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Lst>
  <p:notesMasterIdLst>
    <p:notesMasterId r:id="rId22"/>
  </p:notesMasterIdLst>
  <p:sldIdLst>
    <p:sldId id="256" r:id="rId3"/>
    <p:sldId id="492" r:id="rId4"/>
    <p:sldId id="650" r:id="rId5"/>
    <p:sldId id="475" r:id="rId6"/>
    <p:sldId id="433" r:id="rId7"/>
    <p:sldId id="623" r:id="rId8"/>
    <p:sldId id="495" r:id="rId9"/>
    <p:sldId id="497" r:id="rId10"/>
    <p:sldId id="477" r:id="rId11"/>
    <p:sldId id="624" r:id="rId12"/>
    <p:sldId id="656" r:id="rId13"/>
    <p:sldId id="268" r:id="rId14"/>
    <p:sldId id="658" r:id="rId15"/>
    <p:sldId id="654" r:id="rId16"/>
    <p:sldId id="608" r:id="rId17"/>
    <p:sldId id="657" r:id="rId18"/>
    <p:sldId id="652" r:id="rId19"/>
    <p:sldId id="600" r:id="rId20"/>
    <p:sldId id="602" r:id="rId21"/>
  </p:sldIdLst>
  <p:sldSz cx="9144000" cy="6858000" type="screen4x3"/>
  <p:notesSz cx="6858000" cy="9144000"/>
  <p:defaultTextStyle>
    <a:defPPr>
      <a:defRPr lang="en-GB"/>
    </a:defPPr>
    <a:lvl1pPr algn="l" defTabSz="455613"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1pPr>
    <a:lvl2pPr marL="455613" indent="1588" algn="l" defTabSz="455613"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2pPr>
    <a:lvl3pPr marL="912813" indent="1588" algn="l" defTabSz="455613"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3pPr>
    <a:lvl4pPr marL="1370013" indent="1588" algn="l" defTabSz="455613"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4pPr>
    <a:lvl5pPr marL="1827213" indent="1588" algn="l" defTabSz="455613"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bg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bg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bg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bg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33D67"/>
    <a:srgbClr val="191966"/>
    <a:srgbClr val="CC3300"/>
    <a:srgbClr val="FF0066"/>
    <a:srgbClr val="16165D"/>
    <a:srgbClr val="FF9900"/>
    <a:srgbClr val="0000FF"/>
    <a:srgbClr val="00FFCC"/>
    <a:srgbClr val="F4FA06"/>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EF249D-36F1-4347-886A-83786C0A53C3}" v="137" dt="2022-01-01T18:32:35.4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86405" autoAdjust="0"/>
  </p:normalViewPr>
  <p:slideViewPr>
    <p:cSldViewPr>
      <p:cViewPr>
        <p:scale>
          <a:sx n="125" d="100"/>
          <a:sy n="125" d="100"/>
        </p:scale>
        <p:origin x="-1224" y="-186"/>
      </p:cViewPr>
      <p:guideLst>
        <p:guide orient="horz" pos="2160"/>
        <p:guide pos="2880"/>
      </p:guideLst>
    </p:cSldViewPr>
  </p:slideViewPr>
  <p:outlineViewPr>
    <p:cViewPr varScale="1">
      <p:scale>
        <a:sx n="170" d="200"/>
        <a:sy n="170" d="200"/>
      </p:scale>
      <p:origin x="0" y="-7378"/>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AutoShape 1">
            <a:extLst>
              <a:ext uri="{FF2B5EF4-FFF2-40B4-BE49-F238E27FC236}">
                <a16:creationId xmlns:a16="http://schemas.microsoft.com/office/drawing/2014/main" xmlns="" id="{CE010C86-5F4A-462A-87B0-565635C68CAF}"/>
              </a:ext>
            </a:extLst>
          </p:cNvPr>
          <p:cNvSpPr>
            <a:spLocks noChangeArrowheads="1"/>
          </p:cNvSpPr>
          <p:nvPr/>
        </p:nvSpPr>
        <p:spPr bwMode="auto">
          <a:xfrm>
            <a:off x="0" y="0"/>
            <a:ext cx="6858000" cy="9144000"/>
          </a:xfrm>
          <a:prstGeom prst="roundRect">
            <a:avLst>
              <a:gd name="adj" fmla="val 23"/>
            </a:avLst>
          </a:prstGeom>
          <a:solidFill>
            <a:srgbClr val="FFFFFF"/>
          </a:solidFill>
          <a:ln>
            <a:noFill/>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6pPr>
            <a:lvl7pPr marL="29718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7pPr>
            <a:lvl8pPr marL="34290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8pPr>
            <a:lvl9pPr marL="38862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9pPr>
          </a:lstStyle>
          <a:p>
            <a:pPr defTabSz="457059" eaLnBrk="1" hangingPunct="1">
              <a:lnSpc>
                <a:spcPct val="58000"/>
              </a:lnSpc>
              <a:buClr>
                <a:srgbClr val="000000"/>
              </a:buClr>
              <a:buSzPct val="100000"/>
              <a:buFont typeface="Arial" charset="0"/>
              <a:buNone/>
              <a:defRPr/>
            </a:pPr>
            <a:endParaRPr lang="en-US" altLang="en-US"/>
          </a:p>
        </p:txBody>
      </p:sp>
      <p:sp>
        <p:nvSpPr>
          <p:cNvPr id="35843" name="AutoShape 2">
            <a:extLst>
              <a:ext uri="{FF2B5EF4-FFF2-40B4-BE49-F238E27FC236}">
                <a16:creationId xmlns:a16="http://schemas.microsoft.com/office/drawing/2014/main" xmlns="" id="{C60CE6F5-C215-470F-BC78-DA5F2EA159C8}"/>
              </a:ext>
            </a:extLst>
          </p:cNvPr>
          <p:cNvSpPr>
            <a:spLocks noChangeArrowheads="1"/>
          </p:cNvSpPr>
          <p:nvPr/>
        </p:nvSpPr>
        <p:spPr bwMode="auto">
          <a:xfrm>
            <a:off x="0" y="0"/>
            <a:ext cx="6858000" cy="9144000"/>
          </a:xfrm>
          <a:prstGeom prst="roundRect">
            <a:avLst>
              <a:gd name="adj" fmla="val 23"/>
            </a:avLst>
          </a:prstGeom>
          <a:solidFill>
            <a:srgbClr val="FFFFFF"/>
          </a:solidFill>
          <a:ln>
            <a:noFill/>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6pPr>
            <a:lvl7pPr marL="29718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7pPr>
            <a:lvl8pPr marL="34290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8pPr>
            <a:lvl9pPr marL="38862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9pPr>
          </a:lstStyle>
          <a:p>
            <a:pPr defTabSz="457059" eaLnBrk="1" hangingPunct="1">
              <a:lnSpc>
                <a:spcPct val="58000"/>
              </a:lnSpc>
              <a:buClr>
                <a:srgbClr val="000000"/>
              </a:buClr>
              <a:buSzPct val="100000"/>
              <a:buFont typeface="Arial" charset="0"/>
              <a:buNone/>
              <a:defRPr/>
            </a:pPr>
            <a:endParaRPr lang="en-US" altLang="en-US"/>
          </a:p>
        </p:txBody>
      </p:sp>
      <p:sp>
        <p:nvSpPr>
          <p:cNvPr id="35844" name="AutoShape 3">
            <a:extLst>
              <a:ext uri="{FF2B5EF4-FFF2-40B4-BE49-F238E27FC236}">
                <a16:creationId xmlns:a16="http://schemas.microsoft.com/office/drawing/2014/main" xmlns="" id="{B69AED82-F6A4-453D-9665-E07F5BE667DF}"/>
              </a:ext>
            </a:extLst>
          </p:cNvPr>
          <p:cNvSpPr>
            <a:spLocks noChangeArrowheads="1"/>
          </p:cNvSpPr>
          <p:nvPr/>
        </p:nvSpPr>
        <p:spPr bwMode="auto">
          <a:xfrm>
            <a:off x="0" y="0"/>
            <a:ext cx="6858000" cy="9144000"/>
          </a:xfrm>
          <a:prstGeom prst="roundRect">
            <a:avLst>
              <a:gd name="adj" fmla="val 23"/>
            </a:avLst>
          </a:prstGeom>
          <a:solidFill>
            <a:srgbClr val="FFFFFF"/>
          </a:solidFill>
          <a:ln>
            <a:noFill/>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6pPr>
            <a:lvl7pPr marL="29718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7pPr>
            <a:lvl8pPr marL="34290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8pPr>
            <a:lvl9pPr marL="38862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9pPr>
          </a:lstStyle>
          <a:p>
            <a:pPr defTabSz="457059" eaLnBrk="1" hangingPunct="1">
              <a:lnSpc>
                <a:spcPct val="58000"/>
              </a:lnSpc>
              <a:buClr>
                <a:srgbClr val="000000"/>
              </a:buClr>
              <a:buSzPct val="100000"/>
              <a:buFont typeface="Arial" charset="0"/>
              <a:buNone/>
              <a:defRPr/>
            </a:pPr>
            <a:endParaRPr lang="en-US" altLang="en-US"/>
          </a:p>
        </p:txBody>
      </p:sp>
      <p:sp>
        <p:nvSpPr>
          <p:cNvPr id="35845" name="AutoShape 4">
            <a:extLst>
              <a:ext uri="{FF2B5EF4-FFF2-40B4-BE49-F238E27FC236}">
                <a16:creationId xmlns:a16="http://schemas.microsoft.com/office/drawing/2014/main" xmlns="" id="{B8EC2920-5002-476C-8236-D3702321CC3E}"/>
              </a:ext>
            </a:extLst>
          </p:cNvPr>
          <p:cNvSpPr>
            <a:spLocks noChangeArrowheads="1"/>
          </p:cNvSpPr>
          <p:nvPr/>
        </p:nvSpPr>
        <p:spPr bwMode="auto">
          <a:xfrm>
            <a:off x="0" y="0"/>
            <a:ext cx="6858000" cy="9144000"/>
          </a:xfrm>
          <a:prstGeom prst="roundRect">
            <a:avLst>
              <a:gd name="adj" fmla="val 23"/>
            </a:avLst>
          </a:prstGeom>
          <a:solidFill>
            <a:srgbClr val="FFFFFF"/>
          </a:solidFill>
          <a:ln>
            <a:noFill/>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6pPr>
            <a:lvl7pPr marL="29718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7pPr>
            <a:lvl8pPr marL="34290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8pPr>
            <a:lvl9pPr marL="38862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9pPr>
          </a:lstStyle>
          <a:p>
            <a:pPr defTabSz="457059" eaLnBrk="1" hangingPunct="1">
              <a:lnSpc>
                <a:spcPct val="58000"/>
              </a:lnSpc>
              <a:buClr>
                <a:srgbClr val="000000"/>
              </a:buClr>
              <a:buSzPct val="100000"/>
              <a:buFont typeface="Arial" charset="0"/>
              <a:buNone/>
              <a:defRPr/>
            </a:pPr>
            <a:endParaRPr lang="en-US" altLang="en-US"/>
          </a:p>
        </p:txBody>
      </p:sp>
      <p:sp>
        <p:nvSpPr>
          <p:cNvPr id="35846" name="AutoShape 5">
            <a:extLst>
              <a:ext uri="{FF2B5EF4-FFF2-40B4-BE49-F238E27FC236}">
                <a16:creationId xmlns:a16="http://schemas.microsoft.com/office/drawing/2014/main" xmlns="" id="{1B92083C-FE45-474C-8810-41914122B9C8}"/>
              </a:ext>
            </a:extLst>
          </p:cNvPr>
          <p:cNvSpPr>
            <a:spLocks noChangeArrowheads="1"/>
          </p:cNvSpPr>
          <p:nvPr/>
        </p:nvSpPr>
        <p:spPr bwMode="auto">
          <a:xfrm>
            <a:off x="0" y="0"/>
            <a:ext cx="6858000" cy="9144000"/>
          </a:xfrm>
          <a:prstGeom prst="roundRect">
            <a:avLst>
              <a:gd name="adj" fmla="val 23"/>
            </a:avLst>
          </a:prstGeom>
          <a:solidFill>
            <a:srgbClr val="FFFFFF"/>
          </a:solidFill>
          <a:ln>
            <a:noFill/>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6pPr>
            <a:lvl7pPr marL="29718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7pPr>
            <a:lvl8pPr marL="34290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8pPr>
            <a:lvl9pPr marL="38862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9pPr>
          </a:lstStyle>
          <a:p>
            <a:pPr defTabSz="457059" eaLnBrk="1" hangingPunct="1">
              <a:lnSpc>
                <a:spcPct val="58000"/>
              </a:lnSpc>
              <a:buClr>
                <a:srgbClr val="000000"/>
              </a:buClr>
              <a:buSzPct val="100000"/>
              <a:buFont typeface="Arial" charset="0"/>
              <a:buNone/>
              <a:defRPr/>
            </a:pPr>
            <a:endParaRPr lang="en-US" altLang="en-US"/>
          </a:p>
        </p:txBody>
      </p:sp>
      <p:sp>
        <p:nvSpPr>
          <p:cNvPr id="35847" name="AutoShape 6">
            <a:extLst>
              <a:ext uri="{FF2B5EF4-FFF2-40B4-BE49-F238E27FC236}">
                <a16:creationId xmlns:a16="http://schemas.microsoft.com/office/drawing/2014/main" xmlns="" id="{54D1B043-8F1C-45E8-86ED-C559E89C0364}"/>
              </a:ext>
            </a:extLst>
          </p:cNvPr>
          <p:cNvSpPr>
            <a:spLocks noChangeArrowheads="1"/>
          </p:cNvSpPr>
          <p:nvPr/>
        </p:nvSpPr>
        <p:spPr bwMode="auto">
          <a:xfrm>
            <a:off x="0" y="0"/>
            <a:ext cx="6858000" cy="9144000"/>
          </a:xfrm>
          <a:prstGeom prst="roundRect">
            <a:avLst>
              <a:gd name="adj" fmla="val 23"/>
            </a:avLst>
          </a:prstGeom>
          <a:solidFill>
            <a:srgbClr val="FFFFFF"/>
          </a:solidFill>
          <a:ln>
            <a:noFill/>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6pPr>
            <a:lvl7pPr marL="29718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7pPr>
            <a:lvl8pPr marL="34290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8pPr>
            <a:lvl9pPr marL="38862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9pPr>
          </a:lstStyle>
          <a:p>
            <a:pPr defTabSz="457059" eaLnBrk="1" hangingPunct="1">
              <a:lnSpc>
                <a:spcPct val="58000"/>
              </a:lnSpc>
              <a:buClr>
                <a:srgbClr val="000000"/>
              </a:buClr>
              <a:buSzPct val="100000"/>
              <a:buFont typeface="Arial" charset="0"/>
              <a:buNone/>
              <a:defRPr/>
            </a:pPr>
            <a:endParaRPr lang="en-US" altLang="en-US"/>
          </a:p>
        </p:txBody>
      </p:sp>
      <p:sp>
        <p:nvSpPr>
          <p:cNvPr id="35848" name="AutoShape 7">
            <a:extLst>
              <a:ext uri="{FF2B5EF4-FFF2-40B4-BE49-F238E27FC236}">
                <a16:creationId xmlns:a16="http://schemas.microsoft.com/office/drawing/2014/main" xmlns="" id="{AFABDBEF-BFE8-4978-9AEE-E198C7F02292}"/>
              </a:ext>
            </a:extLst>
          </p:cNvPr>
          <p:cNvSpPr>
            <a:spLocks noChangeArrowheads="1"/>
          </p:cNvSpPr>
          <p:nvPr/>
        </p:nvSpPr>
        <p:spPr bwMode="auto">
          <a:xfrm>
            <a:off x="0" y="0"/>
            <a:ext cx="6858000" cy="9144000"/>
          </a:xfrm>
          <a:prstGeom prst="roundRect">
            <a:avLst>
              <a:gd name="adj" fmla="val 23"/>
            </a:avLst>
          </a:prstGeom>
          <a:solidFill>
            <a:srgbClr val="FFFFFF"/>
          </a:solidFill>
          <a:ln>
            <a:noFill/>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6pPr>
            <a:lvl7pPr marL="29718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7pPr>
            <a:lvl8pPr marL="34290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8pPr>
            <a:lvl9pPr marL="38862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9pPr>
          </a:lstStyle>
          <a:p>
            <a:pPr defTabSz="457059" eaLnBrk="1" hangingPunct="1">
              <a:lnSpc>
                <a:spcPct val="58000"/>
              </a:lnSpc>
              <a:buClr>
                <a:srgbClr val="000000"/>
              </a:buClr>
              <a:buSzPct val="100000"/>
              <a:buFont typeface="Arial" charset="0"/>
              <a:buNone/>
              <a:defRPr/>
            </a:pPr>
            <a:endParaRPr lang="en-US" altLang="en-US"/>
          </a:p>
        </p:txBody>
      </p:sp>
      <p:sp>
        <p:nvSpPr>
          <p:cNvPr id="35849" name="AutoShape 8">
            <a:extLst>
              <a:ext uri="{FF2B5EF4-FFF2-40B4-BE49-F238E27FC236}">
                <a16:creationId xmlns:a16="http://schemas.microsoft.com/office/drawing/2014/main" xmlns="" id="{88594429-7B10-45FB-A2D6-9032311142E1}"/>
              </a:ext>
            </a:extLst>
          </p:cNvPr>
          <p:cNvSpPr>
            <a:spLocks noChangeArrowheads="1"/>
          </p:cNvSpPr>
          <p:nvPr/>
        </p:nvSpPr>
        <p:spPr bwMode="auto">
          <a:xfrm>
            <a:off x="0" y="0"/>
            <a:ext cx="6858000" cy="9144000"/>
          </a:xfrm>
          <a:prstGeom prst="roundRect">
            <a:avLst>
              <a:gd name="adj" fmla="val 23"/>
            </a:avLst>
          </a:prstGeom>
          <a:solidFill>
            <a:srgbClr val="FFFFFF"/>
          </a:solidFill>
          <a:ln>
            <a:noFill/>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6pPr>
            <a:lvl7pPr marL="29718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7pPr>
            <a:lvl8pPr marL="34290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8pPr>
            <a:lvl9pPr marL="3886200" indent="-228600" algn="ctr" defTabSz="457200" eaLnBrk="0" fontAlgn="base" hangingPunct="0">
              <a:lnSpc>
                <a:spcPct val="58000"/>
              </a:lnSpc>
              <a:spcBef>
                <a:spcPct val="0"/>
              </a:spcBef>
              <a:spcAft>
                <a:spcPct val="0"/>
              </a:spcAft>
              <a:buClr>
                <a:srgbClr val="000000"/>
              </a:buClr>
              <a:buSzPct val="100000"/>
              <a:buFont typeface="Arial" charset="0"/>
              <a:defRPr>
                <a:solidFill>
                  <a:schemeClr val="bg1"/>
                </a:solidFill>
                <a:latin typeface="Arial" charset="0"/>
                <a:cs typeface="Arial" charset="0"/>
              </a:defRPr>
            </a:lvl9pPr>
          </a:lstStyle>
          <a:p>
            <a:pPr defTabSz="457059" eaLnBrk="1" hangingPunct="1">
              <a:lnSpc>
                <a:spcPct val="58000"/>
              </a:lnSpc>
              <a:buClr>
                <a:srgbClr val="000000"/>
              </a:buClr>
              <a:buSzPct val="100000"/>
              <a:buFont typeface="Arial" charset="0"/>
              <a:buNone/>
              <a:defRPr/>
            </a:pPr>
            <a:endParaRPr lang="en-US" altLang="en-US"/>
          </a:p>
        </p:txBody>
      </p:sp>
      <p:sp>
        <p:nvSpPr>
          <p:cNvPr id="2057" name="Rectangle 9">
            <a:extLst>
              <a:ext uri="{FF2B5EF4-FFF2-40B4-BE49-F238E27FC236}">
                <a16:creationId xmlns:a16="http://schemas.microsoft.com/office/drawing/2014/main" xmlns="" id="{838ABC05-6687-44D1-8DEB-DBFA9C0F83D1}"/>
              </a:ext>
            </a:extLst>
          </p:cNvPr>
          <p:cNvSpPr>
            <a:spLocks noGrp="1" noChangeArrowheads="1"/>
          </p:cNvSpPr>
          <p:nvPr>
            <p:ph type="hdr"/>
          </p:nvPr>
        </p:nvSpPr>
        <p:spPr bwMode="auto">
          <a:xfrm>
            <a:off x="0" y="0"/>
            <a:ext cx="2959100" cy="4556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l" defTabSz="457059" eaLnBrk="1" hangingPunct="1">
              <a:lnSpc>
                <a:spcPct val="100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Arial" charset="0"/>
                <a:cs typeface="Arial" charset="0"/>
              </a:defRPr>
            </a:lvl1pPr>
          </a:lstStyle>
          <a:p>
            <a:pPr>
              <a:defRPr/>
            </a:pPr>
            <a:endParaRPr lang="en-GB"/>
          </a:p>
        </p:txBody>
      </p:sp>
      <p:sp>
        <p:nvSpPr>
          <p:cNvPr id="2058" name="Rectangle 10">
            <a:extLst>
              <a:ext uri="{FF2B5EF4-FFF2-40B4-BE49-F238E27FC236}">
                <a16:creationId xmlns:a16="http://schemas.microsoft.com/office/drawing/2014/main" xmlns="" id="{801CA9E0-DB59-4C3B-83C7-3BA2540F5B3E}"/>
              </a:ext>
            </a:extLst>
          </p:cNvPr>
          <p:cNvSpPr>
            <a:spLocks noGrp="1" noChangeArrowheads="1"/>
          </p:cNvSpPr>
          <p:nvPr>
            <p:ph type="dt"/>
          </p:nvPr>
        </p:nvSpPr>
        <p:spPr bwMode="auto">
          <a:xfrm>
            <a:off x="3884613" y="0"/>
            <a:ext cx="2959100" cy="4556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defTabSz="457059" eaLnBrk="1" hangingPunct="1">
              <a:lnSpc>
                <a:spcPct val="100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Arial" charset="0"/>
                <a:cs typeface="Arial" charset="0"/>
              </a:defRPr>
            </a:lvl1pPr>
          </a:lstStyle>
          <a:p>
            <a:pPr>
              <a:defRPr/>
            </a:pPr>
            <a:endParaRPr lang="en-GB"/>
          </a:p>
        </p:txBody>
      </p:sp>
      <p:sp>
        <p:nvSpPr>
          <p:cNvPr id="41996" name="Rectangle 11">
            <a:extLst>
              <a:ext uri="{FF2B5EF4-FFF2-40B4-BE49-F238E27FC236}">
                <a16:creationId xmlns:a16="http://schemas.microsoft.com/office/drawing/2014/main" xmlns="" id="{F52A4289-AE7E-43BC-8341-16E76C5CB761}"/>
              </a:ext>
            </a:extLst>
          </p:cNvPr>
          <p:cNvSpPr>
            <a:spLocks noGrp="1" noRot="1" noChangeAspect="1" noChangeArrowheads="1"/>
          </p:cNvSpPr>
          <p:nvPr>
            <p:ph type="sldImg"/>
          </p:nvPr>
        </p:nvSpPr>
        <p:spPr bwMode="auto">
          <a:xfrm>
            <a:off x="1138238" y="685800"/>
            <a:ext cx="4568825" cy="3427413"/>
          </a:xfrm>
          <a:prstGeom prst="rect">
            <a:avLst/>
          </a:prstGeom>
          <a:solidFill>
            <a:srgbClr val="FFFFFF"/>
          </a:solidFill>
          <a:ln w="9360">
            <a:solidFill>
              <a:srgbClr val="000000"/>
            </a:solidFill>
            <a:miter lim="800000"/>
            <a:headEnd/>
            <a:tailEnd/>
          </a:ln>
        </p:spPr>
      </p:sp>
      <p:sp>
        <p:nvSpPr>
          <p:cNvPr id="2060" name="Rectangle 12">
            <a:extLst>
              <a:ext uri="{FF2B5EF4-FFF2-40B4-BE49-F238E27FC236}">
                <a16:creationId xmlns:a16="http://schemas.microsoft.com/office/drawing/2014/main" xmlns="" id="{B1F5DF3A-B257-4F16-BD58-72D14134E70B}"/>
              </a:ext>
            </a:extLst>
          </p:cNvPr>
          <p:cNvSpPr>
            <a:spLocks noGrp="1" noChangeArrowheads="1"/>
          </p:cNvSpPr>
          <p:nvPr>
            <p:ph type="body"/>
          </p:nvPr>
        </p:nvSpPr>
        <p:spPr bwMode="auto">
          <a:xfrm>
            <a:off x="685800" y="4343400"/>
            <a:ext cx="5473700" cy="4113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a:p>
        </p:txBody>
      </p:sp>
      <p:sp>
        <p:nvSpPr>
          <p:cNvPr id="2061" name="Rectangle 13">
            <a:extLst>
              <a:ext uri="{FF2B5EF4-FFF2-40B4-BE49-F238E27FC236}">
                <a16:creationId xmlns:a16="http://schemas.microsoft.com/office/drawing/2014/main" xmlns="" id="{66FC7BDC-C314-4220-B9AD-9333E83F31F3}"/>
              </a:ext>
            </a:extLst>
          </p:cNvPr>
          <p:cNvSpPr>
            <a:spLocks noGrp="1" noChangeArrowheads="1"/>
          </p:cNvSpPr>
          <p:nvPr>
            <p:ph type="ftr"/>
          </p:nvPr>
        </p:nvSpPr>
        <p:spPr bwMode="auto">
          <a:xfrm>
            <a:off x="0" y="8685213"/>
            <a:ext cx="2959100" cy="444500"/>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l" defTabSz="457059" eaLnBrk="1" hangingPunct="1">
              <a:lnSpc>
                <a:spcPct val="100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Arial" charset="0"/>
                <a:cs typeface="Arial" charset="0"/>
              </a:defRPr>
            </a:lvl1pPr>
          </a:lstStyle>
          <a:p>
            <a:pPr>
              <a:defRPr/>
            </a:pPr>
            <a:endParaRPr lang="en-GB"/>
          </a:p>
        </p:txBody>
      </p:sp>
      <p:sp>
        <p:nvSpPr>
          <p:cNvPr id="2062" name="Rectangle 14">
            <a:extLst>
              <a:ext uri="{FF2B5EF4-FFF2-40B4-BE49-F238E27FC236}">
                <a16:creationId xmlns:a16="http://schemas.microsoft.com/office/drawing/2014/main" xmlns="" id="{081A6CF4-DD16-4554-89FB-1290345D5036}"/>
              </a:ext>
            </a:extLst>
          </p:cNvPr>
          <p:cNvSpPr>
            <a:spLocks noGrp="1" noChangeArrowheads="1"/>
          </p:cNvSpPr>
          <p:nvPr>
            <p:ph type="sldNum"/>
          </p:nvPr>
        </p:nvSpPr>
        <p:spPr bwMode="auto">
          <a:xfrm>
            <a:off x="3884613" y="8685213"/>
            <a:ext cx="2959100" cy="444500"/>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hangingPunct="1">
              <a:buClr>
                <a:srgbClr val="000000"/>
              </a:buClr>
              <a:buSzPct val="100000"/>
              <a:buFont typeface="Arial" panose="020B0604020202020204"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smtClean="0">
                <a:solidFill>
                  <a:srgbClr val="000000"/>
                </a:solidFill>
              </a:defRPr>
            </a:lvl1pPr>
          </a:lstStyle>
          <a:p>
            <a:pPr>
              <a:defRPr/>
            </a:pPr>
            <a:fld id="{BDF2B950-B898-42FF-A6A1-802003859E3F}" type="slidenum">
              <a:rPr lang="en-GB" altLang="en-US"/>
              <a:pPr>
                <a:defRPr/>
              </a:pPr>
              <a:t>‹#›</a:t>
            </a:fld>
            <a:endParaRPr lang="en-GB" altLang="en-US"/>
          </a:p>
        </p:txBody>
      </p:sp>
    </p:spTree>
    <p:extLst>
      <p:ext uri="{BB962C8B-B14F-4D97-AF65-F5344CB8AC3E}">
        <p14:creationId xmlns:p14="http://schemas.microsoft.com/office/powerpoint/2010/main" val="1691901549"/>
      </p:ext>
    </p:extLst>
  </p:cSld>
  <p:clrMap bg1="lt1" tx1="dk1" bg2="lt2" tx2="dk2" accent1="accent1" accent2="accent2" accent3="accent3" accent4="accent4" accent5="accent5" accent6="accent6" hlink="hlink" folHlink="folHlink"/>
  <p:notesStyle>
    <a:lvl1pPr algn="l" defTabSz="45561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1pPr>
    <a:lvl2pPr marL="742950" indent="-285750" algn="l" defTabSz="45561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2pPr>
    <a:lvl3pPr marL="1143000" indent="-228600" algn="l" defTabSz="45561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3pPr>
    <a:lvl4pPr marL="1600200" indent="-228600" algn="l" defTabSz="45561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4pPr>
    <a:lvl5pPr marL="2057400" indent="-228600" algn="l" defTabSz="45561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5pPr>
    <a:lvl6pPr marL="2285289" algn="l" defTabSz="914116" rtl="0" eaLnBrk="1" latinLnBrk="0" hangingPunct="1">
      <a:defRPr sz="1200" kern="1200">
        <a:solidFill>
          <a:schemeClr val="tx1"/>
        </a:solidFill>
        <a:latin typeface="+mn-lt"/>
        <a:ea typeface="+mn-ea"/>
        <a:cs typeface="+mn-cs"/>
      </a:defRPr>
    </a:lvl6pPr>
    <a:lvl7pPr marL="2742346" algn="l" defTabSz="914116" rtl="0" eaLnBrk="1" latinLnBrk="0" hangingPunct="1">
      <a:defRPr sz="1200" kern="1200">
        <a:solidFill>
          <a:schemeClr val="tx1"/>
        </a:solidFill>
        <a:latin typeface="+mn-lt"/>
        <a:ea typeface="+mn-ea"/>
        <a:cs typeface="+mn-cs"/>
      </a:defRPr>
    </a:lvl7pPr>
    <a:lvl8pPr marL="3199404" algn="l" defTabSz="914116" rtl="0" eaLnBrk="1" latinLnBrk="0" hangingPunct="1">
      <a:defRPr sz="1200" kern="1200">
        <a:solidFill>
          <a:schemeClr val="tx1"/>
        </a:solidFill>
        <a:latin typeface="+mn-lt"/>
        <a:ea typeface="+mn-ea"/>
        <a:cs typeface="+mn-cs"/>
      </a:defRPr>
    </a:lvl8pPr>
    <a:lvl9pPr marL="3656462" algn="l" defTabSz="91411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14">
            <a:extLst>
              <a:ext uri="{FF2B5EF4-FFF2-40B4-BE49-F238E27FC236}">
                <a16:creationId xmlns:a16="http://schemas.microsoft.com/office/drawing/2014/main" xmlns="" id="{AEAFD2E3-0CA0-4DF1-8E9B-06A970DE8464}"/>
              </a:ext>
            </a:extLst>
          </p:cNvPr>
          <p:cNvSpPr txBox="1">
            <a:spLocks noGrp="1" noChangeArrowheads="1"/>
          </p:cNvSpPr>
          <p:nvPr/>
        </p:nvSpPr>
        <p:spPr bwMode="auto">
          <a:xfrm>
            <a:off x="3884613" y="8685213"/>
            <a:ext cx="29591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hangingPunct="1">
              <a:spcBef>
                <a:spcPct val="0"/>
              </a:spcBef>
              <a:buFont typeface="Arial" panose="020B0604020202020204" pitchFamily="34" charset="0"/>
              <a:buNone/>
            </a:pPr>
            <a:fld id="{1EB6EF3E-828B-4C66-94DE-0E0695D9B03D}" type="slidenum">
              <a:rPr lang="en-GB" altLang="en-US">
                <a:latin typeface="Arial" panose="020B0604020202020204" pitchFamily="34" charset="0"/>
              </a:rPr>
              <a:pPr algn="r" eaLnBrk="1" hangingPunct="1">
                <a:spcBef>
                  <a:spcPct val="0"/>
                </a:spcBef>
                <a:buFont typeface="Arial" panose="020B0604020202020204" pitchFamily="34" charset="0"/>
                <a:buNone/>
              </a:pPr>
              <a:t>1</a:t>
            </a:fld>
            <a:endParaRPr lang="en-GB" altLang="en-US">
              <a:latin typeface="Arial" panose="020B0604020202020204" pitchFamily="34" charset="0"/>
            </a:endParaRPr>
          </a:p>
        </p:txBody>
      </p:sp>
      <p:sp>
        <p:nvSpPr>
          <p:cNvPr id="44035" name="Text Box 1">
            <a:extLst>
              <a:ext uri="{FF2B5EF4-FFF2-40B4-BE49-F238E27FC236}">
                <a16:creationId xmlns:a16="http://schemas.microsoft.com/office/drawing/2014/main" xmlns="" id="{66522CBA-4449-469B-A0F5-0FF5DE7CBC3E}"/>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hangingPunct="1">
              <a:spcBef>
                <a:spcPct val="0"/>
              </a:spcBef>
              <a:buFont typeface="Arial" panose="020B0604020202020204" pitchFamily="34" charset="0"/>
              <a:buNone/>
            </a:pPr>
            <a:fld id="{BFB281EF-FF20-4C36-9557-9690EF21C976}" type="slidenum">
              <a:rPr lang="en-GB" altLang="en-US">
                <a:latin typeface="Arial" panose="020B0604020202020204" pitchFamily="34" charset="0"/>
              </a:rPr>
              <a:pPr algn="r" eaLnBrk="1" hangingPunct="1">
                <a:spcBef>
                  <a:spcPct val="0"/>
                </a:spcBef>
                <a:buFont typeface="Arial" panose="020B0604020202020204" pitchFamily="34" charset="0"/>
                <a:buNone/>
              </a:pPr>
              <a:t>1</a:t>
            </a:fld>
            <a:endParaRPr lang="en-GB" altLang="en-US">
              <a:latin typeface="Arial" panose="020B0604020202020204" pitchFamily="34" charset="0"/>
            </a:endParaRPr>
          </a:p>
        </p:txBody>
      </p:sp>
      <p:sp>
        <p:nvSpPr>
          <p:cNvPr id="44036" name="Text Box 2">
            <a:extLst>
              <a:ext uri="{FF2B5EF4-FFF2-40B4-BE49-F238E27FC236}">
                <a16:creationId xmlns:a16="http://schemas.microsoft.com/office/drawing/2014/main" xmlns="" id="{3A4C2815-C186-4C80-A855-99CF2A33D663}"/>
              </a:ext>
            </a:extLst>
          </p:cNvPr>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561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561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561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561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lnSpc>
                <a:spcPct val="58000"/>
              </a:lnSpc>
              <a:spcBef>
                <a:spcPct val="0"/>
              </a:spcBef>
              <a:buFont typeface="Arial" panose="020B0604020202020204" pitchFamily="34" charset="0"/>
              <a:buNone/>
            </a:pPr>
            <a:endParaRPr lang="en-US" altLang="en-US" sz="1800">
              <a:solidFill>
                <a:schemeClr val="bg1"/>
              </a:solidFill>
              <a:latin typeface="Arial" panose="020B0604020202020204" pitchFamily="34" charset="0"/>
            </a:endParaRPr>
          </a:p>
        </p:txBody>
      </p:sp>
      <p:sp>
        <p:nvSpPr>
          <p:cNvPr id="44037" name="Text Box 3">
            <a:extLst>
              <a:ext uri="{FF2B5EF4-FFF2-40B4-BE49-F238E27FC236}">
                <a16:creationId xmlns:a16="http://schemas.microsoft.com/office/drawing/2014/main" xmlns="" id="{B9555304-8BE8-4080-BC2E-EA689ADFD135}"/>
              </a:ext>
            </a:extLst>
          </p:cNvPr>
          <p:cNvSpPr>
            <a:spLocks noGrp="1" noChangeArrowheads="1"/>
          </p:cNvSpPr>
          <p:nvPr>
            <p:ph type="body"/>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marL="228600" indent="-228600" eaLnBrk="1" hangingPunct="1">
              <a:spcBef>
                <a:spcPts val="450"/>
              </a:spcBef>
              <a:buFont typeface="Arial" panose="020B0604020202020204" pitchFamily="34" charset="0"/>
              <a:buNone/>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endParaRPr lang="en-GB" altLang="en-US">
              <a:latin typeface="Arial" panose="020B0604020202020204" pitchFamily="34" charset="0"/>
              <a:cs typeface="Arial" panose="020B0604020202020204" pitchFamily="34" charset="0"/>
            </a:endParaRPr>
          </a:p>
          <a:p>
            <a:pPr marL="228600" indent="-228600" eaLnBrk="1" hangingPunct="1">
              <a:spcBef>
                <a:spcPts val="450"/>
              </a:spcBef>
              <a:buFont typeface="Arial" panose="020B0604020202020204" pitchFamily="34" charset="0"/>
              <a:buNone/>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endParaRPr lang="en-GB" altLang="en-US">
              <a:latin typeface="Arial" panose="020B0604020202020204" pitchFamily="34" charset="0"/>
              <a:cs typeface="Arial" panose="020B0604020202020204" pitchFamily="34" charset="0"/>
            </a:endParaRPr>
          </a:p>
          <a:p>
            <a:pPr marL="228600" indent="-228600" eaLnBrk="1" hangingPunct="1">
              <a:spcBef>
                <a:spcPts val="450"/>
              </a:spcBef>
              <a:buFont typeface="Arial" panose="020B0604020202020204" pitchFamily="34" charset="0"/>
              <a:buNone/>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endParaRPr lang="en-GB" altLang="en-US">
              <a:latin typeface="Arial" panose="020B0604020202020204" pitchFamily="34" charset="0"/>
              <a:cs typeface="Arial" panose="020B0604020202020204" pitchFamily="34" charset="0"/>
            </a:endParaRPr>
          </a:p>
          <a:p>
            <a:pPr marL="228600" indent="-228600" eaLnBrk="1" hangingPunct="1">
              <a:spcBef>
                <a:spcPts val="450"/>
              </a:spcBef>
              <a:buFont typeface="Arial" panose="020B0604020202020204" pitchFamily="34" charset="0"/>
              <a:buNone/>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endParaRPr lang="en-GB" altLang="en-US">
              <a:latin typeface="Arial" panose="020B0604020202020204" pitchFamily="34" charset="0"/>
              <a:cs typeface="Arial" panose="020B0604020202020204" pitchFamily="34" charset="0"/>
            </a:endParaRPr>
          </a:p>
          <a:p>
            <a:pPr marL="228600" indent="-228600" eaLnBrk="1" hangingPunct="1">
              <a:spcBef>
                <a:spcPts val="450"/>
              </a:spcBef>
              <a:buFont typeface="Arial" panose="020B0604020202020204" pitchFamily="34" charset="0"/>
              <a:buNone/>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endParaRPr lang="en-GB" altLang="en-US">
              <a:latin typeface="Arial" panose="020B0604020202020204" pitchFamily="34" charset="0"/>
              <a:cs typeface="Arial" panose="020B0604020202020204" pitchFamily="34" charset="0"/>
            </a:endParaRPr>
          </a:p>
          <a:p>
            <a:pPr marL="228600" indent="-228600" eaLnBrk="1" hangingPunct="1">
              <a:spcBef>
                <a:spcPts val="450"/>
              </a:spcBef>
              <a:buFont typeface="Arial" panose="020B0604020202020204" pitchFamily="34" charset="0"/>
              <a:buNone/>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endParaRPr lang="en-GB" altLang="en-US">
              <a:latin typeface="Arial" panose="020B0604020202020204" pitchFamily="34" charset="0"/>
              <a:cs typeface="Arial" panose="020B0604020202020204" pitchFamily="34" charset="0"/>
            </a:endParaRPr>
          </a:p>
          <a:p>
            <a:pPr marL="228600" indent="-228600" eaLnBrk="1" hangingPunct="1">
              <a:spcBef>
                <a:spcPts val="450"/>
              </a:spcBef>
              <a:buFont typeface="Arial" panose="020B0604020202020204" pitchFamily="34" charset="0"/>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r>
              <a:rPr lang="en-GB" altLang="en-US">
                <a:latin typeface="Arial" panose="020B0604020202020204" pitchFamily="34" charset="0"/>
                <a:ea typeface="ＭＳ Ｐゴシック" panose="020B0600070205080204" pitchFamily="34" charset="-128"/>
              </a:rPr>
              <a:t>A. Margaryan, YerPhI                                              RICH-2007      October 20</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a:defRPr/>
            </a:pPr>
            <a:fld id="{BDF2B950-B898-42FF-A6A1-802003859E3F}" type="slidenum">
              <a:rPr lang="en-GB" altLang="en-US" smtClean="0"/>
              <a:pPr>
                <a:defRPr/>
              </a:pPr>
              <a:t>19</a:t>
            </a:fld>
            <a:endParaRPr lang="en-GB" altLang="en-US"/>
          </a:p>
        </p:txBody>
      </p:sp>
    </p:spTree>
    <p:extLst>
      <p:ext uri="{BB962C8B-B14F-4D97-AF65-F5344CB8AC3E}">
        <p14:creationId xmlns:p14="http://schemas.microsoft.com/office/powerpoint/2010/main" val="786123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14">
            <a:extLst>
              <a:ext uri="{FF2B5EF4-FFF2-40B4-BE49-F238E27FC236}">
                <a16:creationId xmlns:a16="http://schemas.microsoft.com/office/drawing/2014/main" xmlns="" id="{9DF54439-DBE3-957F-7864-FF4D2E22B95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2695955-0275-4293-96D7-2923DBB83493}" type="slidenum">
              <a:rPr lang="en-GB" altLang="en-US">
                <a:cs typeface="Arial" panose="020B0604020202020204" pitchFamily="34" charset="0"/>
              </a:rPr>
              <a:pPr eaLnBrk="1" hangingPunct="1"/>
              <a:t>2</a:t>
            </a:fld>
            <a:endParaRPr lang="en-GB" altLang="en-US">
              <a:cs typeface="Arial" panose="020B0604020202020204" pitchFamily="34" charset="0"/>
            </a:endParaRPr>
          </a:p>
        </p:txBody>
      </p:sp>
      <p:sp>
        <p:nvSpPr>
          <p:cNvPr id="49155" name="Text Box 1">
            <a:extLst>
              <a:ext uri="{FF2B5EF4-FFF2-40B4-BE49-F238E27FC236}">
                <a16:creationId xmlns:a16="http://schemas.microsoft.com/office/drawing/2014/main" xmlns="" id="{9673ED19-38F8-132E-0EFE-F87B71A90DC9}"/>
              </a:ext>
            </a:extLst>
          </p:cNvPr>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lnSpc>
                <a:spcPct val="58000"/>
              </a:lnSpc>
              <a:buClr>
                <a:srgbClr val="000000"/>
              </a:buClr>
              <a:buSzPct val="100000"/>
              <a:buFont typeface="Arial" panose="020B0604020202020204" pitchFamily="34" charset="0"/>
              <a:buNone/>
            </a:pPr>
            <a:endParaRPr lang="en-US" altLang="en-US">
              <a:latin typeface="Calibri" panose="020F0502020204030204" pitchFamily="34" charset="0"/>
            </a:endParaRPr>
          </a:p>
        </p:txBody>
      </p:sp>
      <p:sp>
        <p:nvSpPr>
          <p:cNvPr id="49156" name="Rectangle 2">
            <a:extLst>
              <a:ext uri="{FF2B5EF4-FFF2-40B4-BE49-F238E27FC236}">
                <a16:creationId xmlns:a16="http://schemas.microsoft.com/office/drawing/2014/main" xmlns="" id="{1E4223B4-206B-B4F8-F30C-030AB49C930A}"/>
              </a:ext>
            </a:extLst>
          </p:cNvPr>
          <p:cNvSpPr>
            <a:spLocks noGrp="1" noChangeArrowheads="1"/>
          </p:cNvSpPr>
          <p:nvPr>
            <p:ph type="body"/>
          </p:nvPr>
        </p:nvSpPr>
        <p:spPr bwMode="auto">
          <a:xfrm>
            <a:off x="685800" y="4343400"/>
            <a:ext cx="5475288"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en-US" altLang="en-US">
              <a:latin typeface="Times New Roman" panose="02020603050405020304" pitchFamily="18" charset="0"/>
            </a:endParaRPr>
          </a:p>
        </p:txBody>
      </p:sp>
      <p:sp>
        <p:nvSpPr>
          <p:cNvPr id="49157" name="Text Box 3">
            <a:extLst>
              <a:ext uri="{FF2B5EF4-FFF2-40B4-BE49-F238E27FC236}">
                <a16:creationId xmlns:a16="http://schemas.microsoft.com/office/drawing/2014/main" xmlns="" id="{BDFF7E57-D667-6513-B72B-DB1981E1D8AE}"/>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defRPr>
            </a:lvl9pPr>
          </a:lstStyle>
          <a:p>
            <a:pPr algn="r" eaLnBrk="1" hangingPunct="1">
              <a:buClr>
                <a:srgbClr val="000000"/>
              </a:buClr>
              <a:buSzPct val="100000"/>
              <a:buFont typeface="Arial" panose="020B0604020202020204" pitchFamily="34" charset="0"/>
              <a:buNone/>
            </a:pPr>
            <a:fld id="{9B39E06E-C302-49A4-951F-EE72B3ADEC31}" type="slidenum">
              <a:rPr lang="en-GB" altLang="en-US" sz="1200">
                <a:solidFill>
                  <a:srgbClr val="000000"/>
                </a:solidFill>
                <a:latin typeface="Calibri" panose="020F0502020204030204" pitchFamily="34" charset="0"/>
              </a:rPr>
              <a:pPr algn="r" eaLnBrk="1" hangingPunct="1">
                <a:buClr>
                  <a:srgbClr val="000000"/>
                </a:buClr>
                <a:buSzPct val="100000"/>
                <a:buFont typeface="Arial" panose="020B0604020202020204" pitchFamily="34" charset="0"/>
                <a:buNone/>
              </a:pPr>
              <a:t>2</a:t>
            </a:fld>
            <a:endParaRPr lang="en-GB" altLang="en-US" sz="1200">
              <a:solidFill>
                <a:srgbClr val="000000"/>
              </a:solidFill>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a:extLst>
              <a:ext uri="{FF2B5EF4-FFF2-40B4-BE49-F238E27FC236}">
                <a16:creationId xmlns:a16="http://schemas.microsoft.com/office/drawing/2014/main" xmlns="" id="{F6580425-7F08-4288-9E75-0EA93CAA478D}"/>
              </a:ext>
            </a:extLst>
          </p:cNvPr>
          <p:cNvSpPr>
            <a:spLocks noGrp="1" noRot="1" noChangeAspect="1" noTextEdit="1"/>
          </p:cNvSpPr>
          <p:nvPr>
            <p:ph type="sldImg"/>
          </p:nvPr>
        </p:nvSpPr>
        <p:spPr>
          <a:noFill/>
          <a:ln/>
          <a:extLst>
            <a:ext uri="{909E8E84-426E-40DD-AFC4-6F175D3DCCD1}">
              <a14:hiddenFill xmlns:a14="http://schemas.microsoft.com/office/drawing/2010/main">
                <a:solidFill>
                  <a:srgbClr val="FFFFFF"/>
                </a:solidFill>
              </a14:hiddenFill>
            </a:ext>
          </a:extLst>
        </p:spPr>
      </p:sp>
      <p:sp>
        <p:nvSpPr>
          <p:cNvPr id="114691" name="Notes Placeholder 2">
            <a:extLst>
              <a:ext uri="{FF2B5EF4-FFF2-40B4-BE49-F238E27FC236}">
                <a16:creationId xmlns:a16="http://schemas.microsoft.com/office/drawing/2014/main" xmlns="" id="{112728B7-A38A-47AA-B894-B2F1B783DC9A}"/>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14692" name="Slide Number Placeholder 3">
            <a:extLst>
              <a:ext uri="{FF2B5EF4-FFF2-40B4-BE49-F238E27FC236}">
                <a16:creationId xmlns:a16="http://schemas.microsoft.com/office/drawing/2014/main" xmlns="" id="{3D48C2F4-80B2-4165-8721-36B00B840BCE}"/>
              </a:ext>
            </a:extLst>
          </p:cNvPr>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9pPr>
          </a:lstStyle>
          <a:p>
            <a:pPr marL="0" marR="0" lvl="0" indent="0" algn="r" defTabSz="455613" rtl="0" eaLnBrk="1" fontAlgn="base" latinLnBrk="0" hangingPunct="1">
              <a:lnSpc>
                <a:spcPct val="100000"/>
              </a:lnSpc>
              <a:spcBef>
                <a:spcPct val="0"/>
              </a:spcBef>
              <a:spcAft>
                <a:spcPct val="0"/>
              </a:spcAft>
              <a:buClr>
                <a:srgbClr val="000000"/>
              </a:buClr>
              <a:buSzPct val="100000"/>
              <a:buFont typeface="Arial" panose="020B0604020202020204"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2A4351EE-363B-4486-96AE-44E30A64EC08}"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455613" rtl="0" eaLnBrk="1" fontAlgn="base" latinLnBrk="0" hangingPunct="1">
                <a:lnSpc>
                  <a:spcPct val="100000"/>
                </a:lnSpc>
                <a:spcBef>
                  <a:spcPct val="0"/>
                </a:spcBef>
                <a:spcAft>
                  <a:spcPct val="0"/>
                </a:spcAft>
                <a:buClr>
                  <a:srgbClr val="000000"/>
                </a:buClr>
                <a:buSzPct val="100000"/>
                <a:buFont typeface="Arial" panose="020B0604020202020204"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223830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14">
            <a:extLst>
              <a:ext uri="{FF2B5EF4-FFF2-40B4-BE49-F238E27FC236}">
                <a16:creationId xmlns:a16="http://schemas.microsoft.com/office/drawing/2014/main" xmlns="" id="{7AA01A6C-3AC5-4437-BEEF-C07CB73A360C}"/>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spcBef>
                <a:spcPct val="0"/>
              </a:spcBef>
              <a:buFont typeface="Arial" panose="020B0604020202020204" pitchFamily="34" charset="0"/>
              <a:buNone/>
            </a:pPr>
            <a:fld id="{184D3680-504D-4CF6-B6B4-B73BA85713FA}" type="slidenum">
              <a:rPr lang="en-GB" altLang="en-US">
                <a:latin typeface="Arial" panose="020B0604020202020204" pitchFamily="34" charset="0"/>
              </a:rPr>
              <a:pPr>
                <a:spcBef>
                  <a:spcPct val="0"/>
                </a:spcBef>
                <a:buFont typeface="Arial" panose="020B0604020202020204" pitchFamily="34" charset="0"/>
                <a:buNone/>
              </a:pPr>
              <a:t>5</a:t>
            </a:fld>
            <a:endParaRPr lang="en-GB" altLang="en-US">
              <a:latin typeface="Arial" panose="020B0604020202020204" pitchFamily="34" charset="0"/>
            </a:endParaRPr>
          </a:p>
        </p:txBody>
      </p:sp>
      <p:sp>
        <p:nvSpPr>
          <p:cNvPr id="48131" name="Text Box 1">
            <a:extLst>
              <a:ext uri="{FF2B5EF4-FFF2-40B4-BE49-F238E27FC236}">
                <a16:creationId xmlns:a16="http://schemas.microsoft.com/office/drawing/2014/main" xmlns="" id="{9F543FA4-9E18-4730-A93D-1E46D9116819}"/>
              </a:ext>
            </a:extLst>
          </p:cNvPr>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561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561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561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561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algn="ctr" eaLnBrk="1" hangingPunct="1">
              <a:lnSpc>
                <a:spcPct val="58000"/>
              </a:lnSpc>
              <a:spcBef>
                <a:spcPct val="0"/>
              </a:spcBef>
              <a:buFont typeface="Arial" panose="020B0604020202020204" pitchFamily="34" charset="0"/>
              <a:buNone/>
            </a:pPr>
            <a:endParaRPr lang="en-US" altLang="en-US" sz="1800">
              <a:solidFill>
                <a:schemeClr val="bg1"/>
              </a:solidFill>
              <a:latin typeface="Arial" panose="020B0604020202020204" pitchFamily="34" charset="0"/>
            </a:endParaRPr>
          </a:p>
        </p:txBody>
      </p:sp>
      <p:sp>
        <p:nvSpPr>
          <p:cNvPr id="48132" name="Rectangle 2">
            <a:extLst>
              <a:ext uri="{FF2B5EF4-FFF2-40B4-BE49-F238E27FC236}">
                <a16:creationId xmlns:a16="http://schemas.microsoft.com/office/drawing/2014/main" xmlns="" id="{40FE47EC-70E8-4BB4-A534-B45390261CCD}"/>
              </a:ext>
            </a:extLst>
          </p:cNvPr>
          <p:cNvSpPr>
            <a:spLocks noGrp="1" noChangeArrowheads="1"/>
          </p:cNvSpPr>
          <p:nvPr>
            <p:ph type="body"/>
          </p:nvPr>
        </p:nvSpPr>
        <p:spPr>
          <a:xfrm>
            <a:off x="685800" y="4343400"/>
            <a:ext cx="5475288"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dirty="0"/>
          </a:p>
        </p:txBody>
      </p:sp>
      <p:sp>
        <p:nvSpPr>
          <p:cNvPr id="48133" name="Text Box 3">
            <a:extLst>
              <a:ext uri="{FF2B5EF4-FFF2-40B4-BE49-F238E27FC236}">
                <a16:creationId xmlns:a16="http://schemas.microsoft.com/office/drawing/2014/main" xmlns="" id="{E9DED46E-F7C5-41FB-87CF-217968BAD288}"/>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hangingPunct="1">
              <a:spcBef>
                <a:spcPct val="0"/>
              </a:spcBef>
              <a:buFont typeface="Arial" panose="020B0604020202020204" pitchFamily="34" charset="0"/>
              <a:buNone/>
            </a:pPr>
            <a:fld id="{DDB9A16C-92EF-4D9C-8CE1-51F7D0EB34D7}" type="slidenum">
              <a:rPr lang="en-GB" altLang="en-US">
                <a:latin typeface="Arial" panose="020B0604020202020204" pitchFamily="34" charset="0"/>
              </a:rPr>
              <a:pPr algn="r" eaLnBrk="1" hangingPunct="1">
                <a:spcBef>
                  <a:spcPct val="0"/>
                </a:spcBef>
                <a:buFont typeface="Arial" panose="020B0604020202020204" pitchFamily="34" charset="0"/>
                <a:buNone/>
              </a:pPr>
              <a:t>5</a:t>
            </a:fld>
            <a:endParaRPr lang="en-GB"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a:defRPr/>
            </a:pPr>
            <a:fld id="{BDF2B950-B898-42FF-A6A1-802003859E3F}" type="slidenum">
              <a:rPr lang="en-GB" altLang="en-US" smtClean="0">
                <a:solidFill>
                  <a:prstClr val="white"/>
                </a:solidFill>
              </a:rPr>
              <a:pPr>
                <a:defRPr/>
              </a:pPr>
              <a:t>6</a:t>
            </a:fld>
            <a:endParaRPr lang="en-GB" altLang="en-US">
              <a:solidFill>
                <a:prstClr val="white"/>
              </a:solidFill>
            </a:endParaRPr>
          </a:p>
        </p:txBody>
      </p:sp>
    </p:spTree>
    <p:extLst>
      <p:ext uri="{BB962C8B-B14F-4D97-AF65-F5344CB8AC3E}">
        <p14:creationId xmlns:p14="http://schemas.microsoft.com/office/powerpoint/2010/main" val="5614549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730" name="Rectangle 14">
            <a:extLst>
              <a:ext uri="{FF2B5EF4-FFF2-40B4-BE49-F238E27FC236}">
                <a16:creationId xmlns:a16="http://schemas.microsoft.com/office/drawing/2014/main" xmlns="" id="{526B3A02-477D-F79E-A9F3-7BEFEF9DD81E}"/>
              </a:ext>
            </a:extLst>
          </p:cNvPr>
          <p:cNvSpPr txBox="1">
            <a:spLocks noGrp="1" noChangeArrowheads="1"/>
          </p:cNvSpPr>
          <p:nvPr/>
        </p:nvSpPr>
        <p:spPr bwMode="auto">
          <a:xfrm>
            <a:off x="3884613" y="8685213"/>
            <a:ext cx="29591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9pPr>
          </a:lstStyle>
          <a:p>
            <a:pPr algn="r" eaLnBrk="1" hangingPunct="1"/>
            <a:fld id="{46E70681-6E29-49BC-A392-CC6E51E7EA0E}" type="slidenum">
              <a:rPr lang="en-GB" altLang="en-US" sz="1200">
                <a:solidFill>
                  <a:srgbClr val="000000"/>
                </a:solidFill>
                <a:latin typeface="Calibri" panose="020F0502020204030204" pitchFamily="34" charset="0"/>
              </a:rPr>
              <a:pPr algn="r" eaLnBrk="1" hangingPunct="1"/>
              <a:t>15</a:t>
            </a:fld>
            <a:endParaRPr lang="en-GB" altLang="en-US" sz="1200">
              <a:solidFill>
                <a:srgbClr val="000000"/>
              </a:solidFill>
              <a:latin typeface="Calibri" panose="020F0502020204030204" pitchFamily="34" charset="0"/>
            </a:endParaRPr>
          </a:p>
        </p:txBody>
      </p:sp>
      <p:sp>
        <p:nvSpPr>
          <p:cNvPr id="73731" name="Text Box 1">
            <a:extLst>
              <a:ext uri="{FF2B5EF4-FFF2-40B4-BE49-F238E27FC236}">
                <a16:creationId xmlns:a16="http://schemas.microsoft.com/office/drawing/2014/main" xmlns="" id="{FDC8A8D3-325E-DFE5-70E4-82C87FB05BE4}"/>
              </a:ext>
            </a:extLst>
          </p:cNvPr>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latin typeface="Calibri" panose="020F0502020204030204" pitchFamily="34" charset="0"/>
            </a:endParaRPr>
          </a:p>
        </p:txBody>
      </p:sp>
      <p:sp>
        <p:nvSpPr>
          <p:cNvPr id="73732" name="Rectangle 2">
            <a:extLst>
              <a:ext uri="{FF2B5EF4-FFF2-40B4-BE49-F238E27FC236}">
                <a16:creationId xmlns:a16="http://schemas.microsoft.com/office/drawing/2014/main" xmlns="" id="{5E5FE1CA-B191-C4D0-214E-B24C25DBD6D4}"/>
              </a:ext>
            </a:extLst>
          </p:cNvPr>
          <p:cNvSpPr>
            <a:spLocks noGrp="1" noChangeArrowheads="1"/>
          </p:cNvSpPr>
          <p:nvPr>
            <p:ph type="body"/>
          </p:nvPr>
        </p:nvSpPr>
        <p:spPr bwMode="auto">
          <a:xfrm>
            <a:off x="685800" y="4343400"/>
            <a:ext cx="5475288"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en-US" altLang="en-US"/>
          </a:p>
        </p:txBody>
      </p:sp>
    </p:spTree>
    <p:extLst>
      <p:ext uri="{BB962C8B-B14F-4D97-AF65-F5344CB8AC3E}">
        <p14:creationId xmlns:p14="http://schemas.microsoft.com/office/powerpoint/2010/main" val="31934234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14">
            <a:extLst>
              <a:ext uri="{FF2B5EF4-FFF2-40B4-BE49-F238E27FC236}">
                <a16:creationId xmlns:a16="http://schemas.microsoft.com/office/drawing/2014/main" xmlns="" id="{CDD6E6FF-F78D-4519-8953-4387988C5CE6}"/>
              </a:ext>
            </a:extLst>
          </p:cNvPr>
          <p:cNvSpPr txBox="1">
            <a:spLocks noGrp="1" noChangeArrowheads="1"/>
          </p:cNvSpPr>
          <p:nvPr/>
        </p:nvSpPr>
        <p:spPr bwMode="auto">
          <a:xfrm>
            <a:off x="3884613" y="8685213"/>
            <a:ext cx="29591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marL="0" marR="0" lvl="0" indent="0" algn="r" defTabSz="914400" rtl="0" eaLnBrk="1" fontAlgn="base" latinLnBrk="0" hangingPunct="1">
              <a:lnSpc>
                <a:spcPct val="100000"/>
              </a:lnSpc>
              <a:spcBef>
                <a:spcPct val="0"/>
              </a:spcBef>
              <a:spcAft>
                <a:spcPct val="0"/>
              </a:spcAft>
              <a:buClr>
                <a:srgbClr val="000000"/>
              </a:buClr>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B2752B75-7A8F-4B6A-9EAE-E26C8A3D78DF}" type="slidenum">
              <a:rPr kumimoji="0" lang="en-GB" alt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
                  <a:srgbClr val="000000"/>
                </a:buClr>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16</a:t>
            </a:fld>
            <a:endParaRPr kumimoji="0" lang="en-GB" alt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endParaRPr>
          </a:p>
        </p:txBody>
      </p:sp>
      <p:sp>
        <p:nvSpPr>
          <p:cNvPr id="69635" name="Text Box 1">
            <a:extLst>
              <a:ext uri="{FF2B5EF4-FFF2-40B4-BE49-F238E27FC236}">
                <a16:creationId xmlns:a16="http://schemas.microsoft.com/office/drawing/2014/main" xmlns="" id="{8E4A5069-5497-4E6D-B16E-5ED46EB80DCC}"/>
              </a:ext>
            </a:extLst>
          </p:cNvPr>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marL="0" marR="0" lvl="0" indent="0" algn="l" defTabSz="914400" rtl="0" eaLnBrk="1" fontAlgn="base" latinLnBrk="0" hangingPunct="1">
              <a:lnSpc>
                <a:spcPct val="58000"/>
              </a:lnSpc>
              <a:spcBef>
                <a:spcPct val="0"/>
              </a:spcBef>
              <a:spcAft>
                <a:spcPct val="0"/>
              </a:spcAft>
              <a:buClr>
                <a:srgbClr val="000000"/>
              </a:buClr>
              <a:buSzTx/>
              <a:buFontTx/>
              <a:buNone/>
              <a:tabLst/>
              <a:defRPr/>
            </a:pPr>
            <a:endParaRPr kumimoji="0" lang="en-US" altLang="en-US" sz="18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endParaRPr>
          </a:p>
        </p:txBody>
      </p:sp>
      <p:sp>
        <p:nvSpPr>
          <p:cNvPr id="69636" name="Rectangle 2">
            <a:extLst>
              <a:ext uri="{FF2B5EF4-FFF2-40B4-BE49-F238E27FC236}">
                <a16:creationId xmlns:a16="http://schemas.microsoft.com/office/drawing/2014/main" xmlns="" id="{AA3EB473-14F8-4C98-B457-7F91B961264A}"/>
              </a:ext>
            </a:extLst>
          </p:cNvPr>
          <p:cNvSpPr>
            <a:spLocks noGrp="1" noChangeArrowheads="1"/>
          </p:cNvSpPr>
          <p:nvPr>
            <p:ph type="body"/>
          </p:nvPr>
        </p:nvSpPr>
        <p:spPr>
          <a:xfrm>
            <a:off x="685800" y="4343400"/>
            <a:ext cx="5475288"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ct val="0"/>
              </a:spcBef>
            </a:pPr>
            <a:endParaRPr lang="en-US" altLang="en-US"/>
          </a:p>
        </p:txBody>
      </p:sp>
      <p:sp>
        <p:nvSpPr>
          <p:cNvPr id="69637" name="Text Box 3">
            <a:extLst>
              <a:ext uri="{FF2B5EF4-FFF2-40B4-BE49-F238E27FC236}">
                <a16:creationId xmlns:a16="http://schemas.microsoft.com/office/drawing/2014/main" xmlns="" id="{8F32D0DF-4AC1-4D57-9758-6C8F4616DC7E}"/>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marL="0" marR="0" lvl="0" indent="0" algn="r" defTabSz="914400" rtl="0" eaLnBrk="1" fontAlgn="base" latinLnBrk="0" hangingPunct="1">
              <a:lnSpc>
                <a:spcPct val="100000"/>
              </a:lnSpc>
              <a:spcBef>
                <a:spcPct val="0"/>
              </a:spcBef>
              <a:spcAft>
                <a:spcPct val="0"/>
              </a:spcAft>
              <a:buClr>
                <a:srgbClr val="000000"/>
              </a:buClr>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454E9DAA-3195-4F76-8708-727C4A2439E3}" type="slidenum">
              <a:rPr kumimoji="0" lang="en-GB" alt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
                  <a:srgbClr val="000000"/>
                </a:buClr>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16</a:t>
            </a:fld>
            <a:endParaRPr kumimoji="0" lang="en-GB" alt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19418229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a:defRPr/>
            </a:pPr>
            <a:fld id="{BDF2B950-B898-42FF-A6A1-802003859E3F}" type="slidenum">
              <a:rPr lang="en-GB" altLang="en-US" smtClean="0"/>
              <a:pPr>
                <a:defRPr/>
              </a:pPr>
              <a:t>17</a:t>
            </a:fld>
            <a:endParaRPr lang="en-GB" altLang="en-US"/>
          </a:p>
        </p:txBody>
      </p:sp>
    </p:spTree>
    <p:extLst>
      <p:ext uri="{BB962C8B-B14F-4D97-AF65-F5344CB8AC3E}">
        <p14:creationId xmlns:p14="http://schemas.microsoft.com/office/powerpoint/2010/main" val="32459031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a:defRPr/>
            </a:pPr>
            <a:fld id="{BDF2B950-B898-42FF-A6A1-802003859E3F}" type="slidenum">
              <a:rPr lang="en-GB" altLang="en-US" smtClean="0"/>
              <a:pPr>
                <a:defRPr/>
              </a:pPr>
              <a:t>18</a:t>
            </a:fld>
            <a:endParaRPr lang="en-GB" altLang="en-US"/>
          </a:p>
        </p:txBody>
      </p:sp>
    </p:spTree>
    <p:extLst>
      <p:ext uri="{BB962C8B-B14F-4D97-AF65-F5344CB8AC3E}">
        <p14:creationId xmlns:p14="http://schemas.microsoft.com/office/powerpoint/2010/main" val="245557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4"/>
            <a:ext cx="7772400" cy="1470025"/>
          </a:xfrm>
        </p:spPr>
        <p:txBody>
          <a:bodyPr/>
          <a:lstStyle/>
          <a:p>
            <a:r>
              <a:rPr lang="en-US"/>
              <a:t>Click to edit Master title style</a:t>
            </a:r>
            <a:endParaRPr lang="ru-RU"/>
          </a:p>
        </p:txBody>
      </p:sp>
      <p:sp>
        <p:nvSpPr>
          <p:cNvPr id="3" name="Subtitle 2"/>
          <p:cNvSpPr>
            <a:spLocks noGrp="1"/>
          </p:cNvSpPr>
          <p:nvPr>
            <p:ph type="subTitle" idx="1"/>
          </p:nvPr>
        </p:nvSpPr>
        <p:spPr>
          <a:xfrm>
            <a:off x="1371600" y="3886202"/>
            <a:ext cx="6400800" cy="1752600"/>
          </a:xfrm>
        </p:spPr>
        <p:txBody>
          <a:bodyPr/>
          <a:lstStyle>
            <a:lvl1pPr marL="0" indent="0" algn="ctr">
              <a:buNone/>
              <a:defRPr/>
            </a:lvl1pPr>
            <a:lvl2pPr marL="457059" indent="0" algn="ctr">
              <a:buNone/>
              <a:defRPr/>
            </a:lvl2pPr>
            <a:lvl3pPr marL="914116" indent="0" algn="ctr">
              <a:buNone/>
              <a:defRPr/>
            </a:lvl3pPr>
            <a:lvl4pPr marL="1371174" indent="0" algn="ctr">
              <a:buNone/>
              <a:defRPr/>
            </a:lvl4pPr>
            <a:lvl5pPr marL="1828231" indent="0" algn="ctr">
              <a:buNone/>
              <a:defRPr/>
            </a:lvl5pPr>
            <a:lvl6pPr marL="2285289" indent="0" algn="ctr">
              <a:buNone/>
              <a:defRPr/>
            </a:lvl6pPr>
            <a:lvl7pPr marL="2742346" indent="0" algn="ctr">
              <a:buNone/>
              <a:defRPr/>
            </a:lvl7pPr>
            <a:lvl8pPr marL="3199404" indent="0" algn="ctr">
              <a:buNone/>
              <a:defRPr/>
            </a:lvl8pPr>
            <a:lvl9pPr marL="3656462" indent="0" algn="ctr">
              <a:buNone/>
              <a:defRPr/>
            </a:lvl9pPr>
          </a:lstStyle>
          <a:p>
            <a:r>
              <a:rPr lang="en-US"/>
              <a:t>Click to edit Master subtitle style</a:t>
            </a:r>
            <a:endParaRPr lang="ru-RU"/>
          </a:p>
        </p:txBody>
      </p:sp>
      <p:sp>
        <p:nvSpPr>
          <p:cNvPr id="4" name="Rectangle 3">
            <a:extLst>
              <a:ext uri="{FF2B5EF4-FFF2-40B4-BE49-F238E27FC236}">
                <a16:creationId xmlns:a16="http://schemas.microsoft.com/office/drawing/2014/main" xmlns="" id="{85AE802C-7B7B-4895-8C9A-73DE32052810}"/>
              </a:ext>
            </a:extLst>
          </p:cNvPr>
          <p:cNvSpPr>
            <a:spLocks noGrp="1" noChangeArrowheads="1"/>
          </p:cNvSpPr>
          <p:nvPr>
            <p:ph type="dt" idx="10"/>
          </p:nvPr>
        </p:nvSpPr>
        <p:spPr>
          <a:ln/>
        </p:spPr>
        <p:txBody>
          <a:bodyPr/>
          <a:lstStyle>
            <a:lvl1pPr>
              <a:defRPr/>
            </a:lvl1pPr>
          </a:lstStyle>
          <a:p>
            <a:pPr>
              <a:defRPr/>
            </a:pPr>
            <a:r>
              <a:rPr lang="en-US"/>
              <a:t>5/17/2023</a:t>
            </a:r>
            <a:endParaRPr lang="en-GB"/>
          </a:p>
        </p:txBody>
      </p:sp>
      <p:sp>
        <p:nvSpPr>
          <p:cNvPr id="5" name="Rectangle 4">
            <a:extLst>
              <a:ext uri="{FF2B5EF4-FFF2-40B4-BE49-F238E27FC236}">
                <a16:creationId xmlns:a16="http://schemas.microsoft.com/office/drawing/2014/main" xmlns="" id="{CCC7196F-F065-4F9E-8374-74DD2AA2993A}"/>
              </a:ext>
            </a:extLst>
          </p:cNvPr>
          <p:cNvSpPr>
            <a:spLocks noGrp="1" noChangeArrowheads="1"/>
          </p:cNvSpPr>
          <p:nvPr>
            <p:ph type="ftr" idx="11"/>
          </p:nvPr>
        </p:nvSpPr>
        <p:spPr>
          <a:ln/>
        </p:spPr>
        <p:txBody>
          <a:bodyPr/>
          <a:lstStyle>
            <a:lvl1pPr>
              <a:defRPr/>
            </a:lvl1pPr>
          </a:lstStyle>
          <a:p>
            <a:pPr>
              <a:defRPr/>
            </a:pPr>
            <a:r>
              <a:rPr lang="en-GB"/>
              <a:t>ECFA-DRD4</a:t>
            </a:r>
          </a:p>
        </p:txBody>
      </p:sp>
      <p:sp>
        <p:nvSpPr>
          <p:cNvPr id="6" name="Rectangle 5">
            <a:extLst>
              <a:ext uri="{FF2B5EF4-FFF2-40B4-BE49-F238E27FC236}">
                <a16:creationId xmlns:a16="http://schemas.microsoft.com/office/drawing/2014/main" xmlns="" id="{6810D005-468B-4363-B982-6E70C69F83F6}"/>
              </a:ext>
            </a:extLst>
          </p:cNvPr>
          <p:cNvSpPr>
            <a:spLocks noGrp="1" noChangeArrowheads="1"/>
          </p:cNvSpPr>
          <p:nvPr>
            <p:ph type="sldNum" idx="12"/>
          </p:nvPr>
        </p:nvSpPr>
        <p:spPr>
          <a:ln/>
        </p:spPr>
        <p:txBody>
          <a:bodyPr/>
          <a:lstStyle>
            <a:lvl1pPr>
              <a:defRPr/>
            </a:lvl1pPr>
          </a:lstStyle>
          <a:p>
            <a:pPr>
              <a:defRPr/>
            </a:pPr>
            <a:fld id="{4F7F76B1-7E28-43A3-8BF8-6EF262FC8EED}" type="slidenum">
              <a:rPr lang="en-GB" altLang="en-US"/>
              <a:pPr>
                <a:defRPr/>
              </a:pPr>
              <a:t>‹#›</a:t>
            </a:fld>
            <a:endParaRPr lang="en-GB" altLang="en-US"/>
          </a:p>
        </p:txBody>
      </p:sp>
    </p:spTree>
    <p:extLst>
      <p:ext uri="{BB962C8B-B14F-4D97-AF65-F5344CB8AC3E}">
        <p14:creationId xmlns:p14="http://schemas.microsoft.com/office/powerpoint/2010/main" val="1621225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Rectangle 3">
            <a:extLst>
              <a:ext uri="{FF2B5EF4-FFF2-40B4-BE49-F238E27FC236}">
                <a16:creationId xmlns:a16="http://schemas.microsoft.com/office/drawing/2014/main" xmlns="" id="{36E4471E-F9E3-4514-80D5-0FF747AEBA7C}"/>
              </a:ext>
            </a:extLst>
          </p:cNvPr>
          <p:cNvSpPr>
            <a:spLocks noGrp="1" noChangeArrowheads="1"/>
          </p:cNvSpPr>
          <p:nvPr>
            <p:ph type="dt" idx="10"/>
          </p:nvPr>
        </p:nvSpPr>
        <p:spPr>
          <a:ln/>
        </p:spPr>
        <p:txBody>
          <a:bodyPr/>
          <a:lstStyle>
            <a:lvl1pPr>
              <a:defRPr/>
            </a:lvl1pPr>
          </a:lstStyle>
          <a:p>
            <a:pPr>
              <a:defRPr/>
            </a:pPr>
            <a:r>
              <a:rPr lang="en-US"/>
              <a:t>5/17/2023</a:t>
            </a:r>
            <a:endParaRPr lang="en-GB"/>
          </a:p>
        </p:txBody>
      </p:sp>
      <p:sp>
        <p:nvSpPr>
          <p:cNvPr id="5" name="Rectangle 4">
            <a:extLst>
              <a:ext uri="{FF2B5EF4-FFF2-40B4-BE49-F238E27FC236}">
                <a16:creationId xmlns:a16="http://schemas.microsoft.com/office/drawing/2014/main" xmlns="" id="{549C5105-7D38-4FEE-89B3-D5C427C7194B}"/>
              </a:ext>
            </a:extLst>
          </p:cNvPr>
          <p:cNvSpPr>
            <a:spLocks noGrp="1" noChangeArrowheads="1"/>
          </p:cNvSpPr>
          <p:nvPr>
            <p:ph type="ftr" idx="11"/>
          </p:nvPr>
        </p:nvSpPr>
        <p:spPr>
          <a:ln/>
        </p:spPr>
        <p:txBody>
          <a:bodyPr/>
          <a:lstStyle>
            <a:lvl1pPr>
              <a:defRPr/>
            </a:lvl1pPr>
          </a:lstStyle>
          <a:p>
            <a:pPr>
              <a:defRPr/>
            </a:pPr>
            <a:r>
              <a:rPr lang="en-GB"/>
              <a:t>ECFA-DRD4</a:t>
            </a:r>
          </a:p>
        </p:txBody>
      </p:sp>
      <p:sp>
        <p:nvSpPr>
          <p:cNvPr id="6" name="Rectangle 5">
            <a:extLst>
              <a:ext uri="{FF2B5EF4-FFF2-40B4-BE49-F238E27FC236}">
                <a16:creationId xmlns:a16="http://schemas.microsoft.com/office/drawing/2014/main" xmlns="" id="{F0EE93B1-36D6-4154-BBAB-115B2157E624}"/>
              </a:ext>
            </a:extLst>
          </p:cNvPr>
          <p:cNvSpPr>
            <a:spLocks noGrp="1" noChangeArrowheads="1"/>
          </p:cNvSpPr>
          <p:nvPr>
            <p:ph type="sldNum" idx="12"/>
          </p:nvPr>
        </p:nvSpPr>
        <p:spPr>
          <a:ln/>
        </p:spPr>
        <p:txBody>
          <a:bodyPr/>
          <a:lstStyle>
            <a:lvl1pPr>
              <a:defRPr/>
            </a:lvl1pPr>
          </a:lstStyle>
          <a:p>
            <a:pPr>
              <a:defRPr/>
            </a:pPr>
            <a:fld id="{F926026C-5B50-4040-9F5B-8C2976BA3B71}" type="slidenum">
              <a:rPr lang="en-GB" altLang="en-US"/>
              <a:pPr>
                <a:defRPr/>
              </a:pPr>
              <a:t>‹#›</a:t>
            </a:fld>
            <a:endParaRPr lang="en-GB" altLang="en-US"/>
          </a:p>
        </p:txBody>
      </p:sp>
    </p:spTree>
    <p:extLst>
      <p:ext uri="{BB962C8B-B14F-4D97-AF65-F5344CB8AC3E}">
        <p14:creationId xmlns:p14="http://schemas.microsoft.com/office/powerpoint/2010/main" val="1380434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9883" y="274654"/>
            <a:ext cx="2054225" cy="5849937"/>
          </a:xfrm>
        </p:spPr>
        <p:txBody>
          <a:bodyPr vert="eaVert"/>
          <a:lstStyle/>
          <a:p>
            <a:r>
              <a:rPr lang="en-US"/>
              <a:t>Click to edit Master title style</a:t>
            </a:r>
            <a:endParaRPr lang="ru-RU"/>
          </a:p>
        </p:txBody>
      </p:sp>
      <p:sp>
        <p:nvSpPr>
          <p:cNvPr id="3" name="Vertical Text Placeholder 2"/>
          <p:cNvSpPr>
            <a:spLocks noGrp="1"/>
          </p:cNvSpPr>
          <p:nvPr>
            <p:ph type="body" orient="vert" idx="1"/>
          </p:nvPr>
        </p:nvSpPr>
        <p:spPr>
          <a:xfrm>
            <a:off x="457205" y="274654"/>
            <a:ext cx="6010275" cy="58499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Rectangle 3">
            <a:extLst>
              <a:ext uri="{FF2B5EF4-FFF2-40B4-BE49-F238E27FC236}">
                <a16:creationId xmlns:a16="http://schemas.microsoft.com/office/drawing/2014/main" xmlns="" id="{B9EEB9FB-F038-4C83-BD74-253C727BC0A7}"/>
              </a:ext>
            </a:extLst>
          </p:cNvPr>
          <p:cNvSpPr>
            <a:spLocks noGrp="1" noChangeArrowheads="1"/>
          </p:cNvSpPr>
          <p:nvPr>
            <p:ph type="dt" idx="10"/>
          </p:nvPr>
        </p:nvSpPr>
        <p:spPr>
          <a:ln/>
        </p:spPr>
        <p:txBody>
          <a:bodyPr/>
          <a:lstStyle>
            <a:lvl1pPr>
              <a:defRPr/>
            </a:lvl1pPr>
          </a:lstStyle>
          <a:p>
            <a:pPr>
              <a:defRPr/>
            </a:pPr>
            <a:r>
              <a:rPr lang="en-US"/>
              <a:t>5/17/2023</a:t>
            </a:r>
            <a:endParaRPr lang="en-GB"/>
          </a:p>
        </p:txBody>
      </p:sp>
      <p:sp>
        <p:nvSpPr>
          <p:cNvPr id="5" name="Rectangle 4">
            <a:extLst>
              <a:ext uri="{FF2B5EF4-FFF2-40B4-BE49-F238E27FC236}">
                <a16:creationId xmlns:a16="http://schemas.microsoft.com/office/drawing/2014/main" xmlns="" id="{F3BB847B-3CA8-4A8D-AF2F-0C019EE88F90}"/>
              </a:ext>
            </a:extLst>
          </p:cNvPr>
          <p:cNvSpPr>
            <a:spLocks noGrp="1" noChangeArrowheads="1"/>
          </p:cNvSpPr>
          <p:nvPr>
            <p:ph type="ftr" idx="11"/>
          </p:nvPr>
        </p:nvSpPr>
        <p:spPr>
          <a:ln/>
        </p:spPr>
        <p:txBody>
          <a:bodyPr/>
          <a:lstStyle>
            <a:lvl1pPr>
              <a:defRPr/>
            </a:lvl1pPr>
          </a:lstStyle>
          <a:p>
            <a:pPr>
              <a:defRPr/>
            </a:pPr>
            <a:r>
              <a:rPr lang="en-GB"/>
              <a:t>ECFA-DRD4</a:t>
            </a:r>
          </a:p>
        </p:txBody>
      </p:sp>
      <p:sp>
        <p:nvSpPr>
          <p:cNvPr id="6" name="Rectangle 5">
            <a:extLst>
              <a:ext uri="{FF2B5EF4-FFF2-40B4-BE49-F238E27FC236}">
                <a16:creationId xmlns:a16="http://schemas.microsoft.com/office/drawing/2014/main" xmlns="" id="{57A317C4-7627-46F5-A6ED-08CCE6051E97}"/>
              </a:ext>
            </a:extLst>
          </p:cNvPr>
          <p:cNvSpPr>
            <a:spLocks noGrp="1" noChangeArrowheads="1"/>
          </p:cNvSpPr>
          <p:nvPr>
            <p:ph type="sldNum" idx="12"/>
          </p:nvPr>
        </p:nvSpPr>
        <p:spPr>
          <a:ln/>
        </p:spPr>
        <p:txBody>
          <a:bodyPr/>
          <a:lstStyle>
            <a:lvl1pPr>
              <a:defRPr/>
            </a:lvl1pPr>
          </a:lstStyle>
          <a:p>
            <a:pPr>
              <a:defRPr/>
            </a:pPr>
            <a:fld id="{EB29ADAD-A7CC-474D-9CB5-1157B819AC60}" type="slidenum">
              <a:rPr lang="en-GB" altLang="en-US"/>
              <a:pPr>
                <a:defRPr/>
              </a:pPr>
              <a:t>‹#›</a:t>
            </a:fld>
            <a:endParaRPr lang="en-GB" altLang="en-US"/>
          </a:p>
        </p:txBody>
      </p:sp>
    </p:spTree>
    <p:extLst>
      <p:ext uri="{BB962C8B-B14F-4D97-AF65-F5344CB8AC3E}">
        <p14:creationId xmlns:p14="http://schemas.microsoft.com/office/powerpoint/2010/main" val="27242744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56"/>
            <a:ext cx="7772400" cy="1470025"/>
          </a:xfrm>
        </p:spPr>
        <p:txBody>
          <a:bodyPr/>
          <a:lstStyle/>
          <a:p>
            <a:r>
              <a:rPr lang="en-US"/>
              <a:t>Click to edit Master title style</a:t>
            </a:r>
            <a:endParaRPr lang="ru-RU"/>
          </a:p>
        </p:txBody>
      </p:sp>
      <p:sp>
        <p:nvSpPr>
          <p:cNvPr id="3" name="Subtitle 2"/>
          <p:cNvSpPr>
            <a:spLocks noGrp="1"/>
          </p:cNvSpPr>
          <p:nvPr>
            <p:ph type="subTitle" idx="1"/>
          </p:nvPr>
        </p:nvSpPr>
        <p:spPr>
          <a:xfrm>
            <a:off x="1371600" y="3886202"/>
            <a:ext cx="6400800" cy="1752600"/>
          </a:xfrm>
        </p:spPr>
        <p:txBody>
          <a:bodyPr/>
          <a:lstStyle>
            <a:lvl1pPr marL="0" indent="0" algn="ctr">
              <a:buNone/>
              <a:defRPr/>
            </a:lvl1pPr>
            <a:lvl2pPr marL="457059" indent="0" algn="ctr">
              <a:buNone/>
              <a:defRPr/>
            </a:lvl2pPr>
            <a:lvl3pPr marL="914116" indent="0" algn="ctr">
              <a:buNone/>
              <a:defRPr/>
            </a:lvl3pPr>
            <a:lvl4pPr marL="1371174" indent="0" algn="ctr">
              <a:buNone/>
              <a:defRPr/>
            </a:lvl4pPr>
            <a:lvl5pPr marL="1828231" indent="0" algn="ctr">
              <a:buNone/>
              <a:defRPr/>
            </a:lvl5pPr>
            <a:lvl6pPr marL="2285289" indent="0" algn="ctr">
              <a:buNone/>
              <a:defRPr/>
            </a:lvl6pPr>
            <a:lvl7pPr marL="2742346" indent="0" algn="ctr">
              <a:buNone/>
              <a:defRPr/>
            </a:lvl7pPr>
            <a:lvl8pPr marL="3199404" indent="0" algn="ctr">
              <a:buNone/>
              <a:defRPr/>
            </a:lvl8pPr>
            <a:lvl9pPr marL="3656462" indent="0" algn="ctr">
              <a:buNone/>
              <a:defRPr/>
            </a:lvl9pPr>
          </a:lstStyle>
          <a:p>
            <a:r>
              <a:rPr lang="en-US"/>
              <a:t>Click to edit Master subtitle style</a:t>
            </a:r>
            <a:endParaRPr lang="ru-RU"/>
          </a:p>
        </p:txBody>
      </p:sp>
      <p:sp>
        <p:nvSpPr>
          <p:cNvPr id="4" name="Rectangle 3">
            <a:extLst>
              <a:ext uri="{FF2B5EF4-FFF2-40B4-BE49-F238E27FC236}">
                <a16:creationId xmlns:a16="http://schemas.microsoft.com/office/drawing/2014/main" xmlns="" id="{77A7152D-FD14-46E4-83B9-95CE530022EF}"/>
              </a:ext>
            </a:extLst>
          </p:cNvPr>
          <p:cNvSpPr>
            <a:spLocks noGrp="1" noChangeArrowheads="1"/>
          </p:cNvSpPr>
          <p:nvPr>
            <p:ph type="dt" idx="10"/>
          </p:nvPr>
        </p:nvSpPr>
        <p:spPr>
          <a:ln/>
        </p:spPr>
        <p:txBody>
          <a:bodyPr/>
          <a:lstStyle>
            <a:lvl1pPr>
              <a:defRPr/>
            </a:lvl1pPr>
          </a:lstStyle>
          <a:p>
            <a:pPr>
              <a:defRPr/>
            </a:pPr>
            <a:r>
              <a:rPr lang="en-US"/>
              <a:t>5/17/2023</a:t>
            </a:r>
            <a:endParaRPr lang="en-GB"/>
          </a:p>
        </p:txBody>
      </p:sp>
      <p:sp>
        <p:nvSpPr>
          <p:cNvPr id="5" name="Rectangle 4">
            <a:extLst>
              <a:ext uri="{FF2B5EF4-FFF2-40B4-BE49-F238E27FC236}">
                <a16:creationId xmlns:a16="http://schemas.microsoft.com/office/drawing/2014/main" xmlns="" id="{9BA3AC5E-3BBF-42A1-BE08-A10330D7B888}"/>
              </a:ext>
            </a:extLst>
          </p:cNvPr>
          <p:cNvSpPr>
            <a:spLocks noGrp="1" noChangeArrowheads="1"/>
          </p:cNvSpPr>
          <p:nvPr>
            <p:ph type="ftr" idx="11"/>
          </p:nvPr>
        </p:nvSpPr>
        <p:spPr>
          <a:ln/>
        </p:spPr>
        <p:txBody>
          <a:bodyPr/>
          <a:lstStyle>
            <a:lvl1pPr>
              <a:defRPr/>
            </a:lvl1pPr>
          </a:lstStyle>
          <a:p>
            <a:pPr>
              <a:defRPr/>
            </a:pPr>
            <a:r>
              <a:rPr lang="en-GB"/>
              <a:t>ECFA-DRD4</a:t>
            </a:r>
          </a:p>
        </p:txBody>
      </p:sp>
      <p:sp>
        <p:nvSpPr>
          <p:cNvPr id="6" name="Rectangle 5">
            <a:extLst>
              <a:ext uri="{FF2B5EF4-FFF2-40B4-BE49-F238E27FC236}">
                <a16:creationId xmlns:a16="http://schemas.microsoft.com/office/drawing/2014/main" xmlns="" id="{B1C2F2E8-28F2-47CF-ADBB-F1184A15569C}"/>
              </a:ext>
            </a:extLst>
          </p:cNvPr>
          <p:cNvSpPr>
            <a:spLocks noGrp="1" noChangeArrowheads="1"/>
          </p:cNvSpPr>
          <p:nvPr>
            <p:ph type="sldNum" idx="12"/>
          </p:nvPr>
        </p:nvSpPr>
        <p:spPr>
          <a:ln/>
        </p:spPr>
        <p:txBody>
          <a:bodyPr/>
          <a:lstStyle>
            <a:lvl1pPr>
              <a:defRPr/>
            </a:lvl1pPr>
          </a:lstStyle>
          <a:p>
            <a:pPr>
              <a:defRPr/>
            </a:pPr>
            <a:fld id="{7949BC72-966C-4E5D-B22E-3BB97D894333}" type="slidenum">
              <a:rPr lang="en-GB" altLang="en-US"/>
              <a:pPr>
                <a:defRPr/>
              </a:pPr>
              <a:t>‹#›</a:t>
            </a:fld>
            <a:endParaRPr lang="en-GB" altLang="en-US"/>
          </a:p>
        </p:txBody>
      </p:sp>
    </p:spTree>
    <p:extLst>
      <p:ext uri="{BB962C8B-B14F-4D97-AF65-F5344CB8AC3E}">
        <p14:creationId xmlns:p14="http://schemas.microsoft.com/office/powerpoint/2010/main" val="7210091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Rectangle 3">
            <a:extLst>
              <a:ext uri="{FF2B5EF4-FFF2-40B4-BE49-F238E27FC236}">
                <a16:creationId xmlns:a16="http://schemas.microsoft.com/office/drawing/2014/main" xmlns="" id="{68D45092-DAA4-4AB9-AE4C-24F3BEE164C9}"/>
              </a:ext>
            </a:extLst>
          </p:cNvPr>
          <p:cNvSpPr>
            <a:spLocks noGrp="1" noChangeArrowheads="1"/>
          </p:cNvSpPr>
          <p:nvPr>
            <p:ph type="dt" idx="10"/>
          </p:nvPr>
        </p:nvSpPr>
        <p:spPr>
          <a:ln/>
        </p:spPr>
        <p:txBody>
          <a:bodyPr/>
          <a:lstStyle>
            <a:lvl1pPr>
              <a:defRPr/>
            </a:lvl1pPr>
          </a:lstStyle>
          <a:p>
            <a:pPr>
              <a:defRPr/>
            </a:pPr>
            <a:r>
              <a:rPr lang="en-US"/>
              <a:t>5/17/2023</a:t>
            </a:r>
            <a:endParaRPr lang="en-GB"/>
          </a:p>
        </p:txBody>
      </p:sp>
      <p:sp>
        <p:nvSpPr>
          <p:cNvPr id="5" name="Rectangle 4">
            <a:extLst>
              <a:ext uri="{FF2B5EF4-FFF2-40B4-BE49-F238E27FC236}">
                <a16:creationId xmlns:a16="http://schemas.microsoft.com/office/drawing/2014/main" xmlns="" id="{1F9974AA-4FD7-46C3-94E8-02D65E71A887}"/>
              </a:ext>
            </a:extLst>
          </p:cNvPr>
          <p:cNvSpPr>
            <a:spLocks noGrp="1" noChangeArrowheads="1"/>
          </p:cNvSpPr>
          <p:nvPr>
            <p:ph type="ftr" idx="11"/>
          </p:nvPr>
        </p:nvSpPr>
        <p:spPr>
          <a:ln/>
        </p:spPr>
        <p:txBody>
          <a:bodyPr/>
          <a:lstStyle>
            <a:lvl1pPr>
              <a:defRPr/>
            </a:lvl1pPr>
          </a:lstStyle>
          <a:p>
            <a:pPr>
              <a:defRPr/>
            </a:pPr>
            <a:r>
              <a:rPr lang="en-GB"/>
              <a:t>ECFA-DRD4</a:t>
            </a:r>
          </a:p>
        </p:txBody>
      </p:sp>
      <p:sp>
        <p:nvSpPr>
          <p:cNvPr id="6" name="Rectangle 5">
            <a:extLst>
              <a:ext uri="{FF2B5EF4-FFF2-40B4-BE49-F238E27FC236}">
                <a16:creationId xmlns:a16="http://schemas.microsoft.com/office/drawing/2014/main" xmlns="" id="{99CE4DCB-141A-416E-84FA-0FBD22BA2D7C}"/>
              </a:ext>
            </a:extLst>
          </p:cNvPr>
          <p:cNvSpPr>
            <a:spLocks noGrp="1" noChangeArrowheads="1"/>
          </p:cNvSpPr>
          <p:nvPr>
            <p:ph type="sldNum" idx="12"/>
          </p:nvPr>
        </p:nvSpPr>
        <p:spPr>
          <a:ln/>
        </p:spPr>
        <p:txBody>
          <a:bodyPr/>
          <a:lstStyle>
            <a:lvl1pPr>
              <a:defRPr/>
            </a:lvl1pPr>
          </a:lstStyle>
          <a:p>
            <a:pPr>
              <a:defRPr/>
            </a:pPr>
            <a:fld id="{FC41EE9D-C8BC-4304-8A18-B1EEFBB787C0}" type="slidenum">
              <a:rPr lang="en-GB" altLang="en-US"/>
              <a:pPr>
                <a:defRPr/>
              </a:pPr>
              <a:t>‹#›</a:t>
            </a:fld>
            <a:endParaRPr lang="en-GB" altLang="en-US"/>
          </a:p>
        </p:txBody>
      </p:sp>
    </p:spTree>
    <p:extLst>
      <p:ext uri="{BB962C8B-B14F-4D97-AF65-F5344CB8AC3E}">
        <p14:creationId xmlns:p14="http://schemas.microsoft.com/office/powerpoint/2010/main" val="41091240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1"/>
            <a:ext cx="7772400" cy="1362075"/>
          </a:xfrm>
        </p:spPr>
        <p:txBody>
          <a:bodyPr anchor="t"/>
          <a:lstStyle>
            <a:lvl1pPr algn="l">
              <a:defRPr sz="4000" b="1" cap="all"/>
            </a:lvl1pPr>
          </a:lstStyle>
          <a:p>
            <a:r>
              <a:rPr lang="en-US"/>
              <a:t>Click to edit Master title style</a:t>
            </a:r>
            <a:endParaRPr lang="ru-RU"/>
          </a:p>
        </p:txBody>
      </p:sp>
      <p:sp>
        <p:nvSpPr>
          <p:cNvPr id="3" name="Text Placeholder 2"/>
          <p:cNvSpPr>
            <a:spLocks noGrp="1"/>
          </p:cNvSpPr>
          <p:nvPr>
            <p:ph type="body" idx="1"/>
          </p:nvPr>
        </p:nvSpPr>
        <p:spPr>
          <a:xfrm>
            <a:off x="722313" y="2906722"/>
            <a:ext cx="7772400" cy="1500187"/>
          </a:xfrm>
        </p:spPr>
        <p:txBody>
          <a:bodyPr anchor="b"/>
          <a:lstStyle>
            <a:lvl1pPr marL="0" indent="0">
              <a:buNone/>
              <a:defRPr sz="2000"/>
            </a:lvl1pPr>
            <a:lvl2pPr marL="457059" indent="0">
              <a:buNone/>
              <a:defRPr sz="1800"/>
            </a:lvl2pPr>
            <a:lvl3pPr marL="914116" indent="0">
              <a:buNone/>
              <a:defRPr sz="1600"/>
            </a:lvl3pPr>
            <a:lvl4pPr marL="1371174" indent="0">
              <a:buNone/>
              <a:defRPr sz="1400"/>
            </a:lvl4pPr>
            <a:lvl5pPr marL="1828231" indent="0">
              <a:buNone/>
              <a:defRPr sz="1400"/>
            </a:lvl5pPr>
            <a:lvl6pPr marL="2285289" indent="0">
              <a:buNone/>
              <a:defRPr sz="1400"/>
            </a:lvl6pPr>
            <a:lvl7pPr marL="2742346" indent="0">
              <a:buNone/>
              <a:defRPr sz="1400"/>
            </a:lvl7pPr>
            <a:lvl8pPr marL="3199404" indent="0">
              <a:buNone/>
              <a:defRPr sz="1400"/>
            </a:lvl8pPr>
            <a:lvl9pPr marL="3656462" indent="0">
              <a:buNone/>
              <a:defRPr sz="1400"/>
            </a:lvl9pPr>
          </a:lstStyle>
          <a:p>
            <a:pPr lvl="0"/>
            <a:r>
              <a:rPr lang="en-US"/>
              <a:t>Click to edit Master text styles</a:t>
            </a:r>
          </a:p>
        </p:txBody>
      </p:sp>
      <p:sp>
        <p:nvSpPr>
          <p:cNvPr id="4" name="Rectangle 3">
            <a:extLst>
              <a:ext uri="{FF2B5EF4-FFF2-40B4-BE49-F238E27FC236}">
                <a16:creationId xmlns:a16="http://schemas.microsoft.com/office/drawing/2014/main" xmlns="" id="{E6F85789-756B-4B38-94D8-B9E9D8402CEA}"/>
              </a:ext>
            </a:extLst>
          </p:cNvPr>
          <p:cNvSpPr>
            <a:spLocks noGrp="1" noChangeArrowheads="1"/>
          </p:cNvSpPr>
          <p:nvPr>
            <p:ph type="dt" idx="10"/>
          </p:nvPr>
        </p:nvSpPr>
        <p:spPr>
          <a:ln/>
        </p:spPr>
        <p:txBody>
          <a:bodyPr/>
          <a:lstStyle>
            <a:lvl1pPr>
              <a:defRPr/>
            </a:lvl1pPr>
          </a:lstStyle>
          <a:p>
            <a:pPr>
              <a:defRPr/>
            </a:pPr>
            <a:r>
              <a:rPr lang="en-US"/>
              <a:t>5/17/2023</a:t>
            </a:r>
            <a:endParaRPr lang="en-GB"/>
          </a:p>
        </p:txBody>
      </p:sp>
      <p:sp>
        <p:nvSpPr>
          <p:cNvPr id="5" name="Rectangle 4">
            <a:extLst>
              <a:ext uri="{FF2B5EF4-FFF2-40B4-BE49-F238E27FC236}">
                <a16:creationId xmlns:a16="http://schemas.microsoft.com/office/drawing/2014/main" xmlns="" id="{D1D37D25-B0C7-4947-BBB1-FB1B71EDB5CD}"/>
              </a:ext>
            </a:extLst>
          </p:cNvPr>
          <p:cNvSpPr>
            <a:spLocks noGrp="1" noChangeArrowheads="1"/>
          </p:cNvSpPr>
          <p:nvPr>
            <p:ph type="ftr" idx="11"/>
          </p:nvPr>
        </p:nvSpPr>
        <p:spPr>
          <a:ln/>
        </p:spPr>
        <p:txBody>
          <a:bodyPr/>
          <a:lstStyle>
            <a:lvl1pPr>
              <a:defRPr/>
            </a:lvl1pPr>
          </a:lstStyle>
          <a:p>
            <a:pPr>
              <a:defRPr/>
            </a:pPr>
            <a:r>
              <a:rPr lang="en-GB"/>
              <a:t>ECFA-DRD4</a:t>
            </a:r>
          </a:p>
        </p:txBody>
      </p:sp>
      <p:sp>
        <p:nvSpPr>
          <p:cNvPr id="6" name="Rectangle 5">
            <a:extLst>
              <a:ext uri="{FF2B5EF4-FFF2-40B4-BE49-F238E27FC236}">
                <a16:creationId xmlns:a16="http://schemas.microsoft.com/office/drawing/2014/main" xmlns="" id="{F41B1C42-F3DE-46BE-8D7B-D0B4E915760D}"/>
              </a:ext>
            </a:extLst>
          </p:cNvPr>
          <p:cNvSpPr>
            <a:spLocks noGrp="1" noChangeArrowheads="1"/>
          </p:cNvSpPr>
          <p:nvPr>
            <p:ph type="sldNum" idx="12"/>
          </p:nvPr>
        </p:nvSpPr>
        <p:spPr>
          <a:ln/>
        </p:spPr>
        <p:txBody>
          <a:bodyPr/>
          <a:lstStyle>
            <a:lvl1pPr>
              <a:defRPr/>
            </a:lvl1pPr>
          </a:lstStyle>
          <a:p>
            <a:pPr>
              <a:defRPr/>
            </a:pPr>
            <a:fld id="{FF4C747B-FAA4-4F92-8A93-56BC89B40DA7}" type="slidenum">
              <a:rPr lang="en-GB" altLang="en-US"/>
              <a:pPr>
                <a:defRPr/>
              </a:pPr>
              <a:t>‹#›</a:t>
            </a:fld>
            <a:endParaRPr lang="en-GB" altLang="en-US"/>
          </a:p>
        </p:txBody>
      </p:sp>
    </p:spTree>
    <p:extLst>
      <p:ext uri="{BB962C8B-B14F-4D97-AF65-F5344CB8AC3E}">
        <p14:creationId xmlns:p14="http://schemas.microsoft.com/office/powerpoint/2010/main" val="22160795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2"/>
          <p:cNvSpPr>
            <a:spLocks noGrp="1"/>
          </p:cNvSpPr>
          <p:nvPr>
            <p:ph sz="half" idx="1"/>
          </p:nvPr>
        </p:nvSpPr>
        <p:spPr>
          <a:xfrm>
            <a:off x="457200" y="1600203"/>
            <a:ext cx="403225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Content Placeholder 3"/>
          <p:cNvSpPr>
            <a:spLocks noGrp="1"/>
          </p:cNvSpPr>
          <p:nvPr>
            <p:ph sz="half" idx="2"/>
          </p:nvPr>
        </p:nvSpPr>
        <p:spPr>
          <a:xfrm>
            <a:off x="4641852" y="1600203"/>
            <a:ext cx="403225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Rectangle 3">
            <a:extLst>
              <a:ext uri="{FF2B5EF4-FFF2-40B4-BE49-F238E27FC236}">
                <a16:creationId xmlns:a16="http://schemas.microsoft.com/office/drawing/2014/main" xmlns="" id="{626F20F8-2CF4-4B73-9650-911F828F619B}"/>
              </a:ext>
            </a:extLst>
          </p:cNvPr>
          <p:cNvSpPr>
            <a:spLocks noGrp="1" noChangeArrowheads="1"/>
          </p:cNvSpPr>
          <p:nvPr>
            <p:ph type="dt" idx="10"/>
          </p:nvPr>
        </p:nvSpPr>
        <p:spPr>
          <a:ln/>
        </p:spPr>
        <p:txBody>
          <a:bodyPr/>
          <a:lstStyle>
            <a:lvl1pPr>
              <a:defRPr/>
            </a:lvl1pPr>
          </a:lstStyle>
          <a:p>
            <a:pPr>
              <a:defRPr/>
            </a:pPr>
            <a:r>
              <a:rPr lang="en-US"/>
              <a:t>5/17/2023</a:t>
            </a:r>
            <a:endParaRPr lang="en-GB"/>
          </a:p>
        </p:txBody>
      </p:sp>
      <p:sp>
        <p:nvSpPr>
          <p:cNvPr id="6" name="Rectangle 4">
            <a:extLst>
              <a:ext uri="{FF2B5EF4-FFF2-40B4-BE49-F238E27FC236}">
                <a16:creationId xmlns:a16="http://schemas.microsoft.com/office/drawing/2014/main" xmlns="" id="{020C54B4-0344-4951-896A-8D2362AA738E}"/>
              </a:ext>
            </a:extLst>
          </p:cNvPr>
          <p:cNvSpPr>
            <a:spLocks noGrp="1" noChangeArrowheads="1"/>
          </p:cNvSpPr>
          <p:nvPr>
            <p:ph type="ftr" idx="11"/>
          </p:nvPr>
        </p:nvSpPr>
        <p:spPr>
          <a:ln/>
        </p:spPr>
        <p:txBody>
          <a:bodyPr/>
          <a:lstStyle>
            <a:lvl1pPr>
              <a:defRPr/>
            </a:lvl1pPr>
          </a:lstStyle>
          <a:p>
            <a:pPr>
              <a:defRPr/>
            </a:pPr>
            <a:r>
              <a:rPr lang="en-GB"/>
              <a:t>ECFA-DRD4</a:t>
            </a:r>
          </a:p>
        </p:txBody>
      </p:sp>
      <p:sp>
        <p:nvSpPr>
          <p:cNvPr id="7" name="Rectangle 5">
            <a:extLst>
              <a:ext uri="{FF2B5EF4-FFF2-40B4-BE49-F238E27FC236}">
                <a16:creationId xmlns:a16="http://schemas.microsoft.com/office/drawing/2014/main" xmlns="" id="{64DB0BBC-1EC1-4E38-ADD9-17734E376CB6}"/>
              </a:ext>
            </a:extLst>
          </p:cNvPr>
          <p:cNvSpPr>
            <a:spLocks noGrp="1" noChangeArrowheads="1"/>
          </p:cNvSpPr>
          <p:nvPr>
            <p:ph type="sldNum" idx="12"/>
          </p:nvPr>
        </p:nvSpPr>
        <p:spPr>
          <a:ln/>
        </p:spPr>
        <p:txBody>
          <a:bodyPr/>
          <a:lstStyle>
            <a:lvl1pPr>
              <a:defRPr/>
            </a:lvl1pPr>
          </a:lstStyle>
          <a:p>
            <a:pPr>
              <a:defRPr/>
            </a:pPr>
            <a:fld id="{236E9395-E44E-4901-B214-930371BB065B}" type="slidenum">
              <a:rPr lang="en-GB" altLang="en-US"/>
              <a:pPr>
                <a:defRPr/>
              </a:pPr>
              <a:t>‹#›</a:t>
            </a:fld>
            <a:endParaRPr lang="en-GB" altLang="en-US"/>
          </a:p>
        </p:txBody>
      </p:sp>
    </p:spTree>
    <p:extLst>
      <p:ext uri="{BB962C8B-B14F-4D97-AF65-F5344CB8AC3E}">
        <p14:creationId xmlns:p14="http://schemas.microsoft.com/office/powerpoint/2010/main" val="7700720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ru-RU"/>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Text Placeholder 4"/>
          <p:cNvSpPr>
            <a:spLocks noGrp="1"/>
          </p:cNvSpPr>
          <p:nvPr>
            <p:ph type="body" sz="quarter" idx="3"/>
          </p:nvPr>
        </p:nvSpPr>
        <p:spPr>
          <a:xfrm>
            <a:off x="4645039" y="1535114"/>
            <a:ext cx="4041775"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7" name="Rectangle 3">
            <a:extLst>
              <a:ext uri="{FF2B5EF4-FFF2-40B4-BE49-F238E27FC236}">
                <a16:creationId xmlns:a16="http://schemas.microsoft.com/office/drawing/2014/main" xmlns="" id="{4BAE9338-727D-49E2-A2A8-05EF0C45F61D}"/>
              </a:ext>
            </a:extLst>
          </p:cNvPr>
          <p:cNvSpPr>
            <a:spLocks noGrp="1" noChangeArrowheads="1"/>
          </p:cNvSpPr>
          <p:nvPr>
            <p:ph type="dt" idx="10"/>
          </p:nvPr>
        </p:nvSpPr>
        <p:spPr>
          <a:ln/>
        </p:spPr>
        <p:txBody>
          <a:bodyPr/>
          <a:lstStyle>
            <a:lvl1pPr>
              <a:defRPr/>
            </a:lvl1pPr>
          </a:lstStyle>
          <a:p>
            <a:pPr>
              <a:defRPr/>
            </a:pPr>
            <a:r>
              <a:rPr lang="en-US"/>
              <a:t>5/17/2023</a:t>
            </a:r>
            <a:endParaRPr lang="en-GB"/>
          </a:p>
        </p:txBody>
      </p:sp>
      <p:sp>
        <p:nvSpPr>
          <p:cNvPr id="8" name="Rectangle 4">
            <a:extLst>
              <a:ext uri="{FF2B5EF4-FFF2-40B4-BE49-F238E27FC236}">
                <a16:creationId xmlns:a16="http://schemas.microsoft.com/office/drawing/2014/main" xmlns="" id="{D22B5C18-EC90-454A-B957-BBDC72BE065A}"/>
              </a:ext>
            </a:extLst>
          </p:cNvPr>
          <p:cNvSpPr>
            <a:spLocks noGrp="1" noChangeArrowheads="1"/>
          </p:cNvSpPr>
          <p:nvPr>
            <p:ph type="ftr" idx="11"/>
          </p:nvPr>
        </p:nvSpPr>
        <p:spPr>
          <a:ln/>
        </p:spPr>
        <p:txBody>
          <a:bodyPr/>
          <a:lstStyle>
            <a:lvl1pPr>
              <a:defRPr/>
            </a:lvl1pPr>
          </a:lstStyle>
          <a:p>
            <a:pPr>
              <a:defRPr/>
            </a:pPr>
            <a:r>
              <a:rPr lang="en-GB"/>
              <a:t>ECFA-DRD4</a:t>
            </a:r>
          </a:p>
        </p:txBody>
      </p:sp>
      <p:sp>
        <p:nvSpPr>
          <p:cNvPr id="9" name="Rectangle 5">
            <a:extLst>
              <a:ext uri="{FF2B5EF4-FFF2-40B4-BE49-F238E27FC236}">
                <a16:creationId xmlns:a16="http://schemas.microsoft.com/office/drawing/2014/main" xmlns="" id="{0CB445FA-8FC5-4AB2-911E-FD98EE551A83}"/>
              </a:ext>
            </a:extLst>
          </p:cNvPr>
          <p:cNvSpPr>
            <a:spLocks noGrp="1" noChangeArrowheads="1"/>
          </p:cNvSpPr>
          <p:nvPr>
            <p:ph type="sldNum" idx="12"/>
          </p:nvPr>
        </p:nvSpPr>
        <p:spPr>
          <a:ln/>
        </p:spPr>
        <p:txBody>
          <a:bodyPr/>
          <a:lstStyle>
            <a:lvl1pPr>
              <a:defRPr/>
            </a:lvl1pPr>
          </a:lstStyle>
          <a:p>
            <a:pPr>
              <a:defRPr/>
            </a:pPr>
            <a:fld id="{711CFF2B-390D-48CA-9DB3-2E9720F8A230}" type="slidenum">
              <a:rPr lang="en-GB" altLang="en-US"/>
              <a:pPr>
                <a:defRPr/>
              </a:pPr>
              <a:t>‹#›</a:t>
            </a:fld>
            <a:endParaRPr lang="en-GB" altLang="en-US"/>
          </a:p>
        </p:txBody>
      </p:sp>
    </p:spTree>
    <p:extLst>
      <p:ext uri="{BB962C8B-B14F-4D97-AF65-F5344CB8AC3E}">
        <p14:creationId xmlns:p14="http://schemas.microsoft.com/office/powerpoint/2010/main" val="25911608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Rectangle 3">
            <a:extLst>
              <a:ext uri="{FF2B5EF4-FFF2-40B4-BE49-F238E27FC236}">
                <a16:creationId xmlns:a16="http://schemas.microsoft.com/office/drawing/2014/main" xmlns="" id="{8603F3EA-54B5-4F2B-A70E-1D7724D3A4F9}"/>
              </a:ext>
            </a:extLst>
          </p:cNvPr>
          <p:cNvSpPr>
            <a:spLocks noGrp="1" noChangeArrowheads="1"/>
          </p:cNvSpPr>
          <p:nvPr>
            <p:ph type="dt" idx="10"/>
          </p:nvPr>
        </p:nvSpPr>
        <p:spPr>
          <a:ln/>
        </p:spPr>
        <p:txBody>
          <a:bodyPr/>
          <a:lstStyle>
            <a:lvl1pPr>
              <a:defRPr/>
            </a:lvl1pPr>
          </a:lstStyle>
          <a:p>
            <a:pPr>
              <a:defRPr/>
            </a:pPr>
            <a:r>
              <a:rPr lang="en-US"/>
              <a:t>5/17/2023</a:t>
            </a:r>
            <a:endParaRPr lang="en-GB"/>
          </a:p>
        </p:txBody>
      </p:sp>
      <p:sp>
        <p:nvSpPr>
          <p:cNvPr id="4" name="Rectangle 4">
            <a:extLst>
              <a:ext uri="{FF2B5EF4-FFF2-40B4-BE49-F238E27FC236}">
                <a16:creationId xmlns:a16="http://schemas.microsoft.com/office/drawing/2014/main" xmlns="" id="{FDFC2563-86F6-48C8-A3C1-99EE7972E25B}"/>
              </a:ext>
            </a:extLst>
          </p:cNvPr>
          <p:cNvSpPr>
            <a:spLocks noGrp="1" noChangeArrowheads="1"/>
          </p:cNvSpPr>
          <p:nvPr>
            <p:ph type="ftr" idx="11"/>
          </p:nvPr>
        </p:nvSpPr>
        <p:spPr>
          <a:ln/>
        </p:spPr>
        <p:txBody>
          <a:bodyPr/>
          <a:lstStyle>
            <a:lvl1pPr>
              <a:defRPr/>
            </a:lvl1pPr>
          </a:lstStyle>
          <a:p>
            <a:pPr>
              <a:defRPr/>
            </a:pPr>
            <a:r>
              <a:rPr lang="en-GB"/>
              <a:t>ECFA-DRD4</a:t>
            </a:r>
          </a:p>
        </p:txBody>
      </p:sp>
      <p:sp>
        <p:nvSpPr>
          <p:cNvPr id="5" name="Rectangle 5">
            <a:extLst>
              <a:ext uri="{FF2B5EF4-FFF2-40B4-BE49-F238E27FC236}">
                <a16:creationId xmlns:a16="http://schemas.microsoft.com/office/drawing/2014/main" xmlns="" id="{895483F4-BEF0-4F83-BC04-E096F3194BE4}"/>
              </a:ext>
            </a:extLst>
          </p:cNvPr>
          <p:cNvSpPr>
            <a:spLocks noGrp="1" noChangeArrowheads="1"/>
          </p:cNvSpPr>
          <p:nvPr>
            <p:ph type="sldNum" idx="12"/>
          </p:nvPr>
        </p:nvSpPr>
        <p:spPr>
          <a:ln/>
        </p:spPr>
        <p:txBody>
          <a:bodyPr/>
          <a:lstStyle>
            <a:lvl1pPr>
              <a:defRPr/>
            </a:lvl1pPr>
          </a:lstStyle>
          <a:p>
            <a:pPr>
              <a:defRPr/>
            </a:pPr>
            <a:fld id="{2798E6C2-441F-44D0-ACD5-385145E1B8F7}" type="slidenum">
              <a:rPr lang="en-GB" altLang="en-US"/>
              <a:pPr>
                <a:defRPr/>
              </a:pPr>
              <a:t>‹#›</a:t>
            </a:fld>
            <a:endParaRPr lang="en-GB" altLang="en-US"/>
          </a:p>
        </p:txBody>
      </p:sp>
    </p:spTree>
    <p:extLst>
      <p:ext uri="{BB962C8B-B14F-4D97-AF65-F5344CB8AC3E}">
        <p14:creationId xmlns:p14="http://schemas.microsoft.com/office/powerpoint/2010/main" val="30041120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xmlns="" id="{645DE755-693A-4F5B-90D8-F7D8DD0063F4}"/>
              </a:ext>
            </a:extLst>
          </p:cNvPr>
          <p:cNvSpPr>
            <a:spLocks noGrp="1" noChangeArrowheads="1"/>
          </p:cNvSpPr>
          <p:nvPr>
            <p:ph type="dt" idx="10"/>
          </p:nvPr>
        </p:nvSpPr>
        <p:spPr>
          <a:ln/>
        </p:spPr>
        <p:txBody>
          <a:bodyPr/>
          <a:lstStyle>
            <a:lvl1pPr>
              <a:defRPr/>
            </a:lvl1pPr>
          </a:lstStyle>
          <a:p>
            <a:pPr>
              <a:defRPr/>
            </a:pPr>
            <a:r>
              <a:rPr lang="en-US"/>
              <a:t>5/17/2023</a:t>
            </a:r>
            <a:endParaRPr lang="en-GB"/>
          </a:p>
        </p:txBody>
      </p:sp>
      <p:sp>
        <p:nvSpPr>
          <p:cNvPr id="3" name="Rectangle 4">
            <a:extLst>
              <a:ext uri="{FF2B5EF4-FFF2-40B4-BE49-F238E27FC236}">
                <a16:creationId xmlns:a16="http://schemas.microsoft.com/office/drawing/2014/main" xmlns="" id="{807CB710-2982-4E9F-B5C1-9F5E8B884565}"/>
              </a:ext>
            </a:extLst>
          </p:cNvPr>
          <p:cNvSpPr>
            <a:spLocks noGrp="1" noChangeArrowheads="1"/>
          </p:cNvSpPr>
          <p:nvPr>
            <p:ph type="ftr" idx="11"/>
          </p:nvPr>
        </p:nvSpPr>
        <p:spPr>
          <a:ln/>
        </p:spPr>
        <p:txBody>
          <a:bodyPr/>
          <a:lstStyle>
            <a:lvl1pPr>
              <a:defRPr/>
            </a:lvl1pPr>
          </a:lstStyle>
          <a:p>
            <a:pPr>
              <a:defRPr/>
            </a:pPr>
            <a:r>
              <a:rPr lang="en-GB"/>
              <a:t>ECFA-DRD4</a:t>
            </a:r>
          </a:p>
        </p:txBody>
      </p:sp>
      <p:sp>
        <p:nvSpPr>
          <p:cNvPr id="4" name="Rectangle 5">
            <a:extLst>
              <a:ext uri="{FF2B5EF4-FFF2-40B4-BE49-F238E27FC236}">
                <a16:creationId xmlns:a16="http://schemas.microsoft.com/office/drawing/2014/main" xmlns="" id="{E141B902-2CF0-4E3B-9B9C-F021D03517C3}"/>
              </a:ext>
            </a:extLst>
          </p:cNvPr>
          <p:cNvSpPr>
            <a:spLocks noGrp="1" noChangeArrowheads="1"/>
          </p:cNvSpPr>
          <p:nvPr>
            <p:ph type="sldNum" idx="12"/>
          </p:nvPr>
        </p:nvSpPr>
        <p:spPr>
          <a:ln/>
        </p:spPr>
        <p:txBody>
          <a:bodyPr/>
          <a:lstStyle>
            <a:lvl1pPr>
              <a:defRPr/>
            </a:lvl1pPr>
          </a:lstStyle>
          <a:p>
            <a:pPr>
              <a:defRPr/>
            </a:pPr>
            <a:fld id="{FDD1EFE0-6D2A-4E45-A247-7349BDF47896}" type="slidenum">
              <a:rPr lang="en-GB" altLang="en-US"/>
              <a:pPr>
                <a:defRPr/>
              </a:pPr>
              <a:t>‹#›</a:t>
            </a:fld>
            <a:endParaRPr lang="en-GB" altLang="en-US"/>
          </a:p>
        </p:txBody>
      </p:sp>
    </p:spTree>
    <p:extLst>
      <p:ext uri="{BB962C8B-B14F-4D97-AF65-F5344CB8AC3E}">
        <p14:creationId xmlns:p14="http://schemas.microsoft.com/office/powerpoint/2010/main" val="14363429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endParaRPr lang="ru-RU"/>
          </a:p>
        </p:txBody>
      </p:sp>
      <p:sp>
        <p:nvSpPr>
          <p:cNvPr id="3" name="Content Placeholder 2"/>
          <p:cNvSpPr>
            <a:spLocks noGrp="1"/>
          </p:cNvSpPr>
          <p:nvPr>
            <p:ph idx="1"/>
          </p:nvPr>
        </p:nvSpPr>
        <p:spPr>
          <a:xfrm>
            <a:off x="3575053" y="27308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a:t>Click to edit Master text styles</a:t>
            </a:r>
          </a:p>
        </p:txBody>
      </p:sp>
      <p:sp>
        <p:nvSpPr>
          <p:cNvPr id="5" name="Rectangle 3">
            <a:extLst>
              <a:ext uri="{FF2B5EF4-FFF2-40B4-BE49-F238E27FC236}">
                <a16:creationId xmlns:a16="http://schemas.microsoft.com/office/drawing/2014/main" xmlns="" id="{F41AD9E3-09A3-4A12-86C8-ECED9C9C4B69}"/>
              </a:ext>
            </a:extLst>
          </p:cNvPr>
          <p:cNvSpPr>
            <a:spLocks noGrp="1" noChangeArrowheads="1"/>
          </p:cNvSpPr>
          <p:nvPr>
            <p:ph type="dt" idx="10"/>
          </p:nvPr>
        </p:nvSpPr>
        <p:spPr>
          <a:ln/>
        </p:spPr>
        <p:txBody>
          <a:bodyPr/>
          <a:lstStyle>
            <a:lvl1pPr>
              <a:defRPr/>
            </a:lvl1pPr>
          </a:lstStyle>
          <a:p>
            <a:pPr>
              <a:defRPr/>
            </a:pPr>
            <a:r>
              <a:rPr lang="en-US"/>
              <a:t>5/17/2023</a:t>
            </a:r>
            <a:endParaRPr lang="en-GB"/>
          </a:p>
        </p:txBody>
      </p:sp>
      <p:sp>
        <p:nvSpPr>
          <p:cNvPr id="6" name="Rectangle 4">
            <a:extLst>
              <a:ext uri="{FF2B5EF4-FFF2-40B4-BE49-F238E27FC236}">
                <a16:creationId xmlns:a16="http://schemas.microsoft.com/office/drawing/2014/main" xmlns="" id="{1D562731-C7FE-455F-856D-CDDE16394C9A}"/>
              </a:ext>
            </a:extLst>
          </p:cNvPr>
          <p:cNvSpPr>
            <a:spLocks noGrp="1" noChangeArrowheads="1"/>
          </p:cNvSpPr>
          <p:nvPr>
            <p:ph type="ftr" idx="11"/>
          </p:nvPr>
        </p:nvSpPr>
        <p:spPr>
          <a:ln/>
        </p:spPr>
        <p:txBody>
          <a:bodyPr/>
          <a:lstStyle>
            <a:lvl1pPr>
              <a:defRPr/>
            </a:lvl1pPr>
          </a:lstStyle>
          <a:p>
            <a:pPr>
              <a:defRPr/>
            </a:pPr>
            <a:r>
              <a:rPr lang="en-GB"/>
              <a:t>ECFA-DRD4</a:t>
            </a:r>
          </a:p>
        </p:txBody>
      </p:sp>
      <p:sp>
        <p:nvSpPr>
          <p:cNvPr id="7" name="Rectangle 5">
            <a:extLst>
              <a:ext uri="{FF2B5EF4-FFF2-40B4-BE49-F238E27FC236}">
                <a16:creationId xmlns:a16="http://schemas.microsoft.com/office/drawing/2014/main" xmlns="" id="{7A1C84FE-E8FD-45B2-8B4F-E7935B8EA22A}"/>
              </a:ext>
            </a:extLst>
          </p:cNvPr>
          <p:cNvSpPr>
            <a:spLocks noGrp="1" noChangeArrowheads="1"/>
          </p:cNvSpPr>
          <p:nvPr>
            <p:ph type="sldNum" idx="12"/>
          </p:nvPr>
        </p:nvSpPr>
        <p:spPr>
          <a:ln/>
        </p:spPr>
        <p:txBody>
          <a:bodyPr/>
          <a:lstStyle>
            <a:lvl1pPr>
              <a:defRPr/>
            </a:lvl1pPr>
          </a:lstStyle>
          <a:p>
            <a:pPr>
              <a:defRPr/>
            </a:pPr>
            <a:fld id="{B727A7D8-A989-43E1-9167-96B0626A1EDC}" type="slidenum">
              <a:rPr lang="en-GB" altLang="en-US"/>
              <a:pPr>
                <a:defRPr/>
              </a:pPr>
              <a:t>‹#›</a:t>
            </a:fld>
            <a:endParaRPr lang="en-GB" altLang="en-US"/>
          </a:p>
        </p:txBody>
      </p:sp>
    </p:spTree>
    <p:extLst>
      <p:ext uri="{BB962C8B-B14F-4D97-AF65-F5344CB8AC3E}">
        <p14:creationId xmlns:p14="http://schemas.microsoft.com/office/powerpoint/2010/main" val="2184153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Rectangle 3">
            <a:extLst>
              <a:ext uri="{FF2B5EF4-FFF2-40B4-BE49-F238E27FC236}">
                <a16:creationId xmlns:a16="http://schemas.microsoft.com/office/drawing/2014/main" xmlns="" id="{711623F5-45F7-4F87-A608-91B92D1F5824}"/>
              </a:ext>
            </a:extLst>
          </p:cNvPr>
          <p:cNvSpPr>
            <a:spLocks noGrp="1" noChangeArrowheads="1"/>
          </p:cNvSpPr>
          <p:nvPr>
            <p:ph type="dt" idx="10"/>
          </p:nvPr>
        </p:nvSpPr>
        <p:spPr>
          <a:ln/>
        </p:spPr>
        <p:txBody>
          <a:bodyPr/>
          <a:lstStyle>
            <a:lvl1pPr>
              <a:defRPr/>
            </a:lvl1pPr>
          </a:lstStyle>
          <a:p>
            <a:pPr>
              <a:defRPr/>
            </a:pPr>
            <a:r>
              <a:rPr lang="en-US"/>
              <a:t>5/17/2023</a:t>
            </a:r>
            <a:endParaRPr lang="en-GB"/>
          </a:p>
        </p:txBody>
      </p:sp>
      <p:sp>
        <p:nvSpPr>
          <p:cNvPr id="5" name="Rectangle 4">
            <a:extLst>
              <a:ext uri="{FF2B5EF4-FFF2-40B4-BE49-F238E27FC236}">
                <a16:creationId xmlns:a16="http://schemas.microsoft.com/office/drawing/2014/main" xmlns="" id="{7226E86D-F995-4F30-BBF7-5FF452A74613}"/>
              </a:ext>
            </a:extLst>
          </p:cNvPr>
          <p:cNvSpPr>
            <a:spLocks noGrp="1" noChangeArrowheads="1"/>
          </p:cNvSpPr>
          <p:nvPr>
            <p:ph type="ftr" idx="11"/>
          </p:nvPr>
        </p:nvSpPr>
        <p:spPr>
          <a:ln/>
        </p:spPr>
        <p:txBody>
          <a:bodyPr/>
          <a:lstStyle>
            <a:lvl1pPr>
              <a:defRPr/>
            </a:lvl1pPr>
          </a:lstStyle>
          <a:p>
            <a:pPr>
              <a:defRPr/>
            </a:pPr>
            <a:r>
              <a:rPr lang="en-GB"/>
              <a:t>ECFA-DRD4</a:t>
            </a:r>
          </a:p>
        </p:txBody>
      </p:sp>
      <p:sp>
        <p:nvSpPr>
          <p:cNvPr id="6" name="Rectangle 5">
            <a:extLst>
              <a:ext uri="{FF2B5EF4-FFF2-40B4-BE49-F238E27FC236}">
                <a16:creationId xmlns:a16="http://schemas.microsoft.com/office/drawing/2014/main" xmlns="" id="{3FB3650F-9E36-4F4A-8293-AF4974517D7E}"/>
              </a:ext>
            </a:extLst>
          </p:cNvPr>
          <p:cNvSpPr>
            <a:spLocks noGrp="1" noChangeArrowheads="1"/>
          </p:cNvSpPr>
          <p:nvPr>
            <p:ph type="sldNum" idx="12"/>
          </p:nvPr>
        </p:nvSpPr>
        <p:spPr>
          <a:ln/>
        </p:spPr>
        <p:txBody>
          <a:bodyPr/>
          <a:lstStyle>
            <a:lvl1pPr>
              <a:defRPr/>
            </a:lvl1pPr>
          </a:lstStyle>
          <a:p>
            <a:pPr>
              <a:defRPr/>
            </a:pPr>
            <a:fld id="{215E954B-2849-46E4-A6FC-33D96D46BB37}" type="slidenum">
              <a:rPr lang="en-GB" altLang="en-US"/>
              <a:pPr>
                <a:defRPr/>
              </a:pPr>
              <a:t>‹#›</a:t>
            </a:fld>
            <a:endParaRPr lang="en-GB" altLang="en-US"/>
          </a:p>
        </p:txBody>
      </p:sp>
    </p:spTree>
    <p:extLst>
      <p:ext uri="{BB962C8B-B14F-4D97-AF65-F5344CB8AC3E}">
        <p14:creationId xmlns:p14="http://schemas.microsoft.com/office/powerpoint/2010/main" val="11010987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u-R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59" indent="0">
              <a:buNone/>
              <a:defRPr sz="2800"/>
            </a:lvl2pPr>
            <a:lvl3pPr marL="914116" indent="0">
              <a:buNone/>
              <a:defRPr sz="2400"/>
            </a:lvl3pPr>
            <a:lvl4pPr marL="1371174" indent="0">
              <a:buNone/>
              <a:defRPr sz="2000"/>
            </a:lvl4pPr>
            <a:lvl5pPr marL="1828231" indent="0">
              <a:buNone/>
              <a:defRPr sz="2000"/>
            </a:lvl5pPr>
            <a:lvl6pPr marL="2285289" indent="0">
              <a:buNone/>
              <a:defRPr sz="2000"/>
            </a:lvl6pPr>
            <a:lvl7pPr marL="2742346" indent="0">
              <a:buNone/>
              <a:defRPr sz="2000"/>
            </a:lvl7pPr>
            <a:lvl8pPr marL="3199404" indent="0">
              <a:buNone/>
              <a:defRPr sz="2000"/>
            </a:lvl8pPr>
            <a:lvl9pPr marL="3656462" indent="0">
              <a:buNone/>
              <a:defRPr sz="2000"/>
            </a:lvl9pPr>
          </a:lstStyle>
          <a:p>
            <a:pPr lvl="0"/>
            <a:endParaRPr lang="ru-RU"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a:t>Click to edit Master text styles</a:t>
            </a:r>
          </a:p>
        </p:txBody>
      </p:sp>
      <p:sp>
        <p:nvSpPr>
          <p:cNvPr id="5" name="Rectangle 3">
            <a:extLst>
              <a:ext uri="{FF2B5EF4-FFF2-40B4-BE49-F238E27FC236}">
                <a16:creationId xmlns:a16="http://schemas.microsoft.com/office/drawing/2014/main" xmlns="" id="{8813A6EF-551A-4AAF-8981-6DB9F22A21E9}"/>
              </a:ext>
            </a:extLst>
          </p:cNvPr>
          <p:cNvSpPr>
            <a:spLocks noGrp="1" noChangeArrowheads="1"/>
          </p:cNvSpPr>
          <p:nvPr>
            <p:ph type="dt" idx="10"/>
          </p:nvPr>
        </p:nvSpPr>
        <p:spPr>
          <a:ln/>
        </p:spPr>
        <p:txBody>
          <a:bodyPr/>
          <a:lstStyle>
            <a:lvl1pPr>
              <a:defRPr/>
            </a:lvl1pPr>
          </a:lstStyle>
          <a:p>
            <a:pPr>
              <a:defRPr/>
            </a:pPr>
            <a:r>
              <a:rPr lang="en-US"/>
              <a:t>5/17/2023</a:t>
            </a:r>
            <a:endParaRPr lang="en-GB"/>
          </a:p>
        </p:txBody>
      </p:sp>
      <p:sp>
        <p:nvSpPr>
          <p:cNvPr id="6" name="Rectangle 4">
            <a:extLst>
              <a:ext uri="{FF2B5EF4-FFF2-40B4-BE49-F238E27FC236}">
                <a16:creationId xmlns:a16="http://schemas.microsoft.com/office/drawing/2014/main" xmlns="" id="{80FF5F6F-640F-4898-9A7B-BD0761E22423}"/>
              </a:ext>
            </a:extLst>
          </p:cNvPr>
          <p:cNvSpPr>
            <a:spLocks noGrp="1" noChangeArrowheads="1"/>
          </p:cNvSpPr>
          <p:nvPr>
            <p:ph type="ftr" idx="11"/>
          </p:nvPr>
        </p:nvSpPr>
        <p:spPr>
          <a:ln/>
        </p:spPr>
        <p:txBody>
          <a:bodyPr/>
          <a:lstStyle>
            <a:lvl1pPr>
              <a:defRPr/>
            </a:lvl1pPr>
          </a:lstStyle>
          <a:p>
            <a:pPr>
              <a:defRPr/>
            </a:pPr>
            <a:r>
              <a:rPr lang="en-GB"/>
              <a:t>ECFA-DRD4</a:t>
            </a:r>
          </a:p>
        </p:txBody>
      </p:sp>
      <p:sp>
        <p:nvSpPr>
          <p:cNvPr id="7" name="Rectangle 5">
            <a:extLst>
              <a:ext uri="{FF2B5EF4-FFF2-40B4-BE49-F238E27FC236}">
                <a16:creationId xmlns:a16="http://schemas.microsoft.com/office/drawing/2014/main" xmlns="" id="{7ACB9584-1772-451C-8AB9-EB806409CE55}"/>
              </a:ext>
            </a:extLst>
          </p:cNvPr>
          <p:cNvSpPr>
            <a:spLocks noGrp="1" noChangeArrowheads="1"/>
          </p:cNvSpPr>
          <p:nvPr>
            <p:ph type="sldNum" idx="12"/>
          </p:nvPr>
        </p:nvSpPr>
        <p:spPr>
          <a:ln/>
        </p:spPr>
        <p:txBody>
          <a:bodyPr/>
          <a:lstStyle>
            <a:lvl1pPr>
              <a:defRPr/>
            </a:lvl1pPr>
          </a:lstStyle>
          <a:p>
            <a:pPr>
              <a:defRPr/>
            </a:pPr>
            <a:fld id="{568E8624-0747-4CBC-B92A-B9917CC707D9}" type="slidenum">
              <a:rPr lang="en-GB" altLang="en-US"/>
              <a:pPr>
                <a:defRPr/>
              </a:pPr>
              <a:t>‹#›</a:t>
            </a:fld>
            <a:endParaRPr lang="en-GB" altLang="en-US"/>
          </a:p>
        </p:txBody>
      </p:sp>
    </p:spTree>
    <p:extLst>
      <p:ext uri="{BB962C8B-B14F-4D97-AF65-F5344CB8AC3E}">
        <p14:creationId xmlns:p14="http://schemas.microsoft.com/office/powerpoint/2010/main" val="15652838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Rectangle 3">
            <a:extLst>
              <a:ext uri="{FF2B5EF4-FFF2-40B4-BE49-F238E27FC236}">
                <a16:creationId xmlns:a16="http://schemas.microsoft.com/office/drawing/2014/main" xmlns="" id="{67194CF4-D880-43A8-BC4A-EE59937E7EF9}"/>
              </a:ext>
            </a:extLst>
          </p:cNvPr>
          <p:cNvSpPr>
            <a:spLocks noGrp="1" noChangeArrowheads="1"/>
          </p:cNvSpPr>
          <p:nvPr>
            <p:ph type="dt" idx="10"/>
          </p:nvPr>
        </p:nvSpPr>
        <p:spPr>
          <a:ln/>
        </p:spPr>
        <p:txBody>
          <a:bodyPr/>
          <a:lstStyle>
            <a:lvl1pPr>
              <a:defRPr/>
            </a:lvl1pPr>
          </a:lstStyle>
          <a:p>
            <a:pPr>
              <a:defRPr/>
            </a:pPr>
            <a:r>
              <a:rPr lang="en-US"/>
              <a:t>5/17/2023</a:t>
            </a:r>
            <a:endParaRPr lang="en-GB"/>
          </a:p>
        </p:txBody>
      </p:sp>
      <p:sp>
        <p:nvSpPr>
          <p:cNvPr id="5" name="Rectangle 4">
            <a:extLst>
              <a:ext uri="{FF2B5EF4-FFF2-40B4-BE49-F238E27FC236}">
                <a16:creationId xmlns:a16="http://schemas.microsoft.com/office/drawing/2014/main" xmlns="" id="{14091374-249C-4567-AA19-0D4CC8A59154}"/>
              </a:ext>
            </a:extLst>
          </p:cNvPr>
          <p:cNvSpPr>
            <a:spLocks noGrp="1" noChangeArrowheads="1"/>
          </p:cNvSpPr>
          <p:nvPr>
            <p:ph type="ftr" idx="11"/>
          </p:nvPr>
        </p:nvSpPr>
        <p:spPr>
          <a:ln/>
        </p:spPr>
        <p:txBody>
          <a:bodyPr/>
          <a:lstStyle>
            <a:lvl1pPr>
              <a:defRPr/>
            </a:lvl1pPr>
          </a:lstStyle>
          <a:p>
            <a:pPr>
              <a:defRPr/>
            </a:pPr>
            <a:r>
              <a:rPr lang="en-GB"/>
              <a:t>ECFA-DRD4</a:t>
            </a:r>
          </a:p>
        </p:txBody>
      </p:sp>
      <p:sp>
        <p:nvSpPr>
          <p:cNvPr id="6" name="Rectangle 5">
            <a:extLst>
              <a:ext uri="{FF2B5EF4-FFF2-40B4-BE49-F238E27FC236}">
                <a16:creationId xmlns:a16="http://schemas.microsoft.com/office/drawing/2014/main" xmlns="" id="{808BBD00-C7A4-4038-B51D-667E3350F635}"/>
              </a:ext>
            </a:extLst>
          </p:cNvPr>
          <p:cNvSpPr>
            <a:spLocks noGrp="1" noChangeArrowheads="1"/>
          </p:cNvSpPr>
          <p:nvPr>
            <p:ph type="sldNum" idx="12"/>
          </p:nvPr>
        </p:nvSpPr>
        <p:spPr>
          <a:ln/>
        </p:spPr>
        <p:txBody>
          <a:bodyPr/>
          <a:lstStyle>
            <a:lvl1pPr>
              <a:defRPr/>
            </a:lvl1pPr>
          </a:lstStyle>
          <a:p>
            <a:pPr>
              <a:defRPr/>
            </a:pPr>
            <a:fld id="{1750C4C4-7E9C-485F-885F-DCC01C092612}" type="slidenum">
              <a:rPr lang="en-GB" altLang="en-US"/>
              <a:pPr>
                <a:defRPr/>
              </a:pPr>
              <a:t>‹#›</a:t>
            </a:fld>
            <a:endParaRPr lang="en-GB" altLang="en-US"/>
          </a:p>
        </p:txBody>
      </p:sp>
    </p:spTree>
    <p:extLst>
      <p:ext uri="{BB962C8B-B14F-4D97-AF65-F5344CB8AC3E}">
        <p14:creationId xmlns:p14="http://schemas.microsoft.com/office/powerpoint/2010/main" val="25028510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9889" y="274666"/>
            <a:ext cx="2054225" cy="5849937"/>
          </a:xfrm>
        </p:spPr>
        <p:txBody>
          <a:bodyPr vert="eaVert"/>
          <a:lstStyle/>
          <a:p>
            <a:r>
              <a:rPr lang="en-US"/>
              <a:t>Click to edit Master title style</a:t>
            </a:r>
            <a:endParaRPr lang="ru-RU"/>
          </a:p>
        </p:txBody>
      </p:sp>
      <p:sp>
        <p:nvSpPr>
          <p:cNvPr id="3" name="Vertical Text Placeholder 2"/>
          <p:cNvSpPr>
            <a:spLocks noGrp="1"/>
          </p:cNvSpPr>
          <p:nvPr>
            <p:ph type="body" orient="vert" idx="1"/>
          </p:nvPr>
        </p:nvSpPr>
        <p:spPr>
          <a:xfrm>
            <a:off x="457205" y="274666"/>
            <a:ext cx="6010275" cy="58499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Rectangle 3">
            <a:extLst>
              <a:ext uri="{FF2B5EF4-FFF2-40B4-BE49-F238E27FC236}">
                <a16:creationId xmlns:a16="http://schemas.microsoft.com/office/drawing/2014/main" xmlns="" id="{7380C0DB-5538-4367-876E-27660DF5DCC3}"/>
              </a:ext>
            </a:extLst>
          </p:cNvPr>
          <p:cNvSpPr>
            <a:spLocks noGrp="1" noChangeArrowheads="1"/>
          </p:cNvSpPr>
          <p:nvPr>
            <p:ph type="dt" idx="10"/>
          </p:nvPr>
        </p:nvSpPr>
        <p:spPr>
          <a:ln/>
        </p:spPr>
        <p:txBody>
          <a:bodyPr/>
          <a:lstStyle>
            <a:lvl1pPr>
              <a:defRPr/>
            </a:lvl1pPr>
          </a:lstStyle>
          <a:p>
            <a:pPr>
              <a:defRPr/>
            </a:pPr>
            <a:r>
              <a:rPr lang="en-US"/>
              <a:t>5/17/2023</a:t>
            </a:r>
            <a:endParaRPr lang="en-GB"/>
          </a:p>
        </p:txBody>
      </p:sp>
      <p:sp>
        <p:nvSpPr>
          <p:cNvPr id="5" name="Rectangle 4">
            <a:extLst>
              <a:ext uri="{FF2B5EF4-FFF2-40B4-BE49-F238E27FC236}">
                <a16:creationId xmlns:a16="http://schemas.microsoft.com/office/drawing/2014/main" xmlns="" id="{EBF41A5F-EAF0-4AF2-9192-A2ACD0A8AC48}"/>
              </a:ext>
            </a:extLst>
          </p:cNvPr>
          <p:cNvSpPr>
            <a:spLocks noGrp="1" noChangeArrowheads="1"/>
          </p:cNvSpPr>
          <p:nvPr>
            <p:ph type="ftr" idx="11"/>
          </p:nvPr>
        </p:nvSpPr>
        <p:spPr>
          <a:ln/>
        </p:spPr>
        <p:txBody>
          <a:bodyPr/>
          <a:lstStyle>
            <a:lvl1pPr>
              <a:defRPr/>
            </a:lvl1pPr>
          </a:lstStyle>
          <a:p>
            <a:pPr>
              <a:defRPr/>
            </a:pPr>
            <a:r>
              <a:rPr lang="en-GB"/>
              <a:t>ECFA-DRD4</a:t>
            </a:r>
          </a:p>
        </p:txBody>
      </p:sp>
      <p:sp>
        <p:nvSpPr>
          <p:cNvPr id="6" name="Rectangle 5">
            <a:extLst>
              <a:ext uri="{FF2B5EF4-FFF2-40B4-BE49-F238E27FC236}">
                <a16:creationId xmlns:a16="http://schemas.microsoft.com/office/drawing/2014/main" xmlns="" id="{6667B7E1-9505-4D39-9EF7-E7A2E43117D3}"/>
              </a:ext>
            </a:extLst>
          </p:cNvPr>
          <p:cNvSpPr>
            <a:spLocks noGrp="1" noChangeArrowheads="1"/>
          </p:cNvSpPr>
          <p:nvPr>
            <p:ph type="sldNum" idx="12"/>
          </p:nvPr>
        </p:nvSpPr>
        <p:spPr>
          <a:ln/>
        </p:spPr>
        <p:txBody>
          <a:bodyPr/>
          <a:lstStyle>
            <a:lvl1pPr>
              <a:defRPr/>
            </a:lvl1pPr>
          </a:lstStyle>
          <a:p>
            <a:pPr>
              <a:defRPr/>
            </a:pPr>
            <a:fld id="{7FD0152A-76D2-4CFB-8EAA-D93E8C687B37}" type="slidenum">
              <a:rPr lang="en-GB" altLang="en-US"/>
              <a:pPr>
                <a:defRPr/>
              </a:pPr>
              <a:t>‹#›</a:t>
            </a:fld>
            <a:endParaRPr lang="en-GB" altLang="en-US"/>
          </a:p>
        </p:txBody>
      </p:sp>
    </p:spTree>
    <p:extLst>
      <p:ext uri="{BB962C8B-B14F-4D97-AF65-F5344CB8AC3E}">
        <p14:creationId xmlns:p14="http://schemas.microsoft.com/office/powerpoint/2010/main" val="3893747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9"/>
            <a:ext cx="7772400" cy="1362075"/>
          </a:xfrm>
        </p:spPr>
        <p:txBody>
          <a:bodyPr anchor="t"/>
          <a:lstStyle>
            <a:lvl1pPr algn="l">
              <a:defRPr sz="4000" b="1" cap="all"/>
            </a:lvl1pPr>
          </a:lstStyle>
          <a:p>
            <a:r>
              <a:rPr lang="en-US"/>
              <a:t>Click to edit Master title style</a:t>
            </a:r>
            <a:endParaRPr lang="ru-RU"/>
          </a:p>
        </p:txBody>
      </p:sp>
      <p:sp>
        <p:nvSpPr>
          <p:cNvPr id="3" name="Text Placeholder 2"/>
          <p:cNvSpPr>
            <a:spLocks noGrp="1"/>
          </p:cNvSpPr>
          <p:nvPr>
            <p:ph type="body" idx="1"/>
          </p:nvPr>
        </p:nvSpPr>
        <p:spPr>
          <a:xfrm>
            <a:off x="722313" y="2906722"/>
            <a:ext cx="7772400" cy="1500187"/>
          </a:xfrm>
        </p:spPr>
        <p:txBody>
          <a:bodyPr anchor="b"/>
          <a:lstStyle>
            <a:lvl1pPr marL="0" indent="0">
              <a:buNone/>
              <a:defRPr sz="2000"/>
            </a:lvl1pPr>
            <a:lvl2pPr marL="457059" indent="0">
              <a:buNone/>
              <a:defRPr sz="1800"/>
            </a:lvl2pPr>
            <a:lvl3pPr marL="914116" indent="0">
              <a:buNone/>
              <a:defRPr sz="1600"/>
            </a:lvl3pPr>
            <a:lvl4pPr marL="1371174" indent="0">
              <a:buNone/>
              <a:defRPr sz="1400"/>
            </a:lvl4pPr>
            <a:lvl5pPr marL="1828231" indent="0">
              <a:buNone/>
              <a:defRPr sz="1400"/>
            </a:lvl5pPr>
            <a:lvl6pPr marL="2285289" indent="0">
              <a:buNone/>
              <a:defRPr sz="1400"/>
            </a:lvl6pPr>
            <a:lvl7pPr marL="2742346" indent="0">
              <a:buNone/>
              <a:defRPr sz="1400"/>
            </a:lvl7pPr>
            <a:lvl8pPr marL="3199404" indent="0">
              <a:buNone/>
              <a:defRPr sz="1400"/>
            </a:lvl8pPr>
            <a:lvl9pPr marL="3656462" indent="0">
              <a:buNone/>
              <a:defRPr sz="1400"/>
            </a:lvl9pPr>
          </a:lstStyle>
          <a:p>
            <a:pPr lvl="0"/>
            <a:r>
              <a:rPr lang="en-US"/>
              <a:t>Click to edit Master text styles</a:t>
            </a:r>
          </a:p>
        </p:txBody>
      </p:sp>
      <p:sp>
        <p:nvSpPr>
          <p:cNvPr id="4" name="Rectangle 3">
            <a:extLst>
              <a:ext uri="{FF2B5EF4-FFF2-40B4-BE49-F238E27FC236}">
                <a16:creationId xmlns:a16="http://schemas.microsoft.com/office/drawing/2014/main" xmlns="" id="{F48D4FBD-E86D-464C-89C1-84C8E92C3BBA}"/>
              </a:ext>
            </a:extLst>
          </p:cNvPr>
          <p:cNvSpPr>
            <a:spLocks noGrp="1" noChangeArrowheads="1"/>
          </p:cNvSpPr>
          <p:nvPr>
            <p:ph type="dt" idx="10"/>
          </p:nvPr>
        </p:nvSpPr>
        <p:spPr>
          <a:ln/>
        </p:spPr>
        <p:txBody>
          <a:bodyPr/>
          <a:lstStyle>
            <a:lvl1pPr>
              <a:defRPr/>
            </a:lvl1pPr>
          </a:lstStyle>
          <a:p>
            <a:pPr>
              <a:defRPr/>
            </a:pPr>
            <a:r>
              <a:rPr lang="en-US"/>
              <a:t>5/17/2023</a:t>
            </a:r>
            <a:endParaRPr lang="en-GB"/>
          </a:p>
        </p:txBody>
      </p:sp>
      <p:sp>
        <p:nvSpPr>
          <p:cNvPr id="5" name="Rectangle 4">
            <a:extLst>
              <a:ext uri="{FF2B5EF4-FFF2-40B4-BE49-F238E27FC236}">
                <a16:creationId xmlns:a16="http://schemas.microsoft.com/office/drawing/2014/main" xmlns="" id="{372249D1-A55D-49C1-BAA0-FFBF2873B3B7}"/>
              </a:ext>
            </a:extLst>
          </p:cNvPr>
          <p:cNvSpPr>
            <a:spLocks noGrp="1" noChangeArrowheads="1"/>
          </p:cNvSpPr>
          <p:nvPr>
            <p:ph type="ftr" idx="11"/>
          </p:nvPr>
        </p:nvSpPr>
        <p:spPr>
          <a:ln/>
        </p:spPr>
        <p:txBody>
          <a:bodyPr/>
          <a:lstStyle>
            <a:lvl1pPr>
              <a:defRPr/>
            </a:lvl1pPr>
          </a:lstStyle>
          <a:p>
            <a:pPr>
              <a:defRPr/>
            </a:pPr>
            <a:r>
              <a:rPr lang="en-GB"/>
              <a:t>ECFA-DRD4</a:t>
            </a:r>
          </a:p>
        </p:txBody>
      </p:sp>
      <p:sp>
        <p:nvSpPr>
          <p:cNvPr id="6" name="Rectangle 5">
            <a:extLst>
              <a:ext uri="{FF2B5EF4-FFF2-40B4-BE49-F238E27FC236}">
                <a16:creationId xmlns:a16="http://schemas.microsoft.com/office/drawing/2014/main" xmlns="" id="{D557BBCF-B5BE-4697-B789-7D41A2C839D2}"/>
              </a:ext>
            </a:extLst>
          </p:cNvPr>
          <p:cNvSpPr>
            <a:spLocks noGrp="1" noChangeArrowheads="1"/>
          </p:cNvSpPr>
          <p:nvPr>
            <p:ph type="sldNum" idx="12"/>
          </p:nvPr>
        </p:nvSpPr>
        <p:spPr>
          <a:ln/>
        </p:spPr>
        <p:txBody>
          <a:bodyPr/>
          <a:lstStyle>
            <a:lvl1pPr>
              <a:defRPr/>
            </a:lvl1pPr>
          </a:lstStyle>
          <a:p>
            <a:pPr>
              <a:defRPr/>
            </a:pPr>
            <a:fld id="{4595CA56-BB2C-4678-B610-7395C9A641CF}" type="slidenum">
              <a:rPr lang="en-GB" altLang="en-US"/>
              <a:pPr>
                <a:defRPr/>
              </a:pPr>
              <a:t>‹#›</a:t>
            </a:fld>
            <a:endParaRPr lang="en-GB" altLang="en-US"/>
          </a:p>
        </p:txBody>
      </p:sp>
    </p:spTree>
    <p:extLst>
      <p:ext uri="{BB962C8B-B14F-4D97-AF65-F5344CB8AC3E}">
        <p14:creationId xmlns:p14="http://schemas.microsoft.com/office/powerpoint/2010/main" val="2802430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2"/>
          <p:cNvSpPr>
            <a:spLocks noGrp="1"/>
          </p:cNvSpPr>
          <p:nvPr>
            <p:ph sz="half" idx="1"/>
          </p:nvPr>
        </p:nvSpPr>
        <p:spPr>
          <a:xfrm>
            <a:off x="457200" y="1600203"/>
            <a:ext cx="403225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Content Placeholder 3"/>
          <p:cNvSpPr>
            <a:spLocks noGrp="1"/>
          </p:cNvSpPr>
          <p:nvPr>
            <p:ph sz="half" idx="2"/>
          </p:nvPr>
        </p:nvSpPr>
        <p:spPr>
          <a:xfrm>
            <a:off x="4641852" y="1600203"/>
            <a:ext cx="403225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Rectangle 3">
            <a:extLst>
              <a:ext uri="{FF2B5EF4-FFF2-40B4-BE49-F238E27FC236}">
                <a16:creationId xmlns:a16="http://schemas.microsoft.com/office/drawing/2014/main" xmlns="" id="{1815BB35-E543-442F-A6BE-6A633B253728}"/>
              </a:ext>
            </a:extLst>
          </p:cNvPr>
          <p:cNvSpPr>
            <a:spLocks noGrp="1" noChangeArrowheads="1"/>
          </p:cNvSpPr>
          <p:nvPr>
            <p:ph type="dt" idx="10"/>
          </p:nvPr>
        </p:nvSpPr>
        <p:spPr>
          <a:ln/>
        </p:spPr>
        <p:txBody>
          <a:bodyPr/>
          <a:lstStyle>
            <a:lvl1pPr>
              <a:defRPr/>
            </a:lvl1pPr>
          </a:lstStyle>
          <a:p>
            <a:pPr>
              <a:defRPr/>
            </a:pPr>
            <a:r>
              <a:rPr lang="en-US"/>
              <a:t>5/17/2023</a:t>
            </a:r>
            <a:endParaRPr lang="en-GB"/>
          </a:p>
        </p:txBody>
      </p:sp>
      <p:sp>
        <p:nvSpPr>
          <p:cNvPr id="6" name="Rectangle 4">
            <a:extLst>
              <a:ext uri="{FF2B5EF4-FFF2-40B4-BE49-F238E27FC236}">
                <a16:creationId xmlns:a16="http://schemas.microsoft.com/office/drawing/2014/main" xmlns="" id="{13F816EE-5350-4549-B8A9-525FC9399745}"/>
              </a:ext>
            </a:extLst>
          </p:cNvPr>
          <p:cNvSpPr>
            <a:spLocks noGrp="1" noChangeArrowheads="1"/>
          </p:cNvSpPr>
          <p:nvPr>
            <p:ph type="ftr" idx="11"/>
          </p:nvPr>
        </p:nvSpPr>
        <p:spPr>
          <a:ln/>
        </p:spPr>
        <p:txBody>
          <a:bodyPr/>
          <a:lstStyle>
            <a:lvl1pPr>
              <a:defRPr/>
            </a:lvl1pPr>
          </a:lstStyle>
          <a:p>
            <a:pPr>
              <a:defRPr/>
            </a:pPr>
            <a:r>
              <a:rPr lang="en-GB"/>
              <a:t>ECFA-DRD4</a:t>
            </a:r>
          </a:p>
        </p:txBody>
      </p:sp>
      <p:sp>
        <p:nvSpPr>
          <p:cNvPr id="7" name="Rectangle 5">
            <a:extLst>
              <a:ext uri="{FF2B5EF4-FFF2-40B4-BE49-F238E27FC236}">
                <a16:creationId xmlns:a16="http://schemas.microsoft.com/office/drawing/2014/main" xmlns="" id="{0F75E736-98F7-4A04-9C04-417FDBCD727A}"/>
              </a:ext>
            </a:extLst>
          </p:cNvPr>
          <p:cNvSpPr>
            <a:spLocks noGrp="1" noChangeArrowheads="1"/>
          </p:cNvSpPr>
          <p:nvPr>
            <p:ph type="sldNum" idx="12"/>
          </p:nvPr>
        </p:nvSpPr>
        <p:spPr>
          <a:ln/>
        </p:spPr>
        <p:txBody>
          <a:bodyPr/>
          <a:lstStyle>
            <a:lvl1pPr>
              <a:defRPr/>
            </a:lvl1pPr>
          </a:lstStyle>
          <a:p>
            <a:pPr>
              <a:defRPr/>
            </a:pPr>
            <a:fld id="{5E4A410B-E230-476D-B557-719B1B555414}" type="slidenum">
              <a:rPr lang="en-GB" altLang="en-US"/>
              <a:pPr>
                <a:defRPr/>
              </a:pPr>
              <a:t>‹#›</a:t>
            </a:fld>
            <a:endParaRPr lang="en-GB" altLang="en-US"/>
          </a:p>
        </p:txBody>
      </p:sp>
    </p:spTree>
    <p:extLst>
      <p:ext uri="{BB962C8B-B14F-4D97-AF65-F5344CB8AC3E}">
        <p14:creationId xmlns:p14="http://schemas.microsoft.com/office/powerpoint/2010/main" val="1303638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ru-RU"/>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Text Placeholder 4"/>
          <p:cNvSpPr>
            <a:spLocks noGrp="1"/>
          </p:cNvSpPr>
          <p:nvPr>
            <p:ph type="body" sz="quarter" idx="3"/>
          </p:nvPr>
        </p:nvSpPr>
        <p:spPr>
          <a:xfrm>
            <a:off x="4645033" y="1535114"/>
            <a:ext cx="4041775" cy="639762"/>
          </a:xfrm>
        </p:spPr>
        <p:txBody>
          <a:bodyPr anchor="b"/>
          <a:lstStyle>
            <a:lvl1pPr marL="0" indent="0">
              <a:buNone/>
              <a:defRPr sz="2400" b="1"/>
            </a:lvl1pPr>
            <a:lvl2pPr marL="457059" indent="0">
              <a:buNone/>
              <a:defRPr sz="2000" b="1"/>
            </a:lvl2pPr>
            <a:lvl3pPr marL="914116" indent="0">
              <a:buNone/>
              <a:defRPr sz="1800" b="1"/>
            </a:lvl3pPr>
            <a:lvl4pPr marL="1371174" indent="0">
              <a:buNone/>
              <a:defRPr sz="1600" b="1"/>
            </a:lvl4pPr>
            <a:lvl5pPr marL="1828231" indent="0">
              <a:buNone/>
              <a:defRPr sz="1600" b="1"/>
            </a:lvl5pPr>
            <a:lvl6pPr marL="2285289" indent="0">
              <a:buNone/>
              <a:defRPr sz="1600" b="1"/>
            </a:lvl6pPr>
            <a:lvl7pPr marL="2742346" indent="0">
              <a:buNone/>
              <a:defRPr sz="1600" b="1"/>
            </a:lvl7pPr>
            <a:lvl8pPr marL="3199404" indent="0">
              <a:buNone/>
              <a:defRPr sz="1600" b="1"/>
            </a:lvl8pPr>
            <a:lvl9pPr marL="3656462"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7" name="Rectangle 3">
            <a:extLst>
              <a:ext uri="{FF2B5EF4-FFF2-40B4-BE49-F238E27FC236}">
                <a16:creationId xmlns:a16="http://schemas.microsoft.com/office/drawing/2014/main" xmlns="" id="{1546686F-E07A-4FE4-875B-688B0D6AED51}"/>
              </a:ext>
            </a:extLst>
          </p:cNvPr>
          <p:cNvSpPr>
            <a:spLocks noGrp="1" noChangeArrowheads="1"/>
          </p:cNvSpPr>
          <p:nvPr>
            <p:ph type="dt" idx="10"/>
          </p:nvPr>
        </p:nvSpPr>
        <p:spPr>
          <a:ln/>
        </p:spPr>
        <p:txBody>
          <a:bodyPr/>
          <a:lstStyle>
            <a:lvl1pPr>
              <a:defRPr/>
            </a:lvl1pPr>
          </a:lstStyle>
          <a:p>
            <a:pPr>
              <a:defRPr/>
            </a:pPr>
            <a:r>
              <a:rPr lang="en-US"/>
              <a:t>5/17/2023</a:t>
            </a:r>
            <a:endParaRPr lang="en-GB"/>
          </a:p>
        </p:txBody>
      </p:sp>
      <p:sp>
        <p:nvSpPr>
          <p:cNvPr id="8" name="Rectangle 4">
            <a:extLst>
              <a:ext uri="{FF2B5EF4-FFF2-40B4-BE49-F238E27FC236}">
                <a16:creationId xmlns:a16="http://schemas.microsoft.com/office/drawing/2014/main" xmlns="" id="{D5EDE842-2F66-4256-9184-C1DD5570AE9A}"/>
              </a:ext>
            </a:extLst>
          </p:cNvPr>
          <p:cNvSpPr>
            <a:spLocks noGrp="1" noChangeArrowheads="1"/>
          </p:cNvSpPr>
          <p:nvPr>
            <p:ph type="ftr" idx="11"/>
          </p:nvPr>
        </p:nvSpPr>
        <p:spPr>
          <a:ln/>
        </p:spPr>
        <p:txBody>
          <a:bodyPr/>
          <a:lstStyle>
            <a:lvl1pPr>
              <a:defRPr/>
            </a:lvl1pPr>
          </a:lstStyle>
          <a:p>
            <a:pPr>
              <a:defRPr/>
            </a:pPr>
            <a:r>
              <a:rPr lang="en-GB"/>
              <a:t>ECFA-DRD4</a:t>
            </a:r>
          </a:p>
        </p:txBody>
      </p:sp>
      <p:sp>
        <p:nvSpPr>
          <p:cNvPr id="9" name="Rectangle 5">
            <a:extLst>
              <a:ext uri="{FF2B5EF4-FFF2-40B4-BE49-F238E27FC236}">
                <a16:creationId xmlns:a16="http://schemas.microsoft.com/office/drawing/2014/main" xmlns="" id="{48CFD6E1-0A5B-4E80-801D-DAB65C1177FE}"/>
              </a:ext>
            </a:extLst>
          </p:cNvPr>
          <p:cNvSpPr>
            <a:spLocks noGrp="1" noChangeArrowheads="1"/>
          </p:cNvSpPr>
          <p:nvPr>
            <p:ph type="sldNum" idx="12"/>
          </p:nvPr>
        </p:nvSpPr>
        <p:spPr>
          <a:ln/>
        </p:spPr>
        <p:txBody>
          <a:bodyPr/>
          <a:lstStyle>
            <a:lvl1pPr>
              <a:defRPr/>
            </a:lvl1pPr>
          </a:lstStyle>
          <a:p>
            <a:pPr>
              <a:defRPr/>
            </a:pPr>
            <a:fld id="{BAC2C84F-7DE0-41A0-A27A-F2A9BC4F86D7}" type="slidenum">
              <a:rPr lang="en-GB" altLang="en-US"/>
              <a:pPr>
                <a:defRPr/>
              </a:pPr>
              <a:t>‹#›</a:t>
            </a:fld>
            <a:endParaRPr lang="en-GB" altLang="en-US"/>
          </a:p>
        </p:txBody>
      </p:sp>
    </p:spTree>
    <p:extLst>
      <p:ext uri="{BB962C8B-B14F-4D97-AF65-F5344CB8AC3E}">
        <p14:creationId xmlns:p14="http://schemas.microsoft.com/office/powerpoint/2010/main" val="4137174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Rectangle 3">
            <a:extLst>
              <a:ext uri="{FF2B5EF4-FFF2-40B4-BE49-F238E27FC236}">
                <a16:creationId xmlns:a16="http://schemas.microsoft.com/office/drawing/2014/main" xmlns="" id="{AC4C755D-8A24-40C3-B5AC-B8092865C4B0}"/>
              </a:ext>
            </a:extLst>
          </p:cNvPr>
          <p:cNvSpPr>
            <a:spLocks noGrp="1" noChangeArrowheads="1"/>
          </p:cNvSpPr>
          <p:nvPr>
            <p:ph type="dt" idx="10"/>
          </p:nvPr>
        </p:nvSpPr>
        <p:spPr>
          <a:ln/>
        </p:spPr>
        <p:txBody>
          <a:bodyPr/>
          <a:lstStyle>
            <a:lvl1pPr>
              <a:defRPr/>
            </a:lvl1pPr>
          </a:lstStyle>
          <a:p>
            <a:pPr>
              <a:defRPr/>
            </a:pPr>
            <a:r>
              <a:rPr lang="en-US"/>
              <a:t>5/17/2023</a:t>
            </a:r>
            <a:endParaRPr lang="en-GB"/>
          </a:p>
        </p:txBody>
      </p:sp>
      <p:sp>
        <p:nvSpPr>
          <p:cNvPr id="4" name="Rectangle 4">
            <a:extLst>
              <a:ext uri="{FF2B5EF4-FFF2-40B4-BE49-F238E27FC236}">
                <a16:creationId xmlns:a16="http://schemas.microsoft.com/office/drawing/2014/main" xmlns="" id="{34ED28A7-331F-4CC4-B26F-37F723CE79AD}"/>
              </a:ext>
            </a:extLst>
          </p:cNvPr>
          <p:cNvSpPr>
            <a:spLocks noGrp="1" noChangeArrowheads="1"/>
          </p:cNvSpPr>
          <p:nvPr>
            <p:ph type="ftr" idx="11"/>
          </p:nvPr>
        </p:nvSpPr>
        <p:spPr>
          <a:ln/>
        </p:spPr>
        <p:txBody>
          <a:bodyPr/>
          <a:lstStyle>
            <a:lvl1pPr>
              <a:defRPr/>
            </a:lvl1pPr>
          </a:lstStyle>
          <a:p>
            <a:pPr>
              <a:defRPr/>
            </a:pPr>
            <a:r>
              <a:rPr lang="en-GB"/>
              <a:t>ECFA-DRD4</a:t>
            </a:r>
          </a:p>
        </p:txBody>
      </p:sp>
      <p:sp>
        <p:nvSpPr>
          <p:cNvPr id="5" name="Rectangle 5">
            <a:extLst>
              <a:ext uri="{FF2B5EF4-FFF2-40B4-BE49-F238E27FC236}">
                <a16:creationId xmlns:a16="http://schemas.microsoft.com/office/drawing/2014/main" xmlns="" id="{7427783D-ADFB-43D2-B1B2-7741D714E837}"/>
              </a:ext>
            </a:extLst>
          </p:cNvPr>
          <p:cNvSpPr>
            <a:spLocks noGrp="1" noChangeArrowheads="1"/>
          </p:cNvSpPr>
          <p:nvPr>
            <p:ph type="sldNum" idx="12"/>
          </p:nvPr>
        </p:nvSpPr>
        <p:spPr>
          <a:ln/>
        </p:spPr>
        <p:txBody>
          <a:bodyPr/>
          <a:lstStyle>
            <a:lvl1pPr>
              <a:defRPr/>
            </a:lvl1pPr>
          </a:lstStyle>
          <a:p>
            <a:pPr>
              <a:defRPr/>
            </a:pPr>
            <a:fld id="{4F67CF08-F176-41AC-A100-E301FEEAB14E}" type="slidenum">
              <a:rPr lang="en-GB" altLang="en-US"/>
              <a:pPr>
                <a:defRPr/>
              </a:pPr>
              <a:t>‹#›</a:t>
            </a:fld>
            <a:endParaRPr lang="en-GB" altLang="en-US"/>
          </a:p>
        </p:txBody>
      </p:sp>
    </p:spTree>
    <p:extLst>
      <p:ext uri="{BB962C8B-B14F-4D97-AF65-F5344CB8AC3E}">
        <p14:creationId xmlns:p14="http://schemas.microsoft.com/office/powerpoint/2010/main" val="1034350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xmlns="" id="{A863379F-366B-4C23-AA0A-6E7492C9DFF8}"/>
              </a:ext>
            </a:extLst>
          </p:cNvPr>
          <p:cNvSpPr>
            <a:spLocks noGrp="1" noChangeArrowheads="1"/>
          </p:cNvSpPr>
          <p:nvPr>
            <p:ph type="dt" idx="10"/>
          </p:nvPr>
        </p:nvSpPr>
        <p:spPr>
          <a:ln/>
        </p:spPr>
        <p:txBody>
          <a:bodyPr/>
          <a:lstStyle>
            <a:lvl1pPr>
              <a:defRPr/>
            </a:lvl1pPr>
          </a:lstStyle>
          <a:p>
            <a:pPr>
              <a:defRPr/>
            </a:pPr>
            <a:r>
              <a:rPr lang="en-US"/>
              <a:t>5/17/2023</a:t>
            </a:r>
            <a:endParaRPr lang="en-GB"/>
          </a:p>
        </p:txBody>
      </p:sp>
      <p:sp>
        <p:nvSpPr>
          <p:cNvPr id="3" name="Rectangle 4">
            <a:extLst>
              <a:ext uri="{FF2B5EF4-FFF2-40B4-BE49-F238E27FC236}">
                <a16:creationId xmlns:a16="http://schemas.microsoft.com/office/drawing/2014/main" xmlns="" id="{C908C5FA-461E-4AE8-A763-A3F86095CA94}"/>
              </a:ext>
            </a:extLst>
          </p:cNvPr>
          <p:cNvSpPr>
            <a:spLocks noGrp="1" noChangeArrowheads="1"/>
          </p:cNvSpPr>
          <p:nvPr>
            <p:ph type="ftr" idx="11"/>
          </p:nvPr>
        </p:nvSpPr>
        <p:spPr>
          <a:ln/>
        </p:spPr>
        <p:txBody>
          <a:bodyPr/>
          <a:lstStyle>
            <a:lvl1pPr>
              <a:defRPr/>
            </a:lvl1pPr>
          </a:lstStyle>
          <a:p>
            <a:pPr>
              <a:defRPr/>
            </a:pPr>
            <a:r>
              <a:rPr lang="en-GB"/>
              <a:t>ECFA-DRD4</a:t>
            </a:r>
          </a:p>
        </p:txBody>
      </p:sp>
      <p:sp>
        <p:nvSpPr>
          <p:cNvPr id="4" name="Rectangle 5">
            <a:extLst>
              <a:ext uri="{FF2B5EF4-FFF2-40B4-BE49-F238E27FC236}">
                <a16:creationId xmlns:a16="http://schemas.microsoft.com/office/drawing/2014/main" xmlns="" id="{26E1C121-8363-45E5-BF53-04E2FEAC04EE}"/>
              </a:ext>
            </a:extLst>
          </p:cNvPr>
          <p:cNvSpPr>
            <a:spLocks noGrp="1" noChangeArrowheads="1"/>
          </p:cNvSpPr>
          <p:nvPr>
            <p:ph type="sldNum" idx="12"/>
          </p:nvPr>
        </p:nvSpPr>
        <p:spPr>
          <a:ln/>
        </p:spPr>
        <p:txBody>
          <a:bodyPr/>
          <a:lstStyle>
            <a:lvl1pPr>
              <a:defRPr/>
            </a:lvl1pPr>
          </a:lstStyle>
          <a:p>
            <a:pPr>
              <a:defRPr/>
            </a:pPr>
            <a:fld id="{19FFE80D-C145-4ACD-9807-5EC54C8EC4CB}" type="slidenum">
              <a:rPr lang="en-GB" altLang="en-US"/>
              <a:pPr>
                <a:defRPr/>
              </a:pPr>
              <a:t>‹#›</a:t>
            </a:fld>
            <a:endParaRPr lang="en-GB" altLang="en-US"/>
          </a:p>
        </p:txBody>
      </p:sp>
    </p:spTree>
    <p:extLst>
      <p:ext uri="{BB962C8B-B14F-4D97-AF65-F5344CB8AC3E}">
        <p14:creationId xmlns:p14="http://schemas.microsoft.com/office/powerpoint/2010/main" val="898873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endParaRPr lang="ru-RU"/>
          </a:p>
        </p:txBody>
      </p:sp>
      <p:sp>
        <p:nvSpPr>
          <p:cNvPr id="3" name="Content Placeholder 2"/>
          <p:cNvSpPr>
            <a:spLocks noGrp="1"/>
          </p:cNvSpPr>
          <p:nvPr>
            <p:ph idx="1"/>
          </p:nvPr>
        </p:nvSpPr>
        <p:spPr>
          <a:xfrm>
            <a:off x="3575053" y="273069"/>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a:t>Click to edit Master text styles</a:t>
            </a:r>
          </a:p>
        </p:txBody>
      </p:sp>
      <p:sp>
        <p:nvSpPr>
          <p:cNvPr id="5" name="Rectangle 3">
            <a:extLst>
              <a:ext uri="{FF2B5EF4-FFF2-40B4-BE49-F238E27FC236}">
                <a16:creationId xmlns:a16="http://schemas.microsoft.com/office/drawing/2014/main" xmlns="" id="{6F0EE550-34A6-4364-A8EB-8D97FC365719}"/>
              </a:ext>
            </a:extLst>
          </p:cNvPr>
          <p:cNvSpPr>
            <a:spLocks noGrp="1" noChangeArrowheads="1"/>
          </p:cNvSpPr>
          <p:nvPr>
            <p:ph type="dt" idx="10"/>
          </p:nvPr>
        </p:nvSpPr>
        <p:spPr>
          <a:ln/>
        </p:spPr>
        <p:txBody>
          <a:bodyPr/>
          <a:lstStyle>
            <a:lvl1pPr>
              <a:defRPr/>
            </a:lvl1pPr>
          </a:lstStyle>
          <a:p>
            <a:pPr>
              <a:defRPr/>
            </a:pPr>
            <a:r>
              <a:rPr lang="en-US"/>
              <a:t>5/17/2023</a:t>
            </a:r>
            <a:endParaRPr lang="en-GB"/>
          </a:p>
        </p:txBody>
      </p:sp>
      <p:sp>
        <p:nvSpPr>
          <p:cNvPr id="6" name="Rectangle 4">
            <a:extLst>
              <a:ext uri="{FF2B5EF4-FFF2-40B4-BE49-F238E27FC236}">
                <a16:creationId xmlns:a16="http://schemas.microsoft.com/office/drawing/2014/main" xmlns="" id="{523F5EB4-90F1-4731-B10D-BF09D7F0B955}"/>
              </a:ext>
            </a:extLst>
          </p:cNvPr>
          <p:cNvSpPr>
            <a:spLocks noGrp="1" noChangeArrowheads="1"/>
          </p:cNvSpPr>
          <p:nvPr>
            <p:ph type="ftr" idx="11"/>
          </p:nvPr>
        </p:nvSpPr>
        <p:spPr>
          <a:ln/>
        </p:spPr>
        <p:txBody>
          <a:bodyPr/>
          <a:lstStyle>
            <a:lvl1pPr>
              <a:defRPr/>
            </a:lvl1pPr>
          </a:lstStyle>
          <a:p>
            <a:pPr>
              <a:defRPr/>
            </a:pPr>
            <a:r>
              <a:rPr lang="en-GB"/>
              <a:t>ECFA-DRD4</a:t>
            </a:r>
          </a:p>
        </p:txBody>
      </p:sp>
      <p:sp>
        <p:nvSpPr>
          <p:cNvPr id="7" name="Rectangle 5">
            <a:extLst>
              <a:ext uri="{FF2B5EF4-FFF2-40B4-BE49-F238E27FC236}">
                <a16:creationId xmlns:a16="http://schemas.microsoft.com/office/drawing/2014/main" xmlns="" id="{A35924A4-6CE4-49D4-AEAA-6F75A353E914}"/>
              </a:ext>
            </a:extLst>
          </p:cNvPr>
          <p:cNvSpPr>
            <a:spLocks noGrp="1" noChangeArrowheads="1"/>
          </p:cNvSpPr>
          <p:nvPr>
            <p:ph type="sldNum" idx="12"/>
          </p:nvPr>
        </p:nvSpPr>
        <p:spPr>
          <a:ln/>
        </p:spPr>
        <p:txBody>
          <a:bodyPr/>
          <a:lstStyle>
            <a:lvl1pPr>
              <a:defRPr/>
            </a:lvl1pPr>
          </a:lstStyle>
          <a:p>
            <a:pPr>
              <a:defRPr/>
            </a:pPr>
            <a:fld id="{0DE23CC2-3F21-4A5C-A38B-E5EECE478D22}" type="slidenum">
              <a:rPr lang="en-GB" altLang="en-US"/>
              <a:pPr>
                <a:defRPr/>
              </a:pPr>
              <a:t>‹#›</a:t>
            </a:fld>
            <a:endParaRPr lang="en-GB" altLang="en-US"/>
          </a:p>
        </p:txBody>
      </p:sp>
    </p:spTree>
    <p:extLst>
      <p:ext uri="{BB962C8B-B14F-4D97-AF65-F5344CB8AC3E}">
        <p14:creationId xmlns:p14="http://schemas.microsoft.com/office/powerpoint/2010/main" val="10382477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u-R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59" indent="0">
              <a:buNone/>
              <a:defRPr sz="2800"/>
            </a:lvl2pPr>
            <a:lvl3pPr marL="914116" indent="0">
              <a:buNone/>
              <a:defRPr sz="2400"/>
            </a:lvl3pPr>
            <a:lvl4pPr marL="1371174" indent="0">
              <a:buNone/>
              <a:defRPr sz="2000"/>
            </a:lvl4pPr>
            <a:lvl5pPr marL="1828231" indent="0">
              <a:buNone/>
              <a:defRPr sz="2000"/>
            </a:lvl5pPr>
            <a:lvl6pPr marL="2285289" indent="0">
              <a:buNone/>
              <a:defRPr sz="2000"/>
            </a:lvl6pPr>
            <a:lvl7pPr marL="2742346" indent="0">
              <a:buNone/>
              <a:defRPr sz="2000"/>
            </a:lvl7pPr>
            <a:lvl8pPr marL="3199404" indent="0">
              <a:buNone/>
              <a:defRPr sz="2000"/>
            </a:lvl8pPr>
            <a:lvl9pPr marL="3656462" indent="0">
              <a:buNone/>
              <a:defRPr sz="2000"/>
            </a:lvl9pPr>
          </a:lstStyle>
          <a:p>
            <a:pPr lvl="0"/>
            <a:endParaRPr lang="ru-RU"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59" indent="0">
              <a:buNone/>
              <a:defRPr sz="1200"/>
            </a:lvl2pPr>
            <a:lvl3pPr marL="914116" indent="0">
              <a:buNone/>
              <a:defRPr sz="1000"/>
            </a:lvl3pPr>
            <a:lvl4pPr marL="1371174" indent="0">
              <a:buNone/>
              <a:defRPr sz="900"/>
            </a:lvl4pPr>
            <a:lvl5pPr marL="1828231" indent="0">
              <a:buNone/>
              <a:defRPr sz="900"/>
            </a:lvl5pPr>
            <a:lvl6pPr marL="2285289" indent="0">
              <a:buNone/>
              <a:defRPr sz="900"/>
            </a:lvl6pPr>
            <a:lvl7pPr marL="2742346" indent="0">
              <a:buNone/>
              <a:defRPr sz="900"/>
            </a:lvl7pPr>
            <a:lvl8pPr marL="3199404" indent="0">
              <a:buNone/>
              <a:defRPr sz="900"/>
            </a:lvl8pPr>
            <a:lvl9pPr marL="3656462" indent="0">
              <a:buNone/>
              <a:defRPr sz="900"/>
            </a:lvl9pPr>
          </a:lstStyle>
          <a:p>
            <a:pPr lvl="0"/>
            <a:r>
              <a:rPr lang="en-US"/>
              <a:t>Click to edit Master text styles</a:t>
            </a:r>
          </a:p>
        </p:txBody>
      </p:sp>
      <p:sp>
        <p:nvSpPr>
          <p:cNvPr id="5" name="Rectangle 3">
            <a:extLst>
              <a:ext uri="{FF2B5EF4-FFF2-40B4-BE49-F238E27FC236}">
                <a16:creationId xmlns:a16="http://schemas.microsoft.com/office/drawing/2014/main" xmlns="" id="{58F318E6-9F8E-4048-AC70-C2BE9061DE35}"/>
              </a:ext>
            </a:extLst>
          </p:cNvPr>
          <p:cNvSpPr>
            <a:spLocks noGrp="1" noChangeArrowheads="1"/>
          </p:cNvSpPr>
          <p:nvPr>
            <p:ph type="dt" idx="10"/>
          </p:nvPr>
        </p:nvSpPr>
        <p:spPr>
          <a:ln/>
        </p:spPr>
        <p:txBody>
          <a:bodyPr/>
          <a:lstStyle>
            <a:lvl1pPr>
              <a:defRPr/>
            </a:lvl1pPr>
          </a:lstStyle>
          <a:p>
            <a:pPr>
              <a:defRPr/>
            </a:pPr>
            <a:r>
              <a:rPr lang="en-US"/>
              <a:t>5/17/2023</a:t>
            </a:r>
            <a:endParaRPr lang="en-GB"/>
          </a:p>
        </p:txBody>
      </p:sp>
      <p:sp>
        <p:nvSpPr>
          <p:cNvPr id="6" name="Rectangle 4">
            <a:extLst>
              <a:ext uri="{FF2B5EF4-FFF2-40B4-BE49-F238E27FC236}">
                <a16:creationId xmlns:a16="http://schemas.microsoft.com/office/drawing/2014/main" xmlns="" id="{E4E8B075-2B36-4CE4-8A8C-F75937660F22}"/>
              </a:ext>
            </a:extLst>
          </p:cNvPr>
          <p:cNvSpPr>
            <a:spLocks noGrp="1" noChangeArrowheads="1"/>
          </p:cNvSpPr>
          <p:nvPr>
            <p:ph type="ftr" idx="11"/>
          </p:nvPr>
        </p:nvSpPr>
        <p:spPr>
          <a:ln/>
        </p:spPr>
        <p:txBody>
          <a:bodyPr/>
          <a:lstStyle>
            <a:lvl1pPr>
              <a:defRPr/>
            </a:lvl1pPr>
          </a:lstStyle>
          <a:p>
            <a:pPr>
              <a:defRPr/>
            </a:pPr>
            <a:r>
              <a:rPr lang="en-GB"/>
              <a:t>ECFA-DRD4</a:t>
            </a:r>
          </a:p>
        </p:txBody>
      </p:sp>
      <p:sp>
        <p:nvSpPr>
          <p:cNvPr id="7" name="Rectangle 5">
            <a:extLst>
              <a:ext uri="{FF2B5EF4-FFF2-40B4-BE49-F238E27FC236}">
                <a16:creationId xmlns:a16="http://schemas.microsoft.com/office/drawing/2014/main" xmlns="" id="{5A493D27-5B86-4B5C-A197-5D0B8717393E}"/>
              </a:ext>
            </a:extLst>
          </p:cNvPr>
          <p:cNvSpPr>
            <a:spLocks noGrp="1" noChangeArrowheads="1"/>
          </p:cNvSpPr>
          <p:nvPr>
            <p:ph type="sldNum" idx="12"/>
          </p:nvPr>
        </p:nvSpPr>
        <p:spPr>
          <a:ln/>
        </p:spPr>
        <p:txBody>
          <a:bodyPr/>
          <a:lstStyle>
            <a:lvl1pPr>
              <a:defRPr/>
            </a:lvl1pPr>
          </a:lstStyle>
          <a:p>
            <a:pPr>
              <a:defRPr/>
            </a:pPr>
            <a:fld id="{A2D27487-7723-44AB-9598-A488D7EBAEB1}" type="slidenum">
              <a:rPr lang="en-GB" altLang="en-US"/>
              <a:pPr>
                <a:defRPr/>
              </a:pPr>
              <a:t>‹#›</a:t>
            </a:fld>
            <a:endParaRPr lang="en-GB" altLang="en-US"/>
          </a:p>
        </p:txBody>
      </p:sp>
    </p:spTree>
    <p:extLst>
      <p:ext uri="{BB962C8B-B14F-4D97-AF65-F5344CB8AC3E}">
        <p14:creationId xmlns:p14="http://schemas.microsoft.com/office/powerpoint/2010/main" val="1471817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xmlns="" id="{33E0C0FD-1070-4847-911E-C5DA9260FCED}"/>
              </a:ext>
            </a:extLst>
          </p:cNvPr>
          <p:cNvSpPr>
            <a:spLocks noGrp="1" noChangeArrowheads="1"/>
          </p:cNvSpPr>
          <p:nvPr>
            <p:ph type="title"/>
          </p:nvPr>
        </p:nvSpPr>
        <p:spPr bwMode="auto">
          <a:xfrm>
            <a:off x="457200" y="274638"/>
            <a:ext cx="8216900" cy="1138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9973" tIns="46785" rIns="89973" bIns="46785" numCol="1" anchor="ctr" anchorCtr="0" compatLnSpc="1">
            <a:prstTxWarp prst="textNoShape">
              <a:avLst/>
            </a:prstTxWarp>
          </a:bodyPr>
          <a:lstStyle/>
          <a:p>
            <a:pPr lvl="0"/>
            <a:r>
              <a:rPr lang="en-GB" altLang="en-US"/>
              <a:t>Click to edit the title text format</a:t>
            </a:r>
          </a:p>
        </p:txBody>
      </p:sp>
      <p:sp>
        <p:nvSpPr>
          <p:cNvPr id="1027" name="Rectangle 2">
            <a:extLst>
              <a:ext uri="{FF2B5EF4-FFF2-40B4-BE49-F238E27FC236}">
                <a16:creationId xmlns:a16="http://schemas.microsoft.com/office/drawing/2014/main" xmlns="" id="{8F924E96-23AA-4C56-9648-22A07C15F1B0}"/>
              </a:ext>
            </a:extLst>
          </p:cNvPr>
          <p:cNvSpPr>
            <a:spLocks noGrp="1" noChangeArrowheads="1"/>
          </p:cNvSpPr>
          <p:nvPr>
            <p:ph type="body" idx="1"/>
          </p:nvPr>
        </p:nvSpPr>
        <p:spPr bwMode="auto">
          <a:xfrm>
            <a:off x="457200" y="1600200"/>
            <a:ext cx="82169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9973" tIns="46785" rIns="89973" bIns="46785" numCol="1" anchor="t" anchorCtr="0" compatLnSpc="1">
            <a:prstTxWarp prst="textNoShape">
              <a:avLst/>
            </a:prstTxWarp>
          </a:bodyPr>
          <a:lstStyle/>
          <a:p>
            <a:pPr lvl="0"/>
            <a:r>
              <a:rPr lang="en-GB" altLang="en-US"/>
              <a:t>Click to edit the outline text format</a:t>
            </a:r>
          </a:p>
          <a:p>
            <a:pPr lvl="1"/>
            <a:r>
              <a:rPr lang="en-GB" altLang="en-US"/>
              <a:t>Second Outline Level</a:t>
            </a:r>
          </a:p>
          <a:p>
            <a:pPr lvl="2"/>
            <a:r>
              <a:rPr lang="en-GB" altLang="en-US"/>
              <a:t>Third Outline Level</a:t>
            </a:r>
          </a:p>
          <a:p>
            <a:pPr lvl="3"/>
            <a:r>
              <a:rPr lang="en-GB" altLang="en-US"/>
              <a:t>Fourth Outline Level</a:t>
            </a:r>
          </a:p>
          <a:p>
            <a:pPr lvl="4"/>
            <a:r>
              <a:rPr lang="en-GB" altLang="en-US"/>
              <a:t>Fifth Outline Level</a:t>
            </a:r>
          </a:p>
          <a:p>
            <a:pPr lvl="4"/>
            <a:r>
              <a:rPr lang="en-GB" altLang="en-US"/>
              <a:t>Sixth Outline Level</a:t>
            </a:r>
          </a:p>
          <a:p>
            <a:pPr lvl="4"/>
            <a:r>
              <a:rPr lang="en-GB" altLang="en-US"/>
              <a:t>Seventh Outline Level</a:t>
            </a:r>
          </a:p>
          <a:p>
            <a:pPr lvl="4"/>
            <a:r>
              <a:rPr lang="en-GB" altLang="en-US"/>
              <a:t>Eighth Outline Level</a:t>
            </a:r>
          </a:p>
          <a:p>
            <a:pPr lvl="4"/>
            <a:r>
              <a:rPr lang="en-GB" altLang="en-US"/>
              <a:t>Ninth Outline Level</a:t>
            </a:r>
          </a:p>
        </p:txBody>
      </p:sp>
      <p:sp>
        <p:nvSpPr>
          <p:cNvPr id="2" name="Rectangle 3">
            <a:extLst>
              <a:ext uri="{FF2B5EF4-FFF2-40B4-BE49-F238E27FC236}">
                <a16:creationId xmlns:a16="http://schemas.microsoft.com/office/drawing/2014/main" xmlns="" id="{D57A2E9E-A520-485F-9B2D-CCB37789378D}"/>
              </a:ext>
            </a:extLst>
          </p:cNvPr>
          <p:cNvSpPr>
            <a:spLocks noGrp="1" noChangeArrowheads="1"/>
          </p:cNvSpPr>
          <p:nvPr>
            <p:ph type="dt"/>
          </p:nvPr>
        </p:nvSpPr>
        <p:spPr bwMode="auto">
          <a:xfrm>
            <a:off x="457200" y="6245225"/>
            <a:ext cx="2120900" cy="471488"/>
          </a:xfrm>
          <a:prstGeom prst="rect">
            <a:avLst/>
          </a:prstGeom>
          <a:noFill/>
          <a:ln w="9525">
            <a:noFill/>
            <a:round/>
            <a:headEnd/>
            <a:tailEnd/>
          </a:ln>
          <a:effectLst/>
        </p:spPr>
        <p:txBody>
          <a:bodyPr vert="horz" wrap="square" lIns="89973" tIns="46785" rIns="89973" bIns="46785" numCol="1" anchor="t" anchorCtr="0" compatLnSpc="1">
            <a:prstTxWarp prst="textNoShape">
              <a:avLst/>
            </a:prstTxWarp>
          </a:bodyPr>
          <a:lstStyle>
            <a:lvl1pPr algn="l" defTabSz="457059" eaLnBrk="1" hangingPunct="1">
              <a:lnSpc>
                <a:spcPct val="100000"/>
              </a:lnSpc>
              <a:buClr>
                <a:srgbClr val="000000"/>
              </a:buClr>
              <a:buSzPct val="100000"/>
              <a:buFont typeface="Arial" charset="0"/>
              <a:buNone/>
              <a:tabLst>
                <a:tab pos="0" algn="l"/>
                <a:tab pos="457059" algn="l"/>
                <a:tab pos="914116" algn="l"/>
                <a:tab pos="1371174" algn="l"/>
                <a:tab pos="1828231" algn="l"/>
                <a:tab pos="2285289" algn="l"/>
                <a:tab pos="2742346" algn="l"/>
                <a:tab pos="3199404" algn="l"/>
                <a:tab pos="3656462" algn="l"/>
                <a:tab pos="4113520" algn="l"/>
                <a:tab pos="4570578" algn="l"/>
                <a:tab pos="5027635" algn="l"/>
                <a:tab pos="5484694" algn="l"/>
                <a:tab pos="5941752" algn="l"/>
                <a:tab pos="6398809" algn="l"/>
                <a:tab pos="6855867" algn="l"/>
                <a:tab pos="7312925" algn="l"/>
                <a:tab pos="7769984" algn="l"/>
                <a:tab pos="8227041" algn="l"/>
                <a:tab pos="8684100" algn="l"/>
                <a:tab pos="9141156" algn="l"/>
              </a:tabLst>
              <a:defRPr sz="1400">
                <a:solidFill>
                  <a:srgbClr val="000000"/>
                </a:solidFill>
                <a:latin typeface="Arial" charset="0"/>
                <a:cs typeface="Arial" charset="0"/>
              </a:defRPr>
            </a:lvl1pPr>
          </a:lstStyle>
          <a:p>
            <a:pPr>
              <a:defRPr/>
            </a:pPr>
            <a:r>
              <a:rPr lang="en-US"/>
              <a:t>5/17/2023</a:t>
            </a:r>
            <a:endParaRPr lang="en-GB"/>
          </a:p>
        </p:txBody>
      </p:sp>
      <p:sp>
        <p:nvSpPr>
          <p:cNvPr id="1028" name="Rectangle 4">
            <a:extLst>
              <a:ext uri="{FF2B5EF4-FFF2-40B4-BE49-F238E27FC236}">
                <a16:creationId xmlns:a16="http://schemas.microsoft.com/office/drawing/2014/main" xmlns="" id="{0837A731-86B3-4FC5-8D13-F3A60FCDCC81}"/>
              </a:ext>
            </a:extLst>
          </p:cNvPr>
          <p:cNvSpPr>
            <a:spLocks noGrp="1" noChangeArrowheads="1"/>
          </p:cNvSpPr>
          <p:nvPr>
            <p:ph type="ftr"/>
          </p:nvPr>
        </p:nvSpPr>
        <p:spPr bwMode="auto">
          <a:xfrm>
            <a:off x="3124200" y="6245225"/>
            <a:ext cx="2882900" cy="471488"/>
          </a:xfrm>
          <a:prstGeom prst="rect">
            <a:avLst/>
          </a:prstGeom>
          <a:noFill/>
          <a:ln w="9525">
            <a:noFill/>
            <a:round/>
            <a:headEnd/>
            <a:tailEnd/>
          </a:ln>
          <a:effectLst/>
        </p:spPr>
        <p:txBody>
          <a:bodyPr vert="horz" wrap="square" lIns="89973" tIns="46785" rIns="89973" bIns="46785" numCol="1" anchor="t" anchorCtr="0" compatLnSpc="1">
            <a:prstTxWarp prst="textNoShape">
              <a:avLst/>
            </a:prstTxWarp>
          </a:bodyPr>
          <a:lstStyle>
            <a:lvl1pPr algn="ctr" defTabSz="457059" eaLnBrk="1" hangingPunct="1">
              <a:lnSpc>
                <a:spcPct val="100000"/>
              </a:lnSpc>
              <a:buClr>
                <a:srgbClr val="000000"/>
              </a:buClr>
              <a:buSzPct val="100000"/>
              <a:buFont typeface="Arial" charset="0"/>
              <a:buNone/>
              <a:tabLst>
                <a:tab pos="0" algn="l"/>
                <a:tab pos="457059" algn="l"/>
                <a:tab pos="914116" algn="l"/>
                <a:tab pos="1371174" algn="l"/>
                <a:tab pos="1828231" algn="l"/>
                <a:tab pos="2285289" algn="l"/>
                <a:tab pos="2742346" algn="l"/>
                <a:tab pos="3199404" algn="l"/>
                <a:tab pos="3656462" algn="l"/>
                <a:tab pos="4113520" algn="l"/>
                <a:tab pos="4570578" algn="l"/>
                <a:tab pos="5027635" algn="l"/>
                <a:tab pos="5484694" algn="l"/>
                <a:tab pos="5941752" algn="l"/>
                <a:tab pos="6398809" algn="l"/>
                <a:tab pos="6855867" algn="l"/>
                <a:tab pos="7312925" algn="l"/>
                <a:tab pos="7769984" algn="l"/>
                <a:tab pos="8227041" algn="l"/>
                <a:tab pos="8684100" algn="l"/>
                <a:tab pos="9141156" algn="l"/>
              </a:tabLst>
              <a:defRPr sz="1400">
                <a:solidFill>
                  <a:srgbClr val="000000"/>
                </a:solidFill>
                <a:latin typeface="Arial" charset="0"/>
                <a:cs typeface="Arial" charset="0"/>
              </a:defRPr>
            </a:lvl1pPr>
          </a:lstStyle>
          <a:p>
            <a:pPr>
              <a:defRPr/>
            </a:pPr>
            <a:r>
              <a:rPr lang="en-GB"/>
              <a:t>ECFA-DRD4</a:t>
            </a:r>
          </a:p>
        </p:txBody>
      </p:sp>
      <p:sp>
        <p:nvSpPr>
          <p:cNvPr id="1029" name="Rectangle 5">
            <a:extLst>
              <a:ext uri="{FF2B5EF4-FFF2-40B4-BE49-F238E27FC236}">
                <a16:creationId xmlns:a16="http://schemas.microsoft.com/office/drawing/2014/main" xmlns="" id="{9A7D0FE3-C841-471C-A617-40D243318C2F}"/>
              </a:ext>
            </a:extLst>
          </p:cNvPr>
          <p:cNvSpPr>
            <a:spLocks noGrp="1" noChangeArrowheads="1"/>
          </p:cNvSpPr>
          <p:nvPr>
            <p:ph type="sldNum"/>
          </p:nvPr>
        </p:nvSpPr>
        <p:spPr bwMode="auto">
          <a:xfrm>
            <a:off x="6553200" y="6245225"/>
            <a:ext cx="2120900" cy="471488"/>
          </a:xfrm>
          <a:prstGeom prst="rect">
            <a:avLst/>
          </a:prstGeom>
          <a:noFill/>
          <a:ln w="9525">
            <a:noFill/>
            <a:round/>
            <a:headEnd/>
            <a:tailEnd/>
          </a:ln>
          <a:effectLst/>
        </p:spPr>
        <p:txBody>
          <a:bodyPr vert="horz" wrap="square" lIns="89973" tIns="46785" rIns="89973" bIns="46785" numCol="1" anchor="t" anchorCtr="0" compatLnSpc="1">
            <a:prstTxWarp prst="textNoShape">
              <a:avLst/>
            </a:prstTxWarp>
          </a:bodyPr>
          <a:lstStyle>
            <a:lvl1pPr algn="r" eaLnBrk="1" hangingPunct="1">
              <a:buClr>
                <a:srgbClr val="000000"/>
              </a:buClr>
              <a:buSzPct val="100000"/>
              <a:buFont typeface="Arial" panose="020B0604020202020204" pitchFamily="34" charset="0"/>
              <a:buNone/>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sz="1400" smtClean="0">
                <a:solidFill>
                  <a:srgbClr val="000000"/>
                </a:solidFill>
              </a:defRPr>
            </a:lvl1pPr>
          </a:lstStyle>
          <a:p>
            <a:pPr>
              <a:defRPr/>
            </a:pPr>
            <a:fld id="{7F3A457F-9AFC-40CF-B01E-EF2801F49F61}"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5868" r:id="rId1"/>
    <p:sldLayoutId id="2147485869" r:id="rId2"/>
    <p:sldLayoutId id="2147485870" r:id="rId3"/>
    <p:sldLayoutId id="2147485871" r:id="rId4"/>
    <p:sldLayoutId id="2147485872" r:id="rId5"/>
    <p:sldLayoutId id="2147485873" r:id="rId6"/>
    <p:sldLayoutId id="2147485874" r:id="rId7"/>
    <p:sldLayoutId id="2147485875" r:id="rId8"/>
    <p:sldLayoutId id="2147485876" r:id="rId9"/>
    <p:sldLayoutId id="2147485877" r:id="rId10"/>
    <p:sldLayoutId id="2147485878" r:id="rId11"/>
  </p:sldLayoutIdLst>
  <p:hf hdr="0"/>
  <p:txStyles>
    <p:titleStyle>
      <a:lvl1pPr algn="ctr" defTabSz="455613" rtl="0" eaLnBrk="0" fontAlgn="base" hangingPunct="0">
        <a:lnSpc>
          <a:spcPct val="58000"/>
        </a:lnSpc>
        <a:spcBef>
          <a:spcPct val="0"/>
        </a:spcBef>
        <a:spcAft>
          <a:spcPct val="0"/>
        </a:spcAft>
        <a:buClr>
          <a:srgbClr val="000000"/>
        </a:buClr>
        <a:buSzPct val="100000"/>
        <a:buFont typeface="Arial" panose="020B0604020202020204" pitchFamily="34" charset="0"/>
        <a:defRPr sz="4400">
          <a:solidFill>
            <a:srgbClr val="000000"/>
          </a:solidFill>
          <a:latin typeface="+mj-lt"/>
          <a:ea typeface="+mj-ea"/>
          <a:cs typeface="+mj-cs"/>
        </a:defRPr>
      </a:lvl1pPr>
      <a:lvl2pPr algn="ctr" defTabSz="455613" rtl="0" eaLnBrk="0" fontAlgn="base" hangingPunct="0">
        <a:lnSpc>
          <a:spcPct val="58000"/>
        </a:lnSpc>
        <a:spcBef>
          <a:spcPct val="0"/>
        </a:spcBef>
        <a:spcAft>
          <a:spcPct val="0"/>
        </a:spcAft>
        <a:buClr>
          <a:srgbClr val="000000"/>
        </a:buClr>
        <a:buSzPct val="100000"/>
        <a:buFont typeface="Arial" panose="020B0604020202020204" pitchFamily="34" charset="0"/>
        <a:defRPr sz="4400">
          <a:solidFill>
            <a:srgbClr val="000000"/>
          </a:solidFill>
          <a:latin typeface="Arial" charset="0"/>
          <a:cs typeface="Arial" charset="0"/>
        </a:defRPr>
      </a:lvl2pPr>
      <a:lvl3pPr algn="ctr" defTabSz="455613" rtl="0" eaLnBrk="0" fontAlgn="base" hangingPunct="0">
        <a:lnSpc>
          <a:spcPct val="58000"/>
        </a:lnSpc>
        <a:spcBef>
          <a:spcPct val="0"/>
        </a:spcBef>
        <a:spcAft>
          <a:spcPct val="0"/>
        </a:spcAft>
        <a:buClr>
          <a:srgbClr val="000000"/>
        </a:buClr>
        <a:buSzPct val="100000"/>
        <a:buFont typeface="Arial" panose="020B0604020202020204" pitchFamily="34" charset="0"/>
        <a:defRPr sz="4400">
          <a:solidFill>
            <a:srgbClr val="000000"/>
          </a:solidFill>
          <a:latin typeface="Arial" charset="0"/>
          <a:cs typeface="Arial" charset="0"/>
        </a:defRPr>
      </a:lvl3pPr>
      <a:lvl4pPr algn="ctr" defTabSz="455613" rtl="0" eaLnBrk="0" fontAlgn="base" hangingPunct="0">
        <a:lnSpc>
          <a:spcPct val="58000"/>
        </a:lnSpc>
        <a:spcBef>
          <a:spcPct val="0"/>
        </a:spcBef>
        <a:spcAft>
          <a:spcPct val="0"/>
        </a:spcAft>
        <a:buClr>
          <a:srgbClr val="000000"/>
        </a:buClr>
        <a:buSzPct val="100000"/>
        <a:buFont typeface="Arial" panose="020B0604020202020204" pitchFamily="34" charset="0"/>
        <a:defRPr sz="4400">
          <a:solidFill>
            <a:srgbClr val="000000"/>
          </a:solidFill>
          <a:latin typeface="Arial" charset="0"/>
          <a:cs typeface="Arial" charset="0"/>
        </a:defRPr>
      </a:lvl4pPr>
      <a:lvl5pPr algn="ctr" defTabSz="455613" rtl="0" eaLnBrk="0" fontAlgn="base" hangingPunct="0">
        <a:lnSpc>
          <a:spcPct val="58000"/>
        </a:lnSpc>
        <a:spcBef>
          <a:spcPct val="0"/>
        </a:spcBef>
        <a:spcAft>
          <a:spcPct val="0"/>
        </a:spcAft>
        <a:buClr>
          <a:srgbClr val="000000"/>
        </a:buClr>
        <a:buSzPct val="100000"/>
        <a:buFont typeface="Arial" panose="020B0604020202020204" pitchFamily="34" charset="0"/>
        <a:defRPr sz="4400">
          <a:solidFill>
            <a:srgbClr val="000000"/>
          </a:solidFill>
          <a:latin typeface="Arial" charset="0"/>
          <a:cs typeface="Arial" charset="0"/>
        </a:defRPr>
      </a:lvl5pPr>
      <a:lvl6pPr marL="457059" algn="ctr" defTabSz="457059" rtl="0" eaLnBrk="0" fontAlgn="base" hangingPunct="0">
        <a:lnSpc>
          <a:spcPct val="58000"/>
        </a:lnSpc>
        <a:spcBef>
          <a:spcPct val="0"/>
        </a:spcBef>
        <a:spcAft>
          <a:spcPct val="0"/>
        </a:spcAft>
        <a:buClr>
          <a:srgbClr val="000000"/>
        </a:buClr>
        <a:buSzPct val="100000"/>
        <a:buFont typeface="Arial" charset="0"/>
        <a:defRPr sz="4400">
          <a:solidFill>
            <a:srgbClr val="000000"/>
          </a:solidFill>
          <a:latin typeface="Arial" charset="0"/>
          <a:cs typeface="Arial" charset="0"/>
        </a:defRPr>
      </a:lvl6pPr>
      <a:lvl7pPr marL="914116" algn="ctr" defTabSz="457059" rtl="0" eaLnBrk="0" fontAlgn="base" hangingPunct="0">
        <a:lnSpc>
          <a:spcPct val="58000"/>
        </a:lnSpc>
        <a:spcBef>
          <a:spcPct val="0"/>
        </a:spcBef>
        <a:spcAft>
          <a:spcPct val="0"/>
        </a:spcAft>
        <a:buClr>
          <a:srgbClr val="000000"/>
        </a:buClr>
        <a:buSzPct val="100000"/>
        <a:buFont typeface="Arial" charset="0"/>
        <a:defRPr sz="4400">
          <a:solidFill>
            <a:srgbClr val="000000"/>
          </a:solidFill>
          <a:latin typeface="Arial" charset="0"/>
          <a:cs typeface="Arial" charset="0"/>
        </a:defRPr>
      </a:lvl7pPr>
      <a:lvl8pPr marL="1371174" algn="ctr" defTabSz="457059" rtl="0" eaLnBrk="0" fontAlgn="base" hangingPunct="0">
        <a:lnSpc>
          <a:spcPct val="58000"/>
        </a:lnSpc>
        <a:spcBef>
          <a:spcPct val="0"/>
        </a:spcBef>
        <a:spcAft>
          <a:spcPct val="0"/>
        </a:spcAft>
        <a:buClr>
          <a:srgbClr val="000000"/>
        </a:buClr>
        <a:buSzPct val="100000"/>
        <a:buFont typeface="Arial" charset="0"/>
        <a:defRPr sz="4400">
          <a:solidFill>
            <a:srgbClr val="000000"/>
          </a:solidFill>
          <a:latin typeface="Arial" charset="0"/>
          <a:cs typeface="Arial" charset="0"/>
        </a:defRPr>
      </a:lvl8pPr>
      <a:lvl9pPr marL="1828231" algn="ctr" defTabSz="457059" rtl="0" eaLnBrk="0" fontAlgn="base" hangingPunct="0">
        <a:lnSpc>
          <a:spcPct val="58000"/>
        </a:lnSpc>
        <a:spcBef>
          <a:spcPct val="0"/>
        </a:spcBef>
        <a:spcAft>
          <a:spcPct val="0"/>
        </a:spcAft>
        <a:buClr>
          <a:srgbClr val="000000"/>
        </a:buClr>
        <a:buSzPct val="100000"/>
        <a:buFont typeface="Arial" charset="0"/>
        <a:defRPr sz="4400">
          <a:solidFill>
            <a:srgbClr val="000000"/>
          </a:solidFill>
          <a:latin typeface="Arial" charset="0"/>
          <a:cs typeface="Arial" charset="0"/>
        </a:defRPr>
      </a:lvl9pPr>
    </p:titleStyle>
    <p:bodyStyle>
      <a:lvl1pPr marL="328613" indent="-328613" algn="l" defTabSz="455613" rtl="0" eaLnBrk="0" fontAlgn="base" hangingPunct="0">
        <a:lnSpc>
          <a:spcPct val="58000"/>
        </a:lnSpc>
        <a:spcBef>
          <a:spcPts val="800"/>
        </a:spcBef>
        <a:spcAft>
          <a:spcPct val="0"/>
        </a:spcAft>
        <a:buClr>
          <a:srgbClr val="000000"/>
        </a:buClr>
        <a:buSzPct val="100000"/>
        <a:buFont typeface="Arial" panose="020B0604020202020204" pitchFamily="34" charset="0"/>
        <a:buChar char="•"/>
        <a:defRPr sz="3200">
          <a:solidFill>
            <a:srgbClr val="000000"/>
          </a:solidFill>
          <a:latin typeface="+mn-lt"/>
          <a:ea typeface="+mn-ea"/>
          <a:cs typeface="+mn-cs"/>
        </a:defRPr>
      </a:lvl1pPr>
      <a:lvl2pPr marL="728663" indent="-271463" algn="l" defTabSz="455613" rtl="0" eaLnBrk="0" fontAlgn="base" hangingPunct="0">
        <a:lnSpc>
          <a:spcPct val="58000"/>
        </a:lnSpc>
        <a:spcBef>
          <a:spcPts val="700"/>
        </a:spcBef>
        <a:spcAft>
          <a:spcPct val="0"/>
        </a:spcAft>
        <a:buClr>
          <a:srgbClr val="000000"/>
        </a:buClr>
        <a:buSzPct val="100000"/>
        <a:buFont typeface="Arial" panose="020B0604020202020204" pitchFamily="34" charset="0"/>
        <a:buChar char="–"/>
        <a:defRPr sz="2800">
          <a:solidFill>
            <a:srgbClr val="000000"/>
          </a:solidFill>
          <a:latin typeface="+mn-lt"/>
          <a:cs typeface="+mn-cs"/>
        </a:defRPr>
      </a:lvl2pPr>
      <a:lvl3pPr marL="1141413" indent="-227013" algn="l" defTabSz="455613" rtl="0" eaLnBrk="0" fontAlgn="base" hangingPunct="0">
        <a:lnSpc>
          <a:spcPct val="58000"/>
        </a:lnSpc>
        <a:spcBef>
          <a:spcPts val="600"/>
        </a:spcBef>
        <a:spcAft>
          <a:spcPct val="0"/>
        </a:spcAft>
        <a:buClr>
          <a:srgbClr val="000000"/>
        </a:buClr>
        <a:buSzPct val="100000"/>
        <a:buFont typeface="Arial" panose="020B0604020202020204" pitchFamily="34" charset="0"/>
        <a:buChar char="•"/>
        <a:defRPr sz="2400">
          <a:solidFill>
            <a:srgbClr val="000000"/>
          </a:solidFill>
          <a:latin typeface="+mn-lt"/>
          <a:cs typeface="+mn-cs"/>
        </a:defRPr>
      </a:lvl3pPr>
      <a:lvl4pPr marL="1598613" indent="-227013" algn="l" defTabSz="455613" rtl="0" eaLnBrk="0" fontAlgn="base" hangingPunct="0">
        <a:lnSpc>
          <a:spcPct val="58000"/>
        </a:lnSpc>
        <a:spcBef>
          <a:spcPts val="500"/>
        </a:spcBef>
        <a:spcAft>
          <a:spcPct val="0"/>
        </a:spcAft>
        <a:buClr>
          <a:srgbClr val="000000"/>
        </a:buClr>
        <a:buSzPct val="100000"/>
        <a:buFont typeface="Arial" panose="020B0604020202020204" pitchFamily="34" charset="0"/>
        <a:buChar char="–"/>
        <a:defRPr sz="2000">
          <a:solidFill>
            <a:srgbClr val="000000"/>
          </a:solidFill>
          <a:latin typeface="+mn-lt"/>
          <a:cs typeface="+mn-cs"/>
        </a:defRPr>
      </a:lvl4pPr>
      <a:lvl5pPr marL="2055813" indent="-227013" algn="l" defTabSz="455613" rtl="0" eaLnBrk="0" fontAlgn="base" hangingPunct="0">
        <a:lnSpc>
          <a:spcPct val="58000"/>
        </a:lnSpc>
        <a:spcBef>
          <a:spcPts val="500"/>
        </a:spcBef>
        <a:spcAft>
          <a:spcPct val="0"/>
        </a:spcAft>
        <a:buClr>
          <a:srgbClr val="000000"/>
        </a:buClr>
        <a:buSzPct val="100000"/>
        <a:buFont typeface="Arial" panose="020B0604020202020204" pitchFamily="34" charset="0"/>
        <a:buChar char="»"/>
        <a:defRPr sz="2000">
          <a:solidFill>
            <a:srgbClr val="000000"/>
          </a:solidFill>
          <a:latin typeface="+mn-lt"/>
          <a:cs typeface="+mn-cs"/>
        </a:defRPr>
      </a:lvl5pPr>
      <a:lvl6pPr marL="2513818" indent="-228529" algn="l" defTabSz="457059" rtl="0" eaLnBrk="0" fontAlgn="base" hangingPunct="0">
        <a:lnSpc>
          <a:spcPct val="58000"/>
        </a:lnSpc>
        <a:spcBef>
          <a:spcPts val="500"/>
        </a:spcBef>
        <a:spcAft>
          <a:spcPct val="0"/>
        </a:spcAft>
        <a:buClr>
          <a:srgbClr val="000000"/>
        </a:buClr>
        <a:buSzPct val="100000"/>
        <a:buFont typeface="Arial" charset="0"/>
        <a:buChar char="»"/>
        <a:defRPr sz="2000">
          <a:solidFill>
            <a:srgbClr val="000000"/>
          </a:solidFill>
          <a:latin typeface="+mn-lt"/>
          <a:cs typeface="+mn-cs"/>
        </a:defRPr>
      </a:lvl6pPr>
      <a:lvl7pPr marL="2970876" indent="-228529" algn="l" defTabSz="457059" rtl="0" eaLnBrk="0" fontAlgn="base" hangingPunct="0">
        <a:lnSpc>
          <a:spcPct val="58000"/>
        </a:lnSpc>
        <a:spcBef>
          <a:spcPts val="500"/>
        </a:spcBef>
        <a:spcAft>
          <a:spcPct val="0"/>
        </a:spcAft>
        <a:buClr>
          <a:srgbClr val="000000"/>
        </a:buClr>
        <a:buSzPct val="100000"/>
        <a:buFont typeface="Arial" charset="0"/>
        <a:buChar char="»"/>
        <a:defRPr sz="2000">
          <a:solidFill>
            <a:srgbClr val="000000"/>
          </a:solidFill>
          <a:latin typeface="+mn-lt"/>
          <a:cs typeface="+mn-cs"/>
        </a:defRPr>
      </a:lvl7pPr>
      <a:lvl8pPr marL="3427934" indent="-228529" algn="l" defTabSz="457059" rtl="0" eaLnBrk="0" fontAlgn="base" hangingPunct="0">
        <a:lnSpc>
          <a:spcPct val="58000"/>
        </a:lnSpc>
        <a:spcBef>
          <a:spcPts val="500"/>
        </a:spcBef>
        <a:spcAft>
          <a:spcPct val="0"/>
        </a:spcAft>
        <a:buClr>
          <a:srgbClr val="000000"/>
        </a:buClr>
        <a:buSzPct val="100000"/>
        <a:buFont typeface="Arial" charset="0"/>
        <a:buChar char="»"/>
        <a:defRPr sz="2000">
          <a:solidFill>
            <a:srgbClr val="000000"/>
          </a:solidFill>
          <a:latin typeface="+mn-lt"/>
          <a:cs typeface="+mn-cs"/>
        </a:defRPr>
      </a:lvl8pPr>
      <a:lvl9pPr marL="3884991" indent="-228529" algn="l" defTabSz="457059" rtl="0" eaLnBrk="0" fontAlgn="base" hangingPunct="0">
        <a:lnSpc>
          <a:spcPct val="58000"/>
        </a:lnSpc>
        <a:spcBef>
          <a:spcPts val="500"/>
        </a:spcBef>
        <a:spcAft>
          <a:spcPct val="0"/>
        </a:spcAft>
        <a:buClr>
          <a:srgbClr val="000000"/>
        </a:buClr>
        <a:buSzPct val="100000"/>
        <a:buFont typeface="Arial" charset="0"/>
        <a:buChar char="»"/>
        <a:defRPr sz="2000">
          <a:solidFill>
            <a:srgbClr val="000000"/>
          </a:solidFill>
          <a:latin typeface="+mn-lt"/>
          <a:cs typeface="+mn-cs"/>
        </a:defRPr>
      </a:lvl9pPr>
    </p:bodyStyle>
    <p:otherStyle>
      <a:defPPr>
        <a:defRPr lang="ru-RU"/>
      </a:defPPr>
      <a:lvl1pPr marL="0" algn="l" defTabSz="914116" rtl="0" eaLnBrk="1" latinLnBrk="0" hangingPunct="1">
        <a:defRPr sz="1800" kern="1200">
          <a:solidFill>
            <a:schemeClr val="tx1"/>
          </a:solidFill>
          <a:latin typeface="+mn-lt"/>
          <a:ea typeface="+mn-ea"/>
          <a:cs typeface="+mn-cs"/>
        </a:defRPr>
      </a:lvl1pPr>
      <a:lvl2pPr marL="457059" algn="l" defTabSz="914116" rtl="0" eaLnBrk="1" latinLnBrk="0" hangingPunct="1">
        <a:defRPr sz="1800" kern="1200">
          <a:solidFill>
            <a:schemeClr val="tx1"/>
          </a:solidFill>
          <a:latin typeface="+mn-lt"/>
          <a:ea typeface="+mn-ea"/>
          <a:cs typeface="+mn-cs"/>
        </a:defRPr>
      </a:lvl2pPr>
      <a:lvl3pPr marL="914116" algn="l" defTabSz="914116" rtl="0" eaLnBrk="1" latinLnBrk="0" hangingPunct="1">
        <a:defRPr sz="1800" kern="1200">
          <a:solidFill>
            <a:schemeClr val="tx1"/>
          </a:solidFill>
          <a:latin typeface="+mn-lt"/>
          <a:ea typeface="+mn-ea"/>
          <a:cs typeface="+mn-cs"/>
        </a:defRPr>
      </a:lvl3pPr>
      <a:lvl4pPr marL="1371174" algn="l" defTabSz="914116" rtl="0" eaLnBrk="1" latinLnBrk="0" hangingPunct="1">
        <a:defRPr sz="1800" kern="1200">
          <a:solidFill>
            <a:schemeClr val="tx1"/>
          </a:solidFill>
          <a:latin typeface="+mn-lt"/>
          <a:ea typeface="+mn-ea"/>
          <a:cs typeface="+mn-cs"/>
        </a:defRPr>
      </a:lvl4pPr>
      <a:lvl5pPr marL="1828231" algn="l" defTabSz="914116" rtl="0" eaLnBrk="1" latinLnBrk="0" hangingPunct="1">
        <a:defRPr sz="1800" kern="1200">
          <a:solidFill>
            <a:schemeClr val="tx1"/>
          </a:solidFill>
          <a:latin typeface="+mn-lt"/>
          <a:ea typeface="+mn-ea"/>
          <a:cs typeface="+mn-cs"/>
        </a:defRPr>
      </a:lvl5pPr>
      <a:lvl6pPr marL="2285289" algn="l" defTabSz="914116" rtl="0" eaLnBrk="1" latinLnBrk="0" hangingPunct="1">
        <a:defRPr sz="1800" kern="1200">
          <a:solidFill>
            <a:schemeClr val="tx1"/>
          </a:solidFill>
          <a:latin typeface="+mn-lt"/>
          <a:ea typeface="+mn-ea"/>
          <a:cs typeface="+mn-cs"/>
        </a:defRPr>
      </a:lvl6pPr>
      <a:lvl7pPr marL="2742346" algn="l" defTabSz="914116" rtl="0" eaLnBrk="1" latinLnBrk="0" hangingPunct="1">
        <a:defRPr sz="1800" kern="1200">
          <a:solidFill>
            <a:schemeClr val="tx1"/>
          </a:solidFill>
          <a:latin typeface="+mn-lt"/>
          <a:ea typeface="+mn-ea"/>
          <a:cs typeface="+mn-cs"/>
        </a:defRPr>
      </a:lvl7pPr>
      <a:lvl8pPr marL="3199404" algn="l" defTabSz="914116" rtl="0" eaLnBrk="1" latinLnBrk="0" hangingPunct="1">
        <a:defRPr sz="1800" kern="1200">
          <a:solidFill>
            <a:schemeClr val="tx1"/>
          </a:solidFill>
          <a:latin typeface="+mn-lt"/>
          <a:ea typeface="+mn-ea"/>
          <a:cs typeface="+mn-cs"/>
        </a:defRPr>
      </a:lvl8pPr>
      <a:lvl9pPr marL="3656462" algn="l" defTabSz="91411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4" name="Rectangle 1">
            <a:extLst>
              <a:ext uri="{FF2B5EF4-FFF2-40B4-BE49-F238E27FC236}">
                <a16:creationId xmlns:a16="http://schemas.microsoft.com/office/drawing/2014/main" xmlns="" id="{ADC752D8-8828-43BE-B24E-25B772BD4975}"/>
              </a:ext>
            </a:extLst>
          </p:cNvPr>
          <p:cNvSpPr>
            <a:spLocks noGrp="1" noChangeArrowheads="1"/>
          </p:cNvSpPr>
          <p:nvPr>
            <p:ph type="title"/>
          </p:nvPr>
        </p:nvSpPr>
        <p:spPr bwMode="auto">
          <a:xfrm>
            <a:off x="457200" y="274638"/>
            <a:ext cx="8216900" cy="1138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9973" tIns="46785" rIns="89973" bIns="46785" numCol="1" anchor="ctr" anchorCtr="0" compatLnSpc="1">
            <a:prstTxWarp prst="textNoShape">
              <a:avLst/>
            </a:prstTxWarp>
          </a:bodyPr>
          <a:lstStyle/>
          <a:p>
            <a:pPr lvl="0"/>
            <a:r>
              <a:rPr lang="en-GB" altLang="en-US"/>
              <a:t>Click to edit the title text format</a:t>
            </a:r>
          </a:p>
        </p:txBody>
      </p:sp>
      <p:sp>
        <p:nvSpPr>
          <p:cNvPr id="3075" name="Rectangle 2">
            <a:extLst>
              <a:ext uri="{FF2B5EF4-FFF2-40B4-BE49-F238E27FC236}">
                <a16:creationId xmlns:a16="http://schemas.microsoft.com/office/drawing/2014/main" xmlns="" id="{696C9655-008A-4300-946D-DC350FA47CC9}"/>
              </a:ext>
            </a:extLst>
          </p:cNvPr>
          <p:cNvSpPr>
            <a:spLocks noGrp="1" noChangeArrowheads="1"/>
          </p:cNvSpPr>
          <p:nvPr>
            <p:ph type="body" idx="1"/>
          </p:nvPr>
        </p:nvSpPr>
        <p:spPr bwMode="auto">
          <a:xfrm>
            <a:off x="457200" y="1600200"/>
            <a:ext cx="82169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9973" tIns="46785" rIns="89973" bIns="46785" numCol="1" anchor="t" anchorCtr="0" compatLnSpc="1">
            <a:prstTxWarp prst="textNoShape">
              <a:avLst/>
            </a:prstTxWarp>
          </a:bodyPr>
          <a:lstStyle/>
          <a:p>
            <a:pPr lvl="0"/>
            <a:r>
              <a:rPr lang="en-GB" altLang="en-US"/>
              <a:t>Click to edit the outline text format</a:t>
            </a:r>
          </a:p>
          <a:p>
            <a:pPr lvl="1"/>
            <a:r>
              <a:rPr lang="en-GB" altLang="en-US"/>
              <a:t>Second Outline Level</a:t>
            </a:r>
          </a:p>
          <a:p>
            <a:pPr lvl="2"/>
            <a:r>
              <a:rPr lang="en-GB" altLang="en-US"/>
              <a:t>Third Outline Level</a:t>
            </a:r>
          </a:p>
          <a:p>
            <a:pPr lvl="3"/>
            <a:r>
              <a:rPr lang="en-GB" altLang="en-US"/>
              <a:t>Fourth Outline Level</a:t>
            </a:r>
          </a:p>
          <a:p>
            <a:pPr lvl="4"/>
            <a:r>
              <a:rPr lang="en-GB" altLang="en-US"/>
              <a:t>Fifth Outline Level</a:t>
            </a:r>
          </a:p>
          <a:p>
            <a:pPr lvl="4"/>
            <a:r>
              <a:rPr lang="en-GB" altLang="en-US"/>
              <a:t>Sixth Outline Level</a:t>
            </a:r>
          </a:p>
          <a:p>
            <a:pPr lvl="4"/>
            <a:r>
              <a:rPr lang="en-GB" altLang="en-US"/>
              <a:t>Seventh Outline Level</a:t>
            </a:r>
          </a:p>
          <a:p>
            <a:pPr lvl="4"/>
            <a:r>
              <a:rPr lang="en-GB" altLang="en-US"/>
              <a:t>Eighth Outline Level</a:t>
            </a:r>
          </a:p>
          <a:p>
            <a:pPr lvl="4"/>
            <a:r>
              <a:rPr lang="en-GB" altLang="en-US"/>
              <a:t>Ninth Outline Level</a:t>
            </a:r>
          </a:p>
        </p:txBody>
      </p:sp>
      <p:sp>
        <p:nvSpPr>
          <p:cNvPr id="2" name="Rectangle 3">
            <a:extLst>
              <a:ext uri="{FF2B5EF4-FFF2-40B4-BE49-F238E27FC236}">
                <a16:creationId xmlns:a16="http://schemas.microsoft.com/office/drawing/2014/main" xmlns="" id="{2C4FB391-FCB8-4D07-A65B-7A92C9617070}"/>
              </a:ext>
            </a:extLst>
          </p:cNvPr>
          <p:cNvSpPr>
            <a:spLocks noGrp="1" noChangeArrowheads="1"/>
          </p:cNvSpPr>
          <p:nvPr>
            <p:ph type="dt"/>
          </p:nvPr>
        </p:nvSpPr>
        <p:spPr bwMode="auto">
          <a:xfrm>
            <a:off x="457200" y="6245225"/>
            <a:ext cx="2120900" cy="471488"/>
          </a:xfrm>
          <a:prstGeom prst="rect">
            <a:avLst/>
          </a:prstGeom>
          <a:noFill/>
          <a:ln w="9525">
            <a:noFill/>
            <a:round/>
            <a:headEnd/>
            <a:tailEnd/>
          </a:ln>
          <a:effectLst/>
        </p:spPr>
        <p:txBody>
          <a:bodyPr vert="horz" wrap="square" lIns="89973" tIns="46785" rIns="89973" bIns="46785" numCol="1" anchor="t" anchorCtr="0" compatLnSpc="1">
            <a:prstTxWarp prst="textNoShape">
              <a:avLst/>
            </a:prstTxWarp>
          </a:bodyPr>
          <a:lstStyle>
            <a:lvl1pPr algn="l" defTabSz="457059" eaLnBrk="1" hangingPunct="1">
              <a:lnSpc>
                <a:spcPct val="100000"/>
              </a:lnSpc>
              <a:buClr>
                <a:srgbClr val="000000"/>
              </a:buClr>
              <a:buSzPct val="100000"/>
              <a:buFont typeface="Arial" charset="0"/>
              <a:buNone/>
              <a:tabLst>
                <a:tab pos="0" algn="l"/>
                <a:tab pos="457059" algn="l"/>
                <a:tab pos="914116" algn="l"/>
                <a:tab pos="1371174" algn="l"/>
                <a:tab pos="1828231" algn="l"/>
                <a:tab pos="2285289" algn="l"/>
                <a:tab pos="2742346" algn="l"/>
                <a:tab pos="3199404" algn="l"/>
                <a:tab pos="3656462" algn="l"/>
                <a:tab pos="4113520" algn="l"/>
                <a:tab pos="4570578" algn="l"/>
                <a:tab pos="5027635" algn="l"/>
                <a:tab pos="5484694" algn="l"/>
                <a:tab pos="5941752" algn="l"/>
                <a:tab pos="6398809" algn="l"/>
                <a:tab pos="6855867" algn="l"/>
                <a:tab pos="7312925" algn="l"/>
                <a:tab pos="7769984" algn="l"/>
                <a:tab pos="8227041" algn="l"/>
                <a:tab pos="8684100" algn="l"/>
                <a:tab pos="9141156" algn="l"/>
              </a:tabLst>
              <a:defRPr sz="1400">
                <a:solidFill>
                  <a:srgbClr val="000000"/>
                </a:solidFill>
                <a:latin typeface="Arial" charset="0"/>
                <a:cs typeface="Arial" charset="0"/>
              </a:defRPr>
            </a:lvl1pPr>
          </a:lstStyle>
          <a:p>
            <a:pPr>
              <a:defRPr/>
            </a:pPr>
            <a:r>
              <a:rPr lang="en-US"/>
              <a:t>5/17/2023</a:t>
            </a:r>
            <a:endParaRPr lang="en-GB"/>
          </a:p>
        </p:txBody>
      </p:sp>
      <p:sp>
        <p:nvSpPr>
          <p:cNvPr id="1028" name="Rectangle 4">
            <a:extLst>
              <a:ext uri="{FF2B5EF4-FFF2-40B4-BE49-F238E27FC236}">
                <a16:creationId xmlns:a16="http://schemas.microsoft.com/office/drawing/2014/main" xmlns="" id="{946D731E-76D9-4134-8AFF-067FDD8A5F19}"/>
              </a:ext>
            </a:extLst>
          </p:cNvPr>
          <p:cNvSpPr>
            <a:spLocks noGrp="1" noChangeArrowheads="1"/>
          </p:cNvSpPr>
          <p:nvPr>
            <p:ph type="ftr"/>
          </p:nvPr>
        </p:nvSpPr>
        <p:spPr bwMode="auto">
          <a:xfrm>
            <a:off x="3124200" y="6245225"/>
            <a:ext cx="2882900" cy="471488"/>
          </a:xfrm>
          <a:prstGeom prst="rect">
            <a:avLst/>
          </a:prstGeom>
          <a:noFill/>
          <a:ln w="9525">
            <a:noFill/>
            <a:round/>
            <a:headEnd/>
            <a:tailEnd/>
          </a:ln>
          <a:effectLst/>
        </p:spPr>
        <p:txBody>
          <a:bodyPr vert="horz" wrap="square" lIns="89973" tIns="46785" rIns="89973" bIns="46785" numCol="1" anchor="t" anchorCtr="0" compatLnSpc="1">
            <a:prstTxWarp prst="textNoShape">
              <a:avLst/>
            </a:prstTxWarp>
          </a:bodyPr>
          <a:lstStyle>
            <a:lvl1pPr algn="ctr" defTabSz="457059" eaLnBrk="1" hangingPunct="1">
              <a:lnSpc>
                <a:spcPct val="100000"/>
              </a:lnSpc>
              <a:buClr>
                <a:srgbClr val="000000"/>
              </a:buClr>
              <a:buSzPct val="100000"/>
              <a:buFont typeface="Arial" charset="0"/>
              <a:buNone/>
              <a:tabLst>
                <a:tab pos="0" algn="l"/>
                <a:tab pos="457059" algn="l"/>
                <a:tab pos="914116" algn="l"/>
                <a:tab pos="1371174" algn="l"/>
                <a:tab pos="1828231" algn="l"/>
                <a:tab pos="2285289" algn="l"/>
                <a:tab pos="2742346" algn="l"/>
                <a:tab pos="3199404" algn="l"/>
                <a:tab pos="3656462" algn="l"/>
                <a:tab pos="4113520" algn="l"/>
                <a:tab pos="4570578" algn="l"/>
                <a:tab pos="5027635" algn="l"/>
                <a:tab pos="5484694" algn="l"/>
                <a:tab pos="5941752" algn="l"/>
                <a:tab pos="6398809" algn="l"/>
                <a:tab pos="6855867" algn="l"/>
                <a:tab pos="7312925" algn="l"/>
                <a:tab pos="7769984" algn="l"/>
                <a:tab pos="8227041" algn="l"/>
                <a:tab pos="8684100" algn="l"/>
                <a:tab pos="9141156" algn="l"/>
              </a:tabLst>
              <a:defRPr sz="1400">
                <a:solidFill>
                  <a:srgbClr val="000000"/>
                </a:solidFill>
                <a:latin typeface="Arial" charset="0"/>
                <a:cs typeface="Arial" charset="0"/>
              </a:defRPr>
            </a:lvl1pPr>
          </a:lstStyle>
          <a:p>
            <a:pPr>
              <a:defRPr/>
            </a:pPr>
            <a:r>
              <a:rPr lang="en-GB"/>
              <a:t>ECFA-DRD4</a:t>
            </a:r>
          </a:p>
        </p:txBody>
      </p:sp>
      <p:sp>
        <p:nvSpPr>
          <p:cNvPr id="1029" name="Rectangle 5">
            <a:extLst>
              <a:ext uri="{FF2B5EF4-FFF2-40B4-BE49-F238E27FC236}">
                <a16:creationId xmlns:a16="http://schemas.microsoft.com/office/drawing/2014/main" xmlns="" id="{5C3D2737-6CA4-41D8-BD79-CEB45762C376}"/>
              </a:ext>
            </a:extLst>
          </p:cNvPr>
          <p:cNvSpPr>
            <a:spLocks noGrp="1" noChangeArrowheads="1"/>
          </p:cNvSpPr>
          <p:nvPr>
            <p:ph type="sldNum"/>
          </p:nvPr>
        </p:nvSpPr>
        <p:spPr bwMode="auto">
          <a:xfrm>
            <a:off x="6553200" y="6245225"/>
            <a:ext cx="2120900" cy="471488"/>
          </a:xfrm>
          <a:prstGeom prst="rect">
            <a:avLst/>
          </a:prstGeom>
          <a:noFill/>
          <a:ln w="9525">
            <a:noFill/>
            <a:round/>
            <a:headEnd/>
            <a:tailEnd/>
          </a:ln>
          <a:effectLst/>
        </p:spPr>
        <p:txBody>
          <a:bodyPr vert="horz" wrap="square" lIns="89973" tIns="46785" rIns="89973" bIns="46785" numCol="1" anchor="t" anchorCtr="0" compatLnSpc="1">
            <a:prstTxWarp prst="textNoShape">
              <a:avLst/>
            </a:prstTxWarp>
          </a:bodyPr>
          <a:lstStyle>
            <a:lvl1pPr algn="r" eaLnBrk="1" hangingPunct="1">
              <a:buClr>
                <a:srgbClr val="000000"/>
              </a:buClr>
              <a:buSzPct val="100000"/>
              <a:buFont typeface="Arial" panose="020B0604020202020204" pitchFamily="34" charset="0"/>
              <a:buNone/>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sz="1400" smtClean="0">
                <a:solidFill>
                  <a:srgbClr val="000000"/>
                </a:solidFill>
              </a:defRPr>
            </a:lvl1pPr>
          </a:lstStyle>
          <a:p>
            <a:pPr>
              <a:defRPr/>
            </a:pPr>
            <a:fld id="{23962C2F-BE83-49FA-906E-3A8B2F3F16C7}"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5890" r:id="rId1"/>
    <p:sldLayoutId id="2147485891" r:id="rId2"/>
    <p:sldLayoutId id="2147485892" r:id="rId3"/>
    <p:sldLayoutId id="2147485893" r:id="rId4"/>
    <p:sldLayoutId id="2147485894" r:id="rId5"/>
    <p:sldLayoutId id="2147485895" r:id="rId6"/>
    <p:sldLayoutId id="2147485896" r:id="rId7"/>
    <p:sldLayoutId id="2147485897" r:id="rId8"/>
    <p:sldLayoutId id="2147485898" r:id="rId9"/>
    <p:sldLayoutId id="2147485899" r:id="rId10"/>
    <p:sldLayoutId id="2147485900" r:id="rId11"/>
  </p:sldLayoutIdLst>
  <p:hf hdr="0"/>
  <p:txStyles>
    <p:titleStyle>
      <a:lvl1pPr algn="ctr" defTabSz="455613" rtl="0" eaLnBrk="0" fontAlgn="base" hangingPunct="0">
        <a:lnSpc>
          <a:spcPct val="58000"/>
        </a:lnSpc>
        <a:spcBef>
          <a:spcPct val="0"/>
        </a:spcBef>
        <a:spcAft>
          <a:spcPct val="0"/>
        </a:spcAft>
        <a:buClr>
          <a:srgbClr val="000000"/>
        </a:buClr>
        <a:buSzPct val="100000"/>
        <a:buFont typeface="Arial" panose="020B0604020202020204" pitchFamily="34" charset="0"/>
        <a:defRPr sz="4400">
          <a:solidFill>
            <a:srgbClr val="000000"/>
          </a:solidFill>
          <a:latin typeface="+mj-lt"/>
          <a:ea typeface="+mj-ea"/>
          <a:cs typeface="+mj-cs"/>
        </a:defRPr>
      </a:lvl1pPr>
      <a:lvl2pPr algn="ctr" defTabSz="455613" rtl="0" eaLnBrk="0" fontAlgn="base" hangingPunct="0">
        <a:lnSpc>
          <a:spcPct val="58000"/>
        </a:lnSpc>
        <a:spcBef>
          <a:spcPct val="0"/>
        </a:spcBef>
        <a:spcAft>
          <a:spcPct val="0"/>
        </a:spcAft>
        <a:buClr>
          <a:srgbClr val="000000"/>
        </a:buClr>
        <a:buSzPct val="100000"/>
        <a:buFont typeface="Arial" panose="020B0604020202020204" pitchFamily="34" charset="0"/>
        <a:defRPr sz="4400">
          <a:solidFill>
            <a:srgbClr val="000000"/>
          </a:solidFill>
          <a:latin typeface="Arial" charset="0"/>
          <a:cs typeface="Arial" charset="0"/>
        </a:defRPr>
      </a:lvl2pPr>
      <a:lvl3pPr algn="ctr" defTabSz="455613" rtl="0" eaLnBrk="0" fontAlgn="base" hangingPunct="0">
        <a:lnSpc>
          <a:spcPct val="58000"/>
        </a:lnSpc>
        <a:spcBef>
          <a:spcPct val="0"/>
        </a:spcBef>
        <a:spcAft>
          <a:spcPct val="0"/>
        </a:spcAft>
        <a:buClr>
          <a:srgbClr val="000000"/>
        </a:buClr>
        <a:buSzPct val="100000"/>
        <a:buFont typeface="Arial" panose="020B0604020202020204" pitchFamily="34" charset="0"/>
        <a:defRPr sz="4400">
          <a:solidFill>
            <a:srgbClr val="000000"/>
          </a:solidFill>
          <a:latin typeface="Arial" charset="0"/>
          <a:cs typeface="Arial" charset="0"/>
        </a:defRPr>
      </a:lvl3pPr>
      <a:lvl4pPr algn="ctr" defTabSz="455613" rtl="0" eaLnBrk="0" fontAlgn="base" hangingPunct="0">
        <a:lnSpc>
          <a:spcPct val="58000"/>
        </a:lnSpc>
        <a:spcBef>
          <a:spcPct val="0"/>
        </a:spcBef>
        <a:spcAft>
          <a:spcPct val="0"/>
        </a:spcAft>
        <a:buClr>
          <a:srgbClr val="000000"/>
        </a:buClr>
        <a:buSzPct val="100000"/>
        <a:buFont typeface="Arial" panose="020B0604020202020204" pitchFamily="34" charset="0"/>
        <a:defRPr sz="4400">
          <a:solidFill>
            <a:srgbClr val="000000"/>
          </a:solidFill>
          <a:latin typeface="Arial" charset="0"/>
          <a:cs typeface="Arial" charset="0"/>
        </a:defRPr>
      </a:lvl4pPr>
      <a:lvl5pPr algn="ctr" defTabSz="455613" rtl="0" eaLnBrk="0" fontAlgn="base" hangingPunct="0">
        <a:lnSpc>
          <a:spcPct val="58000"/>
        </a:lnSpc>
        <a:spcBef>
          <a:spcPct val="0"/>
        </a:spcBef>
        <a:spcAft>
          <a:spcPct val="0"/>
        </a:spcAft>
        <a:buClr>
          <a:srgbClr val="000000"/>
        </a:buClr>
        <a:buSzPct val="100000"/>
        <a:buFont typeface="Arial" panose="020B0604020202020204" pitchFamily="34" charset="0"/>
        <a:defRPr sz="4400">
          <a:solidFill>
            <a:srgbClr val="000000"/>
          </a:solidFill>
          <a:latin typeface="Arial" charset="0"/>
          <a:cs typeface="Arial" charset="0"/>
        </a:defRPr>
      </a:lvl5pPr>
      <a:lvl6pPr marL="457059" algn="ctr" defTabSz="457059" rtl="0" eaLnBrk="0" fontAlgn="base" hangingPunct="0">
        <a:lnSpc>
          <a:spcPct val="58000"/>
        </a:lnSpc>
        <a:spcBef>
          <a:spcPct val="0"/>
        </a:spcBef>
        <a:spcAft>
          <a:spcPct val="0"/>
        </a:spcAft>
        <a:buClr>
          <a:srgbClr val="000000"/>
        </a:buClr>
        <a:buSzPct val="100000"/>
        <a:buFont typeface="Arial" charset="0"/>
        <a:defRPr sz="4400">
          <a:solidFill>
            <a:srgbClr val="000000"/>
          </a:solidFill>
          <a:latin typeface="Arial" charset="0"/>
          <a:cs typeface="Arial" charset="0"/>
        </a:defRPr>
      </a:lvl6pPr>
      <a:lvl7pPr marL="914116" algn="ctr" defTabSz="457059" rtl="0" eaLnBrk="0" fontAlgn="base" hangingPunct="0">
        <a:lnSpc>
          <a:spcPct val="58000"/>
        </a:lnSpc>
        <a:spcBef>
          <a:spcPct val="0"/>
        </a:spcBef>
        <a:spcAft>
          <a:spcPct val="0"/>
        </a:spcAft>
        <a:buClr>
          <a:srgbClr val="000000"/>
        </a:buClr>
        <a:buSzPct val="100000"/>
        <a:buFont typeface="Arial" charset="0"/>
        <a:defRPr sz="4400">
          <a:solidFill>
            <a:srgbClr val="000000"/>
          </a:solidFill>
          <a:latin typeface="Arial" charset="0"/>
          <a:cs typeface="Arial" charset="0"/>
        </a:defRPr>
      </a:lvl7pPr>
      <a:lvl8pPr marL="1371174" algn="ctr" defTabSz="457059" rtl="0" eaLnBrk="0" fontAlgn="base" hangingPunct="0">
        <a:lnSpc>
          <a:spcPct val="58000"/>
        </a:lnSpc>
        <a:spcBef>
          <a:spcPct val="0"/>
        </a:spcBef>
        <a:spcAft>
          <a:spcPct val="0"/>
        </a:spcAft>
        <a:buClr>
          <a:srgbClr val="000000"/>
        </a:buClr>
        <a:buSzPct val="100000"/>
        <a:buFont typeface="Arial" charset="0"/>
        <a:defRPr sz="4400">
          <a:solidFill>
            <a:srgbClr val="000000"/>
          </a:solidFill>
          <a:latin typeface="Arial" charset="0"/>
          <a:cs typeface="Arial" charset="0"/>
        </a:defRPr>
      </a:lvl8pPr>
      <a:lvl9pPr marL="1828231" algn="ctr" defTabSz="457059" rtl="0" eaLnBrk="0" fontAlgn="base" hangingPunct="0">
        <a:lnSpc>
          <a:spcPct val="58000"/>
        </a:lnSpc>
        <a:spcBef>
          <a:spcPct val="0"/>
        </a:spcBef>
        <a:spcAft>
          <a:spcPct val="0"/>
        </a:spcAft>
        <a:buClr>
          <a:srgbClr val="000000"/>
        </a:buClr>
        <a:buSzPct val="100000"/>
        <a:buFont typeface="Arial" charset="0"/>
        <a:defRPr sz="4400">
          <a:solidFill>
            <a:srgbClr val="000000"/>
          </a:solidFill>
          <a:latin typeface="Arial" charset="0"/>
          <a:cs typeface="Arial" charset="0"/>
        </a:defRPr>
      </a:lvl9pPr>
    </p:titleStyle>
    <p:bodyStyle>
      <a:lvl1pPr marL="328613" indent="-328613" algn="l" defTabSz="455613" rtl="0" eaLnBrk="0" fontAlgn="base" hangingPunct="0">
        <a:lnSpc>
          <a:spcPct val="58000"/>
        </a:lnSpc>
        <a:spcBef>
          <a:spcPts val="800"/>
        </a:spcBef>
        <a:spcAft>
          <a:spcPct val="0"/>
        </a:spcAft>
        <a:buClr>
          <a:srgbClr val="000000"/>
        </a:buClr>
        <a:buSzPct val="100000"/>
        <a:buFont typeface="Arial" panose="020B0604020202020204" pitchFamily="34" charset="0"/>
        <a:buChar char="•"/>
        <a:defRPr sz="3200">
          <a:solidFill>
            <a:srgbClr val="000000"/>
          </a:solidFill>
          <a:latin typeface="+mn-lt"/>
          <a:ea typeface="+mn-ea"/>
          <a:cs typeface="+mn-cs"/>
        </a:defRPr>
      </a:lvl1pPr>
      <a:lvl2pPr marL="728663" indent="-271463" algn="l" defTabSz="455613" rtl="0" eaLnBrk="0" fontAlgn="base" hangingPunct="0">
        <a:lnSpc>
          <a:spcPct val="58000"/>
        </a:lnSpc>
        <a:spcBef>
          <a:spcPts val="700"/>
        </a:spcBef>
        <a:spcAft>
          <a:spcPct val="0"/>
        </a:spcAft>
        <a:buClr>
          <a:srgbClr val="000000"/>
        </a:buClr>
        <a:buSzPct val="100000"/>
        <a:buFont typeface="Arial" panose="020B0604020202020204" pitchFamily="34" charset="0"/>
        <a:buChar char="–"/>
        <a:defRPr sz="2800">
          <a:solidFill>
            <a:srgbClr val="000000"/>
          </a:solidFill>
          <a:latin typeface="+mn-lt"/>
          <a:cs typeface="+mn-cs"/>
        </a:defRPr>
      </a:lvl2pPr>
      <a:lvl3pPr marL="1141413" indent="-227013" algn="l" defTabSz="455613" rtl="0" eaLnBrk="0" fontAlgn="base" hangingPunct="0">
        <a:lnSpc>
          <a:spcPct val="58000"/>
        </a:lnSpc>
        <a:spcBef>
          <a:spcPts val="600"/>
        </a:spcBef>
        <a:spcAft>
          <a:spcPct val="0"/>
        </a:spcAft>
        <a:buClr>
          <a:srgbClr val="000000"/>
        </a:buClr>
        <a:buSzPct val="100000"/>
        <a:buFont typeface="Arial" panose="020B0604020202020204" pitchFamily="34" charset="0"/>
        <a:buChar char="•"/>
        <a:defRPr sz="2400">
          <a:solidFill>
            <a:srgbClr val="000000"/>
          </a:solidFill>
          <a:latin typeface="+mn-lt"/>
          <a:cs typeface="+mn-cs"/>
        </a:defRPr>
      </a:lvl3pPr>
      <a:lvl4pPr marL="1598613" indent="-227013" algn="l" defTabSz="455613" rtl="0" eaLnBrk="0" fontAlgn="base" hangingPunct="0">
        <a:lnSpc>
          <a:spcPct val="58000"/>
        </a:lnSpc>
        <a:spcBef>
          <a:spcPts val="500"/>
        </a:spcBef>
        <a:spcAft>
          <a:spcPct val="0"/>
        </a:spcAft>
        <a:buClr>
          <a:srgbClr val="000000"/>
        </a:buClr>
        <a:buSzPct val="100000"/>
        <a:buFont typeface="Arial" panose="020B0604020202020204" pitchFamily="34" charset="0"/>
        <a:buChar char="–"/>
        <a:defRPr sz="2000">
          <a:solidFill>
            <a:srgbClr val="000000"/>
          </a:solidFill>
          <a:latin typeface="+mn-lt"/>
          <a:cs typeface="+mn-cs"/>
        </a:defRPr>
      </a:lvl4pPr>
      <a:lvl5pPr marL="2055813" indent="-227013" algn="l" defTabSz="455613" rtl="0" eaLnBrk="0" fontAlgn="base" hangingPunct="0">
        <a:lnSpc>
          <a:spcPct val="58000"/>
        </a:lnSpc>
        <a:spcBef>
          <a:spcPts val="500"/>
        </a:spcBef>
        <a:spcAft>
          <a:spcPct val="0"/>
        </a:spcAft>
        <a:buClr>
          <a:srgbClr val="000000"/>
        </a:buClr>
        <a:buSzPct val="100000"/>
        <a:buFont typeface="Arial" panose="020B0604020202020204" pitchFamily="34" charset="0"/>
        <a:buChar char="»"/>
        <a:defRPr sz="2000">
          <a:solidFill>
            <a:srgbClr val="000000"/>
          </a:solidFill>
          <a:latin typeface="+mn-lt"/>
          <a:cs typeface="+mn-cs"/>
        </a:defRPr>
      </a:lvl5pPr>
      <a:lvl6pPr marL="2513818" indent="-228529" algn="l" defTabSz="457059" rtl="0" eaLnBrk="0" fontAlgn="base" hangingPunct="0">
        <a:lnSpc>
          <a:spcPct val="58000"/>
        </a:lnSpc>
        <a:spcBef>
          <a:spcPts val="500"/>
        </a:spcBef>
        <a:spcAft>
          <a:spcPct val="0"/>
        </a:spcAft>
        <a:buClr>
          <a:srgbClr val="000000"/>
        </a:buClr>
        <a:buSzPct val="100000"/>
        <a:buFont typeface="Arial" charset="0"/>
        <a:buChar char="»"/>
        <a:defRPr sz="2000">
          <a:solidFill>
            <a:srgbClr val="000000"/>
          </a:solidFill>
          <a:latin typeface="+mn-lt"/>
          <a:cs typeface="+mn-cs"/>
        </a:defRPr>
      </a:lvl6pPr>
      <a:lvl7pPr marL="2970876" indent="-228529" algn="l" defTabSz="457059" rtl="0" eaLnBrk="0" fontAlgn="base" hangingPunct="0">
        <a:lnSpc>
          <a:spcPct val="58000"/>
        </a:lnSpc>
        <a:spcBef>
          <a:spcPts val="500"/>
        </a:spcBef>
        <a:spcAft>
          <a:spcPct val="0"/>
        </a:spcAft>
        <a:buClr>
          <a:srgbClr val="000000"/>
        </a:buClr>
        <a:buSzPct val="100000"/>
        <a:buFont typeface="Arial" charset="0"/>
        <a:buChar char="»"/>
        <a:defRPr sz="2000">
          <a:solidFill>
            <a:srgbClr val="000000"/>
          </a:solidFill>
          <a:latin typeface="+mn-lt"/>
          <a:cs typeface="+mn-cs"/>
        </a:defRPr>
      </a:lvl7pPr>
      <a:lvl8pPr marL="3427934" indent="-228529" algn="l" defTabSz="457059" rtl="0" eaLnBrk="0" fontAlgn="base" hangingPunct="0">
        <a:lnSpc>
          <a:spcPct val="58000"/>
        </a:lnSpc>
        <a:spcBef>
          <a:spcPts val="500"/>
        </a:spcBef>
        <a:spcAft>
          <a:spcPct val="0"/>
        </a:spcAft>
        <a:buClr>
          <a:srgbClr val="000000"/>
        </a:buClr>
        <a:buSzPct val="100000"/>
        <a:buFont typeface="Arial" charset="0"/>
        <a:buChar char="»"/>
        <a:defRPr sz="2000">
          <a:solidFill>
            <a:srgbClr val="000000"/>
          </a:solidFill>
          <a:latin typeface="+mn-lt"/>
          <a:cs typeface="+mn-cs"/>
        </a:defRPr>
      </a:lvl8pPr>
      <a:lvl9pPr marL="3884991" indent="-228529" algn="l" defTabSz="457059" rtl="0" eaLnBrk="0" fontAlgn="base" hangingPunct="0">
        <a:lnSpc>
          <a:spcPct val="58000"/>
        </a:lnSpc>
        <a:spcBef>
          <a:spcPts val="500"/>
        </a:spcBef>
        <a:spcAft>
          <a:spcPct val="0"/>
        </a:spcAft>
        <a:buClr>
          <a:srgbClr val="000000"/>
        </a:buClr>
        <a:buSzPct val="100000"/>
        <a:buFont typeface="Arial" charset="0"/>
        <a:buChar char="»"/>
        <a:defRPr sz="2000">
          <a:solidFill>
            <a:srgbClr val="000000"/>
          </a:solidFill>
          <a:latin typeface="+mn-lt"/>
          <a:cs typeface="+mn-cs"/>
        </a:defRPr>
      </a:lvl9pPr>
    </p:bodyStyle>
    <p:otherStyle>
      <a:defPPr>
        <a:defRPr lang="ru-RU"/>
      </a:defPPr>
      <a:lvl1pPr marL="0" algn="l" defTabSz="914116" rtl="0" eaLnBrk="1" latinLnBrk="0" hangingPunct="1">
        <a:defRPr sz="1800" kern="1200">
          <a:solidFill>
            <a:schemeClr val="tx1"/>
          </a:solidFill>
          <a:latin typeface="+mn-lt"/>
          <a:ea typeface="+mn-ea"/>
          <a:cs typeface="+mn-cs"/>
        </a:defRPr>
      </a:lvl1pPr>
      <a:lvl2pPr marL="457059" algn="l" defTabSz="914116" rtl="0" eaLnBrk="1" latinLnBrk="0" hangingPunct="1">
        <a:defRPr sz="1800" kern="1200">
          <a:solidFill>
            <a:schemeClr val="tx1"/>
          </a:solidFill>
          <a:latin typeface="+mn-lt"/>
          <a:ea typeface="+mn-ea"/>
          <a:cs typeface="+mn-cs"/>
        </a:defRPr>
      </a:lvl2pPr>
      <a:lvl3pPr marL="914116" algn="l" defTabSz="914116" rtl="0" eaLnBrk="1" latinLnBrk="0" hangingPunct="1">
        <a:defRPr sz="1800" kern="1200">
          <a:solidFill>
            <a:schemeClr val="tx1"/>
          </a:solidFill>
          <a:latin typeface="+mn-lt"/>
          <a:ea typeface="+mn-ea"/>
          <a:cs typeface="+mn-cs"/>
        </a:defRPr>
      </a:lvl3pPr>
      <a:lvl4pPr marL="1371174" algn="l" defTabSz="914116" rtl="0" eaLnBrk="1" latinLnBrk="0" hangingPunct="1">
        <a:defRPr sz="1800" kern="1200">
          <a:solidFill>
            <a:schemeClr val="tx1"/>
          </a:solidFill>
          <a:latin typeface="+mn-lt"/>
          <a:ea typeface="+mn-ea"/>
          <a:cs typeface="+mn-cs"/>
        </a:defRPr>
      </a:lvl4pPr>
      <a:lvl5pPr marL="1828231" algn="l" defTabSz="914116" rtl="0" eaLnBrk="1" latinLnBrk="0" hangingPunct="1">
        <a:defRPr sz="1800" kern="1200">
          <a:solidFill>
            <a:schemeClr val="tx1"/>
          </a:solidFill>
          <a:latin typeface="+mn-lt"/>
          <a:ea typeface="+mn-ea"/>
          <a:cs typeface="+mn-cs"/>
        </a:defRPr>
      </a:lvl5pPr>
      <a:lvl6pPr marL="2285289" algn="l" defTabSz="914116" rtl="0" eaLnBrk="1" latinLnBrk="0" hangingPunct="1">
        <a:defRPr sz="1800" kern="1200">
          <a:solidFill>
            <a:schemeClr val="tx1"/>
          </a:solidFill>
          <a:latin typeface="+mn-lt"/>
          <a:ea typeface="+mn-ea"/>
          <a:cs typeface="+mn-cs"/>
        </a:defRPr>
      </a:lvl6pPr>
      <a:lvl7pPr marL="2742346" algn="l" defTabSz="914116" rtl="0" eaLnBrk="1" latinLnBrk="0" hangingPunct="1">
        <a:defRPr sz="1800" kern="1200">
          <a:solidFill>
            <a:schemeClr val="tx1"/>
          </a:solidFill>
          <a:latin typeface="+mn-lt"/>
          <a:ea typeface="+mn-ea"/>
          <a:cs typeface="+mn-cs"/>
        </a:defRPr>
      </a:lvl7pPr>
      <a:lvl8pPr marL="3199404" algn="l" defTabSz="914116" rtl="0" eaLnBrk="1" latinLnBrk="0" hangingPunct="1">
        <a:defRPr sz="1800" kern="1200">
          <a:solidFill>
            <a:schemeClr val="tx1"/>
          </a:solidFill>
          <a:latin typeface="+mn-lt"/>
          <a:ea typeface="+mn-ea"/>
          <a:cs typeface="+mn-cs"/>
        </a:defRPr>
      </a:lvl8pPr>
      <a:lvl9pPr marL="3656462" algn="l" defTabSz="9141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1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image" Target="../media/image6.png"/><Relationship Id="rId5" Type="http://schemas.openxmlformats.org/officeDocument/2006/relationships/image" Target="../media/image34.png"/><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8.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8.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Date Placeholder 6">
            <a:extLst>
              <a:ext uri="{FF2B5EF4-FFF2-40B4-BE49-F238E27FC236}">
                <a16:creationId xmlns:a16="http://schemas.microsoft.com/office/drawing/2014/main" xmlns="" id="{9F410941-4CC9-4D7D-9DA1-32CE78FFF08A}"/>
              </a:ext>
            </a:extLst>
          </p:cNvPr>
          <p:cNvSpPr txBox="1">
            <a:spLocks noGrp="1"/>
          </p:cNvSpPr>
          <p:nvPr/>
        </p:nvSpPr>
        <p:spPr bwMode="auto">
          <a:xfrm>
            <a:off x="457200" y="6245225"/>
            <a:ext cx="2120900"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73" tIns="46785" rIns="89973" bIns="46785"/>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9pPr>
          </a:lstStyle>
          <a:p>
            <a:pPr eaLnBrk="1" hangingPunct="1">
              <a:buClr>
                <a:srgbClr val="000000"/>
              </a:buClr>
              <a:buSzPct val="100000"/>
              <a:buFont typeface="Arial" panose="020B0604020202020204" pitchFamily="34" charset="0"/>
              <a:buNone/>
            </a:pPr>
            <a:endParaRPr lang="ru-RU" altLang="en-US" sz="1400">
              <a:solidFill>
                <a:srgbClr val="000000"/>
              </a:solidFill>
            </a:endParaRPr>
          </a:p>
        </p:txBody>
      </p:sp>
      <p:sp>
        <p:nvSpPr>
          <p:cNvPr id="43012" name="Slide Number Placeholder 7">
            <a:extLst>
              <a:ext uri="{FF2B5EF4-FFF2-40B4-BE49-F238E27FC236}">
                <a16:creationId xmlns:a16="http://schemas.microsoft.com/office/drawing/2014/main" xmlns="" id="{EAD4B349-8123-4C0C-9F3D-7B06EB572BAD}"/>
              </a:ext>
            </a:extLst>
          </p:cNvPr>
          <p:cNvSpPr txBox="1">
            <a:spLocks noGrp="1"/>
          </p:cNvSpPr>
          <p:nvPr/>
        </p:nvSpPr>
        <p:spPr bwMode="auto">
          <a:xfrm>
            <a:off x="6553200" y="6245225"/>
            <a:ext cx="2120900"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73" tIns="46785" rIns="89973" bIns="46785"/>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9pPr>
          </a:lstStyle>
          <a:p>
            <a:pPr algn="r" eaLnBrk="1" hangingPunct="1">
              <a:buClr>
                <a:srgbClr val="000000"/>
              </a:buClr>
              <a:buSzPct val="100000"/>
              <a:buFont typeface="Arial" panose="020B0604020202020204" pitchFamily="34" charset="0"/>
              <a:buNone/>
            </a:pPr>
            <a:endParaRPr lang="ru-RU" altLang="en-US" sz="1400">
              <a:solidFill>
                <a:srgbClr val="000000"/>
              </a:solidFill>
            </a:endParaRPr>
          </a:p>
        </p:txBody>
      </p:sp>
      <p:sp>
        <p:nvSpPr>
          <p:cNvPr id="43013" name="Footer Placeholder 8">
            <a:extLst>
              <a:ext uri="{FF2B5EF4-FFF2-40B4-BE49-F238E27FC236}">
                <a16:creationId xmlns:a16="http://schemas.microsoft.com/office/drawing/2014/main" xmlns="" id="{1A23C120-21B8-4311-A9A0-F4DE0A29B2DD}"/>
              </a:ext>
            </a:extLst>
          </p:cNvPr>
          <p:cNvSpPr txBox="1">
            <a:spLocks noGrp="1"/>
          </p:cNvSpPr>
          <p:nvPr/>
        </p:nvSpPr>
        <p:spPr bwMode="auto">
          <a:xfrm>
            <a:off x="3124200" y="6245225"/>
            <a:ext cx="2882900"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73" tIns="46785" rIns="89973" bIns="46785"/>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9pPr>
          </a:lstStyle>
          <a:p>
            <a:pPr algn="ctr" eaLnBrk="1" hangingPunct="1">
              <a:buClr>
                <a:srgbClr val="000000"/>
              </a:buClr>
              <a:buSzPct val="100000"/>
              <a:buFont typeface="Arial" panose="020B0604020202020204" pitchFamily="34" charset="0"/>
              <a:buNone/>
            </a:pPr>
            <a:endParaRPr lang="ru-RU" altLang="en-US" sz="1400">
              <a:solidFill>
                <a:srgbClr val="000000"/>
              </a:solidFill>
            </a:endParaRPr>
          </a:p>
        </p:txBody>
      </p:sp>
      <p:sp>
        <p:nvSpPr>
          <p:cNvPr id="43014" name="Text Box 10">
            <a:extLst>
              <a:ext uri="{FF2B5EF4-FFF2-40B4-BE49-F238E27FC236}">
                <a16:creationId xmlns:a16="http://schemas.microsoft.com/office/drawing/2014/main" xmlns="" id="{95888913-9070-4375-A73F-6FBBA6C04D72}"/>
              </a:ext>
            </a:extLst>
          </p:cNvPr>
          <p:cNvSpPr txBox="1">
            <a:spLocks noChangeArrowheads="1"/>
          </p:cNvSpPr>
          <p:nvPr/>
        </p:nvSpPr>
        <p:spPr bwMode="auto">
          <a:xfrm>
            <a:off x="3336925" y="422275"/>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0" tIns="45706" rIns="91410" bIns="45706">
            <a:spAutoFit/>
          </a:bodyPr>
          <a:lstStyle>
            <a:lvl1pPr>
              <a:defRPr>
                <a:solidFill>
                  <a:schemeClr val="bg1"/>
                </a:solidFill>
                <a:latin typeface="Arial" panose="020B0604020202020204" pitchFamily="34" charset="0"/>
                <a:cs typeface="Arial" panose="020B0604020202020204" pitchFamily="34" charset="0"/>
              </a:defRPr>
            </a:lvl1pPr>
            <a:lvl2pPr marL="742950" indent="-285750">
              <a:defRPr>
                <a:solidFill>
                  <a:schemeClr val="bg1"/>
                </a:solidFill>
                <a:latin typeface="Arial" panose="020B0604020202020204" pitchFamily="34" charset="0"/>
                <a:cs typeface="Arial" panose="020B0604020202020204" pitchFamily="34" charset="0"/>
              </a:defRPr>
            </a:lvl2pPr>
            <a:lvl3pPr marL="1143000" indent="-228600">
              <a:defRPr>
                <a:solidFill>
                  <a:schemeClr val="bg1"/>
                </a:solidFill>
                <a:latin typeface="Arial" panose="020B0604020202020204" pitchFamily="34" charset="0"/>
                <a:cs typeface="Arial" panose="020B0604020202020204" pitchFamily="34" charset="0"/>
              </a:defRPr>
            </a:lvl3pPr>
            <a:lvl4pPr marL="1600200" indent="-228600">
              <a:defRPr>
                <a:solidFill>
                  <a:schemeClr val="bg1"/>
                </a:solidFill>
                <a:latin typeface="Arial" panose="020B0604020202020204" pitchFamily="34" charset="0"/>
                <a:cs typeface="Arial" panose="020B0604020202020204" pitchFamily="34" charset="0"/>
              </a:defRPr>
            </a:lvl4pPr>
            <a:lvl5pPr marL="2057400" indent="-228600">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9pPr>
          </a:lstStyle>
          <a:p>
            <a:pPr eaLnBrk="1" hangingPunct="1"/>
            <a:endParaRPr lang="en-US" altLang="en-US" sz="2400">
              <a:solidFill>
                <a:schemeClr val="tx1"/>
              </a:solidFill>
              <a:latin typeface="Times New Roman" panose="02020603050405020304" pitchFamily="18" charset="0"/>
            </a:endParaRPr>
          </a:p>
        </p:txBody>
      </p:sp>
      <p:sp>
        <p:nvSpPr>
          <p:cNvPr id="43015" name="Slide Number Placeholder 10">
            <a:extLst>
              <a:ext uri="{FF2B5EF4-FFF2-40B4-BE49-F238E27FC236}">
                <a16:creationId xmlns:a16="http://schemas.microsoft.com/office/drawing/2014/main" xmlns="" id="{E7385FF8-7C02-488F-996B-4512428E16C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9pPr>
          </a:lstStyle>
          <a:p>
            <a:fld id="{BF574FF7-BAD9-4AFA-9B48-36418BA6005E}" type="slidenum">
              <a:rPr lang="en-GB" altLang="en-US" sz="1200">
                <a:solidFill>
                  <a:schemeClr val="bg2"/>
                </a:solidFill>
                <a:latin typeface="Calibri" panose="020F0502020204030204" pitchFamily="34" charset="0"/>
                <a:ea typeface="Calibri" panose="020F0502020204030204" pitchFamily="34" charset="0"/>
                <a:cs typeface="Calibri" panose="020F0502020204030204" pitchFamily="34" charset="0"/>
              </a:rPr>
              <a:pPr/>
              <a:t>1</a:t>
            </a:fld>
            <a:endParaRPr lang="en-GB"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2" name="Rectangle 1">
            <a:extLst>
              <a:ext uri="{FF2B5EF4-FFF2-40B4-BE49-F238E27FC236}">
                <a16:creationId xmlns:a16="http://schemas.microsoft.com/office/drawing/2014/main" xmlns="" id="{551DEF25-5E0E-457B-9A2B-51410343F6DD}"/>
              </a:ext>
            </a:extLst>
          </p:cNvPr>
          <p:cNvSpPr/>
          <p:nvPr/>
        </p:nvSpPr>
        <p:spPr>
          <a:xfrm>
            <a:off x="-6350" y="3573016"/>
            <a:ext cx="9144000" cy="828404"/>
          </a:xfrm>
          <a:prstGeom prst="rect">
            <a:avLst/>
          </a:prstGeom>
        </p:spPr>
        <p:txBody>
          <a:bodyPr wrap="square" lIns="91410" tIns="45706" rIns="91410" bIns="45706">
            <a:spAutoFit/>
          </a:bodyPr>
          <a:lstStyle/>
          <a:p>
            <a:pPr algn="ctr" eaLnBrk="1" hangingPunct="1">
              <a:lnSpc>
                <a:spcPct val="58000"/>
              </a:lnSpc>
              <a:buClr>
                <a:srgbClr val="000000"/>
              </a:buClr>
              <a:buSzPct val="100000"/>
              <a:buFont typeface="Arial" panose="020B0604020202020204" pitchFamily="34" charset="0"/>
              <a:buNone/>
              <a:defRPr/>
            </a:pPr>
            <a:endParaRPr lang="en-US" sz="2400" dirty="0">
              <a:solidFill>
                <a:srgbClr val="FF0000"/>
              </a:solidFill>
              <a:latin typeface="Times New Roman" panose="02020603050405020304" pitchFamily="18" charset="0"/>
              <a:cs typeface="Times New Roman" panose="02020603050405020304" pitchFamily="18" charset="0"/>
            </a:endParaRPr>
          </a:p>
          <a:p>
            <a:pPr algn="ctr" eaLnBrk="1" hangingPunct="1">
              <a:lnSpc>
                <a:spcPct val="58000"/>
              </a:lnSpc>
              <a:buClr>
                <a:srgbClr val="000000"/>
              </a:buClr>
              <a:buSzPct val="100000"/>
              <a:buFont typeface="Arial" panose="020B0604020202020204" pitchFamily="34" charset="0"/>
              <a:buNone/>
              <a:defRPr/>
            </a:pPr>
            <a:r>
              <a:rPr lang="en-US" altLang="en-US" sz="24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Advanced RF Timer of Electrons, Photons and Heavy Ions</a:t>
            </a:r>
            <a:endParaRPr lang="en-US" altLang="en-US" sz="2400" dirty="0">
              <a:solidFill>
                <a:schemeClr val="accent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eaLnBrk="1" hangingPunct="1">
              <a:lnSpc>
                <a:spcPct val="58000"/>
              </a:lnSpc>
              <a:buClr>
                <a:srgbClr val="000000"/>
              </a:buClr>
              <a:buSzPct val="100000"/>
              <a:buFont typeface="Arial" panose="020B0604020202020204" pitchFamily="34" charset="0"/>
              <a:buNone/>
              <a:defRPr/>
            </a:pPr>
            <a:endParaRPr lang="en-US" sz="3200" b="1" dirty="0">
              <a:solidFill>
                <a:schemeClr val="accent6">
                  <a:lumMod val="50000"/>
                </a:schemeClr>
              </a:solidFill>
              <a:latin typeface="Times New Roman" panose="02020603050405020304" pitchFamily="18" charset="0"/>
              <a:cs typeface="Times New Roman" panose="02020603050405020304" pitchFamily="18" charset="0"/>
            </a:endParaRPr>
          </a:p>
        </p:txBody>
      </p:sp>
      <p:sp>
        <p:nvSpPr>
          <p:cNvPr id="43017" name="Date Placeholder 10">
            <a:extLst>
              <a:ext uri="{FF2B5EF4-FFF2-40B4-BE49-F238E27FC236}">
                <a16:creationId xmlns:a16="http://schemas.microsoft.com/office/drawing/2014/main" xmlns="" id="{4477EFF3-D670-46D8-A080-8325DD88D572}"/>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9pPr>
          </a:lstStyle>
          <a:p>
            <a:pPr defTabSz="455613">
              <a:buFont typeface="Arial" panose="020B0604020202020204" pitchFamily="34" charset="0"/>
              <a:buNone/>
            </a:pPr>
            <a:r>
              <a:rPr lang="en-US"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rPr>
              <a:t>5/17/2023</a:t>
            </a:r>
          </a:p>
        </p:txBody>
      </p:sp>
      <p:sp>
        <p:nvSpPr>
          <p:cNvPr id="43019" name="Footer Placeholder 2">
            <a:extLst>
              <a:ext uri="{FF2B5EF4-FFF2-40B4-BE49-F238E27FC236}">
                <a16:creationId xmlns:a16="http://schemas.microsoft.com/office/drawing/2014/main" xmlns="" id="{E03CFC28-09B2-4C7E-9C79-9E1E42B37B1B}"/>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9pPr>
          </a:lstStyle>
          <a:p>
            <a:pPr defTabSz="455613">
              <a:buFont typeface="Arial" panose="020B0604020202020204" pitchFamily="34" charset="0"/>
              <a:buNone/>
            </a:pPr>
            <a:r>
              <a:rPr lang="en-GB"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rPr>
              <a:t>ECFA-DRD4</a:t>
            </a:r>
          </a:p>
        </p:txBody>
      </p:sp>
      <p:pic>
        <p:nvPicPr>
          <p:cNvPr id="13" name="Picture 4"/>
          <p:cNvPicPr>
            <a:picLocks noChangeAspect="1" noChangeArrowheads="1"/>
          </p:cNvPicPr>
          <p:nvPr/>
        </p:nvPicPr>
        <p:blipFill>
          <a:blip r:embed="rId3" cstate="print"/>
          <a:srcRect/>
          <a:stretch>
            <a:fillRect/>
          </a:stretch>
        </p:blipFill>
        <p:spPr bwMode="auto">
          <a:xfrm>
            <a:off x="1" y="-21515"/>
            <a:ext cx="2555775" cy="2545424"/>
          </a:xfrm>
          <a:prstGeom prst="rect">
            <a:avLst/>
          </a:prstGeom>
          <a:noFill/>
          <a:ln w="9525">
            <a:noFill/>
            <a:round/>
            <a:headEnd/>
            <a:tailEnd/>
          </a:ln>
        </p:spPr>
      </p:pic>
      <p:pic>
        <p:nvPicPr>
          <p:cNvPr id="14" name="Picture 27" descr="120px-Zvartnots_img_6979"/>
          <p:cNvPicPr>
            <a:picLocks noChangeAspect="1" noChangeArrowheads="1"/>
          </p:cNvPicPr>
          <p:nvPr/>
        </p:nvPicPr>
        <p:blipFill>
          <a:blip r:embed="rId4" cstate="print"/>
          <a:srcRect/>
          <a:stretch>
            <a:fillRect/>
          </a:stretch>
        </p:blipFill>
        <p:spPr bwMode="auto">
          <a:xfrm>
            <a:off x="2886508" y="0"/>
            <a:ext cx="3000211" cy="2492896"/>
          </a:xfrm>
          <a:prstGeom prst="rect">
            <a:avLst/>
          </a:prstGeom>
          <a:noFill/>
          <a:ln w="9525">
            <a:noFill/>
            <a:miter lim="800000"/>
            <a:headEnd/>
            <a:tailEnd/>
          </a:ln>
        </p:spPr>
      </p:pic>
      <p:pic>
        <p:nvPicPr>
          <p:cNvPr id="16" name="Picture 25" descr="illustration of gears/analogy for how a frequency comb ties microwave to optical frequencies"/>
          <p:cNvPicPr>
            <a:picLocks noChangeAspect="1" noChangeArrowheads="1"/>
          </p:cNvPicPr>
          <p:nvPr/>
        </p:nvPicPr>
        <p:blipFill>
          <a:blip r:embed="rId5" cstate="print"/>
          <a:srcRect/>
          <a:stretch>
            <a:fillRect/>
          </a:stretch>
        </p:blipFill>
        <p:spPr bwMode="auto">
          <a:xfrm>
            <a:off x="6411564" y="0"/>
            <a:ext cx="2618367" cy="2492896"/>
          </a:xfrm>
          <a:prstGeom prst="rect">
            <a:avLst/>
          </a:prstGeom>
          <a:noFill/>
          <a:ln w="9525">
            <a:noFill/>
            <a:miter lim="800000"/>
            <a:headEnd/>
            <a:tailEnd/>
          </a:ln>
        </p:spPr>
      </p:pic>
      <p:sp>
        <p:nvSpPr>
          <p:cNvPr id="3" name="Text Box 1">
            <a:extLst>
              <a:ext uri="{FF2B5EF4-FFF2-40B4-BE49-F238E27FC236}">
                <a16:creationId xmlns:a16="http://schemas.microsoft.com/office/drawing/2014/main" xmlns="" id="{40514A08-60C3-957D-1155-0E22BD2FA02E}"/>
              </a:ext>
            </a:extLst>
          </p:cNvPr>
          <p:cNvSpPr txBox="1">
            <a:spLocks noChangeArrowheads="1"/>
          </p:cNvSpPr>
          <p:nvPr/>
        </p:nvSpPr>
        <p:spPr bwMode="auto">
          <a:xfrm>
            <a:off x="114069" y="2613311"/>
            <a:ext cx="2441707" cy="233311"/>
          </a:xfrm>
          <a:prstGeom prst="rect">
            <a:avLst/>
          </a:prstGeom>
          <a:solidFill>
            <a:schemeClr val="bg1"/>
          </a:solidFill>
          <a:ln w="9525">
            <a:noFill/>
            <a:round/>
            <a:headEnd/>
            <a:tailEnd/>
          </a:ln>
        </p:spPr>
        <p:txBody>
          <a:bodyPr lIns="91410" tIns="45706" rIns="91410" bIns="45706" anchor="ctr"/>
          <a:lstStyle>
            <a:defPPr>
              <a:defRPr lang="en-GB"/>
            </a:defPPr>
            <a:lvl1pPr algn="l" defTabSz="455613"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1pPr>
            <a:lvl2pPr marL="455613" indent="1588" algn="l" defTabSz="455613"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2pPr>
            <a:lvl3pPr marL="912813" indent="1588" algn="l" defTabSz="455613"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3pPr>
            <a:lvl4pPr marL="1370013" indent="1588" algn="l" defTabSz="455613"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4pPr>
            <a:lvl5pPr marL="1827213" indent="1588" algn="l" defTabSz="455613"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bg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bg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bg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bg1"/>
                </a:solidFill>
                <a:latin typeface="Arial" panose="020B0604020202020204" pitchFamily="34" charset="0"/>
                <a:ea typeface="+mn-ea"/>
                <a:cs typeface="Arial" panose="020B0604020202020204" pitchFamily="34" charset="0"/>
              </a:defRPr>
            </a:lvl9pPr>
          </a:lstStyle>
          <a:p>
            <a:pPr>
              <a:lnSpc>
                <a:spcPct val="100000"/>
              </a:lnSpc>
              <a:buClr>
                <a:srgbClr val="FF3300"/>
              </a:buClr>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altLang="en-US" sz="1200" b="1" dirty="0" err="1">
                <a:solidFill>
                  <a:srgbClr val="2D2DB9">
                    <a:lumMod val="50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Zorats</a:t>
            </a:r>
            <a:r>
              <a:rPr lang="en-GB" altLang="en-US" sz="1200" b="1" dirty="0">
                <a:solidFill>
                  <a:srgbClr val="2D2DB9">
                    <a:lumMod val="50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GB" altLang="en-US" sz="1200" b="1" dirty="0" err="1">
                <a:solidFill>
                  <a:srgbClr val="2D2DB9">
                    <a:lumMod val="50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qarer</a:t>
            </a:r>
            <a:r>
              <a:rPr lang="en-GB" altLang="en-US" sz="1200" b="1" dirty="0">
                <a:solidFill>
                  <a:srgbClr val="2D2DB9">
                    <a:lumMod val="50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- 10000 BC?</a:t>
            </a:r>
          </a:p>
        </p:txBody>
      </p:sp>
      <p:sp>
        <p:nvSpPr>
          <p:cNvPr id="4" name="Text Box 1">
            <a:extLst>
              <a:ext uri="{FF2B5EF4-FFF2-40B4-BE49-F238E27FC236}">
                <a16:creationId xmlns:a16="http://schemas.microsoft.com/office/drawing/2014/main" xmlns="" id="{58D047D7-F47E-B3DE-9610-7D21736AEA79}"/>
              </a:ext>
            </a:extLst>
          </p:cNvPr>
          <p:cNvSpPr txBox="1">
            <a:spLocks noChangeArrowheads="1"/>
          </p:cNvSpPr>
          <p:nvPr/>
        </p:nvSpPr>
        <p:spPr bwMode="auto">
          <a:xfrm>
            <a:off x="3715540" y="2594594"/>
            <a:ext cx="2171179" cy="252028"/>
          </a:xfrm>
          <a:prstGeom prst="rect">
            <a:avLst/>
          </a:prstGeom>
          <a:solidFill>
            <a:schemeClr val="bg1"/>
          </a:solidFill>
          <a:ln w="9525">
            <a:noFill/>
            <a:round/>
            <a:headEnd/>
            <a:tailEnd/>
          </a:ln>
        </p:spPr>
        <p:txBody>
          <a:bodyPr lIns="91410" tIns="45706" rIns="91410" bIns="45706" anchor="ctr"/>
          <a:lstStyle>
            <a:defPPr>
              <a:defRPr lang="en-GB"/>
            </a:defPPr>
            <a:lvl1pPr algn="l" defTabSz="455613"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1pPr>
            <a:lvl2pPr marL="455613" indent="1588" algn="l" defTabSz="455613"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2pPr>
            <a:lvl3pPr marL="912813" indent="1588" algn="l" defTabSz="455613"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3pPr>
            <a:lvl4pPr marL="1370013" indent="1588" algn="l" defTabSz="455613"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4pPr>
            <a:lvl5pPr marL="1827213" indent="1588" algn="l" defTabSz="455613"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bg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bg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bg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bg1"/>
                </a:solidFill>
                <a:latin typeface="Arial" panose="020B0604020202020204" pitchFamily="34" charset="0"/>
                <a:ea typeface="+mn-ea"/>
                <a:cs typeface="Arial" panose="020B0604020202020204" pitchFamily="34" charset="0"/>
              </a:defRPr>
            </a:lvl9pPr>
          </a:lstStyle>
          <a:p>
            <a:pPr>
              <a:lnSpc>
                <a:spcPct val="100000"/>
              </a:lnSpc>
              <a:buClr>
                <a:srgbClr val="FF3300"/>
              </a:buClr>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altLang="en-US" sz="1200" b="1" dirty="0" err="1">
                <a:solidFill>
                  <a:srgbClr val="2D2DB9">
                    <a:lumMod val="50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Zvartnots</a:t>
            </a:r>
            <a:r>
              <a:rPr lang="en-GB" altLang="en-US" sz="1200" b="1" dirty="0">
                <a:solidFill>
                  <a:srgbClr val="2D2DB9">
                    <a:lumMod val="50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- 7 Century</a:t>
            </a:r>
          </a:p>
        </p:txBody>
      </p:sp>
      <p:sp>
        <p:nvSpPr>
          <p:cNvPr id="5" name="Text Box 1">
            <a:extLst>
              <a:ext uri="{FF2B5EF4-FFF2-40B4-BE49-F238E27FC236}">
                <a16:creationId xmlns:a16="http://schemas.microsoft.com/office/drawing/2014/main" xmlns="" id="{59924CEB-B870-B6A1-5F72-E8D9D7E8C125}"/>
              </a:ext>
            </a:extLst>
          </p:cNvPr>
          <p:cNvSpPr txBox="1">
            <a:spLocks noChangeArrowheads="1"/>
          </p:cNvSpPr>
          <p:nvPr/>
        </p:nvSpPr>
        <p:spPr bwMode="auto">
          <a:xfrm>
            <a:off x="6156176" y="2575877"/>
            <a:ext cx="2873755" cy="289462"/>
          </a:xfrm>
          <a:prstGeom prst="rect">
            <a:avLst/>
          </a:prstGeom>
          <a:solidFill>
            <a:schemeClr val="bg1"/>
          </a:solidFill>
          <a:ln w="9525">
            <a:noFill/>
            <a:round/>
            <a:headEnd/>
            <a:tailEnd/>
          </a:ln>
        </p:spPr>
        <p:txBody>
          <a:bodyPr lIns="91410" tIns="45706" rIns="91410" bIns="45706" anchor="ctr"/>
          <a:lstStyle>
            <a:defPPr>
              <a:defRPr lang="en-GB"/>
            </a:defPPr>
            <a:lvl1pPr algn="l" defTabSz="455613"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1pPr>
            <a:lvl2pPr marL="455613" indent="1588" algn="l" defTabSz="455613"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2pPr>
            <a:lvl3pPr marL="912813" indent="1588" algn="l" defTabSz="455613"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3pPr>
            <a:lvl4pPr marL="1370013" indent="1588" algn="l" defTabSz="455613"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4pPr>
            <a:lvl5pPr marL="1827213" indent="1588" algn="l" defTabSz="455613"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bg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bg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bg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bg1"/>
                </a:solidFill>
                <a:latin typeface="Arial" panose="020B0604020202020204" pitchFamily="34" charset="0"/>
                <a:ea typeface="+mn-ea"/>
                <a:cs typeface="Arial" panose="020B0604020202020204" pitchFamily="34" charset="0"/>
              </a:defRPr>
            </a:lvl9pPr>
          </a:lstStyle>
          <a:p>
            <a:pPr>
              <a:lnSpc>
                <a:spcPct val="100000"/>
              </a:lnSpc>
              <a:buClr>
                <a:srgbClr val="FF3300"/>
              </a:buClr>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altLang="en-US" sz="1200" b="1" dirty="0">
                <a:solidFill>
                  <a:srgbClr val="2D2DB9">
                    <a:lumMod val="50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Optical Frequency Comb - 21 Century</a:t>
            </a:r>
          </a:p>
        </p:txBody>
      </p:sp>
      <p:sp>
        <p:nvSpPr>
          <p:cNvPr id="7" name="Text Box 1">
            <a:extLst>
              <a:ext uri="{FF2B5EF4-FFF2-40B4-BE49-F238E27FC236}">
                <a16:creationId xmlns:a16="http://schemas.microsoft.com/office/drawing/2014/main" xmlns="" id="{135E8845-5951-C0F0-C2DE-573D76CC12D8}"/>
              </a:ext>
            </a:extLst>
          </p:cNvPr>
          <p:cNvSpPr txBox="1">
            <a:spLocks noChangeArrowheads="1"/>
          </p:cNvSpPr>
          <p:nvPr/>
        </p:nvSpPr>
        <p:spPr bwMode="auto">
          <a:xfrm>
            <a:off x="155414" y="5301208"/>
            <a:ext cx="8820472" cy="874473"/>
          </a:xfrm>
          <a:prstGeom prst="rect">
            <a:avLst/>
          </a:prstGeom>
          <a:solidFill>
            <a:schemeClr val="bg1"/>
          </a:solidFill>
          <a:ln w="9525">
            <a:noFill/>
            <a:round/>
            <a:headEnd/>
            <a:tailEnd/>
          </a:ln>
        </p:spPr>
        <p:txBody>
          <a:bodyPr lIns="91410" tIns="45706" rIns="91410" bIns="45706" anchor="ctr"/>
          <a:lstStyle/>
          <a:p>
            <a:pPr algn="ctr" eaLnBrk="1" hangingPunct="1">
              <a:buClr>
                <a:srgbClr val="FF33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GB" altLang="en-US" sz="2400" b="1" dirty="0">
              <a:solidFill>
                <a:srgbClr val="2D2DB9">
                  <a:lumMod val="50000"/>
                </a:srgbClr>
              </a:solidFill>
              <a:effectLst>
                <a:outerShdw blurRad="38100" dist="38100" dir="2700000" algn="tl">
                  <a:srgbClr val="000000">
                    <a:alpha val="43137"/>
                  </a:srgbClr>
                </a:outerShdw>
              </a:effectLst>
              <a:latin typeface="Times New Roman" pitchFamily="18" charset="0"/>
            </a:endParaRPr>
          </a:p>
          <a:p>
            <a:pPr algn="ctr" eaLnBrk="1" hangingPunct="1">
              <a:buClr>
                <a:srgbClr val="FF33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altLang="en-US" sz="1600" dirty="0">
                <a:solidFill>
                  <a:srgbClr val="2D2DB9">
                    <a:lumMod val="50000"/>
                  </a:srgbClr>
                </a:solidFill>
                <a:effectLst>
                  <a:outerShdw blurRad="38100" dist="38100" dir="2700000" algn="tl">
                    <a:srgbClr val="000000">
                      <a:alpha val="43137"/>
                    </a:srgbClr>
                  </a:outerShdw>
                </a:effectLst>
                <a:latin typeface="Times New Roman" pitchFamily="18" charset="0"/>
              </a:rPr>
              <a:t>Amur </a:t>
            </a:r>
            <a:r>
              <a:rPr lang="en-GB" altLang="en-US" sz="1600" dirty="0" err="1">
                <a:solidFill>
                  <a:srgbClr val="2D2DB9">
                    <a:lumMod val="50000"/>
                  </a:srgbClr>
                </a:solidFill>
                <a:effectLst>
                  <a:outerShdw blurRad="38100" dist="38100" dir="2700000" algn="tl">
                    <a:srgbClr val="000000">
                      <a:alpha val="43137"/>
                    </a:srgbClr>
                  </a:outerShdw>
                </a:effectLst>
                <a:latin typeface="Times New Roman" pitchFamily="18" charset="0"/>
              </a:rPr>
              <a:t>Margaryan</a:t>
            </a:r>
            <a:endParaRPr lang="en-GB" altLang="en-US" sz="1600" dirty="0">
              <a:solidFill>
                <a:srgbClr val="2D2DB9">
                  <a:lumMod val="50000"/>
                </a:srgbClr>
              </a:solidFill>
              <a:effectLst>
                <a:outerShdw blurRad="38100" dist="38100" dir="2700000" algn="tl">
                  <a:srgbClr val="000000">
                    <a:alpha val="43137"/>
                  </a:srgbClr>
                </a:outerShdw>
              </a:effectLst>
              <a:latin typeface="Times New Roman" pitchFamily="18" charset="0"/>
            </a:endParaRPr>
          </a:p>
          <a:p>
            <a:pPr algn="ctr" eaLnBrk="1" hangingPunct="1">
              <a:buClr>
                <a:srgbClr val="FF33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altLang="en-US" sz="1600" dirty="0" err="1">
                <a:solidFill>
                  <a:srgbClr val="2D2DB9">
                    <a:lumMod val="50000"/>
                  </a:srgbClr>
                </a:solidFill>
                <a:effectLst>
                  <a:outerShdw blurRad="38100" dist="38100" dir="2700000" algn="tl">
                    <a:srgbClr val="000000">
                      <a:alpha val="43137"/>
                    </a:srgbClr>
                  </a:outerShdw>
                </a:effectLst>
                <a:latin typeface="Times New Roman" pitchFamily="18" charset="0"/>
              </a:rPr>
              <a:t>Alikhanyan</a:t>
            </a:r>
            <a:r>
              <a:rPr lang="en-GB" altLang="en-US" sz="1600" dirty="0">
                <a:solidFill>
                  <a:srgbClr val="2D2DB9">
                    <a:lumMod val="50000"/>
                  </a:srgbClr>
                </a:solidFill>
                <a:effectLst>
                  <a:outerShdw blurRad="38100" dist="38100" dir="2700000" algn="tl">
                    <a:srgbClr val="000000">
                      <a:alpha val="43137"/>
                    </a:srgbClr>
                  </a:outerShdw>
                </a:effectLst>
                <a:latin typeface="Times New Roman" pitchFamily="18" charset="0"/>
              </a:rPr>
              <a:t> National Science Laboratory, Armenia</a:t>
            </a:r>
          </a:p>
          <a:p>
            <a:pPr algn="ctr" eaLnBrk="1" hangingPunct="1">
              <a:buClr>
                <a:srgbClr val="FF33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altLang="en-US" sz="2400" b="1" dirty="0">
                <a:solidFill>
                  <a:srgbClr val="2D2DB9">
                    <a:lumMod val="50000"/>
                  </a:srgbClr>
                </a:solidFill>
                <a:effectLst>
                  <a:outerShdw blurRad="38100" dist="38100" dir="2700000" algn="tl">
                    <a:srgbClr val="000000">
                      <a:alpha val="43137"/>
                    </a:srgbClr>
                  </a:outerShdw>
                </a:effectLst>
                <a:latin typeface="Arial"/>
              </a:rPr>
              <a:t> </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591DB90D-3969-3749-17B8-FA12445A696D}"/>
              </a:ext>
            </a:extLst>
          </p:cNvPr>
          <p:cNvSpPr>
            <a:spLocks noGrp="1"/>
          </p:cNvSpPr>
          <p:nvPr>
            <p:ph type="dt" idx="10"/>
          </p:nvPr>
        </p:nvSpPr>
        <p:spPr/>
        <p:txBody>
          <a:bodyPr/>
          <a:lstStyle/>
          <a:p>
            <a:pPr>
              <a:defRPr/>
            </a:pPr>
            <a:r>
              <a:rPr lang="en-US" sz="1200" dirty="0">
                <a:solidFill>
                  <a:schemeClr val="bg2"/>
                </a:solidFill>
                <a:latin typeface="Calibri" panose="020F0502020204030204" pitchFamily="34" charset="0"/>
                <a:ea typeface="Calibri" panose="020F0502020204030204" pitchFamily="34" charset="0"/>
                <a:cs typeface="Calibri" panose="020F0502020204030204" pitchFamily="34" charset="0"/>
              </a:rPr>
              <a:t>5/17/2023</a:t>
            </a:r>
            <a:endParaRPr lang="en-GB"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3" name="Footer Placeholder 2">
            <a:extLst>
              <a:ext uri="{FF2B5EF4-FFF2-40B4-BE49-F238E27FC236}">
                <a16:creationId xmlns:a16="http://schemas.microsoft.com/office/drawing/2014/main" xmlns="" id="{7AB68A3D-0FAB-2D11-73B0-1D956589F77D}"/>
              </a:ext>
            </a:extLst>
          </p:cNvPr>
          <p:cNvSpPr>
            <a:spLocks noGrp="1"/>
          </p:cNvSpPr>
          <p:nvPr>
            <p:ph type="ftr" idx="11"/>
          </p:nvPr>
        </p:nvSpPr>
        <p:spPr/>
        <p:txBody>
          <a:bodyPr/>
          <a:lstStyle/>
          <a:p>
            <a:pPr>
              <a:defRPr/>
            </a:pPr>
            <a:r>
              <a:rPr lang="en-GB" sz="1200" dirty="0">
                <a:solidFill>
                  <a:schemeClr val="bg2"/>
                </a:solidFill>
                <a:latin typeface="Calibri" panose="020F0502020204030204" pitchFamily="34" charset="0"/>
                <a:ea typeface="Calibri" panose="020F0502020204030204" pitchFamily="34" charset="0"/>
                <a:cs typeface="Calibri" panose="020F0502020204030204" pitchFamily="34" charset="0"/>
              </a:rPr>
              <a:t>ECFA-DRD4</a:t>
            </a:r>
          </a:p>
        </p:txBody>
      </p:sp>
      <p:sp>
        <p:nvSpPr>
          <p:cNvPr id="4" name="Slide Number Placeholder 3">
            <a:extLst>
              <a:ext uri="{FF2B5EF4-FFF2-40B4-BE49-F238E27FC236}">
                <a16:creationId xmlns:a16="http://schemas.microsoft.com/office/drawing/2014/main" xmlns="" id="{55F48D69-D1BC-588A-FDBE-DB26FEF5123A}"/>
              </a:ext>
            </a:extLst>
          </p:cNvPr>
          <p:cNvSpPr>
            <a:spLocks noGrp="1"/>
          </p:cNvSpPr>
          <p:nvPr>
            <p:ph type="sldNum" idx="12"/>
          </p:nvPr>
        </p:nvSpPr>
        <p:spPr/>
        <p:txBody>
          <a:bodyPr/>
          <a:lstStyle/>
          <a:p>
            <a:pPr>
              <a:defRPr/>
            </a:pPr>
            <a:fld id="{FDD1EFE0-6D2A-4E45-A247-7349BDF47896}" type="slidenum">
              <a:rPr lang="en-GB" altLang="en-US" sz="1200" smtClean="0">
                <a:solidFill>
                  <a:schemeClr val="bg2"/>
                </a:solidFill>
                <a:latin typeface="Calibri" panose="020F0502020204030204" pitchFamily="34" charset="0"/>
                <a:ea typeface="Calibri" panose="020F0502020204030204" pitchFamily="34" charset="0"/>
                <a:cs typeface="Calibri" panose="020F0502020204030204" pitchFamily="34" charset="0"/>
              </a:rPr>
              <a:pPr>
                <a:defRPr/>
              </a:pPr>
              <a:t>10</a:t>
            </a:fld>
            <a:endParaRPr lang="en-GB"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pic>
        <p:nvPicPr>
          <p:cNvPr id="130050" name="Picture 2">
            <a:extLst>
              <a:ext uri="{FF2B5EF4-FFF2-40B4-BE49-F238E27FC236}">
                <a16:creationId xmlns:a16="http://schemas.microsoft.com/office/drawing/2014/main" xmlns="" id="{BF255891-3255-941F-28AE-5222F5EDB6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4742"/>
            <a:ext cx="5240109" cy="2232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51" name="Picture 359" descr="fig7">
            <a:extLst>
              <a:ext uri="{FF2B5EF4-FFF2-40B4-BE49-F238E27FC236}">
                <a16:creationId xmlns:a16="http://schemas.microsoft.com/office/drawing/2014/main" xmlns="" id="{36F460AE-D6F2-C3C7-F1E6-473A8E213B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6470" y="708342"/>
            <a:ext cx="3679679" cy="2288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xmlns="" id="{6E07E5F9-D331-3964-CDAD-61694AC65977}"/>
              </a:ext>
            </a:extLst>
          </p:cNvPr>
          <p:cNvSpPr txBox="1"/>
          <p:nvPr/>
        </p:nvSpPr>
        <p:spPr bwMode="auto">
          <a:xfrm>
            <a:off x="-9887" y="3041654"/>
            <a:ext cx="8928992" cy="2585323"/>
          </a:xfrm>
          <a:prstGeom prst="rect">
            <a:avLst/>
          </a:prstGeom>
          <a:noFill/>
          <a:ln w="9525">
            <a:noFill/>
            <a:round/>
            <a:headEnd/>
            <a:tailEnd/>
          </a:ln>
        </p:spPr>
        <p:txBody>
          <a:bodyPr wrap="square">
            <a:spAutoFit/>
          </a:bodyPr>
          <a:lstStyle/>
          <a:p>
            <a:pPr algn="just"/>
            <a:r>
              <a:rPr lang="en-US" b="1" dirty="0">
                <a:solidFill>
                  <a:srgbClr val="000000"/>
                </a:solidFill>
                <a:latin typeface="Times New Roman" panose="02020603050405020304" pitchFamily="18" charset="0"/>
                <a:ea typeface="Times New Roman" panose="02020603050405020304" pitchFamily="18" charset="0"/>
              </a:rPr>
              <a:t>Left</a:t>
            </a:r>
            <a:r>
              <a:rPr lang="en-US" dirty="0">
                <a:solidFill>
                  <a:srgbClr val="000000"/>
                </a:solidFill>
                <a:latin typeface="Times New Roman" panose="02020603050405020304" pitchFamily="18" charset="0"/>
                <a:ea typeface="Times New Roman" panose="02020603050405020304" pitchFamily="18" charset="0"/>
              </a:rPr>
              <a:t>: 2D image of anode hit positions.</a:t>
            </a:r>
            <a:r>
              <a:rPr lang="en-US" dirty="0">
                <a:solidFill>
                  <a:srgbClr val="000000"/>
                </a:solidFill>
                <a:latin typeface="Times New Roman" panose="02020603050405020304" pitchFamily="18" charset="0"/>
                <a:ea typeface="MS Mincho" panose="02020609040205080304" pitchFamily="49" charset="-128"/>
              </a:rPr>
              <a:t> The point in the center of the circle is an image of electrons with RF turned OFF. </a:t>
            </a:r>
            <a:r>
              <a:rPr lang="en-US" dirty="0">
                <a:solidFill>
                  <a:srgbClr val="000000"/>
                </a:solidFill>
                <a:latin typeface="Times New Roman" panose="02020603050405020304" pitchFamily="18" charset="0"/>
                <a:ea typeface="Times New Roman" panose="02020603050405020304" pitchFamily="18" charset="0"/>
              </a:rPr>
              <a:t>The circle is an image of the scanned electrons when the 500 MHz RF is ON but not synchronized with the laser. The red spot on the circle corresponds to phase distributions of RF-synchronized photoelectrons for a fixed phase; </a:t>
            </a:r>
          </a:p>
          <a:p>
            <a:pPr algn="just"/>
            <a:r>
              <a:rPr lang="en-US" b="1" dirty="0">
                <a:solidFill>
                  <a:srgbClr val="000000"/>
                </a:solidFill>
                <a:latin typeface="Times New Roman" panose="02020603050405020304" pitchFamily="18" charset="0"/>
                <a:ea typeface="Times New Roman" panose="02020603050405020304" pitchFamily="18" charset="0"/>
              </a:rPr>
              <a:t>Middle</a:t>
            </a:r>
            <a:r>
              <a:rPr lang="en-US" dirty="0">
                <a:solidFill>
                  <a:srgbClr val="000000"/>
                </a:solidFill>
                <a:latin typeface="Times New Roman" panose="02020603050405020304" pitchFamily="18" charset="0"/>
                <a:ea typeface="Times New Roman" panose="02020603050405020304" pitchFamily="18" charset="0"/>
              </a:rPr>
              <a:t>: Distribution of phase (φ) of the electrons in the case of RF synchronized laser;</a:t>
            </a:r>
            <a:r>
              <a:rPr lang="en-US" sz="1600" dirty="0">
                <a:solidFill>
                  <a:srgbClr val="000000"/>
                </a:solidFill>
                <a:latin typeface="Times New Roman" panose="02020603050405020304" pitchFamily="18" charset="0"/>
                <a:ea typeface="Times New Roman" panose="02020603050405020304" pitchFamily="18" charset="0"/>
              </a:rPr>
              <a:t> </a:t>
            </a:r>
          </a:p>
          <a:p>
            <a:pPr algn="just"/>
            <a:r>
              <a:rPr lang="en-US" sz="1600" b="1" dirty="0">
                <a:solidFill>
                  <a:srgbClr val="000000"/>
                </a:solidFill>
                <a:latin typeface="Times New Roman" panose="02020603050405020304" pitchFamily="18" charset="0"/>
                <a:ea typeface="Times New Roman" panose="02020603050405020304" pitchFamily="18" charset="0"/>
              </a:rPr>
              <a:t>Right: </a:t>
            </a:r>
            <a:r>
              <a:rPr lang="en-US" dirty="0">
                <a:solidFill>
                  <a:srgbClr val="000000"/>
                </a:solidFill>
                <a:latin typeface="Times New Roman" panose="02020603050405020304" pitchFamily="18" charset="0"/>
                <a:ea typeface="Times New Roman" panose="02020603050405020304" pitchFamily="18" charset="0"/>
              </a:rPr>
              <a:t>The mean values of sequentially measured time distributions in a one-hour period.</a:t>
            </a:r>
          </a:p>
          <a:p>
            <a:pPr algn="just"/>
            <a:endParaRPr lang="en-US" dirty="0">
              <a:solidFill>
                <a:srgbClr val="000000"/>
              </a:solidFill>
              <a:latin typeface="Times New Roman" panose="02020603050405020304" pitchFamily="18" charset="0"/>
              <a:ea typeface="Times New Roman" panose="02020603050405020304" pitchFamily="18" charset="0"/>
            </a:endParaRPr>
          </a:p>
          <a:p>
            <a:pPr algn="just"/>
            <a:r>
              <a:rPr lang="en-US" b="1" dirty="0">
                <a:solidFill>
                  <a:srgbClr val="C00000"/>
                </a:solidFill>
                <a:latin typeface="Times New Roman" panose="02020603050405020304" pitchFamily="18" charset="0"/>
                <a:ea typeface="Times New Roman" panose="02020603050405020304" pitchFamily="18" charset="0"/>
              </a:rPr>
              <a:t>HIGH RESOLUTION (≤ 10 </a:t>
            </a:r>
            <a:r>
              <a:rPr lang="en-US" b="1" dirty="0" err="1">
                <a:solidFill>
                  <a:srgbClr val="C00000"/>
                </a:solidFill>
                <a:latin typeface="Times New Roman" panose="02020603050405020304" pitchFamily="18" charset="0"/>
                <a:ea typeface="Times New Roman" panose="02020603050405020304" pitchFamily="18" charset="0"/>
              </a:rPr>
              <a:t>ps</a:t>
            </a:r>
            <a:r>
              <a:rPr lang="en-US" b="1" dirty="0">
                <a:solidFill>
                  <a:srgbClr val="C00000"/>
                </a:solidFill>
                <a:latin typeface="Times New Roman" panose="02020603050405020304" pitchFamily="18" charset="0"/>
                <a:ea typeface="Times New Roman" panose="02020603050405020304" pitchFamily="18" charset="0"/>
              </a:rPr>
              <a:t>), HIGH RATE (~MHz), HIGHLY STABLE (≤ 0.5 </a:t>
            </a:r>
            <a:r>
              <a:rPr lang="en-US" b="1" dirty="0" err="1">
                <a:solidFill>
                  <a:srgbClr val="C00000"/>
                </a:solidFill>
                <a:latin typeface="Times New Roman" panose="02020603050405020304" pitchFamily="18" charset="0"/>
                <a:ea typeface="Times New Roman" panose="02020603050405020304" pitchFamily="18" charset="0"/>
              </a:rPr>
              <a:t>ps</a:t>
            </a:r>
            <a:r>
              <a:rPr lang="en-US" b="1" dirty="0">
                <a:solidFill>
                  <a:srgbClr val="C00000"/>
                </a:solidFill>
                <a:latin typeface="Times New Roman" panose="02020603050405020304" pitchFamily="18" charset="0"/>
                <a:ea typeface="Times New Roman" panose="02020603050405020304" pitchFamily="18" charset="0"/>
              </a:rPr>
              <a:t>, FWHM) timing technique for single electrons and photons.</a:t>
            </a:r>
          </a:p>
        </p:txBody>
      </p:sp>
      <p:sp>
        <p:nvSpPr>
          <p:cNvPr id="9" name="Rectangle 1">
            <a:extLst>
              <a:ext uri="{FF2B5EF4-FFF2-40B4-BE49-F238E27FC236}">
                <a16:creationId xmlns:a16="http://schemas.microsoft.com/office/drawing/2014/main" xmlns="" id="{CD7F11C4-13C4-464F-0650-2586497CCBE4}"/>
              </a:ext>
            </a:extLst>
          </p:cNvPr>
          <p:cNvSpPr>
            <a:spLocks noChangeArrowheads="1"/>
          </p:cNvSpPr>
          <p:nvPr/>
        </p:nvSpPr>
        <p:spPr bwMode="auto">
          <a:xfrm>
            <a:off x="19471" y="30837"/>
            <a:ext cx="9124529" cy="738664"/>
          </a:xfrm>
          <a:prstGeom prst="rect">
            <a:avLst/>
          </a:prstGeom>
          <a:noFill/>
          <a:ln>
            <a:noFill/>
          </a:ln>
        </p:spPr>
        <p:txBody>
          <a:bodyPr wrap="square" anchor="ctr">
            <a:spAutoFit/>
          </a:bodyPr>
          <a:lstStyle>
            <a:lvl1pPr indent="342900">
              <a:lnSpc>
                <a:spcPct val="58000"/>
              </a:lnSpc>
              <a:spcBef>
                <a:spcPts val="800"/>
              </a:spcBef>
              <a:buClr>
                <a:srgbClr val="000000"/>
              </a:buClr>
              <a:buSzPct val="100000"/>
              <a:buFont typeface="Arial" panose="020B0604020202020204" pitchFamily="34" charset="0"/>
              <a:buChar char="•"/>
              <a:defRPr sz="3200">
                <a:solidFill>
                  <a:srgbClr val="000000"/>
                </a:solidFill>
                <a:latin typeface="Arial" panose="020B0604020202020204" pitchFamily="34" charset="0"/>
                <a:cs typeface="Arial" panose="020B0604020202020204" pitchFamily="34" charset="0"/>
              </a:defRPr>
            </a:lvl1pPr>
            <a:lvl2pPr marL="742950" indent="-285750">
              <a:lnSpc>
                <a:spcPct val="58000"/>
              </a:lnSpc>
              <a:spcBef>
                <a:spcPts val="700"/>
              </a:spcBef>
              <a:buClr>
                <a:srgbClr val="000000"/>
              </a:buClr>
              <a:buSzPct val="100000"/>
              <a:buFont typeface="Arial" panose="020B0604020202020204" pitchFamily="34" charset="0"/>
              <a:buChar char="–"/>
              <a:defRPr sz="2800">
                <a:solidFill>
                  <a:srgbClr val="000000"/>
                </a:solidFill>
                <a:latin typeface="Arial" panose="020B0604020202020204" pitchFamily="34" charset="0"/>
                <a:cs typeface="Arial" panose="020B0604020202020204" pitchFamily="34" charset="0"/>
              </a:defRPr>
            </a:lvl2pPr>
            <a:lvl3pPr marL="1143000" indent="-228600">
              <a:lnSpc>
                <a:spcPct val="58000"/>
              </a:lnSpc>
              <a:spcBef>
                <a:spcPts val="600"/>
              </a:spcBef>
              <a:buClr>
                <a:srgbClr val="000000"/>
              </a:buClr>
              <a:buSzPct val="100000"/>
              <a:buFont typeface="Arial" panose="020B0604020202020204" pitchFamily="34" charset="0"/>
              <a:buChar char="•"/>
              <a:defRPr sz="2400">
                <a:solidFill>
                  <a:srgbClr val="000000"/>
                </a:solidFill>
                <a:latin typeface="Arial" panose="020B0604020202020204" pitchFamily="34" charset="0"/>
                <a:cs typeface="Arial" panose="020B0604020202020204" pitchFamily="34" charset="0"/>
              </a:defRPr>
            </a:lvl3pPr>
            <a:lvl4pPr marL="1600200" indent="-228600">
              <a:lnSpc>
                <a:spcPct val="58000"/>
              </a:lnSpc>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cs typeface="Arial" panose="020B0604020202020204" pitchFamily="34" charset="0"/>
              </a:defRPr>
            </a:lvl4pPr>
            <a:lvl5pPr marL="2057400" indent="-228600">
              <a:lnSpc>
                <a:spcPct val="58000"/>
              </a:lnSpc>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ct val="58000"/>
              </a:lnSpc>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ct val="58000"/>
              </a:lnSpc>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ct val="58000"/>
              </a:lnSpc>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ct val="58000"/>
              </a:lnSpc>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cs typeface="Arial" panose="020B0604020202020204" pitchFamily="34" charset="0"/>
              </a:defRPr>
            </a:lvl9pPr>
          </a:lstStyle>
          <a:p>
            <a:pPr algn="ctr" defTabSz="914400" eaLnBrk="1" hangingPunct="1">
              <a:lnSpc>
                <a:spcPct val="100000"/>
              </a:lnSpc>
              <a:spcBef>
                <a:spcPct val="0"/>
              </a:spcBef>
              <a:buClrTx/>
              <a:buSzTx/>
              <a:buFontTx/>
              <a:buNone/>
              <a:defRPr/>
            </a:pPr>
            <a:r>
              <a:rPr lang="en-US" altLang="ja-JP" sz="2400" b="1" dirty="0">
                <a:solidFill>
                  <a:srgbClr val="191966"/>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cs typeface="Times New Roman" panose="02020603050405020304" pitchFamily="18" charset="0"/>
              </a:rPr>
              <a:t>RFPMT: test with femtosecond pulsed laser</a:t>
            </a:r>
            <a:endParaRPr lang="en-US" altLang="ja-JP" sz="2400" b="1" dirty="0">
              <a:solidFill>
                <a:srgbClr val="191966"/>
              </a:solidFill>
              <a:effectLst>
                <a:outerShdw blurRad="38100" dist="38100" dir="2700000" algn="tl">
                  <a:srgbClr val="000000">
                    <a:alpha val="43137"/>
                  </a:srgbClr>
                </a:outerShdw>
              </a:effectLst>
              <a:latin typeface="Times New Roman" panose="02020603050405020304" pitchFamily="18" charset="0"/>
              <a:ea typeface="ＭＳ Ｐゴシック" panose="020B0600070205080204" pitchFamily="34" charset="-128"/>
              <a:cs typeface="Times New Roman" panose="02020603050405020304" pitchFamily="18" charset="0"/>
            </a:endParaRPr>
          </a:p>
          <a:p>
            <a:pPr defTabSz="914400">
              <a:lnSpc>
                <a:spcPct val="100000"/>
              </a:lnSpc>
              <a:spcBef>
                <a:spcPct val="0"/>
              </a:spcBef>
              <a:buClrTx/>
              <a:buSzTx/>
              <a:buFontTx/>
              <a:buNone/>
              <a:defRPr/>
            </a:pPr>
            <a:endParaRPr lang="en-US" altLang="ja-JP" sz="1800" dirty="0">
              <a:solidFill>
                <a:srgbClr val="191966"/>
              </a:solidFill>
              <a:effectLst>
                <a:outerShdw blurRad="38100" dist="38100" dir="2700000" algn="tl">
                  <a:srgbClr val="000000">
                    <a:alpha val="43137"/>
                  </a:srgbClr>
                </a:outerShdw>
              </a:effectLst>
              <a:latin typeface="Times New Roman" panose="02020603050405020304" pitchFamily="18" charset="0"/>
              <a:ea typeface="ＭＳ Ｐゴシック" panose="020B0600070205080204" pitchFamily="34" charset="-128"/>
              <a:cs typeface="Times New Roman" panose="02020603050405020304" pitchFamily="18" charset="0"/>
            </a:endParaRPr>
          </a:p>
        </p:txBody>
      </p:sp>
      <p:sp>
        <p:nvSpPr>
          <p:cNvPr id="6" name="TextBox 5">
            <a:extLst>
              <a:ext uri="{FF2B5EF4-FFF2-40B4-BE49-F238E27FC236}">
                <a16:creationId xmlns:a16="http://schemas.microsoft.com/office/drawing/2014/main" xmlns="" id="{F652A020-F4C6-E575-308D-060B0B232191}"/>
              </a:ext>
            </a:extLst>
          </p:cNvPr>
          <p:cNvSpPr txBox="1"/>
          <p:nvPr/>
        </p:nvSpPr>
        <p:spPr bwMode="auto">
          <a:xfrm>
            <a:off x="27856" y="5717679"/>
            <a:ext cx="6192688" cy="369332"/>
          </a:xfrm>
          <a:prstGeom prst="rect">
            <a:avLst/>
          </a:prstGeom>
          <a:noFill/>
          <a:ln w="9525">
            <a:noFill/>
            <a:round/>
            <a:headEnd/>
            <a:tailEnd/>
          </a:ln>
        </p:spPr>
        <p:txBody>
          <a:bodyPr wrap="square">
            <a:spAutoFit/>
          </a:bodyPr>
          <a:lstStyle/>
          <a:p>
            <a:r>
              <a:rPr lang="en-US" dirty="0">
                <a:solidFill>
                  <a:srgbClr val="833D67"/>
                </a:solidFill>
                <a:latin typeface="Times New Roman" panose="02020603050405020304" pitchFamily="18" charset="0"/>
                <a:cs typeface="Times New Roman" panose="02020603050405020304" pitchFamily="18" charset="0"/>
              </a:rPr>
              <a:t>A. </a:t>
            </a:r>
            <a:r>
              <a:rPr lang="en-US" dirty="0" err="1">
                <a:solidFill>
                  <a:srgbClr val="833D67"/>
                </a:solidFill>
                <a:latin typeface="Times New Roman" panose="02020603050405020304" pitchFamily="18" charset="0"/>
                <a:cs typeface="Times New Roman" panose="02020603050405020304" pitchFamily="18" charset="0"/>
              </a:rPr>
              <a:t>Margaryan</a:t>
            </a:r>
            <a:r>
              <a:rPr lang="en-US" dirty="0">
                <a:solidFill>
                  <a:srgbClr val="833D67"/>
                </a:solidFill>
                <a:latin typeface="Times New Roman" panose="02020603050405020304" pitchFamily="18" charset="0"/>
                <a:cs typeface="Times New Roman" panose="02020603050405020304" pitchFamily="18" charset="0"/>
              </a:rPr>
              <a:t> et al., </a:t>
            </a:r>
            <a:r>
              <a:rPr lang="en-US" dirty="0" err="1">
                <a:solidFill>
                  <a:srgbClr val="833D67"/>
                </a:solidFill>
                <a:latin typeface="Times New Roman" panose="02020603050405020304" pitchFamily="18" charset="0"/>
                <a:cs typeface="Times New Roman" panose="02020603050405020304" pitchFamily="18" charset="0"/>
              </a:rPr>
              <a:t>Nucl</a:t>
            </a:r>
            <a:r>
              <a:rPr lang="en-US" dirty="0">
                <a:solidFill>
                  <a:srgbClr val="833D67"/>
                </a:solidFill>
                <a:latin typeface="Times New Roman" panose="02020603050405020304" pitchFamily="18" charset="0"/>
                <a:cs typeface="Times New Roman" panose="02020603050405020304" pitchFamily="18" charset="0"/>
              </a:rPr>
              <a:t>. Instr. &amp; Meth. A1038, 166926 (2022)</a:t>
            </a:r>
          </a:p>
        </p:txBody>
      </p:sp>
    </p:spTree>
    <p:extLst>
      <p:ext uri="{BB962C8B-B14F-4D97-AF65-F5344CB8AC3E}">
        <p14:creationId xmlns:p14="http://schemas.microsoft.com/office/powerpoint/2010/main" val="29141281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6" name="Picture 1" descr="C:\Users\amur\Downloads\spiral scanning sxema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533400"/>
            <a:ext cx="6381328" cy="4380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547" name="Rectangle 2"/>
          <p:cNvSpPr>
            <a:spLocks noChangeArrowheads="1"/>
          </p:cNvSpPr>
          <p:nvPr/>
        </p:nvSpPr>
        <p:spPr bwMode="auto">
          <a:xfrm>
            <a:off x="0" y="5638800"/>
            <a:ext cx="90678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hlink"/>
              </a:buClr>
              <a:buSzPct val="65000"/>
              <a:buFont typeface="Wingdings" pitchFamily="2" charset="2"/>
              <a:buChar char="n"/>
              <a:defRPr sz="3200">
                <a:solidFill>
                  <a:schemeClr val="tx1"/>
                </a:solidFill>
                <a:latin typeface="Tahoma" pitchFamily="34" charset="0"/>
              </a:defRPr>
            </a:lvl1pPr>
            <a:lvl2pPr marL="742950" indent="-285750" eaLnBrk="0" hangingPunct="0">
              <a:spcBef>
                <a:spcPct val="20000"/>
              </a:spcBef>
              <a:buClr>
                <a:schemeClr val="folHlink"/>
              </a:buClr>
              <a:buSzPct val="65000"/>
              <a:buFont typeface="Wingdings" pitchFamily="2" charset="2"/>
              <a:buChar char="n"/>
              <a:defRPr sz="2800">
                <a:solidFill>
                  <a:schemeClr val="tx1"/>
                </a:solidFill>
                <a:latin typeface="Tahoma" pitchFamily="34" charset="0"/>
              </a:defRPr>
            </a:lvl2pPr>
            <a:lvl3pPr marL="1143000" indent="-228600" eaLnBrk="0" hangingPunct="0">
              <a:spcBef>
                <a:spcPct val="20000"/>
              </a:spcBef>
              <a:buClr>
                <a:schemeClr val="hlink"/>
              </a:buClr>
              <a:buSzPct val="65000"/>
              <a:buFont typeface="Wingdings" pitchFamily="2" charset="2"/>
              <a:buChar char="n"/>
              <a:defRPr sz="2400">
                <a:solidFill>
                  <a:schemeClr val="tx1"/>
                </a:solidFill>
                <a:latin typeface="Tahoma" pitchFamily="34" charset="0"/>
              </a:defRPr>
            </a:lvl3pPr>
            <a:lvl4pPr marL="1600200" indent="-228600" eaLnBrk="0" hangingPunct="0">
              <a:spcBef>
                <a:spcPct val="20000"/>
              </a:spcBef>
              <a:buClr>
                <a:schemeClr val="folHlink"/>
              </a:buClr>
              <a:buSzPct val="65000"/>
              <a:buFont typeface="Wingdings" pitchFamily="2" charset="2"/>
              <a:buChar char="n"/>
              <a:defRPr sz="2000">
                <a:solidFill>
                  <a:schemeClr val="tx1"/>
                </a:solidFill>
                <a:latin typeface="Tahoma" pitchFamily="34" charset="0"/>
              </a:defRPr>
            </a:lvl4pPr>
            <a:lvl5pPr marL="2057400" indent="-228600" eaLnBrk="0" hangingPunct="0">
              <a:spcBef>
                <a:spcPct val="20000"/>
              </a:spcBef>
              <a:buClr>
                <a:schemeClr val="hlink"/>
              </a:buClr>
              <a:buSzPct val="65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defRPr>
            </a:lvl9pPr>
          </a:lstStyle>
          <a:p>
            <a:pPr marL="0" marR="0" lvl="0" indent="0" algn="l" defTabSz="914400" rtl="0" eaLnBrk="1" fontAlgn="base" latinLnBrk="0" hangingPunct="1">
              <a:lnSpc>
                <a:spcPct val="107000"/>
              </a:lnSpc>
              <a:spcBef>
                <a:spcPct val="0"/>
              </a:spcBef>
              <a:spcAft>
                <a:spcPts val="800"/>
              </a:spcAft>
              <a:buClrTx/>
              <a:buSzTx/>
              <a:buFontTx/>
              <a:buNone/>
              <a:tabLst/>
              <a:defRPr/>
            </a:pPr>
            <a:r>
              <a:rPr kumimoji="0" lang="en-US" altLang="en-US" sz="2400" b="0" i="0" u="none" strike="noStrike" kern="1200" cap="none" spc="0" normalizeH="0" baseline="30000" noProof="0" dirty="0">
                <a:ln>
                  <a:noFill/>
                </a:ln>
                <a:solidFill>
                  <a:srgbClr val="FFFFFF"/>
                </a:solidFill>
                <a:effectLst/>
                <a:uLnTx/>
                <a:uFillTx/>
                <a:latin typeface="Times New Roman" pitchFamily="18" charset="0"/>
                <a:ea typeface="Calibri" pitchFamily="34" charset="0"/>
                <a:cs typeface="Times New Roman" pitchFamily="18" charset="0"/>
              </a:rPr>
              <a:t>Schematic of the RFPMT. 1. glass-window, 2. photo-cathode, 3. accelerating electrode, 4. electrostatic lens, 5. RF deflector, 6. microchannel plate base electron detector, 7. position sensitive readout system. </a:t>
            </a:r>
            <a:endParaRPr kumimoji="0" lang="en-US" altLang="en-US" sz="2000" b="0" i="0" u="none" strike="noStrike" kern="1200" cap="none" spc="0" normalizeH="0" baseline="30000" noProof="0" dirty="0">
              <a:ln>
                <a:noFill/>
              </a:ln>
              <a:solidFill>
                <a:srgbClr val="FFFFFF"/>
              </a:solidFill>
              <a:effectLst/>
              <a:uLnTx/>
              <a:uFillTx/>
              <a:latin typeface="Calibri" pitchFamily="34" charset="0"/>
              <a:ea typeface="Calibri" pitchFamily="34" charset="0"/>
              <a:cs typeface="Times New Roman" pitchFamily="18" charset="0"/>
            </a:endParaRPr>
          </a:p>
        </p:txBody>
      </p:sp>
      <p:sp>
        <p:nvSpPr>
          <p:cNvPr id="4" name="Text Box 1"/>
          <p:cNvSpPr txBox="1">
            <a:spLocks noChangeArrowheads="1"/>
          </p:cNvSpPr>
          <p:nvPr/>
        </p:nvSpPr>
        <p:spPr bwMode="auto">
          <a:xfrm>
            <a:off x="11604" y="0"/>
            <a:ext cx="9144000" cy="481013"/>
          </a:xfrm>
          <a:prstGeom prst="rect">
            <a:avLst/>
          </a:prstGeom>
          <a:solidFill>
            <a:srgbClr val="FFFFFF"/>
          </a:solidFill>
          <a:ln w="9525">
            <a:noFill/>
            <a:round/>
            <a:headEnd/>
            <a:tailEnd/>
          </a:ln>
        </p:spPr>
        <p:txBody>
          <a:bodyPr anchor="ctr"/>
          <a:lstStyle/>
          <a:p>
            <a:pPr marL="0" marR="0" lvl="0" indent="0" algn="ctr" defTabSz="914400" rtl="0" eaLnBrk="0" fontAlgn="auto" latinLnBrk="0" hangingPunct="0">
              <a:lnSpc>
                <a:spcPct val="100000"/>
              </a:lnSpc>
              <a:spcBef>
                <a:spcPts val="0"/>
              </a:spcBef>
              <a:spcAft>
                <a:spcPts val="0"/>
              </a:spcAft>
              <a:buClr>
                <a:srgbClr val="FF33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GB" sz="2400" b="1" i="0" u="none" strike="noStrike" kern="0" cap="none" spc="0" normalizeH="0" baseline="0" noProof="0" dirty="0">
                <a:ln>
                  <a:noFill/>
                </a:ln>
                <a:solidFill>
                  <a:srgbClr val="191966"/>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rPr>
              <a:t>The Radio Frequency Photomultiplier Tube-RFPMT</a:t>
            </a:r>
          </a:p>
        </p:txBody>
      </p:sp>
      <p:sp>
        <p:nvSpPr>
          <p:cNvPr id="2" name="Date Placeholder 1"/>
          <p:cNvSpPr>
            <a:spLocks noGrp="1"/>
          </p:cNvSpPr>
          <p:nvPr>
            <p:ph type="dt" sz="quarter" idx="10"/>
          </p:nvPr>
        </p:nvSpPr>
        <p:spPr/>
        <p:txBody>
          <a:bodyPr/>
          <a:lstStyle/>
          <a:p>
            <a:pPr marL="0" marR="0" lvl="0" indent="0" algn="l" defTabSz="457059" rtl="0" eaLnBrk="1" fontAlgn="base" latinLnBrk="0" hangingPunct="1">
              <a:lnSpc>
                <a:spcPct val="100000"/>
              </a:lnSpc>
              <a:spcBef>
                <a:spcPct val="0"/>
              </a:spcBef>
              <a:spcAft>
                <a:spcPct val="0"/>
              </a:spcAft>
              <a:buClr>
                <a:srgbClr val="000000"/>
              </a:buClr>
              <a:buSzPct val="100000"/>
              <a:buFont typeface="Arial" charset="0"/>
              <a:buNone/>
              <a:tabLst>
                <a:tab pos="0" algn="l"/>
                <a:tab pos="457059" algn="l"/>
                <a:tab pos="914116" algn="l"/>
                <a:tab pos="1371174" algn="l"/>
                <a:tab pos="1828231" algn="l"/>
                <a:tab pos="2285289" algn="l"/>
                <a:tab pos="2742346" algn="l"/>
                <a:tab pos="3199404" algn="l"/>
                <a:tab pos="3656462" algn="l"/>
                <a:tab pos="4113520" algn="l"/>
                <a:tab pos="4570578" algn="l"/>
                <a:tab pos="5027635" algn="l"/>
                <a:tab pos="5484694" algn="l"/>
                <a:tab pos="5941752" algn="l"/>
                <a:tab pos="6398809" algn="l"/>
                <a:tab pos="6855867" algn="l"/>
                <a:tab pos="7312925" algn="l"/>
                <a:tab pos="7769984" algn="l"/>
                <a:tab pos="8227041" algn="l"/>
                <a:tab pos="8684100" algn="l"/>
                <a:tab pos="9141156" algn="l"/>
              </a:tabLst>
              <a:defRPr/>
            </a:pPr>
            <a:r>
              <a:rPr kumimoji="0" lang="en-US" sz="1200" b="0" i="0" u="none" strike="noStrike" kern="1200" cap="none" spc="0" normalizeH="0" baseline="0" noProof="0" dirty="0">
                <a:ln>
                  <a:noFill/>
                </a:ln>
                <a:solidFill>
                  <a:schemeClr val="bg2"/>
                </a:solidFill>
                <a:effectLst/>
                <a:uLnTx/>
                <a:uFillTx/>
                <a:latin typeface="Calibri" panose="020F0502020204030204" pitchFamily="34" charset="0"/>
                <a:ea typeface="Calibri" panose="020F0502020204030204" pitchFamily="34" charset="0"/>
                <a:cs typeface="Calibri" panose="020F0502020204030204" pitchFamily="34" charset="0"/>
              </a:rPr>
              <a:t>5/17/2023</a:t>
            </a:r>
          </a:p>
        </p:txBody>
      </p:sp>
      <p:sp>
        <p:nvSpPr>
          <p:cNvPr id="3" name="Footer Placeholder 2"/>
          <p:cNvSpPr>
            <a:spLocks noGrp="1"/>
          </p:cNvSpPr>
          <p:nvPr>
            <p:ph type="ftr" sz="quarter" idx="11"/>
          </p:nvPr>
        </p:nvSpPr>
        <p:spPr/>
        <p:txBody>
          <a:bodyPr/>
          <a:lstStyle/>
          <a:p>
            <a:pPr marL="0" marR="0" lvl="0" indent="0" algn="ctr" defTabSz="457059" rtl="0" eaLnBrk="1" fontAlgn="base" latinLnBrk="0" hangingPunct="1">
              <a:lnSpc>
                <a:spcPct val="100000"/>
              </a:lnSpc>
              <a:spcBef>
                <a:spcPct val="0"/>
              </a:spcBef>
              <a:spcAft>
                <a:spcPct val="0"/>
              </a:spcAft>
              <a:buClr>
                <a:srgbClr val="000000"/>
              </a:buClr>
              <a:buSzPct val="100000"/>
              <a:buFont typeface="Arial" charset="0"/>
              <a:buNone/>
              <a:tabLst>
                <a:tab pos="0" algn="l"/>
                <a:tab pos="457059" algn="l"/>
                <a:tab pos="914116" algn="l"/>
                <a:tab pos="1371174" algn="l"/>
                <a:tab pos="1828231" algn="l"/>
                <a:tab pos="2285289" algn="l"/>
                <a:tab pos="2742346" algn="l"/>
                <a:tab pos="3199404" algn="l"/>
                <a:tab pos="3656462" algn="l"/>
                <a:tab pos="4113520" algn="l"/>
                <a:tab pos="4570578" algn="l"/>
                <a:tab pos="5027635" algn="l"/>
                <a:tab pos="5484694" algn="l"/>
                <a:tab pos="5941752" algn="l"/>
                <a:tab pos="6398809" algn="l"/>
                <a:tab pos="6855867" algn="l"/>
                <a:tab pos="7312925" algn="l"/>
                <a:tab pos="7769984" algn="l"/>
                <a:tab pos="8227041" algn="l"/>
                <a:tab pos="8684100" algn="l"/>
                <a:tab pos="9141156" algn="l"/>
              </a:tabLst>
              <a:defRPr/>
            </a:pPr>
            <a:r>
              <a:rPr kumimoji="0" lang="en-US" sz="1200" b="0" i="0" u="none" strike="noStrike" kern="1200" cap="none" spc="0" normalizeH="0" baseline="0" noProof="0" dirty="0">
                <a:ln>
                  <a:noFill/>
                </a:ln>
                <a:solidFill>
                  <a:schemeClr val="bg2"/>
                </a:solidFill>
                <a:effectLst/>
                <a:uLnTx/>
                <a:uFillTx/>
                <a:latin typeface="Calibri" panose="020F0502020204030204" pitchFamily="34" charset="0"/>
                <a:ea typeface="Calibri" panose="020F0502020204030204" pitchFamily="34" charset="0"/>
                <a:cs typeface="Calibri" panose="020F0502020204030204" pitchFamily="34" charset="0"/>
              </a:rPr>
              <a:t>ECFA-DRD4</a:t>
            </a:r>
          </a:p>
        </p:txBody>
      </p:sp>
      <p:sp>
        <p:nvSpPr>
          <p:cNvPr id="5" name="Slide Number Placeholder 4"/>
          <p:cNvSpPr>
            <a:spLocks noGrp="1"/>
          </p:cNvSpPr>
          <p:nvPr>
            <p:ph type="sldNum" sz="quarter" idx="12"/>
          </p:nvPr>
        </p:nvSpPr>
        <p:spPr/>
        <p:txBody>
          <a:bodyPr/>
          <a:lstStyle/>
          <a:p>
            <a:pPr marL="0" marR="0" lvl="0" indent="0" algn="r" defTabSz="455613" rtl="0" eaLnBrk="1" fontAlgn="base" latinLnBrk="0" hangingPunct="1">
              <a:lnSpc>
                <a:spcPct val="100000"/>
              </a:lnSpc>
              <a:spcBef>
                <a:spcPct val="0"/>
              </a:spcBef>
              <a:spcAft>
                <a:spcPct val="0"/>
              </a:spcAft>
              <a:buClr>
                <a:srgbClr val="000000"/>
              </a:buClr>
              <a:buSzPct val="100000"/>
              <a:buFont typeface="Arial" panose="020B0604020202020204" pitchFamily="34" charset="0"/>
              <a:buNone/>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pPr>
            <a:fld id="{31F04ABB-676D-4BFD-972A-75BD6C4C7827}" type="slidenum">
              <a:rPr kumimoji="0" lang="en-US" sz="1200" b="0" i="0" u="none" strike="noStrike" kern="1200" cap="none" spc="0" normalizeH="0" baseline="0" noProof="0" smtClean="0">
                <a:ln>
                  <a:noFill/>
                </a:ln>
                <a:solidFill>
                  <a:schemeClr val="bg2"/>
                </a:solidFill>
                <a:effectLst/>
                <a:uLnTx/>
                <a:uFillTx/>
                <a:latin typeface="Calibri" panose="020F0502020204030204" pitchFamily="34" charset="0"/>
                <a:ea typeface="Calibri" panose="020F0502020204030204" pitchFamily="34" charset="0"/>
                <a:cs typeface="Calibri" panose="020F0502020204030204" pitchFamily="34" charset="0"/>
              </a:rPr>
              <a:pPr marL="0" marR="0" lvl="0" indent="0" algn="r" defTabSz="455613" rtl="0" eaLnBrk="1" fontAlgn="base" latinLnBrk="0" hangingPunct="1">
                <a:lnSpc>
                  <a:spcPct val="100000"/>
                </a:lnSpc>
                <a:spcBef>
                  <a:spcPct val="0"/>
                </a:spcBef>
                <a:spcAft>
                  <a:spcPct val="0"/>
                </a:spcAft>
                <a:buClr>
                  <a:srgbClr val="000000"/>
                </a:buClr>
                <a:buSzPct val="100000"/>
                <a:buFont typeface="Arial" panose="020B0604020202020204" pitchFamily="34" charset="0"/>
                <a:buNone/>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pPr>
              <a:t>11</a:t>
            </a:fld>
            <a:endParaRPr kumimoji="0" lang="en-US" sz="1200" b="0" i="0" u="none" strike="noStrike" kern="1200" cap="none" spc="0" normalizeH="0" baseline="0" noProof="0" dirty="0">
              <a:ln>
                <a:noFill/>
              </a:ln>
              <a:solidFill>
                <a:schemeClr val="bg2"/>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6" name="Rectangle 5">
            <a:extLst>
              <a:ext uri="{FF2B5EF4-FFF2-40B4-BE49-F238E27FC236}">
                <a16:creationId xmlns:a16="http://schemas.microsoft.com/office/drawing/2014/main" xmlns="" id="{1DEDAA76-EC36-3C3F-C8DF-7015E6FD703D}"/>
              </a:ext>
            </a:extLst>
          </p:cNvPr>
          <p:cNvSpPr>
            <a:spLocks noChangeArrowheads="1"/>
          </p:cNvSpPr>
          <p:nvPr/>
        </p:nvSpPr>
        <p:spPr bwMode="auto">
          <a:xfrm>
            <a:off x="191115" y="5273678"/>
            <a:ext cx="8784977" cy="584775"/>
          </a:xfrm>
          <a:prstGeom prst="rect">
            <a:avLst/>
          </a:prstGeom>
          <a:noFill/>
          <a:ln w="9525">
            <a:noFill/>
            <a:miter lim="800000"/>
            <a:headEnd/>
            <a:tailEnd/>
          </a:ln>
        </p:spPr>
        <p:txBody>
          <a:bodyPr wrap="square">
            <a:spAutoFit/>
          </a:bodyPr>
          <a:lstStyle/>
          <a:p>
            <a:pPr marL="330200" indent="-330200" algn="ctr" eaLnBrk="1" hangingPunct="1">
              <a:spcBef>
                <a:spcPts val="500"/>
              </a:spcBef>
              <a:buClr>
                <a:srgbClr val="333399"/>
              </a:buClr>
              <a:buSzPct val="100000"/>
              <a:buFont typeface="Arial" panose="020B0604020202020204" pitchFamily="34" charset="0"/>
              <a:buNone/>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pPr>
            <a:r>
              <a:rPr lang="en-GB" sz="1600" dirty="0">
                <a:solidFill>
                  <a:srgbClr val="2D2DB9">
                    <a:lumMod val="50000"/>
                  </a:srgbClr>
                </a:solidFill>
                <a:latin typeface="Times New Roman" panose="02020603050405020304" pitchFamily="18" charset="0"/>
                <a:cs typeface="Times New Roman" panose="02020603050405020304" pitchFamily="18" charset="0"/>
              </a:rPr>
              <a:t>1-quartz window; 2-photocathode; 3-accelerating electrode; 4-electrostatic lens; 5-RF deflector; 6-MCP detector; 7-position sensitive anode</a:t>
            </a:r>
          </a:p>
        </p:txBody>
      </p:sp>
      <p:sp>
        <p:nvSpPr>
          <p:cNvPr id="7" name="TextBox 6">
            <a:extLst>
              <a:ext uri="{FF2B5EF4-FFF2-40B4-BE49-F238E27FC236}">
                <a16:creationId xmlns:a16="http://schemas.microsoft.com/office/drawing/2014/main" xmlns="" id="{6C060B0C-CB98-B5D4-E332-8092058D18B9}"/>
              </a:ext>
            </a:extLst>
          </p:cNvPr>
          <p:cNvSpPr txBox="1"/>
          <p:nvPr/>
        </p:nvSpPr>
        <p:spPr bwMode="auto">
          <a:xfrm>
            <a:off x="3370176" y="4935731"/>
            <a:ext cx="2880320" cy="340705"/>
          </a:xfrm>
          <a:prstGeom prst="rect">
            <a:avLst/>
          </a:prstGeom>
          <a:noFill/>
          <a:ln w="9525">
            <a:noFill/>
            <a:round/>
            <a:headEnd/>
            <a:tailEnd/>
          </a:ln>
        </p:spPr>
        <p:txBody>
          <a:bodyPr wrap="square" lIns="89973" tIns="46785" rIns="89973" bIns="46785" rtlCol="0">
            <a:spAutoFit/>
          </a:bodyPr>
          <a:lstStyle/>
          <a:p>
            <a:pPr algn="l">
              <a:lnSpc>
                <a:spcPct val="10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b="1" dirty="0">
                <a:solidFill>
                  <a:srgbClr val="191966"/>
                </a:solidFill>
                <a:latin typeface="Times New Roman" panose="02020603050405020304" pitchFamily="18" charset="0"/>
                <a:cs typeface="Times New Roman" panose="02020603050405020304" pitchFamily="18" charset="0"/>
              </a:rPr>
              <a:t>Schematic of the technique</a:t>
            </a:r>
            <a:endParaRPr lang="en-US" sz="1600" dirty="0">
              <a:solidFill>
                <a:srgbClr val="191966"/>
              </a:solidFill>
              <a:latin typeface="Times New Roman" panose="02020603050405020304" pitchFamily="18" charset="0"/>
              <a:cs typeface="Times New Roman" panose="02020603050405020304" pitchFamily="18" charset="0"/>
            </a:endParaRPr>
          </a:p>
        </p:txBody>
      </p:sp>
      <p:pic>
        <p:nvPicPr>
          <p:cNvPr id="2050" name="Picture 2" descr="C:\Users\Amur\Desktop\ECFA\Beat frequency 500MHz &amp; 600MHz.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13824" y="533400"/>
            <a:ext cx="2592288" cy="18038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42481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30572" y="672068"/>
            <a:ext cx="1245410" cy="370844"/>
          </a:xfrm>
          <a:prstGeom prst="rect">
            <a:avLst/>
          </a:prstGeom>
          <a:noFill/>
        </p:spPr>
        <p:txBody>
          <a:bodyPr wrap="square" rtlCol="0">
            <a:spAutoFit/>
          </a:bodyPr>
          <a:lstStyle/>
          <a:p>
            <a:pPr marL="0" marR="0" lvl="0" indent="0" algn="l" defTabSz="455613" rtl="0" eaLnBrk="0" fontAlgn="base" latinLnBrk="0" hangingPunct="0">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Theory</a:t>
            </a:r>
          </a:p>
        </p:txBody>
      </p:sp>
      <p:sp>
        <p:nvSpPr>
          <p:cNvPr id="5" name="TextBox 4"/>
          <p:cNvSpPr txBox="1"/>
          <p:nvPr/>
        </p:nvSpPr>
        <p:spPr>
          <a:xfrm>
            <a:off x="1472562" y="3947278"/>
            <a:ext cx="1441420" cy="369332"/>
          </a:xfrm>
          <a:prstGeom prst="rect">
            <a:avLst/>
          </a:prstGeom>
          <a:noFill/>
        </p:spPr>
        <p:txBody>
          <a:bodyPr wrap="none" rtlCol="0">
            <a:spAutoFit/>
          </a:bodyPr>
          <a:lstStyle/>
          <a:p>
            <a:pPr marL="0" marR="0" lvl="0" indent="0" algn="l" defTabSz="455613" rtl="0" eaLnBrk="0" fontAlgn="base" latinLnBrk="0" hangingPunct="0">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Experiment</a:t>
            </a:r>
          </a:p>
        </p:txBody>
      </p:sp>
      <p:pic>
        <p:nvPicPr>
          <p:cNvPr id="6" name="Picture 2"/>
          <p:cNvPicPr>
            <a:picLocks noChangeAspect="1" noChangeArrowheads="1"/>
          </p:cNvPicPr>
          <p:nvPr/>
        </p:nvPicPr>
        <p:blipFill>
          <a:blip r:embed="rId2"/>
          <a:srcRect l="61875" t="55556" r="18125" b="10000"/>
          <a:stretch>
            <a:fillRect/>
          </a:stretch>
        </p:blipFill>
        <p:spPr bwMode="auto">
          <a:xfrm>
            <a:off x="2942335" y="3457338"/>
            <a:ext cx="2057154" cy="1992868"/>
          </a:xfrm>
          <a:prstGeom prst="rect">
            <a:avLst/>
          </a:prstGeom>
          <a:noFill/>
          <a:ln w="9525">
            <a:noFill/>
            <a:miter lim="800000"/>
            <a:headEnd/>
            <a:tailEnd/>
          </a:ln>
          <a:effectLst/>
        </p:spPr>
      </p:pic>
      <p:sp>
        <p:nvSpPr>
          <p:cNvPr id="7" name="Rectangle 3"/>
          <p:cNvSpPr>
            <a:spLocks noChangeArrowheads="1"/>
          </p:cNvSpPr>
          <p:nvPr/>
        </p:nvSpPr>
        <p:spPr bwMode="auto">
          <a:xfrm>
            <a:off x="395536" y="99833"/>
            <a:ext cx="821506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914400" eaLnBrk="1" hangingPunct="1">
              <a:defRPr/>
            </a:pPr>
            <a:r>
              <a:rPr lang="en-US" sz="2400" b="1" dirty="0">
                <a:solidFill>
                  <a:srgbClr val="191966"/>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Spiral Scanning RF Timer with DL anode</a:t>
            </a:r>
            <a:endParaRPr kumimoji="0" lang="en-US" sz="2400" b="1" i="0" u="none" strike="noStrike" kern="1200" cap="none" spc="0" normalizeH="0" baseline="0" noProof="0" dirty="0">
              <a:ln>
                <a:noFill/>
              </a:ln>
              <a:solidFill>
                <a:srgbClr val="191966"/>
              </a:solidFill>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endParaRPr>
          </a:p>
        </p:txBody>
      </p:sp>
      <p:pic>
        <p:nvPicPr>
          <p:cNvPr id="8" name="Picture 4"/>
          <p:cNvPicPr>
            <a:picLocks noChangeAspect="1" noChangeArrowheads="1"/>
          </p:cNvPicPr>
          <p:nvPr/>
        </p:nvPicPr>
        <p:blipFill>
          <a:blip r:embed="rId3"/>
          <a:srcRect l="61875" t="55556" r="18125" b="10000"/>
          <a:stretch>
            <a:fillRect/>
          </a:stretch>
        </p:blipFill>
        <p:spPr bwMode="auto">
          <a:xfrm>
            <a:off x="4962314" y="3469762"/>
            <a:ext cx="2057399" cy="1993105"/>
          </a:xfrm>
          <a:prstGeom prst="rect">
            <a:avLst/>
          </a:prstGeom>
          <a:noFill/>
          <a:ln w="9525">
            <a:noFill/>
            <a:miter lim="800000"/>
            <a:headEnd/>
            <a:tailEnd/>
          </a:ln>
          <a:effectLst/>
        </p:spPr>
      </p:pic>
      <p:pic>
        <p:nvPicPr>
          <p:cNvPr id="9" name="Picture 5"/>
          <p:cNvPicPr>
            <a:picLocks noChangeAspect="1" noChangeArrowheads="1"/>
          </p:cNvPicPr>
          <p:nvPr/>
        </p:nvPicPr>
        <p:blipFill>
          <a:blip r:embed="rId4"/>
          <a:srcRect l="61875" t="55556" r="18125" b="10000"/>
          <a:stretch>
            <a:fillRect/>
          </a:stretch>
        </p:blipFill>
        <p:spPr bwMode="auto">
          <a:xfrm>
            <a:off x="6991936" y="3469525"/>
            <a:ext cx="2057400" cy="1993106"/>
          </a:xfrm>
          <a:prstGeom prst="rect">
            <a:avLst/>
          </a:prstGeom>
          <a:noFill/>
          <a:ln w="9525">
            <a:noFill/>
            <a:miter lim="800000"/>
            <a:headEnd/>
            <a:tailEnd/>
          </a:ln>
          <a:effectLst/>
        </p:spPr>
      </p:pic>
      <p:pic>
        <p:nvPicPr>
          <p:cNvPr id="10" name="Picture 6"/>
          <p:cNvPicPr>
            <a:picLocks noChangeAspect="1" noChangeArrowheads="1"/>
          </p:cNvPicPr>
          <p:nvPr/>
        </p:nvPicPr>
        <p:blipFill>
          <a:blip r:embed="rId5"/>
          <a:srcRect l="55625" t="25556" r="21875" b="38889"/>
          <a:stretch>
            <a:fillRect/>
          </a:stretch>
        </p:blipFill>
        <p:spPr bwMode="auto">
          <a:xfrm>
            <a:off x="3274321" y="1011984"/>
            <a:ext cx="2006361" cy="1783432"/>
          </a:xfrm>
          <a:prstGeom prst="rect">
            <a:avLst/>
          </a:prstGeom>
          <a:noFill/>
          <a:ln w="9525">
            <a:noFill/>
            <a:miter lim="800000"/>
            <a:headEnd/>
            <a:tailEnd/>
          </a:ln>
          <a:effectLst/>
        </p:spPr>
      </p:pic>
      <p:pic>
        <p:nvPicPr>
          <p:cNvPr id="11" name="Picture 7"/>
          <p:cNvPicPr>
            <a:picLocks noChangeAspect="1" noChangeArrowheads="1"/>
          </p:cNvPicPr>
          <p:nvPr/>
        </p:nvPicPr>
        <p:blipFill>
          <a:blip r:embed="rId6"/>
          <a:srcRect l="55625" t="25556" r="21875" b="38889"/>
          <a:stretch>
            <a:fillRect/>
          </a:stretch>
        </p:blipFill>
        <p:spPr bwMode="auto">
          <a:xfrm>
            <a:off x="4901952" y="1045524"/>
            <a:ext cx="1930896" cy="1716352"/>
          </a:xfrm>
          <a:prstGeom prst="rect">
            <a:avLst/>
          </a:prstGeom>
          <a:noFill/>
          <a:ln w="9525">
            <a:noFill/>
            <a:miter lim="800000"/>
            <a:headEnd/>
            <a:tailEnd/>
          </a:ln>
          <a:effectLst/>
        </p:spPr>
      </p:pic>
      <p:pic>
        <p:nvPicPr>
          <p:cNvPr id="12" name="Рисунок 11"/>
          <p:cNvPicPr/>
          <p:nvPr/>
        </p:nvPicPr>
        <p:blipFill>
          <a:blip r:embed="rId7"/>
          <a:srcRect l="55369" t="25211" r="13501" b="38793"/>
          <a:stretch>
            <a:fillRect/>
          </a:stretch>
        </p:blipFill>
        <p:spPr bwMode="auto">
          <a:xfrm>
            <a:off x="6592809" y="1074473"/>
            <a:ext cx="2540495" cy="1664024"/>
          </a:xfrm>
          <a:prstGeom prst="rect">
            <a:avLst/>
          </a:prstGeom>
          <a:noFill/>
          <a:ln w="9525">
            <a:noFill/>
            <a:miter lim="800000"/>
            <a:headEnd/>
            <a:tailEnd/>
          </a:ln>
        </p:spPr>
      </p:pic>
      <p:sp>
        <p:nvSpPr>
          <p:cNvPr id="13" name="Прямоугольник 12"/>
          <p:cNvSpPr/>
          <p:nvPr/>
        </p:nvSpPr>
        <p:spPr>
          <a:xfrm>
            <a:off x="5867400" y="6096000"/>
            <a:ext cx="2743200" cy="646331"/>
          </a:xfrm>
          <a:prstGeom prst="rect">
            <a:avLst/>
          </a:prstGeom>
        </p:spPr>
        <p:txBody>
          <a:bodyPr wrap="square">
            <a:spAutoFit/>
          </a:bodyPr>
          <a:lstStyle/>
          <a:p>
            <a:pPr marL="0" marR="0" lvl="0" indent="0" algn="ctr" defTabSz="455613"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Sylfaen" pitchFamily="18" charset="0"/>
                <a:ea typeface="Times New Roman" pitchFamily="18" charset="0"/>
                <a:cs typeface="Tahoma" pitchFamily="34" charset="0"/>
              </a:rPr>
              <a:t>f</a:t>
            </a:r>
            <a:r>
              <a:rPr kumimoji="0" lang="en-US" sz="1800" b="0" i="0" u="none" strike="noStrike" kern="1200" cap="none" spc="0" normalizeH="0" baseline="-30000" noProof="0" dirty="0">
                <a:ln>
                  <a:noFill/>
                </a:ln>
                <a:solidFill>
                  <a:srgbClr val="FFFFFF"/>
                </a:solidFill>
                <a:effectLst/>
                <a:uLnTx/>
                <a:uFillTx/>
                <a:latin typeface="Sylfaen" pitchFamily="18" charset="0"/>
                <a:ea typeface="Times New Roman" pitchFamily="18" charset="0"/>
                <a:cs typeface="Tahoma" pitchFamily="34" charset="0"/>
              </a:rPr>
              <a:t>1</a:t>
            </a:r>
            <a:r>
              <a:rPr kumimoji="0" lang="en-US" sz="1800" b="0" i="0" u="none" strike="noStrike" kern="1200" cap="none" spc="0" normalizeH="0" baseline="0" noProof="0" dirty="0">
                <a:ln>
                  <a:noFill/>
                </a:ln>
                <a:solidFill>
                  <a:srgbClr val="FFFFFF"/>
                </a:solidFill>
                <a:effectLst/>
                <a:uLnTx/>
                <a:uFillTx/>
                <a:latin typeface="Sylfaen" pitchFamily="18" charset="0"/>
                <a:ea typeface="Times New Roman" pitchFamily="18" charset="0"/>
                <a:cs typeface="Tahoma" pitchFamily="34" charset="0"/>
              </a:rPr>
              <a:t>=500MHz, f</a:t>
            </a:r>
            <a:r>
              <a:rPr kumimoji="0" lang="en-US" sz="1800" b="0" i="0" u="none" strike="noStrike" kern="1200" cap="none" spc="0" normalizeH="0" baseline="-30000" noProof="0" dirty="0">
                <a:ln>
                  <a:noFill/>
                </a:ln>
                <a:solidFill>
                  <a:srgbClr val="FFFFFF"/>
                </a:solidFill>
                <a:effectLst/>
                <a:uLnTx/>
                <a:uFillTx/>
                <a:latin typeface="Sylfaen" pitchFamily="18" charset="0"/>
                <a:ea typeface="Times New Roman" pitchFamily="18" charset="0"/>
                <a:cs typeface="Tahoma" pitchFamily="34" charset="0"/>
              </a:rPr>
              <a:t>2</a:t>
            </a:r>
            <a:r>
              <a:rPr kumimoji="0" lang="en-US" sz="1800" b="0" i="0" u="none" strike="noStrike" kern="1200" cap="none" spc="0" normalizeH="0" baseline="0" noProof="0" dirty="0">
                <a:ln>
                  <a:noFill/>
                </a:ln>
                <a:solidFill>
                  <a:srgbClr val="FFFFFF"/>
                </a:solidFill>
                <a:effectLst/>
                <a:uLnTx/>
                <a:uFillTx/>
                <a:latin typeface="Sylfaen" pitchFamily="18" charset="0"/>
                <a:ea typeface="Times New Roman" pitchFamily="18" charset="0"/>
                <a:cs typeface="Tahoma" pitchFamily="34" charset="0"/>
              </a:rPr>
              <a:t>=600MHz</a:t>
            </a:r>
            <a:r>
              <a:rPr kumimoji="0" lang="en-US" sz="1800" b="0" i="0" u="none" strike="noStrike" kern="1200" cap="none" spc="0" normalizeH="0" baseline="0" noProof="0" dirty="0">
                <a:ln>
                  <a:noFill/>
                </a:ln>
                <a:solidFill>
                  <a:srgbClr val="FFFFFF"/>
                </a:solidFill>
                <a:effectLst/>
                <a:uLnTx/>
                <a:uFillTx/>
                <a:latin typeface="Arial" pitchFamily="34" charset="0"/>
                <a:ea typeface="Times New Roman" pitchFamily="18" charset="0"/>
                <a:cs typeface="Arial" pitchFamily="34" charset="0"/>
              </a:rPr>
              <a:t>, </a:t>
            </a:r>
            <a:r>
              <a:rPr kumimoji="0" lang="en-US" sz="1800" b="0" i="0" u="none" strike="noStrike" kern="1200" cap="none" spc="0" normalizeH="0" baseline="0" noProof="0" dirty="0">
                <a:ln>
                  <a:noFill/>
                </a:ln>
                <a:solidFill>
                  <a:srgbClr val="FFFFFF"/>
                </a:solidFill>
                <a:effectLst/>
                <a:uLnTx/>
                <a:uFillTx/>
                <a:latin typeface="Sylfaen" pitchFamily="18" charset="0"/>
                <a:ea typeface="Times New Roman" pitchFamily="18" charset="0"/>
                <a:cs typeface="Tahoma" pitchFamily="34" charset="0"/>
              </a:rPr>
              <a:t>a=1.36,</a:t>
            </a:r>
          </a:p>
        </p:txBody>
      </p:sp>
      <p:sp>
        <p:nvSpPr>
          <p:cNvPr id="14" name="Rectangle 3"/>
          <p:cNvSpPr>
            <a:spLocks noChangeArrowheads="1"/>
          </p:cNvSpPr>
          <p:nvPr/>
        </p:nvSpPr>
        <p:spPr bwMode="auto">
          <a:xfrm>
            <a:off x="5320876" y="2960860"/>
            <a:ext cx="151197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Sylfaen" pitchFamily="18" charset="0"/>
                <a:ea typeface="Times New Roman" pitchFamily="18" charset="0"/>
                <a:cs typeface="Tahoma" pitchFamily="34" charset="0"/>
              </a:rPr>
              <a:t> f</a:t>
            </a:r>
            <a:r>
              <a:rPr kumimoji="0" lang="en-US" sz="1800" b="0" i="0" u="none" strike="noStrike" kern="1200" cap="none" spc="0" normalizeH="0" baseline="-30000" noProof="0" dirty="0">
                <a:ln>
                  <a:noFill/>
                </a:ln>
                <a:solidFill>
                  <a:srgbClr val="000000"/>
                </a:solidFill>
                <a:effectLst/>
                <a:uLnTx/>
                <a:uFillTx/>
                <a:latin typeface="Sylfaen" pitchFamily="18" charset="0"/>
                <a:ea typeface="Times New Roman" pitchFamily="18" charset="0"/>
                <a:cs typeface="Tahoma" pitchFamily="34" charset="0"/>
              </a:rPr>
              <a:t>2 </a:t>
            </a:r>
            <a:r>
              <a:rPr kumimoji="0" lang="en-US" sz="1800" b="0" i="0" u="none" strike="noStrike" kern="1200" cap="none" spc="0" normalizeH="0" baseline="0" noProof="0" dirty="0">
                <a:ln>
                  <a:noFill/>
                </a:ln>
                <a:solidFill>
                  <a:srgbClr val="000000"/>
                </a:solidFill>
                <a:effectLst/>
                <a:uLnTx/>
                <a:uFillTx/>
                <a:latin typeface="Sylfaen" pitchFamily="18" charset="0"/>
                <a:ea typeface="Times New Roman" pitchFamily="18" charset="0"/>
                <a:cs typeface="Tahoma" pitchFamily="34" charset="0"/>
              </a:rPr>
              <a:t>= 600 MHz</a:t>
            </a:r>
            <a:endParaRPr kumimoji="0" lang="en-US" sz="180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p:txBody>
      </p:sp>
      <p:sp>
        <p:nvSpPr>
          <p:cNvPr id="2" name="Rectangle 3">
            <a:extLst>
              <a:ext uri="{FF2B5EF4-FFF2-40B4-BE49-F238E27FC236}">
                <a16:creationId xmlns:a16="http://schemas.microsoft.com/office/drawing/2014/main" xmlns="" id="{338DE3B7-7127-2CE8-03DB-1FEF2DD4C1C3}"/>
              </a:ext>
            </a:extLst>
          </p:cNvPr>
          <p:cNvSpPr>
            <a:spLocks noChangeArrowheads="1"/>
          </p:cNvSpPr>
          <p:nvPr/>
        </p:nvSpPr>
        <p:spPr bwMode="auto">
          <a:xfrm>
            <a:off x="3599139" y="2961365"/>
            <a:ext cx="151197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Sylfaen" pitchFamily="18" charset="0"/>
                <a:ea typeface="Times New Roman" pitchFamily="18" charset="0"/>
                <a:cs typeface="Tahoma" pitchFamily="34" charset="0"/>
              </a:rPr>
              <a:t>f</a:t>
            </a:r>
            <a:r>
              <a:rPr kumimoji="0" lang="en-US" sz="1800" b="0" i="0" u="none" strike="noStrike" kern="1200" cap="none" spc="0" normalizeH="0" baseline="-30000" noProof="0" dirty="0">
                <a:ln>
                  <a:noFill/>
                </a:ln>
                <a:solidFill>
                  <a:srgbClr val="000000"/>
                </a:solidFill>
                <a:effectLst/>
                <a:uLnTx/>
                <a:uFillTx/>
                <a:latin typeface="Sylfaen" pitchFamily="18" charset="0"/>
                <a:ea typeface="Times New Roman" pitchFamily="18" charset="0"/>
                <a:cs typeface="Tahoma" pitchFamily="34" charset="0"/>
              </a:rPr>
              <a:t>1 </a:t>
            </a:r>
            <a:r>
              <a:rPr kumimoji="0" lang="en-US" sz="1800" b="0" i="0" u="none" strike="noStrike" kern="1200" cap="none" spc="0" normalizeH="0" baseline="0" noProof="0" dirty="0">
                <a:ln>
                  <a:noFill/>
                </a:ln>
                <a:solidFill>
                  <a:srgbClr val="000000"/>
                </a:solidFill>
                <a:effectLst/>
                <a:uLnTx/>
                <a:uFillTx/>
                <a:latin typeface="Sylfaen" pitchFamily="18" charset="0"/>
                <a:ea typeface="Times New Roman" pitchFamily="18" charset="0"/>
                <a:cs typeface="Tahoma" pitchFamily="34" charset="0"/>
              </a:rPr>
              <a:t>= 500 MHz</a:t>
            </a:r>
            <a:r>
              <a:rPr kumimoji="0" lang="en-US" sz="1800" b="0" i="0" u="none" strike="noStrike" kern="1200" cap="none" spc="0" normalizeH="0" baseline="0" noProof="0" dirty="0">
                <a:ln>
                  <a:noFill/>
                </a:ln>
                <a:solidFill>
                  <a:srgbClr val="2D2DB9">
                    <a:lumMod val="50000"/>
                  </a:srgbClr>
                </a:solidFill>
                <a:effectLst/>
                <a:uLnTx/>
                <a:uFillTx/>
                <a:latin typeface="Sylfaen" pitchFamily="18" charset="0"/>
                <a:ea typeface="Times New Roman" pitchFamily="18" charset="0"/>
                <a:cs typeface="Tahoma" pitchFamily="34" charset="0"/>
              </a:rPr>
              <a:t>                         </a:t>
            </a:r>
            <a:endParaRPr kumimoji="0" lang="en-US" sz="180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p:txBody>
      </p:sp>
      <p:sp>
        <p:nvSpPr>
          <p:cNvPr id="3" name="Rectangle 3">
            <a:extLst>
              <a:ext uri="{FF2B5EF4-FFF2-40B4-BE49-F238E27FC236}">
                <a16:creationId xmlns:a16="http://schemas.microsoft.com/office/drawing/2014/main" xmlns="" id="{A72458CA-8DBF-C2A4-66A0-22CA166F241A}"/>
              </a:ext>
            </a:extLst>
          </p:cNvPr>
          <p:cNvSpPr>
            <a:spLocks noChangeArrowheads="1"/>
          </p:cNvSpPr>
          <p:nvPr/>
        </p:nvSpPr>
        <p:spPr bwMode="auto">
          <a:xfrm>
            <a:off x="30580" y="5388114"/>
            <a:ext cx="897128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2D2DB9">
                    <a:lumMod val="50000"/>
                  </a:srgbClr>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Spiral scanning RF Timer is a Doorway into the High Resolution, High Rate and Highly Stable Continues Timing   Technology                      </a:t>
            </a:r>
            <a:endParaRPr kumimoji="0" lang="en-US" sz="2000" b="0" i="0" u="none" strike="noStrike" kern="1200" cap="none" spc="0" normalizeH="0" baseline="0" noProof="0" dirty="0">
              <a:ln>
                <a:noFill/>
              </a:ln>
              <a:solidFill>
                <a:srgbClr val="2D2DB9">
                  <a:lumMod val="50000"/>
                </a:srgbClr>
              </a:solidFill>
              <a:effectLst/>
              <a:uLnTx/>
              <a:uFillTx/>
              <a:latin typeface="Times New Roman" panose="02020603050405020304" pitchFamily="18" charset="0"/>
              <a:cs typeface="Times New Roman" panose="02020603050405020304" pitchFamily="18" charset="0"/>
            </a:endParaRPr>
          </a:p>
        </p:txBody>
      </p:sp>
      <p:sp>
        <p:nvSpPr>
          <p:cNvPr id="16" name="Rectangle 3">
            <a:extLst>
              <a:ext uri="{FF2B5EF4-FFF2-40B4-BE49-F238E27FC236}">
                <a16:creationId xmlns:a16="http://schemas.microsoft.com/office/drawing/2014/main" xmlns="" id="{8F9BD870-7E0F-E812-7C41-F1D7338B38A4}"/>
              </a:ext>
            </a:extLst>
          </p:cNvPr>
          <p:cNvSpPr>
            <a:spLocks noChangeArrowheads="1"/>
          </p:cNvSpPr>
          <p:nvPr/>
        </p:nvSpPr>
        <p:spPr bwMode="auto">
          <a:xfrm>
            <a:off x="7140918" y="2967371"/>
            <a:ext cx="1853779"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Sylfaen" pitchFamily="18" charset="0"/>
                <a:ea typeface="Times New Roman" pitchFamily="18" charset="0"/>
                <a:cs typeface="Tahoma" pitchFamily="34" charset="0"/>
              </a:rPr>
              <a:t> 500 &amp; 600 MHz</a:t>
            </a:r>
            <a:endParaRPr kumimoji="0" lang="en-US" sz="180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p:txBody>
      </p:sp>
      <p:sp>
        <p:nvSpPr>
          <p:cNvPr id="15" name="Date Placeholder 14">
            <a:extLst>
              <a:ext uri="{FF2B5EF4-FFF2-40B4-BE49-F238E27FC236}">
                <a16:creationId xmlns:a16="http://schemas.microsoft.com/office/drawing/2014/main" xmlns="" id="{28D77EF5-0056-7321-65F6-C1FB75B0C08A}"/>
              </a:ext>
            </a:extLst>
          </p:cNvPr>
          <p:cNvSpPr>
            <a:spLocks noGrp="1"/>
          </p:cNvSpPr>
          <p:nvPr>
            <p:ph type="dt" idx="10"/>
          </p:nvPr>
        </p:nvSpPr>
        <p:spPr/>
        <p:txBody>
          <a:bodyPr/>
          <a:lstStyle/>
          <a:p>
            <a:pPr>
              <a:defRPr/>
            </a:pPr>
            <a:r>
              <a:rPr lang="en-US" sz="1200" dirty="0">
                <a:solidFill>
                  <a:schemeClr val="bg2"/>
                </a:solidFill>
                <a:latin typeface="Calibri" panose="020F0502020204030204" pitchFamily="34" charset="0"/>
                <a:ea typeface="Calibri" panose="020F0502020204030204" pitchFamily="34" charset="0"/>
                <a:cs typeface="Calibri" panose="020F0502020204030204" pitchFamily="34" charset="0"/>
              </a:rPr>
              <a:t>5/17/2023</a:t>
            </a:r>
            <a:endParaRPr lang="en-GB"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17" name="Footer Placeholder 16">
            <a:extLst>
              <a:ext uri="{FF2B5EF4-FFF2-40B4-BE49-F238E27FC236}">
                <a16:creationId xmlns:a16="http://schemas.microsoft.com/office/drawing/2014/main" xmlns="" id="{BD08F462-2FCC-DC6F-BBE1-AE438A56889E}"/>
              </a:ext>
            </a:extLst>
          </p:cNvPr>
          <p:cNvSpPr>
            <a:spLocks noGrp="1"/>
          </p:cNvSpPr>
          <p:nvPr>
            <p:ph type="ftr" idx="11"/>
          </p:nvPr>
        </p:nvSpPr>
        <p:spPr/>
        <p:txBody>
          <a:bodyPr/>
          <a:lstStyle/>
          <a:p>
            <a:pPr>
              <a:defRPr/>
            </a:pPr>
            <a:r>
              <a:rPr lang="en-GB" sz="1200" dirty="0">
                <a:solidFill>
                  <a:schemeClr val="bg2"/>
                </a:solidFill>
                <a:latin typeface="Calibri" panose="020F0502020204030204" pitchFamily="34" charset="0"/>
                <a:ea typeface="Calibri" panose="020F0502020204030204" pitchFamily="34" charset="0"/>
                <a:cs typeface="Calibri" panose="020F0502020204030204" pitchFamily="34" charset="0"/>
              </a:rPr>
              <a:t>ECFA-DRD4</a:t>
            </a:r>
          </a:p>
        </p:txBody>
      </p:sp>
      <p:sp>
        <p:nvSpPr>
          <p:cNvPr id="18" name="Slide Number Placeholder 17">
            <a:extLst>
              <a:ext uri="{FF2B5EF4-FFF2-40B4-BE49-F238E27FC236}">
                <a16:creationId xmlns:a16="http://schemas.microsoft.com/office/drawing/2014/main" xmlns="" id="{419CCA1C-DEA4-F56A-9C85-18E06322F6C8}"/>
              </a:ext>
            </a:extLst>
          </p:cNvPr>
          <p:cNvSpPr>
            <a:spLocks noGrp="1"/>
          </p:cNvSpPr>
          <p:nvPr>
            <p:ph type="sldNum" idx="12"/>
          </p:nvPr>
        </p:nvSpPr>
        <p:spPr/>
        <p:txBody>
          <a:bodyPr/>
          <a:lstStyle/>
          <a:p>
            <a:pPr>
              <a:defRPr/>
            </a:pPr>
            <a:fld id="{FC41EE9D-C8BC-4304-8A18-B1EEFBB787C0}" type="slidenum">
              <a:rPr lang="en-GB" altLang="en-US" sz="1200" smtClean="0">
                <a:solidFill>
                  <a:schemeClr val="bg2"/>
                </a:solidFill>
                <a:latin typeface="Calibri" panose="020F0502020204030204" pitchFamily="34" charset="0"/>
                <a:ea typeface="Calibri" panose="020F0502020204030204" pitchFamily="34" charset="0"/>
                <a:cs typeface="Calibri" panose="020F0502020204030204" pitchFamily="34" charset="0"/>
              </a:rPr>
              <a:pPr>
                <a:defRPr/>
              </a:pPr>
              <a:t>12</a:t>
            </a:fld>
            <a:endParaRPr lang="en-GB"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xmlns="" id="{574641D0-8185-70A0-5758-93067691A5A4}"/>
              </a:ext>
            </a:extLst>
          </p:cNvPr>
          <p:cNvSpPr txBox="1"/>
          <p:nvPr/>
        </p:nvSpPr>
        <p:spPr bwMode="auto">
          <a:xfrm>
            <a:off x="7140919" y="705141"/>
            <a:ext cx="1860941" cy="369332"/>
          </a:xfrm>
          <a:prstGeom prst="rect">
            <a:avLst/>
          </a:prstGeom>
          <a:noFill/>
          <a:ln w="9525">
            <a:noFill/>
            <a:round/>
            <a:headEnd/>
            <a:tailEnd/>
          </a:ln>
        </p:spPr>
        <p:txBody>
          <a:bodyPr wrap="square">
            <a:spAutoFit/>
          </a:bodyPr>
          <a:lstStyle/>
          <a:p>
            <a:r>
              <a:rPr lang="en-US"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S</a:t>
            </a:r>
            <a:r>
              <a:rPr lang="en-US" sz="18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piral scanning </a:t>
            </a:r>
            <a:endParaRPr lang="en-US" dirty="0">
              <a:solidFill>
                <a:srgbClr val="C00000"/>
              </a:solidFill>
            </a:endParaRPr>
          </a:p>
        </p:txBody>
      </p:sp>
      <p:sp>
        <p:nvSpPr>
          <p:cNvPr id="19" name="TextBox 18">
            <a:extLst>
              <a:ext uri="{FF2B5EF4-FFF2-40B4-BE49-F238E27FC236}">
                <a16:creationId xmlns:a16="http://schemas.microsoft.com/office/drawing/2014/main" xmlns="" id="{18DCB703-C216-8926-8D18-8656A0C03DF4}"/>
              </a:ext>
            </a:extLst>
          </p:cNvPr>
          <p:cNvSpPr txBox="1"/>
          <p:nvPr/>
        </p:nvSpPr>
        <p:spPr bwMode="auto">
          <a:xfrm>
            <a:off x="3707903" y="676192"/>
            <a:ext cx="2884905" cy="369332"/>
          </a:xfrm>
          <a:prstGeom prst="rect">
            <a:avLst/>
          </a:prstGeom>
          <a:noFill/>
          <a:ln w="9525">
            <a:noFill/>
            <a:round/>
            <a:headEnd/>
            <a:tailEnd/>
          </a:ln>
        </p:spPr>
        <p:txBody>
          <a:bodyPr wrap="square">
            <a:spAutoFit/>
          </a:bodyPr>
          <a:lstStyle/>
          <a:p>
            <a:r>
              <a:rPr lang="en-US"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Circular/elliptical</a:t>
            </a:r>
            <a:r>
              <a:rPr lang="en-US" sz="18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 scanning </a:t>
            </a:r>
            <a:endParaRPr lang="en-US" dirty="0">
              <a:solidFill>
                <a:srgbClr val="C00000"/>
              </a:solidFill>
            </a:endParaRPr>
          </a:p>
        </p:txBody>
      </p:sp>
      <p:pic>
        <p:nvPicPr>
          <p:cNvPr id="3074" name="Picture 2" descr="C:\Users\Amur\Desktop\ECFA\Beat frequency 500MHz &amp; 600MHz.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1520" y="1198162"/>
            <a:ext cx="2907506" cy="2023250"/>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3">
            <a:extLst>
              <a:ext uri="{FF2B5EF4-FFF2-40B4-BE49-F238E27FC236}">
                <a16:creationId xmlns:a16="http://schemas.microsoft.com/office/drawing/2014/main" xmlns="" id="{338DE3B7-7127-2CE8-03DB-1FEF2DD4C1C3}"/>
              </a:ext>
            </a:extLst>
          </p:cNvPr>
          <p:cNvSpPr>
            <a:spLocks noChangeArrowheads="1"/>
          </p:cNvSpPr>
          <p:nvPr/>
        </p:nvSpPr>
        <p:spPr bwMode="auto">
          <a:xfrm>
            <a:off x="440161" y="1003228"/>
            <a:ext cx="108012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Sylfaen" pitchFamily="18" charset="0"/>
                <a:ea typeface="Times New Roman" pitchFamily="18" charset="0"/>
                <a:cs typeface="Tahoma" pitchFamily="34" charset="0"/>
              </a:rPr>
              <a:t>500MHz</a:t>
            </a:r>
            <a:r>
              <a:rPr kumimoji="0" lang="en-US" sz="1400" b="0" i="0" u="none" strike="noStrike" kern="1200" cap="none" spc="0" normalizeH="0" baseline="0" noProof="0" dirty="0">
                <a:ln>
                  <a:noFill/>
                </a:ln>
                <a:solidFill>
                  <a:srgbClr val="2D2DB9">
                    <a:lumMod val="50000"/>
                  </a:srgbClr>
                </a:solidFill>
                <a:effectLst/>
                <a:uLnTx/>
                <a:uFillTx/>
                <a:latin typeface="Sylfaen" pitchFamily="18" charset="0"/>
                <a:ea typeface="Times New Roman" pitchFamily="18" charset="0"/>
                <a:cs typeface="Tahoma" pitchFamily="34" charset="0"/>
              </a:rPr>
              <a:t>      </a:t>
            </a:r>
            <a:r>
              <a:rPr kumimoji="0" lang="en-US" sz="1800" b="0" i="0" u="none" strike="noStrike" kern="1200" cap="none" spc="0" normalizeH="0" baseline="0" noProof="0" dirty="0">
                <a:ln>
                  <a:noFill/>
                </a:ln>
                <a:solidFill>
                  <a:srgbClr val="2D2DB9">
                    <a:lumMod val="50000"/>
                  </a:srgbClr>
                </a:solidFill>
                <a:effectLst/>
                <a:uLnTx/>
                <a:uFillTx/>
                <a:latin typeface="Sylfaen" pitchFamily="18" charset="0"/>
                <a:ea typeface="Times New Roman" pitchFamily="18" charset="0"/>
                <a:cs typeface="Tahoma" pitchFamily="34" charset="0"/>
              </a:rPr>
              <a:t>                   </a:t>
            </a:r>
            <a:endParaRPr kumimoji="0" lang="en-US" sz="180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p:txBody>
      </p:sp>
      <p:sp>
        <p:nvSpPr>
          <p:cNvPr id="24" name="Rectangle 3"/>
          <p:cNvSpPr>
            <a:spLocks noChangeArrowheads="1"/>
          </p:cNvSpPr>
          <p:nvPr/>
        </p:nvSpPr>
        <p:spPr bwMode="auto">
          <a:xfrm>
            <a:off x="401549" y="1700808"/>
            <a:ext cx="107101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Sylfaen" pitchFamily="18" charset="0"/>
                <a:ea typeface="Times New Roman" pitchFamily="18" charset="0"/>
                <a:cs typeface="Tahoma" pitchFamily="34" charset="0"/>
              </a:rPr>
              <a:t>600MHz</a:t>
            </a:r>
            <a:endParaRPr kumimoji="0" lang="en-US" sz="1400" b="0" i="0" u="none" strike="noStrike" kern="1200" cap="none" spc="0" normalizeH="0" baseline="0" noProof="0" dirty="0">
              <a:ln>
                <a:noFill/>
              </a:ln>
              <a:solidFill>
                <a:srgbClr val="000000"/>
              </a:solidFill>
              <a:effectLst/>
              <a:uLnTx/>
              <a:uFillTx/>
            </a:endParaRPr>
          </a:p>
        </p:txBody>
      </p:sp>
      <p:sp>
        <p:nvSpPr>
          <p:cNvPr id="25" name="Rectangle 3">
            <a:extLst>
              <a:ext uri="{FF2B5EF4-FFF2-40B4-BE49-F238E27FC236}">
                <a16:creationId xmlns:a16="http://schemas.microsoft.com/office/drawing/2014/main" xmlns="" id="{8F9BD870-7E0F-E812-7C41-F1D7338B38A4}"/>
              </a:ext>
            </a:extLst>
          </p:cNvPr>
          <p:cNvSpPr>
            <a:spLocks noChangeArrowheads="1"/>
          </p:cNvSpPr>
          <p:nvPr/>
        </p:nvSpPr>
        <p:spPr bwMode="auto">
          <a:xfrm>
            <a:off x="395536" y="3250892"/>
            <a:ext cx="266429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Sylfaen" pitchFamily="18" charset="0"/>
                <a:ea typeface="Times New Roman" pitchFamily="18" charset="0"/>
                <a:cs typeface="Tahoma" pitchFamily="34" charset="0"/>
              </a:rPr>
              <a:t> </a:t>
            </a:r>
            <a:r>
              <a:rPr kumimoji="0" lang="en-US" sz="1400" b="0" i="0" u="none" strike="noStrike" kern="1200" cap="none" spc="0" normalizeH="0" baseline="0" noProof="0" dirty="0">
                <a:ln>
                  <a:noFill/>
                </a:ln>
                <a:solidFill>
                  <a:srgbClr val="000000"/>
                </a:solidFill>
                <a:effectLst/>
                <a:uLnTx/>
                <a:uFillTx/>
                <a:latin typeface="Sylfaen" pitchFamily="18" charset="0"/>
                <a:ea typeface="Times New Roman" pitchFamily="18" charset="0"/>
                <a:cs typeface="Tahoma" pitchFamily="34" charset="0"/>
              </a:rPr>
              <a:t>500&amp;600 MHz = Beat Frequency</a:t>
            </a:r>
            <a:endParaRPr kumimoji="0" lang="en-US" sz="1400" b="0" i="0" u="none" strike="noStrike" kern="1200" cap="none" spc="0" normalizeH="0" baseline="0" noProof="0" dirty="0">
              <a:ln>
                <a:noFill/>
              </a:ln>
              <a:solidFill>
                <a:srgbClr val="000000"/>
              </a:solidFill>
              <a:effectLst/>
              <a:uLnTx/>
              <a:uFillTx/>
            </a:endParaRPr>
          </a:p>
        </p:txBody>
      </p:sp>
    </p:spTree>
    <p:extLst>
      <p:ext uri="{BB962C8B-B14F-4D97-AF65-F5344CB8AC3E}">
        <p14:creationId xmlns:p14="http://schemas.microsoft.com/office/powerpoint/2010/main" val="14947095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C7887114-FC93-4769-F829-20C8AC1740D9}"/>
              </a:ext>
            </a:extLst>
          </p:cNvPr>
          <p:cNvSpPr>
            <a:spLocks noGrp="1"/>
          </p:cNvSpPr>
          <p:nvPr>
            <p:ph type="dt" idx="10"/>
          </p:nvPr>
        </p:nvSpPr>
        <p:spPr/>
        <p:txBody>
          <a:bodyPr/>
          <a:lstStyle/>
          <a:p>
            <a:pPr>
              <a:defRPr/>
            </a:pPr>
            <a:r>
              <a:rPr lang="en-US" sz="1200" dirty="0">
                <a:solidFill>
                  <a:schemeClr val="bg2"/>
                </a:solidFill>
                <a:latin typeface="Calibri" panose="020F0502020204030204" pitchFamily="34" charset="0"/>
                <a:ea typeface="Calibri" panose="020F0502020204030204" pitchFamily="34" charset="0"/>
                <a:cs typeface="Calibri" panose="020F0502020204030204" pitchFamily="34" charset="0"/>
              </a:rPr>
              <a:t>5/17/2023</a:t>
            </a:r>
            <a:endParaRPr lang="en-GB"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3" name="Footer Placeholder 2">
            <a:extLst>
              <a:ext uri="{FF2B5EF4-FFF2-40B4-BE49-F238E27FC236}">
                <a16:creationId xmlns:a16="http://schemas.microsoft.com/office/drawing/2014/main" xmlns="" id="{25AE8CE2-35DC-13A0-EA25-7AC14AE2A0B8}"/>
              </a:ext>
            </a:extLst>
          </p:cNvPr>
          <p:cNvSpPr>
            <a:spLocks noGrp="1"/>
          </p:cNvSpPr>
          <p:nvPr>
            <p:ph type="ftr" idx="11"/>
          </p:nvPr>
        </p:nvSpPr>
        <p:spPr/>
        <p:txBody>
          <a:bodyPr/>
          <a:lstStyle/>
          <a:p>
            <a:pPr>
              <a:defRPr/>
            </a:pPr>
            <a:r>
              <a:rPr lang="en-GB" sz="1200" dirty="0">
                <a:solidFill>
                  <a:schemeClr val="bg2"/>
                </a:solidFill>
                <a:latin typeface="Calibri" panose="020F0502020204030204" pitchFamily="34" charset="0"/>
                <a:ea typeface="Calibri" panose="020F0502020204030204" pitchFamily="34" charset="0"/>
                <a:cs typeface="Calibri" panose="020F0502020204030204" pitchFamily="34" charset="0"/>
              </a:rPr>
              <a:t>ECFA-DRD4</a:t>
            </a:r>
          </a:p>
        </p:txBody>
      </p:sp>
      <p:sp>
        <p:nvSpPr>
          <p:cNvPr id="4" name="Slide Number Placeholder 3">
            <a:extLst>
              <a:ext uri="{FF2B5EF4-FFF2-40B4-BE49-F238E27FC236}">
                <a16:creationId xmlns:a16="http://schemas.microsoft.com/office/drawing/2014/main" xmlns="" id="{A4739D91-7A42-12DA-4E5B-2162C69412BC}"/>
              </a:ext>
            </a:extLst>
          </p:cNvPr>
          <p:cNvSpPr>
            <a:spLocks noGrp="1"/>
          </p:cNvSpPr>
          <p:nvPr>
            <p:ph type="sldNum" idx="12"/>
          </p:nvPr>
        </p:nvSpPr>
        <p:spPr/>
        <p:txBody>
          <a:bodyPr/>
          <a:lstStyle/>
          <a:p>
            <a:pPr>
              <a:defRPr/>
            </a:pPr>
            <a:fld id="{FDD1EFE0-6D2A-4E45-A247-7349BDF47896}" type="slidenum">
              <a:rPr lang="en-GB" altLang="en-US" sz="1200" smtClean="0">
                <a:solidFill>
                  <a:schemeClr val="bg2"/>
                </a:solidFill>
                <a:latin typeface="Calibri" panose="020F0502020204030204" pitchFamily="34" charset="0"/>
                <a:ea typeface="Calibri" panose="020F0502020204030204" pitchFamily="34" charset="0"/>
                <a:cs typeface="Calibri" panose="020F0502020204030204" pitchFamily="34" charset="0"/>
              </a:rPr>
              <a:pPr>
                <a:defRPr/>
              </a:pPr>
              <a:t>13</a:t>
            </a:fld>
            <a:endParaRPr lang="en-GB"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pic>
        <p:nvPicPr>
          <p:cNvPr id="6" name="Picture 5" descr="A picture containing text, diagram, screenshot, drawing&#10;&#10;Description automatically generated">
            <a:extLst>
              <a:ext uri="{FF2B5EF4-FFF2-40B4-BE49-F238E27FC236}">
                <a16:creationId xmlns:a16="http://schemas.microsoft.com/office/drawing/2014/main" xmlns="" id="{BC1344EC-18FC-A8BF-C7C6-ACF198226ED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2393" y="620688"/>
            <a:ext cx="7997952" cy="3840480"/>
          </a:xfrm>
          <a:prstGeom prst="rect">
            <a:avLst/>
          </a:prstGeom>
        </p:spPr>
      </p:pic>
      <p:sp>
        <p:nvSpPr>
          <p:cNvPr id="7" name="Rectangle 6">
            <a:extLst>
              <a:ext uri="{FF2B5EF4-FFF2-40B4-BE49-F238E27FC236}">
                <a16:creationId xmlns:a16="http://schemas.microsoft.com/office/drawing/2014/main" xmlns="" id="{B6185582-3278-0C16-59AB-6FD168B11160}"/>
              </a:ext>
            </a:extLst>
          </p:cNvPr>
          <p:cNvSpPr>
            <a:spLocks noChangeArrowheads="1"/>
          </p:cNvSpPr>
          <p:nvPr/>
        </p:nvSpPr>
        <p:spPr bwMode="auto">
          <a:xfrm>
            <a:off x="257044" y="4658340"/>
            <a:ext cx="8784977" cy="584775"/>
          </a:xfrm>
          <a:prstGeom prst="rect">
            <a:avLst/>
          </a:prstGeom>
          <a:noFill/>
          <a:ln w="9525">
            <a:noFill/>
            <a:miter lim="800000"/>
            <a:headEnd/>
            <a:tailEnd/>
          </a:ln>
        </p:spPr>
        <p:txBody>
          <a:bodyPr wrap="square">
            <a:spAutoFit/>
          </a:bodyPr>
          <a:lstStyle/>
          <a:p>
            <a:pPr marL="330200" indent="-330200" algn="ctr" eaLnBrk="1" hangingPunct="1">
              <a:spcBef>
                <a:spcPts val="500"/>
              </a:spcBef>
              <a:buClr>
                <a:srgbClr val="333399"/>
              </a:buClr>
              <a:buSzPct val="100000"/>
              <a:buFont typeface="Arial" panose="020B0604020202020204" pitchFamily="34" charset="0"/>
              <a:buNone/>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pPr>
            <a:r>
              <a:rPr lang="en-GB" sz="1600" dirty="0">
                <a:solidFill>
                  <a:srgbClr val="2D2DB9">
                    <a:lumMod val="50000"/>
                  </a:srgbClr>
                </a:solidFill>
                <a:latin typeface="Times New Roman" panose="02020603050405020304" pitchFamily="18" charset="0"/>
                <a:cs typeface="Times New Roman" panose="02020603050405020304" pitchFamily="18" charset="0"/>
              </a:rPr>
              <a:t>1-quartz window; 2-photocathode; 3-accelerating electrode; 4-electrostatic lens; 5-RF deflector; 6-MCP detector; 7-phosphor screen </a:t>
            </a:r>
          </a:p>
        </p:txBody>
      </p:sp>
      <p:sp>
        <p:nvSpPr>
          <p:cNvPr id="9" name="TextBox 8">
            <a:extLst>
              <a:ext uri="{FF2B5EF4-FFF2-40B4-BE49-F238E27FC236}">
                <a16:creationId xmlns:a16="http://schemas.microsoft.com/office/drawing/2014/main" xmlns="" id="{70393C25-0FD1-075F-2D16-8C93F1D7E6F1}"/>
              </a:ext>
            </a:extLst>
          </p:cNvPr>
          <p:cNvSpPr txBox="1"/>
          <p:nvPr/>
        </p:nvSpPr>
        <p:spPr bwMode="auto">
          <a:xfrm>
            <a:off x="107504" y="60437"/>
            <a:ext cx="8748972" cy="461665"/>
          </a:xfrm>
          <a:prstGeom prst="rect">
            <a:avLst/>
          </a:prstGeom>
          <a:noFill/>
          <a:ln w="9525">
            <a:noFill/>
            <a:round/>
            <a:headEnd/>
            <a:tailEnd/>
          </a:ln>
        </p:spPr>
        <p:txBody>
          <a:bodyPr wrap="square">
            <a:spAutoFit/>
          </a:bodyPr>
          <a:lstStyle/>
          <a:p>
            <a:pPr lvl="0" algn="ctr" defTabSz="914400" eaLnBrk="1" hangingPunct="1">
              <a:defRPr/>
            </a:pPr>
            <a:r>
              <a:rPr lang="en-US" sz="2400" b="1" dirty="0">
                <a:solidFill>
                  <a:srgbClr val="191966"/>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RF Timer with spiral scanning and fast pixelated detector</a:t>
            </a:r>
            <a:endParaRPr kumimoji="0" lang="en-US" sz="2400" b="1" i="0" u="none" strike="noStrike" kern="1200" cap="none" spc="0" normalizeH="0" baseline="0" noProof="0" dirty="0">
              <a:ln>
                <a:noFill/>
              </a:ln>
              <a:solidFill>
                <a:srgbClr val="191966"/>
              </a:solidFill>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xmlns="" id="{8DF5D717-E320-63D2-B2B1-596CBEA936E7}"/>
              </a:ext>
            </a:extLst>
          </p:cNvPr>
          <p:cNvSpPr txBox="1"/>
          <p:nvPr/>
        </p:nvSpPr>
        <p:spPr bwMode="auto">
          <a:xfrm>
            <a:off x="107505" y="5380370"/>
            <a:ext cx="8934516" cy="646331"/>
          </a:xfrm>
          <a:prstGeom prst="rect">
            <a:avLst/>
          </a:prstGeom>
          <a:noFill/>
          <a:ln w="9525">
            <a:noFill/>
            <a:round/>
            <a:headEnd/>
            <a:tailEnd/>
          </a:ln>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Spiral scanning RF Timer </a:t>
            </a:r>
            <a:r>
              <a:rPr lang="en-US"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with a</a:t>
            </a:r>
            <a:r>
              <a:rPr kumimoji="0" lang="en-US" sz="1800" b="0" i="0" u="none" strike="noStrike" kern="1200" cap="none" spc="0" normalizeH="0" baseline="0" noProof="0" dirty="0">
                <a:ln>
                  <a:noFill/>
                </a:ln>
                <a:solidFill>
                  <a:srgbClr val="C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fast pixelated detector, e. g. TPX3Cam is a Doorway into the High Resolution, High Rate, Highly Stable and </a:t>
            </a:r>
            <a:r>
              <a:rPr lang="en-US"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Dead Time free </a:t>
            </a:r>
            <a:r>
              <a:rPr kumimoji="0" lang="en-US" sz="1800" b="0" i="0" u="none" strike="noStrike" kern="1200" cap="none" spc="0" normalizeH="0" baseline="0" noProof="0" dirty="0">
                <a:ln>
                  <a:noFill/>
                </a:ln>
                <a:solidFill>
                  <a:srgbClr val="C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Continues Timing</a:t>
            </a:r>
            <a:r>
              <a:rPr kumimoji="0" lang="en-US" sz="1800" b="0" i="0" u="none" strike="noStrike" kern="1200" cap="none" spc="0" normalizeH="0" noProof="0" dirty="0">
                <a:ln>
                  <a:noFill/>
                </a:ln>
                <a:solidFill>
                  <a:srgbClr val="C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a:t>
            </a:r>
            <a:r>
              <a:rPr kumimoji="0" lang="en-US" sz="1800" b="0" i="0" u="none" strike="noStrike" kern="1200" cap="none" spc="0" normalizeH="0" baseline="0" noProof="0" dirty="0">
                <a:ln>
                  <a:noFill/>
                </a:ln>
                <a:solidFill>
                  <a:srgbClr val="C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Technology</a:t>
            </a:r>
            <a:r>
              <a:rPr kumimoji="0" lang="en-US" sz="1800" b="0" i="0" u="none" strike="noStrike" kern="1200" cap="none" spc="0" normalizeH="0" baseline="0" noProof="0" dirty="0">
                <a:ln>
                  <a:noFill/>
                </a:ln>
                <a:solidFill>
                  <a:srgbClr val="2D2DB9">
                    <a:lumMod val="50000"/>
                  </a:srgbClr>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a:t>
            </a:r>
            <a:endParaRPr kumimoji="0" lang="en-US" sz="1800" b="0" i="0" u="none" strike="noStrike" kern="1200" cap="none" spc="0" normalizeH="0" baseline="0" noProof="0" dirty="0">
              <a:ln>
                <a:noFill/>
              </a:ln>
              <a:solidFill>
                <a:srgbClr val="2D2DB9">
                  <a:lumMod val="50000"/>
                </a:srgbClr>
              </a:solidFill>
              <a:effectLst/>
              <a:uLnTx/>
              <a:uFillTx/>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xmlns="" id="{8C56160D-3B4B-0EF4-C282-DAB358F3CD76}"/>
              </a:ext>
            </a:extLst>
          </p:cNvPr>
          <p:cNvSpPr txBox="1"/>
          <p:nvPr/>
        </p:nvSpPr>
        <p:spPr bwMode="auto">
          <a:xfrm>
            <a:off x="3124200" y="4370328"/>
            <a:ext cx="3168352" cy="340705"/>
          </a:xfrm>
          <a:prstGeom prst="rect">
            <a:avLst/>
          </a:prstGeom>
          <a:noFill/>
          <a:ln w="9525">
            <a:noFill/>
            <a:round/>
            <a:headEnd/>
            <a:tailEnd/>
          </a:ln>
        </p:spPr>
        <p:txBody>
          <a:bodyPr wrap="square" lIns="89973" tIns="46785" rIns="89973" bIns="46785" rtlCol="0">
            <a:spAutoFit/>
          </a:bodyPr>
          <a:lstStyle/>
          <a:p>
            <a:pPr algn="l">
              <a:lnSpc>
                <a:spcPct val="10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b="1" dirty="0">
                <a:solidFill>
                  <a:srgbClr val="2D2DB9">
                    <a:lumMod val="50000"/>
                  </a:srgbClr>
                </a:solidFill>
                <a:latin typeface="Times New Roman" panose="02020603050405020304" pitchFamily="18" charset="0"/>
                <a:cs typeface="Times New Roman" panose="02020603050405020304" pitchFamily="18" charset="0"/>
              </a:rPr>
              <a:t>Schematic of the technique</a:t>
            </a:r>
            <a:endParaRPr lang="en-US" sz="160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18979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457059" rtl="0" eaLnBrk="1" fontAlgn="base" latinLnBrk="0" hangingPunct="1">
              <a:lnSpc>
                <a:spcPct val="100000"/>
              </a:lnSpc>
              <a:spcBef>
                <a:spcPct val="0"/>
              </a:spcBef>
              <a:spcAft>
                <a:spcPct val="0"/>
              </a:spcAft>
              <a:buClr>
                <a:srgbClr val="000000"/>
              </a:buClr>
              <a:buSzPct val="100000"/>
              <a:buFont typeface="Arial" charset="0"/>
              <a:buNone/>
              <a:tabLst>
                <a:tab pos="0" algn="l"/>
                <a:tab pos="457059" algn="l"/>
                <a:tab pos="914116" algn="l"/>
                <a:tab pos="1371174" algn="l"/>
                <a:tab pos="1828231" algn="l"/>
                <a:tab pos="2285289" algn="l"/>
                <a:tab pos="2742346" algn="l"/>
                <a:tab pos="3199404" algn="l"/>
                <a:tab pos="3656462" algn="l"/>
                <a:tab pos="4113520" algn="l"/>
                <a:tab pos="4570578" algn="l"/>
                <a:tab pos="5027635" algn="l"/>
                <a:tab pos="5484694" algn="l"/>
                <a:tab pos="5941752" algn="l"/>
                <a:tab pos="6398809" algn="l"/>
                <a:tab pos="6855867" algn="l"/>
                <a:tab pos="7312925" algn="l"/>
                <a:tab pos="7769984" algn="l"/>
                <a:tab pos="8227041" algn="l"/>
                <a:tab pos="8684100" algn="l"/>
                <a:tab pos="9141156" algn="l"/>
              </a:tabLst>
              <a:defRPr/>
            </a:pPr>
            <a:r>
              <a:rPr kumimoji="0" lang="en-US" sz="1200" b="0" i="0" u="none" strike="noStrike" kern="1200" cap="none" spc="0" normalizeH="0" baseline="0" noProof="0" dirty="0">
                <a:ln>
                  <a:noFill/>
                </a:ln>
                <a:solidFill>
                  <a:schemeClr val="bg2"/>
                </a:solidFill>
                <a:effectLst/>
                <a:uLnTx/>
                <a:uFillTx/>
                <a:latin typeface="Calibri" panose="020F0502020204030204" pitchFamily="34" charset="0"/>
                <a:ea typeface="Calibri" panose="020F0502020204030204" pitchFamily="34" charset="0"/>
                <a:cs typeface="Calibri" panose="020F0502020204030204" pitchFamily="34" charset="0"/>
              </a:rPr>
              <a:t>5/17/2023</a:t>
            </a:r>
            <a:endParaRPr kumimoji="0" lang="ru-RU" sz="1200" b="0" i="0" u="none" strike="noStrike" kern="1200" cap="none" spc="0" normalizeH="0" baseline="0" noProof="0" dirty="0">
              <a:ln>
                <a:noFill/>
              </a:ln>
              <a:solidFill>
                <a:schemeClr val="bg2"/>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3" name="Footer Placeholder 2"/>
          <p:cNvSpPr>
            <a:spLocks noGrp="1"/>
          </p:cNvSpPr>
          <p:nvPr>
            <p:ph type="ftr" sz="quarter" idx="11"/>
          </p:nvPr>
        </p:nvSpPr>
        <p:spPr/>
        <p:txBody>
          <a:bodyPr/>
          <a:lstStyle/>
          <a:p>
            <a:pPr marL="0" marR="0" lvl="0" indent="0" algn="ctr" defTabSz="457059" rtl="0" eaLnBrk="1" fontAlgn="base" latinLnBrk="0" hangingPunct="1">
              <a:lnSpc>
                <a:spcPct val="100000"/>
              </a:lnSpc>
              <a:spcBef>
                <a:spcPct val="0"/>
              </a:spcBef>
              <a:spcAft>
                <a:spcPct val="0"/>
              </a:spcAft>
              <a:buClr>
                <a:srgbClr val="000000"/>
              </a:buClr>
              <a:buSzPct val="100000"/>
              <a:buFont typeface="Arial" charset="0"/>
              <a:buNone/>
              <a:tabLst>
                <a:tab pos="0" algn="l"/>
                <a:tab pos="457059" algn="l"/>
                <a:tab pos="914116" algn="l"/>
                <a:tab pos="1371174" algn="l"/>
                <a:tab pos="1828231" algn="l"/>
                <a:tab pos="2285289" algn="l"/>
                <a:tab pos="2742346" algn="l"/>
                <a:tab pos="3199404" algn="l"/>
                <a:tab pos="3656462" algn="l"/>
                <a:tab pos="4113520" algn="l"/>
                <a:tab pos="4570578" algn="l"/>
                <a:tab pos="5027635" algn="l"/>
                <a:tab pos="5484694" algn="l"/>
                <a:tab pos="5941752" algn="l"/>
                <a:tab pos="6398809" algn="l"/>
                <a:tab pos="6855867" algn="l"/>
                <a:tab pos="7312925" algn="l"/>
                <a:tab pos="7769984" algn="l"/>
                <a:tab pos="8227041" algn="l"/>
                <a:tab pos="8684100" algn="l"/>
                <a:tab pos="9141156" algn="l"/>
              </a:tabLst>
              <a:defRPr/>
            </a:pPr>
            <a:r>
              <a:rPr kumimoji="0" lang="en-US" sz="1200" b="0" i="0" u="none" strike="noStrike" kern="1200" cap="none" spc="0" normalizeH="0" baseline="0" noProof="0" dirty="0">
                <a:ln>
                  <a:noFill/>
                </a:ln>
                <a:solidFill>
                  <a:schemeClr val="bg2"/>
                </a:solidFill>
                <a:effectLst/>
                <a:uLnTx/>
                <a:uFillTx/>
                <a:latin typeface="Calibri" panose="020F0502020204030204" pitchFamily="34" charset="0"/>
                <a:ea typeface="Calibri" panose="020F0502020204030204" pitchFamily="34" charset="0"/>
                <a:cs typeface="Calibri" panose="020F0502020204030204" pitchFamily="34" charset="0"/>
              </a:rPr>
              <a:t>ECFA-DRD4</a:t>
            </a:r>
            <a:endParaRPr kumimoji="0" lang="ru-RU" sz="1200" b="0" i="0" u="none" strike="noStrike" kern="1200" cap="none" spc="0" normalizeH="0" baseline="0" noProof="0" dirty="0">
              <a:ln>
                <a:noFill/>
              </a:ln>
              <a:solidFill>
                <a:schemeClr val="bg2"/>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p:txBody>
          <a:bodyPr/>
          <a:lstStyle/>
          <a:p>
            <a:pPr marL="0" marR="0" lvl="0" indent="0" algn="r" defTabSz="455613" rtl="0" eaLnBrk="1" fontAlgn="base" latinLnBrk="0" hangingPunct="1">
              <a:lnSpc>
                <a:spcPct val="100000"/>
              </a:lnSpc>
              <a:spcBef>
                <a:spcPct val="0"/>
              </a:spcBef>
              <a:spcAft>
                <a:spcPct val="0"/>
              </a:spcAft>
              <a:buClr>
                <a:srgbClr val="000000"/>
              </a:buClr>
              <a:buSzPct val="100000"/>
              <a:buFont typeface="Arial" panose="020B0604020202020204" pitchFamily="34" charset="0"/>
              <a:buNone/>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pPr>
            <a:fld id="{1F523B87-2AEC-4B54-A71A-170A14F2D404}" type="slidenum">
              <a:rPr kumimoji="0" lang="ru-RU" altLang="en-US" sz="1200" b="0" i="0" u="none" strike="noStrike" kern="1200" cap="none" spc="0" normalizeH="0" baseline="0" noProof="0" smtClean="0">
                <a:ln>
                  <a:noFill/>
                </a:ln>
                <a:solidFill>
                  <a:schemeClr val="bg2"/>
                </a:solidFill>
                <a:effectLst/>
                <a:uLnTx/>
                <a:uFillTx/>
                <a:latin typeface="Calibri" panose="020F0502020204030204" pitchFamily="34" charset="0"/>
                <a:ea typeface="Calibri" panose="020F0502020204030204" pitchFamily="34" charset="0"/>
                <a:cs typeface="Calibri" panose="020F0502020204030204" pitchFamily="34" charset="0"/>
              </a:rPr>
              <a:pPr marL="0" marR="0" lvl="0" indent="0" algn="r" defTabSz="455613" rtl="0" eaLnBrk="1" fontAlgn="base" latinLnBrk="0" hangingPunct="1">
                <a:lnSpc>
                  <a:spcPct val="100000"/>
                </a:lnSpc>
                <a:spcBef>
                  <a:spcPct val="0"/>
                </a:spcBef>
                <a:spcAft>
                  <a:spcPct val="0"/>
                </a:spcAft>
                <a:buClr>
                  <a:srgbClr val="000000"/>
                </a:buClr>
                <a:buSzPct val="100000"/>
                <a:buFont typeface="Arial" panose="020B0604020202020204" pitchFamily="34" charset="0"/>
                <a:buNone/>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pPr>
              <a:t>14</a:t>
            </a:fld>
            <a:endParaRPr kumimoji="0" lang="ru-RU" altLang="en-US" sz="1200" b="0" i="0" u="none" strike="noStrike" kern="1200" cap="none" spc="0" normalizeH="0" baseline="0" noProof="0" dirty="0">
              <a:ln>
                <a:noFill/>
              </a:ln>
              <a:solidFill>
                <a:schemeClr val="bg2"/>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223"/>
            <a:ext cx="4386225" cy="17777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628800"/>
            <a:ext cx="4414242" cy="4492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4593754" y="231255"/>
            <a:ext cx="4550246" cy="1692771"/>
          </a:xfrm>
          <a:prstGeom prst="rect">
            <a:avLst/>
          </a:prstGeom>
        </p:spPr>
        <p:txBody>
          <a:bodyPr wrap="square">
            <a:spAutoFit/>
          </a:bodyPr>
          <a:lstStyle/>
          <a:p>
            <a:pPr marL="0" marR="0" lvl="0" indent="0" algn="ctr" defTabSz="455613" rtl="0" eaLnBrk="0" fontAlgn="base" latinLnBrk="0" hangingPunct="0">
              <a:lnSpc>
                <a:spcPct val="100000"/>
              </a:lnSpc>
              <a:spcBef>
                <a:spcPct val="0"/>
              </a:spcBef>
              <a:spcAft>
                <a:spcPct val="0"/>
              </a:spcAft>
              <a:buClrTx/>
              <a:buSzTx/>
              <a:buFontTx/>
              <a:buNone/>
              <a:tabLst/>
              <a:defRPr/>
            </a:pPr>
            <a:r>
              <a:rPr kumimoji="0" lang="en-GB" sz="1600" b="1" i="1" u="none" strike="noStrike" kern="1200" cap="none" spc="0" normalizeH="0" baseline="0" noProof="0" dirty="0">
                <a:ln>
                  <a:noFill/>
                </a:ln>
                <a:solidFill>
                  <a:srgbClr val="2D2DB9">
                    <a:lumMod val="75000"/>
                  </a:srgbClr>
                </a:solidFill>
                <a:effectLst/>
                <a:uLnTx/>
                <a:uFillTx/>
                <a:latin typeface="Times New Roman" panose="02020603050405020304" pitchFamily="18" charset="0"/>
                <a:cs typeface="Times New Roman" panose="02020603050405020304" pitchFamily="18" charset="0"/>
              </a:rPr>
              <a:t>A schematic layout of the Cherenkov TOF detector with large size photocathode RFPMT </a:t>
            </a:r>
          </a:p>
          <a:p>
            <a:pPr marL="0" marR="0" lvl="0" indent="0" algn="l" defTabSz="455613"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2D2DB9">
                    <a:lumMod val="75000"/>
                  </a:srgbClr>
                </a:solidFill>
                <a:effectLst/>
                <a:uLnTx/>
                <a:uFillTx/>
                <a:latin typeface="Times New Roman" panose="02020603050405020304" pitchFamily="18" charset="0"/>
                <a:cs typeface="Times New Roman" panose="02020603050405020304" pitchFamily="18" charset="0"/>
              </a:rPr>
              <a:t>1- photocathode, </a:t>
            </a:r>
            <a:r>
              <a:rPr kumimoji="0" lang="en-US" sz="1200" b="0" i="0" u="none" strike="noStrike" kern="1200" cap="none" spc="0" normalizeH="0" baseline="0" noProof="0" dirty="0">
                <a:ln>
                  <a:noFill/>
                </a:ln>
                <a:solidFill>
                  <a:srgbClr val="2D2DB9">
                    <a:lumMod val="75000"/>
                  </a:srgbClr>
                </a:solidFill>
                <a:effectLst/>
                <a:uLnTx/>
                <a:uFillTx/>
                <a:latin typeface="Times New Roman" panose="02020603050405020304" pitchFamily="18" charset="0"/>
                <a:cs typeface="Times New Roman" panose="02020603050405020304" pitchFamily="18" charset="0"/>
              </a:rPr>
              <a:t>2- electron transparent accelerating electrode, </a:t>
            </a:r>
          </a:p>
          <a:p>
            <a:pPr marL="0" marR="0" lvl="0" indent="0" algn="l" defTabSz="455613"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2D2DB9">
                    <a:lumMod val="75000"/>
                  </a:srgbClr>
                </a:solidFill>
                <a:effectLst/>
                <a:uLnTx/>
                <a:uFillTx/>
                <a:latin typeface="Times New Roman" panose="02020603050405020304" pitchFamily="18" charset="0"/>
                <a:cs typeface="Times New Roman" panose="02020603050405020304" pitchFamily="18" charset="0"/>
              </a:rPr>
              <a:t>3- transmission dynode, 4- accelerating </a:t>
            </a:r>
            <a:r>
              <a:rPr kumimoji="0" lang="en-GB" sz="1200" b="0" i="0" u="none" strike="noStrike" kern="1200" cap="none" spc="0" normalizeH="0" baseline="0" noProof="0" dirty="0">
                <a:ln>
                  <a:noFill/>
                </a:ln>
                <a:solidFill>
                  <a:srgbClr val="2D2DB9">
                    <a:lumMod val="75000"/>
                  </a:srgbClr>
                </a:solidFill>
                <a:effectLst/>
                <a:uLnTx/>
                <a:uFillTx/>
                <a:latin typeface="Times New Roman" panose="02020603050405020304" pitchFamily="18" charset="0"/>
                <a:cs typeface="Times New Roman" panose="02020603050405020304" pitchFamily="18" charset="0"/>
              </a:rPr>
              <a:t>electrode, 5- electrostatic lens, </a:t>
            </a:r>
          </a:p>
          <a:p>
            <a:pPr marL="0" marR="0" lvl="0" indent="0" algn="l" defTabSz="455613"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2D2DB9">
                    <a:lumMod val="75000"/>
                  </a:srgbClr>
                </a:solidFill>
                <a:effectLst/>
                <a:uLnTx/>
                <a:uFillTx/>
                <a:latin typeface="Times New Roman" panose="02020603050405020304" pitchFamily="18" charset="0"/>
                <a:cs typeface="Times New Roman" panose="02020603050405020304" pitchFamily="18" charset="0"/>
              </a:rPr>
              <a:t>6- RF deflection electrodes, 7- image of PE's from electron,</a:t>
            </a:r>
          </a:p>
          <a:p>
            <a:pPr marL="0" marR="0" lvl="0" indent="0" algn="l" defTabSz="455613"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2D2DB9">
                    <a:lumMod val="75000"/>
                  </a:srgbClr>
                </a:solidFill>
                <a:effectLst/>
                <a:uLnTx/>
                <a:uFillTx/>
                <a:latin typeface="Times New Roman" panose="02020603050405020304" pitchFamily="18" charset="0"/>
                <a:cs typeface="Times New Roman" panose="02020603050405020304" pitchFamily="18" charset="0"/>
              </a:rPr>
              <a:t>8- image of PE's from pion, 9- RF coaxial cavity, 10- SE detector</a:t>
            </a:r>
            <a:r>
              <a:rPr kumimoji="0" lang="en-GB" sz="1200" b="0" i="0" u="none" strike="noStrike" kern="1200" cap="none" spc="0" normalizeH="0" baseline="0" noProof="0" dirty="0">
                <a:ln>
                  <a:noFill/>
                </a:ln>
                <a:solidFill>
                  <a:srgbClr val="2D2DB9">
                    <a:lumMod val="50000"/>
                  </a:srgbClr>
                </a:solidFill>
                <a:effectLst/>
                <a:uLnTx/>
                <a:uFillTx/>
                <a:latin typeface="Times New Roman" panose="02020603050405020304" pitchFamily="18" charset="0"/>
                <a:cs typeface="Times New Roman" panose="02020603050405020304" pitchFamily="18" charset="0"/>
              </a:rPr>
              <a:t>.</a:t>
            </a:r>
            <a:endParaRPr kumimoji="0" lang="en-US" sz="1200" b="0" i="0" u="none" strike="noStrike" kern="1200" cap="none" spc="0" normalizeH="0" baseline="0" noProof="0" dirty="0">
              <a:ln>
                <a:noFill/>
              </a:ln>
              <a:solidFill>
                <a:srgbClr val="2D2DB9">
                  <a:lumMod val="50000"/>
                </a:srgbClr>
              </a:solidFill>
              <a:effectLst/>
              <a:uLnTx/>
              <a:uFillTx/>
              <a:latin typeface="Times New Roman" panose="02020603050405020304" pitchFamily="18" charset="0"/>
              <a:ea typeface="+mn-ea"/>
              <a:cs typeface="Times New Roman" panose="02020603050405020304" pitchFamily="18" charset="0"/>
            </a:endParaRPr>
          </a:p>
          <a:p>
            <a:pPr marL="0" marR="0" lvl="0" indent="0" algn="l" defTabSz="455613"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2D2DB9">
                    <a:lumMod val="50000"/>
                  </a:srgbClr>
                </a:solidFill>
                <a:effectLst/>
                <a:uLnTx/>
                <a:uFillTx/>
                <a:latin typeface="Times New Roman" panose="02020603050405020304" pitchFamily="18" charset="0"/>
                <a:ea typeface="+mn-ea"/>
                <a:cs typeface="Times New Roman" panose="02020603050405020304" pitchFamily="18" charset="0"/>
              </a:rPr>
              <a:t>              </a:t>
            </a:r>
            <a:r>
              <a:rPr kumimoji="0" lang="en-US" sz="1200" b="0" i="0" u="none" strike="noStrike" kern="1200" cap="none" spc="0" normalizeH="0" baseline="0" noProof="0" dirty="0">
                <a:ln>
                  <a:noFill/>
                </a:ln>
                <a:solidFill>
                  <a:srgbClr val="833D67"/>
                </a:solidFill>
                <a:effectLst/>
                <a:uLnTx/>
                <a:uFillTx/>
                <a:latin typeface="Times New Roman" panose="02020603050405020304" pitchFamily="18" charset="0"/>
                <a:ea typeface="+mn-ea"/>
                <a:cs typeface="Times New Roman" panose="02020603050405020304" pitchFamily="18" charset="0"/>
              </a:rPr>
              <a:t>A. </a:t>
            </a:r>
            <a:r>
              <a:rPr kumimoji="0" lang="en-US" sz="1200" b="0" i="0" u="none" strike="noStrike" kern="1200" cap="none" spc="0" normalizeH="0" baseline="0" noProof="0" dirty="0" err="1">
                <a:ln>
                  <a:noFill/>
                </a:ln>
                <a:solidFill>
                  <a:srgbClr val="833D67"/>
                </a:solidFill>
                <a:effectLst/>
                <a:uLnTx/>
                <a:uFillTx/>
                <a:latin typeface="Times New Roman" panose="02020603050405020304" pitchFamily="18" charset="0"/>
                <a:ea typeface="+mn-ea"/>
                <a:cs typeface="Times New Roman" panose="02020603050405020304" pitchFamily="18" charset="0"/>
              </a:rPr>
              <a:t>Margaryan</a:t>
            </a:r>
            <a:r>
              <a:rPr kumimoji="0" lang="en-US" sz="1200" b="0" i="0" u="none" strike="noStrike" kern="1200" cap="none" spc="0" normalizeH="0" baseline="0" noProof="0" dirty="0">
                <a:ln>
                  <a:noFill/>
                </a:ln>
                <a:solidFill>
                  <a:srgbClr val="833D67"/>
                </a:solidFill>
                <a:effectLst/>
                <a:uLnTx/>
                <a:uFillTx/>
                <a:latin typeface="Times New Roman" panose="02020603050405020304" pitchFamily="18" charset="0"/>
                <a:ea typeface="+mn-ea"/>
                <a:cs typeface="Times New Roman" panose="02020603050405020304" pitchFamily="18" charset="0"/>
              </a:rPr>
              <a:t>, J.R.M. Annand, P. Achenbach et al., 2017</a:t>
            </a:r>
          </a:p>
          <a:p>
            <a:pPr marL="0" marR="0" lvl="0" indent="0" algn="l" defTabSz="455613"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2D2DB9">
                  <a:lumMod val="50000"/>
                </a:srgbClr>
              </a:solidFill>
              <a:effectLst/>
              <a:uLnTx/>
              <a:uFillTx/>
              <a:latin typeface="Times New Roman" panose="02020603050405020304" pitchFamily="18" charset="0"/>
              <a:cs typeface="Times New Roman" panose="02020603050405020304" pitchFamily="18" charset="0"/>
            </a:endParaRPr>
          </a:p>
        </p:txBody>
      </p:sp>
      <p:sp>
        <p:nvSpPr>
          <p:cNvPr id="6" name="Rectangle 5"/>
          <p:cNvSpPr/>
          <p:nvPr/>
        </p:nvSpPr>
        <p:spPr>
          <a:xfrm>
            <a:off x="4593755" y="1628800"/>
            <a:ext cx="4550245" cy="3416320"/>
          </a:xfrm>
          <a:prstGeom prst="rect">
            <a:avLst/>
          </a:prstGeom>
        </p:spPr>
        <p:txBody>
          <a:bodyPr wrap="square">
            <a:spAutoFit/>
          </a:bodyPr>
          <a:lstStyle/>
          <a:p>
            <a:pPr marL="0" marR="0" lvl="0" indent="0" algn="l" defTabSz="455613" rtl="0" eaLnBrk="0" fontAlgn="base" latinLnBrk="0" hangingPunct="0">
              <a:lnSpc>
                <a:spcPct val="100000"/>
              </a:lnSpc>
              <a:spcBef>
                <a:spcPct val="0"/>
              </a:spcBef>
              <a:spcAft>
                <a:spcPct val="0"/>
              </a:spcAft>
              <a:buClrTx/>
              <a:buSzTx/>
              <a:buFontTx/>
              <a:buNone/>
              <a:tabLst/>
              <a:defRPr/>
            </a:pPr>
            <a:endParaRPr kumimoji="0" lang="en-GB" sz="1200" b="1" i="1" u="none" strike="noStrike" kern="1200" cap="none" spc="0" normalizeH="0" baseline="0" noProof="0" dirty="0">
              <a:ln>
                <a:noFill/>
              </a:ln>
              <a:solidFill>
                <a:srgbClr val="2D2DB9">
                  <a:lumMod val="75000"/>
                </a:srgbClr>
              </a:solidFill>
              <a:effectLst/>
              <a:uLnTx/>
              <a:uFillTx/>
              <a:latin typeface="Arial" panose="020B0604020202020204" pitchFamily="34" charset="0"/>
              <a:ea typeface="+mn-ea"/>
              <a:cs typeface="Arial" panose="020B0604020202020204" pitchFamily="34" charset="0"/>
            </a:endParaRPr>
          </a:p>
          <a:p>
            <a:pPr marL="0" marR="0" lvl="0" indent="0" algn="l" defTabSz="455613" rtl="0" eaLnBrk="0" fontAlgn="base" latinLnBrk="0" hangingPunct="0">
              <a:lnSpc>
                <a:spcPct val="100000"/>
              </a:lnSpc>
              <a:spcBef>
                <a:spcPct val="0"/>
              </a:spcBef>
              <a:spcAft>
                <a:spcPct val="0"/>
              </a:spcAft>
              <a:buClrTx/>
              <a:buSzTx/>
              <a:buFontTx/>
              <a:buNone/>
              <a:tabLst/>
              <a:defRPr/>
            </a:pPr>
            <a:r>
              <a:rPr kumimoji="0" lang="en-GB" sz="1200" b="1" i="1" u="none" strike="noStrike" kern="1200" cap="none" spc="0" normalizeH="0" baseline="0" noProof="0" dirty="0">
                <a:ln>
                  <a:noFill/>
                </a:ln>
                <a:solidFill>
                  <a:srgbClr val="2D2DB9">
                    <a:lumMod val="75000"/>
                  </a:srgbClr>
                </a:solidFill>
                <a:effectLst/>
                <a:uLnTx/>
                <a:uFillTx/>
                <a:latin typeface="Times New Roman" panose="02020603050405020304" pitchFamily="18" charset="0"/>
                <a:cs typeface="Times New Roman" panose="02020603050405020304" pitchFamily="18" charset="0"/>
              </a:rPr>
              <a:t>MC simulated time distributions of </a:t>
            </a:r>
          </a:p>
          <a:p>
            <a:pPr marL="0" marR="0" lvl="0" indent="0" algn="l" defTabSz="455613" rtl="0" eaLnBrk="0" fontAlgn="base" latinLnBrk="0" hangingPunct="0">
              <a:lnSpc>
                <a:spcPct val="100000"/>
              </a:lnSpc>
              <a:spcBef>
                <a:spcPct val="0"/>
              </a:spcBef>
              <a:spcAft>
                <a:spcPct val="0"/>
              </a:spcAft>
              <a:buClrTx/>
              <a:buSzTx/>
              <a:buFontTx/>
              <a:buNone/>
              <a:tabLst/>
              <a:defRPr/>
            </a:pPr>
            <a:endParaRPr kumimoji="0" lang="en-GB" sz="1200" b="1" i="1" u="none" strike="noStrike" kern="1200" cap="none" spc="0" normalizeH="0" baseline="0" noProof="0" dirty="0">
              <a:ln>
                <a:noFill/>
              </a:ln>
              <a:solidFill>
                <a:srgbClr val="2D2DB9">
                  <a:lumMod val="75000"/>
                </a:srgbClr>
              </a:solidFill>
              <a:effectLst/>
              <a:uLnTx/>
              <a:uFillTx/>
              <a:latin typeface="Times New Roman" panose="02020603050405020304" pitchFamily="18" charset="0"/>
              <a:cs typeface="Times New Roman" panose="02020603050405020304" pitchFamily="18" charset="0"/>
            </a:endParaRPr>
          </a:p>
          <a:p>
            <a:pPr marL="342900" marR="0" lvl="0" indent="-342900" algn="l" defTabSz="455613" rtl="0" eaLnBrk="0" fontAlgn="base" latinLnBrk="0" hangingPunct="0">
              <a:lnSpc>
                <a:spcPct val="100000"/>
              </a:lnSpc>
              <a:spcBef>
                <a:spcPct val="0"/>
              </a:spcBef>
              <a:spcAft>
                <a:spcPct val="0"/>
              </a:spcAft>
              <a:buClrTx/>
              <a:buSzTx/>
              <a:buFontTx/>
              <a:buAutoNum type="alphaLcParenBoth"/>
              <a:tabLst/>
              <a:defRPr/>
            </a:pPr>
            <a:r>
              <a:rPr kumimoji="0" lang="en-GB" sz="1200" b="0" i="0" u="none" strike="noStrike" kern="1200" cap="none" spc="0" normalizeH="0" baseline="0" noProof="0" dirty="0">
                <a:ln>
                  <a:noFill/>
                </a:ln>
                <a:solidFill>
                  <a:srgbClr val="2D2DB9">
                    <a:lumMod val="75000"/>
                  </a:srgbClr>
                </a:solidFill>
                <a:effectLst/>
                <a:uLnTx/>
                <a:uFillTx/>
                <a:latin typeface="Times New Roman" panose="02020603050405020304" pitchFamily="18" charset="0"/>
                <a:cs typeface="Times New Roman" panose="02020603050405020304" pitchFamily="18" charset="0"/>
              </a:rPr>
              <a:t>single Cherenkov photons; </a:t>
            </a:r>
          </a:p>
          <a:p>
            <a:pPr marL="342900" marR="0" lvl="0" indent="-342900" algn="l" defTabSz="455613" rtl="0" eaLnBrk="0" fontAlgn="base" latinLnBrk="0" hangingPunct="0">
              <a:lnSpc>
                <a:spcPct val="100000"/>
              </a:lnSpc>
              <a:spcBef>
                <a:spcPct val="0"/>
              </a:spcBef>
              <a:spcAft>
                <a:spcPct val="0"/>
              </a:spcAft>
              <a:buClrTx/>
              <a:buSzTx/>
              <a:buFontTx/>
              <a:buAutoNum type="alphaLcParenBoth"/>
              <a:tabLst/>
              <a:defRPr/>
            </a:pPr>
            <a:endParaRPr kumimoji="0" lang="en-GB" sz="1200" b="0" i="0" u="none" strike="noStrike" kern="1200" cap="none" spc="0" normalizeH="0" baseline="0" noProof="0" dirty="0">
              <a:ln>
                <a:noFill/>
              </a:ln>
              <a:solidFill>
                <a:srgbClr val="2D2DB9">
                  <a:lumMod val="75000"/>
                </a:srgbClr>
              </a:solidFill>
              <a:effectLst/>
              <a:uLnTx/>
              <a:uFillTx/>
              <a:latin typeface="Arial" panose="020B0604020202020204" pitchFamily="34" charset="0"/>
              <a:ea typeface="+mn-ea"/>
              <a:cs typeface="Arial" panose="020B0604020202020204" pitchFamily="34" charset="0"/>
            </a:endParaRPr>
          </a:p>
          <a:p>
            <a:pPr marL="342900" marR="0" lvl="0" indent="-342900" algn="l" defTabSz="455613" rtl="0" eaLnBrk="0" fontAlgn="base" latinLnBrk="0" hangingPunct="0">
              <a:lnSpc>
                <a:spcPct val="100000"/>
              </a:lnSpc>
              <a:spcBef>
                <a:spcPct val="0"/>
              </a:spcBef>
              <a:spcAft>
                <a:spcPct val="0"/>
              </a:spcAft>
              <a:buClrTx/>
              <a:buSzTx/>
              <a:buFontTx/>
              <a:buAutoNum type="alphaLcParenBoth"/>
              <a:tabLst/>
              <a:defRPr/>
            </a:pPr>
            <a:endParaRPr kumimoji="0" lang="en-GB" sz="1200" b="0" i="0" u="none" strike="noStrike" kern="1200" cap="none" spc="0" normalizeH="0" baseline="0" noProof="0" dirty="0">
              <a:ln>
                <a:noFill/>
              </a:ln>
              <a:solidFill>
                <a:srgbClr val="2D2DB9">
                  <a:lumMod val="75000"/>
                </a:srgbClr>
              </a:solidFill>
              <a:effectLst/>
              <a:uLnTx/>
              <a:uFillTx/>
              <a:latin typeface="Arial" panose="020B0604020202020204" pitchFamily="34" charset="0"/>
              <a:ea typeface="+mn-ea"/>
              <a:cs typeface="Arial" panose="020B0604020202020204" pitchFamily="34" charset="0"/>
            </a:endParaRPr>
          </a:p>
          <a:p>
            <a:pPr marL="342900" marR="0" lvl="0" indent="-342900" algn="l" defTabSz="455613" rtl="0" eaLnBrk="0" fontAlgn="base" latinLnBrk="0" hangingPunct="0">
              <a:lnSpc>
                <a:spcPct val="100000"/>
              </a:lnSpc>
              <a:spcBef>
                <a:spcPct val="0"/>
              </a:spcBef>
              <a:spcAft>
                <a:spcPct val="0"/>
              </a:spcAft>
              <a:buClrTx/>
              <a:buSzTx/>
              <a:buFontTx/>
              <a:buAutoNum type="alphaLcParenBoth"/>
              <a:tabLst/>
              <a:defRPr/>
            </a:pPr>
            <a:endParaRPr kumimoji="0" lang="en-GB" sz="1200" b="0" i="0" u="none" strike="noStrike" kern="1200" cap="none" spc="0" normalizeH="0" baseline="0" noProof="0" dirty="0">
              <a:ln>
                <a:noFill/>
              </a:ln>
              <a:solidFill>
                <a:srgbClr val="2D2DB9">
                  <a:lumMod val="75000"/>
                </a:srgbClr>
              </a:solidFill>
              <a:effectLst/>
              <a:uLnTx/>
              <a:uFillTx/>
              <a:latin typeface="Arial" panose="020B0604020202020204" pitchFamily="34" charset="0"/>
              <a:ea typeface="+mn-ea"/>
              <a:cs typeface="Arial" panose="020B0604020202020204" pitchFamily="34" charset="0"/>
            </a:endParaRPr>
          </a:p>
          <a:p>
            <a:pPr marL="342900" marR="0" lvl="0" indent="-342900" algn="l" defTabSz="455613" rtl="0" eaLnBrk="0" fontAlgn="base" latinLnBrk="0" hangingPunct="0">
              <a:lnSpc>
                <a:spcPct val="100000"/>
              </a:lnSpc>
              <a:spcBef>
                <a:spcPct val="0"/>
              </a:spcBef>
              <a:spcAft>
                <a:spcPct val="0"/>
              </a:spcAft>
              <a:buClrTx/>
              <a:buSzTx/>
              <a:buFontTx/>
              <a:buAutoNum type="alphaLcParenBoth"/>
              <a:tabLst/>
              <a:defRPr/>
            </a:pPr>
            <a:endParaRPr kumimoji="0" lang="en-GB" sz="1200" b="0" i="0" u="none" strike="noStrike" kern="1200" cap="none" spc="0" normalizeH="0" baseline="0" noProof="0" dirty="0">
              <a:ln>
                <a:noFill/>
              </a:ln>
              <a:solidFill>
                <a:srgbClr val="2D2DB9">
                  <a:lumMod val="75000"/>
                </a:srgbClr>
              </a:solidFill>
              <a:effectLst/>
              <a:uLnTx/>
              <a:uFillTx/>
              <a:latin typeface="Arial" panose="020B0604020202020204" pitchFamily="34" charset="0"/>
              <a:ea typeface="+mn-ea"/>
              <a:cs typeface="Arial" panose="020B0604020202020204" pitchFamily="34" charset="0"/>
            </a:endParaRPr>
          </a:p>
          <a:p>
            <a:pPr marL="342900" marR="0" lvl="0" indent="-342900" algn="l" defTabSz="455613" rtl="0" eaLnBrk="0" fontAlgn="base" latinLnBrk="0" hangingPunct="0">
              <a:lnSpc>
                <a:spcPct val="100000"/>
              </a:lnSpc>
              <a:spcBef>
                <a:spcPct val="0"/>
              </a:spcBef>
              <a:spcAft>
                <a:spcPct val="0"/>
              </a:spcAft>
              <a:buClrTx/>
              <a:buSzTx/>
              <a:buFontTx/>
              <a:buAutoNum type="alphaLcParenBoth"/>
              <a:tabLst/>
              <a:defRPr/>
            </a:pPr>
            <a:endParaRPr kumimoji="0" lang="en-GB" sz="1200" b="0" i="0" u="none" strike="noStrike" kern="1200" cap="none" spc="0" normalizeH="0" baseline="0" noProof="0" dirty="0">
              <a:ln>
                <a:noFill/>
              </a:ln>
              <a:solidFill>
                <a:srgbClr val="2D2DB9">
                  <a:lumMod val="75000"/>
                </a:srgbClr>
              </a:solidFill>
              <a:effectLst/>
              <a:uLnTx/>
              <a:uFillTx/>
              <a:latin typeface="Arial" panose="020B0604020202020204" pitchFamily="34" charset="0"/>
              <a:ea typeface="+mn-ea"/>
              <a:cs typeface="Arial" panose="020B0604020202020204" pitchFamily="34" charset="0"/>
            </a:endParaRPr>
          </a:p>
          <a:p>
            <a:pPr marL="342900" marR="0" lvl="0" indent="-342900" algn="l" defTabSz="455613" rtl="0" eaLnBrk="0" fontAlgn="base" latinLnBrk="0" hangingPunct="0">
              <a:lnSpc>
                <a:spcPct val="100000"/>
              </a:lnSpc>
              <a:spcBef>
                <a:spcPct val="0"/>
              </a:spcBef>
              <a:spcAft>
                <a:spcPct val="0"/>
              </a:spcAft>
              <a:buClrTx/>
              <a:buSzTx/>
              <a:buFontTx/>
              <a:buAutoNum type="alphaLcParenBoth"/>
              <a:tabLst/>
              <a:defRPr/>
            </a:pPr>
            <a:endParaRPr kumimoji="0" lang="en-GB" sz="1200" b="0" i="0" u="none" strike="noStrike" kern="1200" cap="none" spc="0" normalizeH="0" baseline="0" noProof="0" dirty="0">
              <a:ln>
                <a:noFill/>
              </a:ln>
              <a:solidFill>
                <a:srgbClr val="2D2DB9">
                  <a:lumMod val="75000"/>
                </a:srgbClr>
              </a:solidFill>
              <a:effectLst/>
              <a:uLnTx/>
              <a:uFillTx/>
              <a:latin typeface="Arial" panose="020B0604020202020204" pitchFamily="34" charset="0"/>
              <a:ea typeface="+mn-ea"/>
              <a:cs typeface="Arial" panose="020B0604020202020204" pitchFamily="34" charset="0"/>
            </a:endParaRPr>
          </a:p>
          <a:p>
            <a:pPr marL="342900" marR="0" lvl="0" indent="-342900" algn="l" defTabSz="455613" rtl="0" eaLnBrk="0" fontAlgn="base" latinLnBrk="0" hangingPunct="0">
              <a:lnSpc>
                <a:spcPct val="100000"/>
              </a:lnSpc>
              <a:spcBef>
                <a:spcPct val="0"/>
              </a:spcBef>
              <a:spcAft>
                <a:spcPct val="0"/>
              </a:spcAft>
              <a:buClrTx/>
              <a:buSzTx/>
              <a:buFontTx/>
              <a:buAutoNum type="alphaLcParenBoth"/>
              <a:tabLst/>
              <a:defRPr/>
            </a:pPr>
            <a:endParaRPr kumimoji="0" lang="en-GB" sz="1200" b="0" i="0" u="none" strike="noStrike" kern="1200" cap="none" spc="0" normalizeH="0" baseline="0" noProof="0" dirty="0">
              <a:ln>
                <a:noFill/>
              </a:ln>
              <a:solidFill>
                <a:srgbClr val="2D2DB9">
                  <a:lumMod val="75000"/>
                </a:srgbClr>
              </a:solidFill>
              <a:effectLst/>
              <a:uLnTx/>
              <a:uFillTx/>
              <a:latin typeface="Arial" panose="020B0604020202020204" pitchFamily="34" charset="0"/>
              <a:ea typeface="+mn-ea"/>
              <a:cs typeface="Arial" panose="020B0604020202020204" pitchFamily="34" charset="0"/>
            </a:endParaRPr>
          </a:p>
          <a:p>
            <a:pPr marL="342900" marR="0" lvl="0" indent="-342900" algn="l" defTabSz="455613" rtl="0" eaLnBrk="0" fontAlgn="base" latinLnBrk="0" hangingPunct="0">
              <a:lnSpc>
                <a:spcPct val="100000"/>
              </a:lnSpc>
              <a:spcBef>
                <a:spcPct val="0"/>
              </a:spcBef>
              <a:spcAft>
                <a:spcPct val="0"/>
              </a:spcAft>
              <a:buClrTx/>
              <a:buSzTx/>
              <a:buFontTx/>
              <a:buAutoNum type="alphaLcParenBoth"/>
              <a:tabLst/>
              <a:defRPr/>
            </a:pPr>
            <a:r>
              <a:rPr kumimoji="0" lang="en-GB" sz="1200" b="0" i="0" u="none" strike="noStrike" kern="1200" cap="none" spc="0" normalizeH="0" baseline="0" noProof="0" dirty="0">
                <a:ln>
                  <a:noFill/>
                </a:ln>
                <a:solidFill>
                  <a:srgbClr val="2D2DB9">
                    <a:lumMod val="75000"/>
                  </a:srgbClr>
                </a:solidFill>
                <a:effectLst/>
                <a:uLnTx/>
                <a:uFillTx/>
                <a:latin typeface="Times New Roman" panose="02020603050405020304" pitchFamily="18" charset="0"/>
                <a:cs typeface="Times New Roman" panose="02020603050405020304" pitchFamily="18" charset="0"/>
              </a:rPr>
              <a:t>PE's for tracks of p = 133 MeV/c </a:t>
            </a:r>
            <a:r>
              <a:rPr kumimoji="0" lang="en-GB" sz="1200" b="0" i="0" u="none" strike="noStrike" kern="1200" cap="none" spc="0" normalizeH="0" baseline="0" noProof="0" dirty="0" err="1">
                <a:ln>
                  <a:noFill/>
                </a:ln>
                <a:solidFill>
                  <a:srgbClr val="2D2DB9">
                    <a:lumMod val="75000"/>
                  </a:srgbClr>
                </a:solidFill>
                <a:effectLst/>
                <a:uLnTx/>
                <a:uFillTx/>
                <a:latin typeface="Times New Roman" panose="02020603050405020304" pitchFamily="18" charset="0"/>
                <a:cs typeface="Times New Roman" panose="02020603050405020304" pitchFamily="18" charset="0"/>
              </a:rPr>
              <a:t>pions</a:t>
            </a:r>
            <a:r>
              <a:rPr kumimoji="0" lang="en-GB" sz="1200" b="0" i="0" u="none" strike="noStrike" kern="1200" cap="none" spc="0" normalizeH="0" baseline="0" noProof="0" dirty="0">
                <a:ln>
                  <a:noFill/>
                </a:ln>
                <a:solidFill>
                  <a:srgbClr val="2D2DB9">
                    <a:lumMod val="75000"/>
                  </a:srgbClr>
                </a:solidFill>
                <a:effectLst/>
                <a:uLnTx/>
                <a:uFillTx/>
                <a:latin typeface="Times New Roman" panose="02020603050405020304" pitchFamily="18" charset="0"/>
                <a:cs typeface="Times New Roman" panose="02020603050405020304" pitchFamily="18" charset="0"/>
              </a:rPr>
              <a:t>; </a:t>
            </a:r>
          </a:p>
          <a:p>
            <a:pPr marL="0" marR="0" lvl="0" indent="0" algn="l" defTabSz="455613"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dirty="0">
              <a:ln>
                <a:noFill/>
              </a:ln>
              <a:solidFill>
                <a:srgbClr val="2D2DB9">
                  <a:lumMod val="75000"/>
                </a:srgbClr>
              </a:solidFill>
              <a:effectLst/>
              <a:uLnTx/>
              <a:uFillTx/>
              <a:latin typeface="Arial" panose="020B0604020202020204" pitchFamily="34" charset="0"/>
              <a:ea typeface="+mn-ea"/>
              <a:cs typeface="Arial" panose="020B0604020202020204" pitchFamily="34" charset="0"/>
            </a:endParaRPr>
          </a:p>
          <a:p>
            <a:pPr marL="0" marR="0" lvl="0" indent="0" algn="l" defTabSz="455613"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dirty="0">
              <a:ln>
                <a:noFill/>
              </a:ln>
              <a:solidFill>
                <a:srgbClr val="2D2DB9">
                  <a:lumMod val="75000"/>
                </a:srgbClr>
              </a:solidFill>
              <a:effectLst/>
              <a:uLnTx/>
              <a:uFillTx/>
              <a:latin typeface="Arial" panose="020B0604020202020204" pitchFamily="34" charset="0"/>
              <a:ea typeface="+mn-ea"/>
              <a:cs typeface="Arial" panose="020B0604020202020204" pitchFamily="34" charset="0"/>
            </a:endParaRPr>
          </a:p>
          <a:p>
            <a:pPr marL="0" marR="0" lvl="0" indent="0" algn="l" defTabSz="455613"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dirty="0">
              <a:ln>
                <a:noFill/>
              </a:ln>
              <a:solidFill>
                <a:srgbClr val="2D2DB9">
                  <a:lumMod val="75000"/>
                </a:srgbClr>
              </a:solidFill>
              <a:effectLst/>
              <a:uLnTx/>
              <a:uFillTx/>
              <a:latin typeface="Arial" panose="020B0604020202020204" pitchFamily="34" charset="0"/>
              <a:ea typeface="+mn-ea"/>
              <a:cs typeface="Arial" panose="020B0604020202020204" pitchFamily="34" charset="0"/>
            </a:endParaRPr>
          </a:p>
          <a:p>
            <a:pPr marL="0" marR="0" lvl="0" indent="0" algn="l" defTabSz="455613"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dirty="0">
              <a:ln>
                <a:noFill/>
              </a:ln>
              <a:solidFill>
                <a:srgbClr val="2D2DB9">
                  <a:lumMod val="75000"/>
                </a:srgbClr>
              </a:solidFill>
              <a:effectLst/>
              <a:uLnTx/>
              <a:uFillTx/>
              <a:latin typeface="Arial" panose="020B0604020202020204" pitchFamily="34" charset="0"/>
              <a:ea typeface="+mn-ea"/>
              <a:cs typeface="Arial" panose="020B0604020202020204" pitchFamily="34" charset="0"/>
            </a:endParaRPr>
          </a:p>
          <a:p>
            <a:pPr marL="0" marR="0" lvl="0" indent="0" algn="l" defTabSz="455613"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dirty="0">
              <a:ln>
                <a:noFill/>
              </a:ln>
              <a:solidFill>
                <a:srgbClr val="2D2DB9">
                  <a:lumMod val="75000"/>
                </a:srgbClr>
              </a:solidFill>
              <a:effectLst/>
              <a:uLnTx/>
              <a:uFillTx/>
              <a:latin typeface="Arial" panose="020B0604020202020204" pitchFamily="34" charset="0"/>
              <a:ea typeface="+mn-ea"/>
              <a:cs typeface="Arial" panose="020B0604020202020204" pitchFamily="34" charset="0"/>
            </a:endParaRPr>
          </a:p>
          <a:p>
            <a:pPr marL="0" marR="0" lvl="0" indent="0" algn="l" defTabSz="455613"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2D2DB9">
                    <a:lumMod val="75000"/>
                  </a:srgbClr>
                </a:solidFill>
                <a:effectLst/>
                <a:uLnTx/>
                <a:uFillTx/>
                <a:latin typeface="Times New Roman" panose="02020603050405020304" pitchFamily="18" charset="0"/>
                <a:cs typeface="Times New Roman" panose="02020603050405020304" pitchFamily="18" charset="0"/>
              </a:rPr>
              <a:t>(c)   the mean time of 20 PE's.</a:t>
            </a:r>
            <a:endParaRPr kumimoji="0" lang="en-US" sz="1200" b="0" i="0" u="none" strike="noStrike" kern="1200" cap="none" spc="0" normalizeH="0" baseline="0" noProof="0" dirty="0">
              <a:ln>
                <a:noFill/>
              </a:ln>
              <a:solidFill>
                <a:srgbClr val="2D2DB9">
                  <a:lumMod val="75000"/>
                </a:srgbClr>
              </a:solidFill>
              <a:effectLst/>
              <a:uLnTx/>
              <a:uFillTx/>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xmlns="" id="{259BA3AF-4319-0489-E764-7BECA673A104}"/>
              </a:ext>
            </a:extLst>
          </p:cNvPr>
          <p:cNvSpPr txBox="1"/>
          <p:nvPr/>
        </p:nvSpPr>
        <p:spPr bwMode="auto">
          <a:xfrm>
            <a:off x="4806949" y="5180612"/>
            <a:ext cx="4123855" cy="648072"/>
          </a:xfrm>
          <a:prstGeom prst="rect">
            <a:avLst/>
          </a:prstGeom>
          <a:noFill/>
          <a:ln w="9525">
            <a:noFill/>
            <a:round/>
            <a:headEnd/>
            <a:tailEnd/>
          </a:ln>
        </p:spPr>
        <p:txBody>
          <a:bodyPr wrap="square">
            <a:spAutoFit/>
          </a:bodyPr>
          <a:lstStyle/>
          <a:p>
            <a:r>
              <a:rPr lang="en-US" sz="1200" dirty="0">
                <a:solidFill>
                  <a:srgbClr val="833D67"/>
                </a:solidFill>
                <a:latin typeface="Times New Roman" panose="02020603050405020304" pitchFamily="18" charset="0"/>
                <a:cs typeface="Times New Roman" panose="02020603050405020304" pitchFamily="18" charset="0"/>
              </a:rPr>
              <a:t>A. </a:t>
            </a:r>
            <a:r>
              <a:rPr lang="en-US" sz="1200" dirty="0" err="1">
                <a:solidFill>
                  <a:srgbClr val="833D67"/>
                </a:solidFill>
                <a:latin typeface="Times New Roman" panose="02020603050405020304" pitchFamily="18" charset="0"/>
                <a:cs typeface="Times New Roman" panose="02020603050405020304" pitchFamily="18" charset="0"/>
              </a:rPr>
              <a:t>Margaryan</a:t>
            </a:r>
            <a:r>
              <a:rPr lang="en-US" sz="1200" dirty="0">
                <a:solidFill>
                  <a:srgbClr val="833D67"/>
                </a:solidFill>
                <a:latin typeface="Times New Roman" panose="02020603050405020304" pitchFamily="18" charset="0"/>
                <a:cs typeface="Times New Roman" panose="02020603050405020304" pitchFamily="18" charset="0"/>
              </a:rPr>
              <a:t>, O. Hashimoto et al., </a:t>
            </a:r>
            <a:r>
              <a:rPr lang="en-US" sz="1200" dirty="0" err="1">
                <a:solidFill>
                  <a:srgbClr val="833D67"/>
                </a:solidFill>
                <a:latin typeface="Times New Roman" panose="02020603050405020304" pitchFamily="18" charset="0"/>
                <a:cs typeface="Times New Roman" panose="02020603050405020304" pitchFamily="18" charset="0"/>
              </a:rPr>
              <a:t>Nucl</a:t>
            </a:r>
            <a:r>
              <a:rPr lang="en-US" sz="1200" dirty="0">
                <a:solidFill>
                  <a:srgbClr val="833D67"/>
                </a:solidFill>
                <a:latin typeface="Times New Roman" panose="02020603050405020304" pitchFamily="18" charset="0"/>
                <a:cs typeface="Times New Roman" panose="02020603050405020304" pitchFamily="18" charset="0"/>
              </a:rPr>
              <a:t>. Instr. &amp; Meth., 2008</a:t>
            </a:r>
          </a:p>
          <a:p>
            <a:r>
              <a:rPr lang="en-US" sz="1200" dirty="0">
                <a:solidFill>
                  <a:srgbClr val="833D67"/>
                </a:solidFill>
                <a:latin typeface="Times New Roman" panose="02020603050405020304" pitchFamily="18" charset="0"/>
                <a:cs typeface="Times New Roman" panose="02020603050405020304" pitchFamily="18" charset="0"/>
              </a:rPr>
              <a:t>A. </a:t>
            </a:r>
            <a:r>
              <a:rPr lang="en-US" sz="1200" dirty="0" err="1">
                <a:solidFill>
                  <a:srgbClr val="833D67"/>
                </a:solidFill>
                <a:latin typeface="Times New Roman" panose="02020603050405020304" pitchFamily="18" charset="0"/>
                <a:cs typeface="Times New Roman" panose="02020603050405020304" pitchFamily="18" charset="0"/>
              </a:rPr>
              <a:t>Margaryan</a:t>
            </a:r>
            <a:r>
              <a:rPr lang="en-US" sz="1200" dirty="0">
                <a:solidFill>
                  <a:srgbClr val="833D67"/>
                </a:solidFill>
                <a:latin typeface="Times New Roman" panose="02020603050405020304" pitchFamily="18" charset="0"/>
                <a:cs typeface="Times New Roman" panose="02020603050405020304" pitchFamily="18" charset="0"/>
              </a:rPr>
              <a:t>, 2011</a:t>
            </a:r>
          </a:p>
          <a:p>
            <a:r>
              <a:rPr lang="en-US" sz="1200" dirty="0">
                <a:solidFill>
                  <a:srgbClr val="833D67"/>
                </a:solidFill>
                <a:latin typeface="Times New Roman" panose="02020603050405020304" pitchFamily="18" charset="0"/>
                <a:cs typeface="Times New Roman" panose="02020603050405020304" pitchFamily="18" charset="0"/>
              </a:rPr>
              <a:t>A. </a:t>
            </a:r>
            <a:r>
              <a:rPr lang="en-US" sz="1200" dirty="0" err="1">
                <a:solidFill>
                  <a:srgbClr val="833D67"/>
                </a:solidFill>
                <a:latin typeface="Times New Roman" panose="02020603050405020304" pitchFamily="18" charset="0"/>
                <a:cs typeface="Times New Roman" panose="02020603050405020304" pitchFamily="18" charset="0"/>
              </a:rPr>
              <a:t>Margaryan</a:t>
            </a:r>
            <a:r>
              <a:rPr lang="en-US" sz="1200" dirty="0">
                <a:solidFill>
                  <a:srgbClr val="833D67"/>
                </a:solidFill>
                <a:latin typeface="Times New Roman" panose="02020603050405020304" pitchFamily="18" charset="0"/>
                <a:cs typeface="Times New Roman" panose="02020603050405020304" pitchFamily="18" charset="0"/>
              </a:rPr>
              <a:t> et al. 2014</a:t>
            </a:r>
          </a:p>
        </p:txBody>
      </p:sp>
    </p:spTree>
    <p:extLst>
      <p:ext uri="{BB962C8B-B14F-4D97-AF65-F5344CB8AC3E}">
        <p14:creationId xmlns:p14="http://schemas.microsoft.com/office/powerpoint/2010/main" val="6413393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Date Placeholder 3">
            <a:extLst>
              <a:ext uri="{FF2B5EF4-FFF2-40B4-BE49-F238E27FC236}">
                <a16:creationId xmlns:a16="http://schemas.microsoft.com/office/drawing/2014/main" xmlns="" id="{19818049-D50C-77B8-7EBD-86F43D4079D2}"/>
              </a:ext>
            </a:extLst>
          </p:cNvPr>
          <p:cNvSpPr txBox="1">
            <a:spLocks noGrp="1"/>
          </p:cNvSpPr>
          <p:nvPr/>
        </p:nvSpPr>
        <p:spPr bwMode="auto">
          <a:xfrm>
            <a:off x="457200" y="6245225"/>
            <a:ext cx="2120900"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sz="1400">
              <a:solidFill>
                <a:srgbClr val="000000"/>
              </a:solidFill>
              <a:latin typeface="Calibri" panose="020F0502020204030204" pitchFamily="34" charset="0"/>
            </a:endParaRPr>
          </a:p>
        </p:txBody>
      </p:sp>
      <p:sp>
        <p:nvSpPr>
          <p:cNvPr id="54275" name="Footer Placeholder 4">
            <a:extLst>
              <a:ext uri="{FF2B5EF4-FFF2-40B4-BE49-F238E27FC236}">
                <a16:creationId xmlns:a16="http://schemas.microsoft.com/office/drawing/2014/main" xmlns="" id="{9AA9B13D-0158-0C44-F6A0-A207F58F81EB}"/>
              </a:ext>
            </a:extLst>
          </p:cNvPr>
          <p:cNvSpPr txBox="1">
            <a:spLocks noGrp="1"/>
          </p:cNvSpPr>
          <p:nvPr/>
        </p:nvSpPr>
        <p:spPr bwMode="auto">
          <a:xfrm>
            <a:off x="3124200" y="6245225"/>
            <a:ext cx="2882900"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sz="1400">
              <a:solidFill>
                <a:srgbClr val="000000"/>
              </a:solidFill>
              <a:latin typeface="Calibri" panose="020F0502020204030204" pitchFamily="34" charset="0"/>
            </a:endParaRPr>
          </a:p>
        </p:txBody>
      </p:sp>
      <p:sp>
        <p:nvSpPr>
          <p:cNvPr id="54276" name="Slide Number Placeholder 5">
            <a:extLst>
              <a:ext uri="{FF2B5EF4-FFF2-40B4-BE49-F238E27FC236}">
                <a16:creationId xmlns:a16="http://schemas.microsoft.com/office/drawing/2014/main" xmlns="" id="{3025116B-EA70-27EC-6DCA-A5BD8E8D2253}"/>
              </a:ext>
            </a:extLst>
          </p:cNvPr>
          <p:cNvSpPr txBox="1">
            <a:spLocks noGrp="1"/>
          </p:cNvSpPr>
          <p:nvPr/>
        </p:nvSpPr>
        <p:spPr bwMode="auto">
          <a:xfrm>
            <a:off x="6553200" y="6245225"/>
            <a:ext cx="2120900"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cs typeface="Arial" panose="020B0604020202020204" pitchFamily="34" charset="0"/>
              </a:defRPr>
            </a:lvl9pPr>
          </a:lstStyle>
          <a:p>
            <a:pPr algn="r" eaLnBrk="1" hangingPunct="1"/>
            <a:fld id="{A96A95EE-6438-44F8-AD19-4B7CF012A3BE}" type="slidenum">
              <a:rPr lang="en-GB" altLang="en-US" sz="1400">
                <a:solidFill>
                  <a:srgbClr val="000000"/>
                </a:solidFill>
                <a:latin typeface="Calibri" panose="020F0502020204030204" pitchFamily="34" charset="0"/>
              </a:rPr>
              <a:pPr algn="r" eaLnBrk="1" hangingPunct="1"/>
              <a:t>15</a:t>
            </a:fld>
            <a:endParaRPr lang="en-GB" altLang="en-US" sz="1400">
              <a:solidFill>
                <a:srgbClr val="000000"/>
              </a:solidFill>
              <a:latin typeface="Calibri" panose="020F0502020204030204" pitchFamily="34" charset="0"/>
            </a:endParaRPr>
          </a:p>
        </p:txBody>
      </p:sp>
      <p:pic>
        <p:nvPicPr>
          <p:cNvPr id="54277" name="Picture 1">
            <a:extLst>
              <a:ext uri="{FF2B5EF4-FFF2-40B4-BE49-F238E27FC236}">
                <a16:creationId xmlns:a16="http://schemas.microsoft.com/office/drawing/2014/main" xmlns="" id="{C07E0EE6-049E-093B-BFFF-B63A0201AE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836613"/>
            <a:ext cx="4649787" cy="351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6568" name="Text Box 4">
            <a:extLst>
              <a:ext uri="{FF2B5EF4-FFF2-40B4-BE49-F238E27FC236}">
                <a16:creationId xmlns:a16="http://schemas.microsoft.com/office/drawing/2014/main" xmlns="" id="{21228EF9-8B90-53CE-B59C-63292D6FAAFF}"/>
              </a:ext>
            </a:extLst>
          </p:cNvPr>
          <p:cNvSpPr txBox="1">
            <a:spLocks noChangeArrowheads="1"/>
          </p:cNvSpPr>
          <p:nvPr/>
        </p:nvSpPr>
        <p:spPr bwMode="auto">
          <a:xfrm>
            <a:off x="4716016" y="454591"/>
            <a:ext cx="3286467" cy="409575"/>
          </a:xfrm>
          <a:prstGeom prst="rect">
            <a:avLst/>
          </a:prstGeom>
          <a:noFill/>
          <a:ln w="9525">
            <a:noFill/>
            <a:round/>
            <a:headEnd/>
            <a:tailEnd/>
          </a:ln>
        </p:spPr>
        <p:txBody>
          <a:bodyPr lIns="90000" tIns="46800" rIns="90000" bIns="46800" anchor="ctr"/>
          <a:lstStyle/>
          <a:p>
            <a:pPr fontAlgn="auto">
              <a:lnSpc>
                <a:spcPct val="87000"/>
              </a:lnSpc>
              <a:spcBef>
                <a:spcPts val="0"/>
              </a:spcBef>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dirty="0">
                <a:solidFill>
                  <a:schemeClr val="accent2">
                    <a:lumMod val="50000"/>
                  </a:schemeClr>
                </a:solidFill>
                <a:latin typeface="Times New Roman" panose="02020603050405020304" pitchFamily="18" charset="0"/>
                <a:ea typeface="ＭＳ Ｐゴシック" pitchFamily="34" charset="-128"/>
                <a:cs typeface="Times New Roman" panose="02020603050405020304" pitchFamily="18" charset="0"/>
              </a:rPr>
              <a:t>J. L. Hall, Nobel lecture, 2005</a:t>
            </a:r>
          </a:p>
        </p:txBody>
      </p:sp>
      <p:sp>
        <p:nvSpPr>
          <p:cNvPr id="66569" name="Text Box 5">
            <a:extLst>
              <a:ext uri="{FF2B5EF4-FFF2-40B4-BE49-F238E27FC236}">
                <a16:creationId xmlns:a16="http://schemas.microsoft.com/office/drawing/2014/main" xmlns="" id="{6B6906F2-E8CB-453E-E067-DC7FDD8E5C9A}"/>
              </a:ext>
            </a:extLst>
          </p:cNvPr>
          <p:cNvSpPr txBox="1">
            <a:spLocks noChangeArrowheads="1"/>
          </p:cNvSpPr>
          <p:nvPr/>
        </p:nvSpPr>
        <p:spPr bwMode="auto">
          <a:xfrm>
            <a:off x="457200" y="39688"/>
            <a:ext cx="8186738" cy="531812"/>
          </a:xfrm>
          <a:prstGeom prst="rect">
            <a:avLst/>
          </a:prstGeom>
          <a:solidFill>
            <a:schemeClr val="bg1"/>
          </a:solidFill>
          <a:ln w="9525">
            <a:noFill/>
            <a:round/>
            <a:headEnd/>
            <a:tailEnd/>
          </a:ln>
        </p:spPr>
        <p:txBody>
          <a:bodyPr lIns="90000" tIns="46800" rIns="90000" bIns="46800" anchor="ctr"/>
          <a:lstStyle/>
          <a:p>
            <a:pPr algn="ctr" fontAlgn="auto">
              <a:lnSpc>
                <a:spcPct val="87000"/>
              </a:lnSpc>
              <a:spcBef>
                <a:spcPts val="0"/>
              </a:spcBef>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2400" b="1" dirty="0">
                <a:solidFill>
                  <a:srgbClr val="191966"/>
                </a:solidFill>
                <a:effectLst>
                  <a:outerShdw blurRad="38100" dist="38100" dir="2700000" algn="tl">
                    <a:srgbClr val="000000">
                      <a:alpha val="43137"/>
                    </a:srgbClr>
                  </a:outerShdw>
                </a:effectLst>
                <a:latin typeface="Times New Roman" panose="02020603050405020304" pitchFamily="18" charset="0"/>
                <a:ea typeface="ＭＳ Ｐゴシック" pitchFamily="34" charset="-128"/>
                <a:cs typeface="Times New Roman" panose="02020603050405020304" pitchFamily="18" charset="0"/>
              </a:rPr>
              <a:t>The RFPMT and Optical Frequency Comb </a:t>
            </a:r>
          </a:p>
        </p:txBody>
      </p:sp>
      <p:sp>
        <p:nvSpPr>
          <p:cNvPr id="54280" name="Rectangle 2">
            <a:extLst>
              <a:ext uri="{FF2B5EF4-FFF2-40B4-BE49-F238E27FC236}">
                <a16:creationId xmlns:a16="http://schemas.microsoft.com/office/drawing/2014/main" xmlns="" id="{BB44C69D-B2C8-5088-422A-94DCE75420A1}"/>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latin typeface="Calibri" panose="020F0502020204030204" pitchFamily="34" charset="0"/>
            </a:endParaRPr>
          </a:p>
        </p:txBody>
      </p:sp>
      <p:pic>
        <p:nvPicPr>
          <p:cNvPr id="54281" name="Picture 2">
            <a:extLst>
              <a:ext uri="{FF2B5EF4-FFF2-40B4-BE49-F238E27FC236}">
                <a16:creationId xmlns:a16="http://schemas.microsoft.com/office/drawing/2014/main" xmlns="" id="{8F11DB66-6AE5-4FDD-033E-53BAA0A20F6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836613"/>
            <a:ext cx="4795838" cy="263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3" name="Rectangle 12">
            <a:extLst>
              <a:ext uri="{FF2B5EF4-FFF2-40B4-BE49-F238E27FC236}">
                <a16:creationId xmlns:a16="http://schemas.microsoft.com/office/drawing/2014/main" xmlns="" id="{529CEEDD-5085-2235-4AB9-D19B2147D1B0}"/>
              </a:ext>
            </a:extLst>
          </p:cNvPr>
          <p:cNvSpPr/>
          <p:nvPr/>
        </p:nvSpPr>
        <p:spPr>
          <a:xfrm>
            <a:off x="381000" y="457200"/>
            <a:ext cx="3121367" cy="369332"/>
          </a:xfrm>
          <a:prstGeom prst="rect">
            <a:avLst/>
          </a:prstGeom>
        </p:spPr>
        <p:txBody>
          <a:bodyPr wrap="none">
            <a:spAutoFit/>
          </a:bodyPr>
          <a:lstStyle/>
          <a:p>
            <a:pPr fontAlgn="auto">
              <a:spcBef>
                <a:spcPts val="0"/>
              </a:spcBef>
              <a:spcAft>
                <a:spcPts val="0"/>
              </a:spcAft>
              <a:defRPr/>
            </a:pPr>
            <a:r>
              <a:rPr lang="en-US" kern="0" dirty="0">
                <a:solidFill>
                  <a:schemeClr val="accent2">
                    <a:lumMod val="50000"/>
                  </a:schemeClr>
                </a:solidFill>
                <a:latin typeface="Times New Roman" panose="02020603050405020304" pitchFamily="18" charset="0"/>
                <a:cs typeface="Times New Roman" panose="02020603050405020304" pitchFamily="18" charset="0"/>
              </a:rPr>
              <a:t>S. </a:t>
            </a:r>
            <a:r>
              <a:rPr lang="en-US" kern="0" dirty="0" err="1">
                <a:solidFill>
                  <a:schemeClr val="accent2">
                    <a:lumMod val="50000"/>
                  </a:schemeClr>
                </a:solidFill>
                <a:latin typeface="Times New Roman" panose="02020603050405020304" pitchFamily="18" charset="0"/>
                <a:cs typeface="Times New Roman" panose="02020603050405020304" pitchFamily="18" charset="0"/>
              </a:rPr>
              <a:t>Diddams</a:t>
            </a:r>
            <a:r>
              <a:rPr lang="en-US" kern="0" dirty="0">
                <a:solidFill>
                  <a:schemeClr val="accent2">
                    <a:lumMod val="50000"/>
                  </a:schemeClr>
                </a:solidFill>
                <a:latin typeface="Times New Roman" panose="02020603050405020304" pitchFamily="18" charset="0"/>
                <a:cs typeface="Times New Roman" panose="02020603050405020304" pitchFamily="18" charset="0"/>
              </a:rPr>
              <a:t> et al, Science, 2001</a:t>
            </a:r>
            <a:endParaRPr lang="en-US" dirty="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54283" name="Picture 3">
            <a:extLst>
              <a:ext uri="{FF2B5EF4-FFF2-40B4-BE49-F238E27FC236}">
                <a16:creationId xmlns:a16="http://schemas.microsoft.com/office/drawing/2014/main" xmlns="" id="{FB7BF576-6CA0-F1D2-063F-63384D40FB28}"/>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3644900"/>
            <a:ext cx="4549775" cy="225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4" name="Picture 41">
            <a:extLst>
              <a:ext uri="{FF2B5EF4-FFF2-40B4-BE49-F238E27FC236}">
                <a16:creationId xmlns:a16="http://schemas.microsoft.com/office/drawing/2014/main" xmlns="" id="{079827F2-E215-FF9B-E8B0-833F0063504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63713" y="5732463"/>
            <a:ext cx="576262"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24">
            <a:extLst>
              <a:ext uri="{FF2B5EF4-FFF2-40B4-BE49-F238E27FC236}">
                <a16:creationId xmlns:a16="http://schemas.microsoft.com/office/drawing/2014/main" xmlns="" id="{0DDC728A-D8F1-4971-F90B-81C0B2FB7675}"/>
              </a:ext>
            </a:extLst>
          </p:cNvPr>
          <p:cNvSpPr/>
          <p:nvPr/>
        </p:nvSpPr>
        <p:spPr>
          <a:xfrm>
            <a:off x="2286000" y="5867400"/>
            <a:ext cx="2917825" cy="338138"/>
          </a:xfrm>
          <a:prstGeom prst="rect">
            <a:avLst/>
          </a:prstGeom>
        </p:spPr>
        <p:txBody>
          <a:bodyPr>
            <a:spAutoFit/>
          </a:bodyPr>
          <a:lstStyle/>
          <a:p>
            <a:pPr fontAlgn="auto">
              <a:spcBef>
                <a:spcPts val="0"/>
              </a:spcBef>
              <a:spcAft>
                <a:spcPts val="0"/>
              </a:spcAft>
              <a:defRPr/>
            </a:pPr>
            <a:r>
              <a:rPr lang="en-US" sz="1600" kern="0" dirty="0">
                <a:solidFill>
                  <a:schemeClr val="accent2"/>
                </a:solidFill>
                <a:latin typeface="Times New Roman" panose="02020603050405020304" pitchFamily="18" charset="0"/>
                <a:cs typeface="Times New Roman" panose="02020603050405020304" pitchFamily="18" charset="0"/>
              </a:rPr>
              <a:t>RF synchronous with the OFC</a:t>
            </a:r>
            <a:endParaRPr lang="en-US" sz="1600" dirty="0">
              <a:latin typeface="Times New Roman" panose="02020603050405020304" pitchFamily="18" charset="0"/>
              <a:cs typeface="Times New Roman" panose="02020603050405020304" pitchFamily="18" charset="0"/>
            </a:endParaRPr>
          </a:p>
        </p:txBody>
      </p:sp>
      <p:sp>
        <p:nvSpPr>
          <p:cNvPr id="28" name="Left-Up Arrow 27">
            <a:extLst>
              <a:ext uri="{FF2B5EF4-FFF2-40B4-BE49-F238E27FC236}">
                <a16:creationId xmlns:a16="http://schemas.microsoft.com/office/drawing/2014/main" xmlns="" id="{AF33E28A-D20F-763B-A2E0-2B020719A243}"/>
              </a:ext>
            </a:extLst>
          </p:cNvPr>
          <p:cNvSpPr/>
          <p:nvPr/>
        </p:nvSpPr>
        <p:spPr bwMode="auto">
          <a:xfrm>
            <a:off x="3708400" y="3284538"/>
            <a:ext cx="431800" cy="360362"/>
          </a:xfrm>
          <a:prstGeom prst="leftUpArrow">
            <a:avLst>
              <a:gd name="adj1" fmla="val 25000"/>
              <a:gd name="adj2" fmla="val 25000"/>
              <a:gd name="adj3" fmla="val 25000"/>
            </a:avLst>
          </a:prstGeom>
          <a:solidFill>
            <a:srgbClr val="00B8FF"/>
          </a:solidFill>
          <a:ln w="9525" cap="flat" cmpd="sng" algn="ctr">
            <a:solidFill>
              <a:schemeClr val="tx1"/>
            </a:solidFill>
            <a:prstDash val="solid"/>
            <a:round/>
            <a:headEnd type="none" w="med" len="med"/>
            <a:tailEnd type="none" w="med" len="med"/>
          </a:ln>
          <a:effectLst/>
        </p:spPr>
        <p:txBody>
          <a:bodyPr/>
          <a:lstStyle/>
          <a:p>
            <a:pPr defTabSz="457200" fontAlgn="auto">
              <a:spcBef>
                <a:spcPts val="0"/>
              </a:spcBef>
              <a:spcAft>
                <a:spcPts val="0"/>
              </a:spcAft>
              <a:buFont typeface="Arial" charset="0"/>
              <a:buNone/>
              <a:defRPr/>
            </a:pPr>
            <a:endParaRPr lang="en-US">
              <a:latin typeface="Arial" charset="0"/>
              <a:cs typeface="Arial" charset="0"/>
            </a:endParaRPr>
          </a:p>
        </p:txBody>
      </p:sp>
      <p:sp>
        <p:nvSpPr>
          <p:cNvPr id="29" name="Rectangle 28">
            <a:extLst>
              <a:ext uri="{FF2B5EF4-FFF2-40B4-BE49-F238E27FC236}">
                <a16:creationId xmlns:a16="http://schemas.microsoft.com/office/drawing/2014/main" xmlns="" id="{68994103-30C9-99C3-E2A9-EF4D202A93FF}"/>
              </a:ext>
            </a:extLst>
          </p:cNvPr>
          <p:cNvSpPr/>
          <p:nvPr/>
        </p:nvSpPr>
        <p:spPr>
          <a:xfrm>
            <a:off x="395288" y="3429000"/>
            <a:ext cx="3492500" cy="307777"/>
          </a:xfrm>
          <a:prstGeom prst="rect">
            <a:avLst/>
          </a:prstGeom>
        </p:spPr>
        <p:txBody>
          <a:bodyPr>
            <a:spAutoFit/>
          </a:bodyPr>
          <a:lstStyle/>
          <a:p>
            <a:pPr fontAlgn="auto">
              <a:spcBef>
                <a:spcPts val="0"/>
              </a:spcBef>
              <a:spcAft>
                <a:spcPts val="0"/>
              </a:spcAft>
              <a:defRPr/>
            </a:pPr>
            <a:r>
              <a:rPr lang="en-US" sz="1400" kern="0" dirty="0">
                <a:solidFill>
                  <a:schemeClr val="accent2"/>
                </a:solidFill>
                <a:latin typeface="Times New Roman" panose="02020603050405020304" pitchFamily="18" charset="0"/>
                <a:cs typeface="Times New Roman" panose="02020603050405020304" pitchFamily="18" charset="0"/>
              </a:rPr>
              <a:t>The </a:t>
            </a:r>
            <a:r>
              <a:rPr lang="en-US" sz="1400" kern="0" dirty="0" err="1">
                <a:solidFill>
                  <a:schemeClr val="accent2"/>
                </a:solidFill>
                <a:latin typeface="Times New Roman" panose="02020603050405020304" pitchFamily="18" charset="0"/>
                <a:cs typeface="Times New Roman" panose="02020603050405020304" pitchFamily="18" charset="0"/>
              </a:rPr>
              <a:t>fs</a:t>
            </a:r>
            <a:r>
              <a:rPr lang="en-US" sz="1400" kern="0" dirty="0">
                <a:solidFill>
                  <a:schemeClr val="accent2"/>
                </a:solidFill>
                <a:latin typeface="Times New Roman" panose="02020603050405020304" pitchFamily="18" charset="0"/>
                <a:cs typeface="Times New Roman" panose="02020603050405020304" pitchFamily="18" charset="0"/>
              </a:rPr>
              <a:t> Pulse Train as a Reference Beam</a:t>
            </a:r>
            <a:endParaRPr lang="en-US" sz="1400" dirty="0">
              <a:latin typeface="Times New Roman" panose="02020603050405020304" pitchFamily="18" charset="0"/>
              <a:cs typeface="Times New Roman" panose="02020603050405020304" pitchFamily="18" charset="0"/>
            </a:endParaRPr>
          </a:p>
        </p:txBody>
      </p:sp>
      <p:sp>
        <p:nvSpPr>
          <p:cNvPr id="30" name="Left-Up Arrow 29">
            <a:extLst>
              <a:ext uri="{FF2B5EF4-FFF2-40B4-BE49-F238E27FC236}">
                <a16:creationId xmlns:a16="http://schemas.microsoft.com/office/drawing/2014/main" xmlns="" id="{B1014AA6-DD9F-F4D3-EB9C-4C03143FA2E9}"/>
              </a:ext>
            </a:extLst>
          </p:cNvPr>
          <p:cNvSpPr/>
          <p:nvPr/>
        </p:nvSpPr>
        <p:spPr bwMode="auto">
          <a:xfrm>
            <a:off x="4859338" y="4149725"/>
            <a:ext cx="360362" cy="1800225"/>
          </a:xfrm>
          <a:prstGeom prst="leftUpArrow">
            <a:avLst/>
          </a:prstGeom>
          <a:solidFill>
            <a:srgbClr val="00B8FF"/>
          </a:solidFill>
          <a:ln w="9525" cap="flat" cmpd="sng" algn="ctr">
            <a:solidFill>
              <a:schemeClr val="tx1"/>
            </a:solidFill>
            <a:prstDash val="solid"/>
            <a:round/>
            <a:headEnd type="none" w="med" len="med"/>
            <a:tailEnd type="none" w="med" len="med"/>
          </a:ln>
          <a:effectLst/>
        </p:spPr>
        <p:txBody>
          <a:bodyPr/>
          <a:lstStyle/>
          <a:p>
            <a:pPr defTabSz="457200" fontAlgn="auto">
              <a:spcBef>
                <a:spcPts val="0"/>
              </a:spcBef>
              <a:spcAft>
                <a:spcPts val="0"/>
              </a:spcAft>
              <a:buFont typeface="Arial" charset="0"/>
              <a:buNone/>
              <a:defRPr/>
            </a:pPr>
            <a:endParaRPr lang="en-US">
              <a:latin typeface="Arial" charset="0"/>
              <a:cs typeface="Arial" charset="0"/>
            </a:endParaRPr>
          </a:p>
        </p:txBody>
      </p:sp>
      <p:sp>
        <p:nvSpPr>
          <p:cNvPr id="54289" name="Down Arrow 31">
            <a:extLst>
              <a:ext uri="{FF2B5EF4-FFF2-40B4-BE49-F238E27FC236}">
                <a16:creationId xmlns:a16="http://schemas.microsoft.com/office/drawing/2014/main" xmlns="" id="{C01CCADE-EC2E-C309-CDE8-64A4E5A4A1CF}"/>
              </a:ext>
            </a:extLst>
          </p:cNvPr>
          <p:cNvSpPr>
            <a:spLocks noChangeArrowheads="1"/>
          </p:cNvSpPr>
          <p:nvPr/>
        </p:nvSpPr>
        <p:spPr bwMode="auto">
          <a:xfrm>
            <a:off x="250825" y="3500438"/>
            <a:ext cx="144463" cy="1296987"/>
          </a:xfrm>
          <a:prstGeom prst="downArrow">
            <a:avLst>
              <a:gd name="adj1" fmla="val 50000"/>
              <a:gd name="adj2" fmla="val 49878"/>
            </a:avLst>
          </a:prstGeom>
          <a:solidFill>
            <a:srgbClr val="00B8FF"/>
          </a:solidFill>
          <a:ln w="9525" algn="ctr">
            <a:solidFill>
              <a:schemeClr val="tx1"/>
            </a:solidFill>
            <a:round/>
            <a:headEnd/>
            <a:tailEnd/>
          </a:ln>
        </p:spPr>
        <p:txBody>
          <a:bodyPr/>
          <a:lstStyle>
            <a:lvl1pPr defTabSz="457200" eaLnBrk="0" hangingPunct="0">
              <a:defRPr>
                <a:solidFill>
                  <a:schemeClr val="tx1"/>
                </a:solidFill>
                <a:latin typeface="Arial" panose="020B0604020202020204" pitchFamily="34" charset="0"/>
                <a:cs typeface="Arial" panose="020B0604020202020204" pitchFamily="34" charset="0"/>
              </a:defRPr>
            </a:lvl1pPr>
            <a:lvl2pPr marL="742950" indent="-285750" defTabSz="457200" eaLnBrk="0" hangingPunct="0">
              <a:defRPr>
                <a:solidFill>
                  <a:schemeClr val="tx1"/>
                </a:solidFill>
                <a:latin typeface="Arial" panose="020B0604020202020204" pitchFamily="34" charset="0"/>
                <a:cs typeface="Arial" panose="020B0604020202020204" pitchFamily="34" charset="0"/>
              </a:defRPr>
            </a:lvl2pPr>
            <a:lvl3pPr marL="1143000" indent="-228600" defTabSz="457200" eaLnBrk="0" hangingPunct="0">
              <a:defRPr>
                <a:solidFill>
                  <a:schemeClr val="tx1"/>
                </a:solidFill>
                <a:latin typeface="Arial" panose="020B0604020202020204" pitchFamily="34" charset="0"/>
                <a:cs typeface="Arial" panose="020B0604020202020204" pitchFamily="34" charset="0"/>
              </a:defRPr>
            </a:lvl3pPr>
            <a:lvl4pPr marL="1600200" indent="-228600" defTabSz="457200" eaLnBrk="0" hangingPunct="0">
              <a:defRPr>
                <a:solidFill>
                  <a:schemeClr val="tx1"/>
                </a:solidFill>
                <a:latin typeface="Arial" panose="020B0604020202020204" pitchFamily="34" charset="0"/>
                <a:cs typeface="Arial" panose="020B0604020202020204" pitchFamily="34" charset="0"/>
              </a:defRPr>
            </a:lvl4pPr>
            <a:lvl5pPr marL="2057400" indent="-228600" defTabSz="457200" eaLnBrk="0" hangingPunct="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latin typeface="Calibri" panose="020F0502020204030204" pitchFamily="34" charset="0"/>
            </a:endParaRPr>
          </a:p>
        </p:txBody>
      </p:sp>
      <p:sp>
        <p:nvSpPr>
          <p:cNvPr id="33" name="Rectangle 32">
            <a:extLst>
              <a:ext uri="{FF2B5EF4-FFF2-40B4-BE49-F238E27FC236}">
                <a16:creationId xmlns:a16="http://schemas.microsoft.com/office/drawing/2014/main" xmlns="" id="{0AA20318-3C75-3C80-BCC5-278AE55C5D64}"/>
              </a:ext>
            </a:extLst>
          </p:cNvPr>
          <p:cNvSpPr/>
          <p:nvPr/>
        </p:nvSpPr>
        <p:spPr>
          <a:xfrm>
            <a:off x="5243783" y="4380290"/>
            <a:ext cx="3779837" cy="1384995"/>
          </a:xfrm>
          <a:prstGeom prst="rect">
            <a:avLst/>
          </a:prstGeom>
        </p:spPr>
        <p:txBody>
          <a:bodyPr>
            <a:spAutoFit/>
          </a:bodyPr>
          <a:lstStyle/>
          <a:p>
            <a:pPr fontAlgn="auto">
              <a:spcBef>
                <a:spcPts val="0"/>
              </a:spcBef>
              <a:spcAft>
                <a:spcPts val="0"/>
              </a:spcAft>
              <a:defRPr/>
            </a:pPr>
            <a:r>
              <a:rPr lang="en-US" sz="1400" kern="0" dirty="0">
                <a:solidFill>
                  <a:schemeClr val="accent6">
                    <a:lumMod val="75000"/>
                  </a:schemeClr>
                </a:solidFill>
                <a:latin typeface="Times New Roman" panose="02020603050405020304" pitchFamily="18" charset="0"/>
                <a:cs typeface="Times New Roman" panose="02020603050405020304" pitchFamily="18" charset="0"/>
              </a:rPr>
              <a:t>RFPMT + OFC   Results:</a:t>
            </a:r>
          </a:p>
          <a:p>
            <a:pPr fontAlgn="auto">
              <a:spcBef>
                <a:spcPts val="0"/>
              </a:spcBef>
              <a:spcAft>
                <a:spcPts val="0"/>
              </a:spcAft>
              <a:defRPr/>
            </a:pPr>
            <a:r>
              <a:rPr lang="en-US" sz="1400" kern="0" dirty="0">
                <a:solidFill>
                  <a:schemeClr val="accent6">
                    <a:lumMod val="75000"/>
                  </a:schemeClr>
                </a:solidFill>
                <a:latin typeface="Times New Roman" panose="02020603050405020304" pitchFamily="18" charset="0"/>
                <a:cs typeface="Times New Roman" panose="02020603050405020304" pitchFamily="18" charset="0"/>
              </a:rPr>
              <a:t>High Resolution </a:t>
            </a:r>
          </a:p>
          <a:p>
            <a:pPr fontAlgn="auto">
              <a:spcBef>
                <a:spcPts val="0"/>
              </a:spcBef>
              <a:spcAft>
                <a:spcPts val="0"/>
              </a:spcAft>
              <a:defRPr/>
            </a:pPr>
            <a:r>
              <a:rPr lang="en-US" sz="1400" kern="0" dirty="0">
                <a:solidFill>
                  <a:schemeClr val="accent6">
                    <a:lumMod val="75000"/>
                  </a:schemeClr>
                </a:solidFill>
                <a:latin typeface="Times New Roman" panose="02020603050405020304" pitchFamily="18" charset="0"/>
                <a:cs typeface="Times New Roman" panose="02020603050405020304" pitchFamily="18" charset="0"/>
              </a:rPr>
              <a:t>High Rate</a:t>
            </a:r>
          </a:p>
          <a:p>
            <a:pPr fontAlgn="auto">
              <a:spcBef>
                <a:spcPts val="0"/>
              </a:spcBef>
              <a:spcAft>
                <a:spcPts val="0"/>
              </a:spcAft>
              <a:defRPr/>
            </a:pPr>
            <a:r>
              <a:rPr lang="en-US" sz="1400" kern="0" dirty="0">
                <a:solidFill>
                  <a:schemeClr val="accent6">
                    <a:lumMod val="75000"/>
                  </a:schemeClr>
                </a:solidFill>
                <a:latin typeface="Times New Roman" panose="02020603050405020304" pitchFamily="18" charset="0"/>
                <a:cs typeface="Times New Roman" panose="02020603050405020304" pitchFamily="18" charset="0"/>
              </a:rPr>
              <a:t>Highly Stable</a:t>
            </a:r>
          </a:p>
          <a:p>
            <a:pPr fontAlgn="auto">
              <a:spcBef>
                <a:spcPts val="0"/>
              </a:spcBef>
              <a:spcAft>
                <a:spcPts val="0"/>
              </a:spcAft>
              <a:defRPr/>
            </a:pPr>
            <a:r>
              <a:rPr lang="en-US" sz="1400" kern="0" dirty="0">
                <a:solidFill>
                  <a:schemeClr val="accent6">
                    <a:lumMod val="75000"/>
                  </a:schemeClr>
                </a:solidFill>
                <a:latin typeface="Times New Roman" panose="02020603050405020304" pitchFamily="18" charset="0"/>
                <a:cs typeface="Times New Roman" panose="02020603050405020304" pitchFamily="18" charset="0"/>
              </a:rPr>
              <a:t>Time Correlated Single Photon </a:t>
            </a:r>
          </a:p>
          <a:p>
            <a:pPr fontAlgn="auto">
              <a:spcBef>
                <a:spcPts val="0"/>
              </a:spcBef>
              <a:spcAft>
                <a:spcPts val="0"/>
              </a:spcAft>
              <a:defRPr/>
            </a:pPr>
            <a:r>
              <a:rPr lang="en-US" sz="1400" kern="0" dirty="0">
                <a:solidFill>
                  <a:schemeClr val="accent6">
                    <a:lumMod val="75000"/>
                  </a:schemeClr>
                </a:solidFill>
                <a:latin typeface="Times New Roman" panose="02020603050405020304" pitchFamily="18" charset="0"/>
                <a:cs typeface="Times New Roman" panose="02020603050405020304" pitchFamily="18" charset="0"/>
              </a:rPr>
              <a:t>Counting Technique</a:t>
            </a:r>
          </a:p>
        </p:txBody>
      </p:sp>
      <p:sp>
        <p:nvSpPr>
          <p:cNvPr id="12308" name="Date Placeholder 19">
            <a:extLst>
              <a:ext uri="{FF2B5EF4-FFF2-40B4-BE49-F238E27FC236}">
                <a16:creationId xmlns:a16="http://schemas.microsoft.com/office/drawing/2014/main" xmlns="" id="{F210EA9E-AA36-E6C4-63CB-FDD17A6C912E}"/>
              </a:ext>
            </a:extLst>
          </p:cNvPr>
          <p:cNvSpPr>
            <a:spLocks noGrp="1"/>
          </p:cNvSpPr>
          <p:nvPr>
            <p:ph type="dt" sz="quarter" idx="10"/>
          </p:nvPr>
        </p:nvSpPr>
        <p:spPr/>
        <p:txBody>
          <a:bodyPr/>
          <a:lstStyle/>
          <a:p>
            <a:pPr defTabSz="455613">
              <a:buFont typeface="Arial" pitchFamily="34" charset="0"/>
              <a:buNone/>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pPr>
            <a:r>
              <a:rPr lang="en-US" sz="1200" dirty="0">
                <a:solidFill>
                  <a:schemeClr val="bg2"/>
                </a:solidFill>
                <a:latin typeface="Calibri" panose="020F0502020204030204" pitchFamily="34" charset="0"/>
                <a:ea typeface="Calibri" panose="020F0502020204030204" pitchFamily="34" charset="0"/>
                <a:cs typeface="Calibri" panose="020F0502020204030204" pitchFamily="34" charset="0"/>
              </a:rPr>
              <a:t>5/17/2023</a:t>
            </a:r>
            <a:endParaRPr lang="en-GB"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22" name="Footer Placeholder 21">
            <a:extLst>
              <a:ext uri="{FF2B5EF4-FFF2-40B4-BE49-F238E27FC236}">
                <a16:creationId xmlns:a16="http://schemas.microsoft.com/office/drawing/2014/main" xmlns="" id="{B307D720-05D7-2CE4-12B9-0D6CC3BA3139}"/>
              </a:ext>
            </a:extLst>
          </p:cNvPr>
          <p:cNvSpPr>
            <a:spLocks noGrp="1"/>
          </p:cNvSpPr>
          <p:nvPr>
            <p:ph type="ftr" sz="quarter" idx="11"/>
          </p:nvPr>
        </p:nvSpPr>
        <p:spPr/>
        <p:txBody>
          <a:bodyPr/>
          <a:lstStyle/>
          <a:p>
            <a:pPr>
              <a:defRPr/>
            </a:pPr>
            <a:r>
              <a:rPr lang="en-US" sz="1200" dirty="0">
                <a:solidFill>
                  <a:schemeClr val="bg2"/>
                </a:solidFill>
                <a:latin typeface="Calibri" panose="020F0502020204030204" pitchFamily="34" charset="0"/>
                <a:ea typeface="Calibri" panose="020F0502020204030204" pitchFamily="34" charset="0"/>
                <a:cs typeface="Calibri" panose="020F0502020204030204" pitchFamily="34" charset="0"/>
              </a:rPr>
              <a:t>ECFA-DRD4</a:t>
            </a:r>
          </a:p>
        </p:txBody>
      </p:sp>
      <p:sp>
        <p:nvSpPr>
          <p:cNvPr id="2" name="Slide Number Placeholder 1">
            <a:extLst>
              <a:ext uri="{FF2B5EF4-FFF2-40B4-BE49-F238E27FC236}">
                <a16:creationId xmlns:a16="http://schemas.microsoft.com/office/drawing/2014/main" xmlns="" id="{8F49A095-52C2-C113-085F-91BDF3437C62}"/>
              </a:ext>
            </a:extLst>
          </p:cNvPr>
          <p:cNvSpPr>
            <a:spLocks noGrp="1"/>
          </p:cNvSpPr>
          <p:nvPr>
            <p:ph type="sldNum" idx="12"/>
          </p:nvPr>
        </p:nvSpPr>
        <p:spPr/>
        <p:txBody>
          <a:bodyPr/>
          <a:lstStyle/>
          <a:p>
            <a:pPr>
              <a:defRPr/>
            </a:pPr>
            <a:fld id="{FDD1EFE0-6D2A-4E45-A247-7349BDF47896}" type="slidenum">
              <a:rPr lang="en-GB" altLang="en-US" sz="1200" smtClean="0">
                <a:solidFill>
                  <a:schemeClr val="bg2"/>
                </a:solidFill>
                <a:latin typeface="Calibri" panose="020F0502020204030204" pitchFamily="34" charset="0"/>
                <a:ea typeface="Calibri" panose="020F0502020204030204" pitchFamily="34" charset="0"/>
                <a:cs typeface="Calibri" panose="020F0502020204030204" pitchFamily="34" charset="0"/>
              </a:rPr>
              <a:pPr>
                <a:defRPr/>
              </a:pPr>
              <a:t>15</a:t>
            </a:fld>
            <a:endParaRPr lang="en-GB"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3" name="Rectangle 2"/>
          <p:cNvSpPr/>
          <p:nvPr/>
        </p:nvSpPr>
        <p:spPr>
          <a:xfrm>
            <a:off x="5203824" y="5783560"/>
            <a:ext cx="3940175" cy="246221"/>
          </a:xfrm>
          <a:prstGeom prst="rect">
            <a:avLst/>
          </a:prstGeom>
        </p:spPr>
        <p:txBody>
          <a:bodyPr wrap="square">
            <a:spAutoFit/>
          </a:bodyPr>
          <a:lstStyle/>
          <a:p>
            <a:r>
              <a:rPr lang="en-GB" sz="1000" dirty="0">
                <a:solidFill>
                  <a:srgbClr val="833D67"/>
                </a:solidFill>
                <a:latin typeface="Times New Roman" panose="02020603050405020304" pitchFamily="18" charset="0"/>
                <a:cs typeface="Times New Roman" panose="02020603050405020304" pitchFamily="18" charset="0"/>
              </a:rPr>
              <a:t>A. </a:t>
            </a:r>
            <a:r>
              <a:rPr lang="en-GB" sz="1000" dirty="0" err="1">
                <a:solidFill>
                  <a:srgbClr val="833D67"/>
                </a:solidFill>
                <a:latin typeface="Times New Roman" panose="02020603050405020304" pitchFamily="18" charset="0"/>
                <a:cs typeface="Times New Roman" panose="02020603050405020304" pitchFamily="18" charset="0"/>
              </a:rPr>
              <a:t>Margaryan</a:t>
            </a:r>
            <a:r>
              <a:rPr lang="en-GB" sz="1000" dirty="0">
                <a:solidFill>
                  <a:srgbClr val="833D67"/>
                </a:solidFill>
                <a:latin typeface="Times New Roman" panose="02020603050405020304" pitchFamily="18" charset="0"/>
                <a:cs typeface="Times New Roman" panose="02020603050405020304" pitchFamily="18" charset="0"/>
              </a:rPr>
              <a:t>, 2010, </a:t>
            </a:r>
            <a:r>
              <a:rPr lang="en-GB" sz="1000" dirty="0" err="1">
                <a:solidFill>
                  <a:srgbClr val="833D67"/>
                </a:solidFill>
                <a:latin typeface="Times New Roman" panose="02020603050405020304" pitchFamily="18" charset="0"/>
                <a:cs typeface="Times New Roman" panose="02020603050405020304" pitchFamily="18" charset="0"/>
              </a:rPr>
              <a:t>Nucl</a:t>
            </a:r>
            <a:r>
              <a:rPr lang="en-GB" sz="1000" dirty="0">
                <a:solidFill>
                  <a:srgbClr val="833D67"/>
                </a:solidFill>
                <a:latin typeface="Times New Roman" panose="02020603050405020304" pitchFamily="18" charset="0"/>
                <a:cs typeface="Times New Roman" panose="02020603050405020304" pitchFamily="18" charset="0"/>
              </a:rPr>
              <a:t>. Instr. Meth.</a:t>
            </a:r>
            <a:r>
              <a:rPr lang="en-US" sz="1000" dirty="0">
                <a:solidFill>
                  <a:srgbClr val="833D67"/>
                </a:solidFill>
                <a:latin typeface="Times New Roman" panose="02020603050405020304" pitchFamily="18" charset="0"/>
                <a:cs typeface="Times New Roman" panose="02020603050405020304" pitchFamily="18" charset="0"/>
              </a:rPr>
              <a:t> A652 (1) 504–507.</a:t>
            </a:r>
          </a:p>
        </p:txBody>
      </p:sp>
    </p:spTree>
    <p:extLst>
      <p:ext uri="{BB962C8B-B14F-4D97-AF65-F5344CB8AC3E}">
        <p14:creationId xmlns:p14="http://schemas.microsoft.com/office/powerpoint/2010/main" val="299127909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Number Placeholder 5">
            <a:extLst>
              <a:ext uri="{FF2B5EF4-FFF2-40B4-BE49-F238E27FC236}">
                <a16:creationId xmlns:a16="http://schemas.microsoft.com/office/drawing/2014/main" xmlns="" id="{077EB9A1-FDF9-490E-91C4-8E21C050FFEB}"/>
              </a:ext>
            </a:extLst>
          </p:cNvPr>
          <p:cNvSpPr>
            <a:spLocks noGrp="1" noChangeArrowheads="1"/>
          </p:cNvSpPr>
          <p:nvPr>
            <p:ph type="sldNum" sz="quarter" idx="12"/>
          </p:nvPr>
        </p:nvSpPr>
        <p:spPr>
          <a:xfrm>
            <a:off x="6643688" y="6240463"/>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defTabSz="455613"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455613"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455613"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455613"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r" defTabSz="455613" rtl="0" eaLnBrk="1" fontAlgn="base" latinLnBrk="0" hangingPunct="1">
              <a:lnSpc>
                <a:spcPct val="58000"/>
              </a:lnSpc>
              <a:spcBef>
                <a:spcPct val="0"/>
              </a:spcBef>
              <a:spcAft>
                <a:spcPct val="0"/>
              </a:spcAft>
              <a:buClr>
                <a:srgbClr val="000000"/>
              </a:buClr>
              <a:buSzTx/>
              <a:buFontTx/>
              <a:buNone/>
              <a:tabLst/>
              <a:defRPr/>
            </a:pPr>
            <a:fld id="{B54454F4-B68B-4620-B5CF-D8267B4EB6B5}" type="slidenum">
              <a:rPr kumimoji="0" lang="en-US" altLang="en-US" sz="1200" b="0" i="0" u="none" strike="noStrike" kern="1200" cap="none" spc="0" normalizeH="0" baseline="0" noProof="0">
                <a:ln>
                  <a:noFill/>
                </a:ln>
                <a:solidFill>
                  <a:schemeClr val="bg2"/>
                </a:solidFill>
                <a:effectLst/>
                <a:uLnTx/>
                <a:uFillTx/>
                <a:latin typeface="Calibri" panose="020F0502020204030204" pitchFamily="34" charset="0"/>
                <a:ea typeface="Calibri" panose="020F0502020204030204" pitchFamily="34" charset="0"/>
                <a:cs typeface="Calibri" panose="020F0502020204030204" pitchFamily="34" charset="0"/>
              </a:rPr>
              <a:pPr marL="0" marR="0" lvl="0" indent="0" algn="r" defTabSz="455613" rtl="0" eaLnBrk="1" fontAlgn="base" latinLnBrk="0" hangingPunct="1">
                <a:lnSpc>
                  <a:spcPct val="58000"/>
                </a:lnSpc>
                <a:spcBef>
                  <a:spcPct val="0"/>
                </a:spcBef>
                <a:spcAft>
                  <a:spcPct val="0"/>
                </a:spcAft>
                <a:buClr>
                  <a:srgbClr val="000000"/>
                </a:buClr>
                <a:buSzTx/>
                <a:buFontTx/>
                <a:buNone/>
                <a:tabLst/>
                <a:defRPr/>
              </a:pPr>
              <a:t>16</a:t>
            </a:fld>
            <a:endParaRPr kumimoji="0" lang="en-US" altLang="en-US" sz="1200" b="0" i="0" u="none" strike="noStrike" kern="1200" cap="none" spc="0" normalizeH="0" baseline="0" noProof="0" dirty="0">
              <a:ln>
                <a:noFill/>
              </a:ln>
              <a:solidFill>
                <a:schemeClr val="bg2"/>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68611" name="Date Placeholder 1">
            <a:extLst>
              <a:ext uri="{FF2B5EF4-FFF2-40B4-BE49-F238E27FC236}">
                <a16:creationId xmlns:a16="http://schemas.microsoft.com/office/drawing/2014/main" xmlns="" id="{049EA701-D70F-4E06-9E5C-E69C878F3E4D}"/>
              </a:ext>
            </a:extLst>
          </p:cNvPr>
          <p:cNvSpPr txBox="1">
            <a:spLocks noGrp="1"/>
          </p:cNvSpPr>
          <p:nvPr/>
        </p:nvSpPr>
        <p:spPr bwMode="auto">
          <a:xfrm>
            <a:off x="457200" y="6245225"/>
            <a:ext cx="2120900"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
                <a:srgbClr val="000000"/>
              </a:buClr>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kumimoji="0" lang="en-US" altLang="en-US" sz="14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endParaRPr>
          </a:p>
        </p:txBody>
      </p:sp>
      <p:sp>
        <p:nvSpPr>
          <p:cNvPr id="68612" name="Footer Placeholder 2">
            <a:extLst>
              <a:ext uri="{FF2B5EF4-FFF2-40B4-BE49-F238E27FC236}">
                <a16:creationId xmlns:a16="http://schemas.microsoft.com/office/drawing/2014/main" xmlns="" id="{9434D645-6D1A-4436-90FF-33DC2D60CBEC}"/>
              </a:ext>
            </a:extLst>
          </p:cNvPr>
          <p:cNvSpPr txBox="1">
            <a:spLocks noGrp="1"/>
          </p:cNvSpPr>
          <p:nvPr/>
        </p:nvSpPr>
        <p:spPr bwMode="auto">
          <a:xfrm>
            <a:off x="3124200" y="6245225"/>
            <a:ext cx="2882900"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
                <a:srgbClr val="000000"/>
              </a:buClr>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kumimoji="0" lang="en-US" altLang="en-US" sz="14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endParaRPr>
          </a:p>
        </p:txBody>
      </p:sp>
      <p:sp>
        <p:nvSpPr>
          <p:cNvPr id="68613" name="Slide Number Placeholder 3">
            <a:extLst>
              <a:ext uri="{FF2B5EF4-FFF2-40B4-BE49-F238E27FC236}">
                <a16:creationId xmlns:a16="http://schemas.microsoft.com/office/drawing/2014/main" xmlns="" id="{52134E02-72CC-48EE-9FC2-88001CAED4D8}"/>
              </a:ext>
            </a:extLst>
          </p:cNvPr>
          <p:cNvSpPr txBox="1">
            <a:spLocks noGrp="1"/>
          </p:cNvSpPr>
          <p:nvPr/>
        </p:nvSpPr>
        <p:spPr bwMode="auto">
          <a:xfrm>
            <a:off x="6643688" y="6386513"/>
            <a:ext cx="2120900" cy="47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
                <a:srgbClr val="000000"/>
              </a:buClr>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kumimoji="0" lang="en-US" altLang="en-US" sz="14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endParaRPr>
          </a:p>
        </p:txBody>
      </p:sp>
      <p:sp>
        <p:nvSpPr>
          <p:cNvPr id="13318" name="Text Box 1">
            <a:extLst>
              <a:ext uri="{FF2B5EF4-FFF2-40B4-BE49-F238E27FC236}">
                <a16:creationId xmlns:a16="http://schemas.microsoft.com/office/drawing/2014/main" xmlns="" id="{232D8AF6-7EE7-459A-8AB6-197786550D1E}"/>
              </a:ext>
            </a:extLst>
          </p:cNvPr>
          <p:cNvSpPr txBox="1">
            <a:spLocks noChangeArrowheads="1"/>
          </p:cNvSpPr>
          <p:nvPr/>
        </p:nvSpPr>
        <p:spPr bwMode="auto">
          <a:xfrm>
            <a:off x="0" y="-23813"/>
            <a:ext cx="9144000" cy="481013"/>
          </a:xfrm>
          <a:prstGeom prst="rect">
            <a:avLst/>
          </a:prstGeom>
          <a:solidFill>
            <a:schemeClr val="bg1"/>
          </a:solidFill>
          <a:ln w="9525">
            <a:noFill/>
            <a:round/>
            <a:headEnd/>
            <a:tailEnd/>
          </a:ln>
        </p:spPr>
        <p:txBody>
          <a:bodyPr anchor="ctr"/>
          <a:lstStyle/>
          <a:p>
            <a:pPr marL="0" marR="0" lvl="0" indent="0" algn="ctr" defTabSz="914400" rtl="0" eaLnBrk="1" fontAlgn="base" latinLnBrk="0" hangingPunct="1">
              <a:lnSpc>
                <a:spcPct val="100000"/>
              </a:lnSpc>
              <a:spcBef>
                <a:spcPct val="0"/>
              </a:spcBef>
              <a:spcAft>
                <a:spcPct val="0"/>
              </a:spcAft>
              <a:buClr>
                <a:srgbClr val="FF3300"/>
              </a:buClr>
              <a:buSzPct val="100000"/>
              <a:buFont typeface="Arial" panose="020B0604020202020204"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GB" sz="2400" b="1" i="0" u="none" strike="noStrike" kern="1200" cap="none" spc="0" normalizeH="0" baseline="0" noProof="0" dirty="0">
                <a:ln>
                  <a:noFill/>
                </a:ln>
                <a:solidFill>
                  <a:srgbClr val="16165D"/>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rPr>
              <a:t>RF Timer based </a:t>
            </a:r>
            <a:r>
              <a:rPr kumimoji="0" lang="en-US" sz="2400" b="1" i="0" u="none" strike="noStrike" kern="1200" cap="none" spc="0" normalizeH="0" baseline="0" noProof="0" dirty="0">
                <a:ln>
                  <a:noFill/>
                </a:ln>
                <a:solidFill>
                  <a:srgbClr val="16165D"/>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rPr>
              <a:t>Heavy Ion</a:t>
            </a:r>
            <a:r>
              <a:rPr kumimoji="0" lang="en-GB" sz="2400" b="1" i="0" u="none" strike="noStrike" kern="1200" cap="none" spc="0" normalizeH="0" baseline="0" noProof="0" dirty="0">
                <a:ln>
                  <a:noFill/>
                </a:ln>
                <a:solidFill>
                  <a:srgbClr val="16165D"/>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rPr>
              <a:t> Detector</a:t>
            </a:r>
          </a:p>
        </p:txBody>
      </p:sp>
      <p:sp>
        <p:nvSpPr>
          <p:cNvPr id="68615" name="Rectangle 11">
            <a:extLst>
              <a:ext uri="{FF2B5EF4-FFF2-40B4-BE49-F238E27FC236}">
                <a16:creationId xmlns:a16="http://schemas.microsoft.com/office/drawing/2014/main" xmlns="" id="{DCFB371B-8F3E-433F-B957-713022FD234F}"/>
              </a:ext>
            </a:extLst>
          </p:cNvPr>
          <p:cNvSpPr>
            <a:spLocks noChangeArrowheads="1"/>
          </p:cNvSpPr>
          <p:nvPr/>
        </p:nvSpPr>
        <p:spPr bwMode="auto">
          <a:xfrm>
            <a:off x="3429000" y="257175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
        <p:nvSpPr>
          <p:cNvPr id="68617" name="Text Box 2">
            <a:extLst>
              <a:ext uri="{FF2B5EF4-FFF2-40B4-BE49-F238E27FC236}">
                <a16:creationId xmlns:a16="http://schemas.microsoft.com/office/drawing/2014/main" xmlns="" id="{4AE70CC7-CD9E-498E-A395-F6E2E1793CEA}"/>
              </a:ext>
            </a:extLst>
          </p:cNvPr>
          <p:cNvSpPr txBox="1">
            <a:spLocks noChangeArrowheads="1"/>
          </p:cNvSpPr>
          <p:nvPr/>
        </p:nvSpPr>
        <p:spPr bwMode="auto">
          <a:xfrm>
            <a:off x="287338" y="5281613"/>
            <a:ext cx="8569325" cy="5286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30200" indent="-330200">
              <a:spcBef>
                <a:spcPct val="20000"/>
              </a:spcBef>
              <a:buChar char="•"/>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sz="3200">
                <a:solidFill>
                  <a:schemeClr val="tx1"/>
                </a:solidFill>
                <a:latin typeface="Arial" panose="020B0604020202020204" pitchFamily="34" charset="0"/>
              </a:defRPr>
            </a:lvl1pPr>
            <a:lvl2pPr marL="742950" indent="-285750">
              <a:spcBef>
                <a:spcPct val="20000"/>
              </a:spcBef>
              <a:buChar char="–"/>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sz="2800">
                <a:solidFill>
                  <a:schemeClr val="tx1"/>
                </a:solidFill>
                <a:latin typeface="Arial" panose="020B0604020202020204" pitchFamily="34" charset="0"/>
              </a:defRPr>
            </a:lvl2pPr>
            <a:lvl3pPr marL="1143000" indent="-228600">
              <a:spcBef>
                <a:spcPct val="20000"/>
              </a:spcBef>
              <a:buChar char="•"/>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sz="2400">
                <a:solidFill>
                  <a:schemeClr val="tx1"/>
                </a:solidFill>
                <a:latin typeface="Arial" panose="020B0604020202020204" pitchFamily="34" charset="0"/>
              </a:defRPr>
            </a:lvl3pPr>
            <a:lvl4pPr marL="1600200" indent="-228600">
              <a:spcBef>
                <a:spcPct val="20000"/>
              </a:spcBef>
              <a:buChar char="–"/>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sz="2000">
                <a:solidFill>
                  <a:schemeClr val="tx1"/>
                </a:solidFill>
                <a:latin typeface="Arial" panose="020B0604020202020204" pitchFamily="34" charset="0"/>
              </a:defRPr>
            </a:lvl4pPr>
            <a:lvl5pPr marL="2057400" indent="-228600">
              <a:spcBef>
                <a:spcPct val="20000"/>
              </a:spcBef>
              <a:buChar char="»"/>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sz="2000">
                <a:solidFill>
                  <a:schemeClr val="tx1"/>
                </a:solidFill>
                <a:latin typeface="Arial" panose="020B0604020202020204" pitchFamily="34" charset="0"/>
              </a:defRPr>
            </a:lvl9pPr>
          </a:lstStyle>
          <a:p>
            <a:pPr marL="330200" marR="0" lvl="0" indent="-330200" algn="ctr" defTabSz="914400" rtl="0" eaLnBrk="1" fontAlgn="base" latinLnBrk="0" hangingPunct="1">
              <a:lnSpc>
                <a:spcPct val="58000"/>
              </a:lnSpc>
              <a:spcBef>
                <a:spcPts val="800"/>
              </a:spcBef>
              <a:spcAft>
                <a:spcPct val="0"/>
              </a:spcAft>
              <a:buClr>
                <a:srgbClr val="333399"/>
              </a:buClr>
              <a:buSzTx/>
              <a:buFont typeface="Times New Roman" panose="02020603050405020304" pitchFamily="18" charset="0"/>
              <a:buNone/>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pPr>
            <a:r>
              <a:rPr kumimoji="0" lang="en-GB" altLang="en-US" sz="1600" b="1" i="0" u="none" strike="noStrike" kern="1200" cap="none" spc="0" normalizeH="0" baseline="0" noProof="0" dirty="0">
                <a:ln>
                  <a:noFill/>
                </a:ln>
                <a:solidFill>
                  <a:srgbClr val="2D2D8A"/>
                </a:solidFill>
                <a:effectLst/>
                <a:uLnTx/>
                <a:uFillTx/>
                <a:latin typeface="Times New Roman" panose="02020603050405020304" pitchFamily="18" charset="0"/>
                <a:ea typeface="+mn-ea"/>
                <a:cs typeface="Arial" panose="020B0604020202020204" pitchFamily="34" charset="0"/>
              </a:rPr>
              <a:t>Schematic of the RF Timer based Heavy Ion Detector </a:t>
            </a:r>
          </a:p>
          <a:p>
            <a:pPr marL="330200" marR="0" lvl="0" indent="-330200" algn="ctr" defTabSz="914400" rtl="0" eaLnBrk="1" fontAlgn="base" latinLnBrk="0" hangingPunct="1">
              <a:lnSpc>
                <a:spcPct val="58000"/>
              </a:lnSpc>
              <a:spcBef>
                <a:spcPts val="800"/>
              </a:spcBef>
              <a:spcAft>
                <a:spcPct val="0"/>
              </a:spcAft>
              <a:buClr>
                <a:srgbClr val="333399"/>
              </a:buClr>
              <a:buSzTx/>
              <a:buFont typeface="Times New Roman" panose="02020603050405020304" pitchFamily="18" charset="0"/>
              <a:buNone/>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pPr>
            <a:r>
              <a:rPr lang="en-GB" altLang="en-US" sz="1600" b="1" dirty="0">
                <a:solidFill>
                  <a:srgbClr val="2D2D8A"/>
                </a:solidFill>
                <a:latin typeface="Times New Roman" panose="02020603050405020304" pitchFamily="18" charset="0"/>
              </a:rPr>
              <a:t>Expected time</a:t>
            </a:r>
            <a:r>
              <a:rPr kumimoji="0" lang="en-GB" altLang="en-US" sz="1600" b="1" i="0" u="none" strike="noStrike" kern="1200" cap="none" spc="0" normalizeH="0" baseline="0" noProof="0" dirty="0">
                <a:ln>
                  <a:noFill/>
                </a:ln>
                <a:solidFill>
                  <a:srgbClr val="2D2D8A"/>
                </a:solidFill>
                <a:effectLst/>
                <a:uLnTx/>
                <a:uFillTx/>
                <a:latin typeface="Times New Roman" panose="02020603050405020304" pitchFamily="18" charset="0"/>
                <a:ea typeface="+mn-ea"/>
                <a:cs typeface="Arial" panose="020B0604020202020204" pitchFamily="34" charset="0"/>
              </a:rPr>
              <a:t> resolution ≤ 10 </a:t>
            </a:r>
            <a:r>
              <a:rPr kumimoji="0" lang="en-GB" altLang="en-US" sz="1600" b="1" i="0" u="none" strike="noStrike" kern="1200" cap="none" spc="0" normalizeH="0" baseline="0" noProof="0" dirty="0" err="1">
                <a:ln>
                  <a:noFill/>
                </a:ln>
                <a:solidFill>
                  <a:srgbClr val="2D2D8A"/>
                </a:solidFill>
                <a:effectLst/>
                <a:uLnTx/>
                <a:uFillTx/>
                <a:latin typeface="Times New Roman" panose="02020603050405020304" pitchFamily="18" charset="0"/>
                <a:ea typeface="+mn-ea"/>
                <a:cs typeface="Arial" panose="020B0604020202020204" pitchFamily="34" charset="0"/>
              </a:rPr>
              <a:t>ps</a:t>
            </a:r>
            <a:r>
              <a:rPr kumimoji="0" lang="en-GB" altLang="en-US" sz="1600" b="1" i="0" u="none" strike="noStrike" kern="1200" cap="none" spc="0" normalizeH="0" baseline="0" noProof="0" dirty="0">
                <a:ln>
                  <a:noFill/>
                </a:ln>
                <a:solidFill>
                  <a:srgbClr val="2D2D8A"/>
                </a:solidFill>
                <a:effectLst/>
                <a:uLnTx/>
                <a:uFillTx/>
                <a:latin typeface="Times New Roman" panose="02020603050405020304" pitchFamily="18" charset="0"/>
                <a:ea typeface="+mn-ea"/>
                <a:cs typeface="Arial" panose="020B0604020202020204" pitchFamily="34" charset="0"/>
              </a:rPr>
              <a:t>, time stability ≤  0.2 </a:t>
            </a:r>
            <a:r>
              <a:rPr kumimoji="0" lang="en-GB" altLang="en-US" sz="1600" b="1" i="0" u="none" strike="noStrike" kern="1200" cap="none" spc="0" normalizeH="0" baseline="0" noProof="0" dirty="0" err="1">
                <a:ln>
                  <a:noFill/>
                </a:ln>
                <a:solidFill>
                  <a:srgbClr val="2D2D8A"/>
                </a:solidFill>
                <a:effectLst/>
                <a:uLnTx/>
                <a:uFillTx/>
                <a:latin typeface="Times New Roman" panose="02020603050405020304" pitchFamily="18" charset="0"/>
                <a:ea typeface="+mn-ea"/>
                <a:cs typeface="Arial" panose="020B0604020202020204" pitchFamily="34" charset="0"/>
              </a:rPr>
              <a:t>ps</a:t>
            </a:r>
            <a:r>
              <a:rPr kumimoji="0" lang="en-GB" altLang="en-US" sz="1600" b="1" i="0" u="none" strike="noStrike" kern="1200" cap="none" spc="0" normalizeH="0" baseline="0" noProof="0" dirty="0">
                <a:ln>
                  <a:noFill/>
                </a:ln>
                <a:solidFill>
                  <a:srgbClr val="2D2D8A"/>
                </a:solidFill>
                <a:effectLst/>
                <a:uLnTx/>
                <a:uFillTx/>
                <a:latin typeface="Times New Roman" panose="02020603050405020304" pitchFamily="18" charset="0"/>
                <a:ea typeface="+mn-ea"/>
                <a:cs typeface="Arial" panose="020B0604020202020204" pitchFamily="34" charset="0"/>
              </a:rPr>
              <a:t> </a:t>
            </a:r>
          </a:p>
        </p:txBody>
      </p:sp>
      <p:sp>
        <p:nvSpPr>
          <p:cNvPr id="2" name="Date Placeholder 1">
            <a:extLst>
              <a:ext uri="{FF2B5EF4-FFF2-40B4-BE49-F238E27FC236}">
                <a16:creationId xmlns:a16="http://schemas.microsoft.com/office/drawing/2014/main" xmlns="" id="{BBF1E447-7096-4318-B99D-2117AEBB8B27}"/>
              </a:ext>
            </a:extLst>
          </p:cNvPr>
          <p:cNvSpPr>
            <a:spLocks noGrp="1"/>
          </p:cNvSpPr>
          <p:nvPr>
            <p:ph type="dt" sz="quarter" idx="10"/>
          </p:nvPr>
        </p:nvSpPr>
        <p:spPr>
          <a:xfrm>
            <a:off x="-88900" y="6247448"/>
            <a:ext cx="2120900" cy="471488"/>
          </a:xfrm>
        </p:spPr>
        <p:txBody>
          <a:bodyPr/>
          <a:lstStyle/>
          <a:p>
            <a:pPr marL="0" marR="0" lvl="0" indent="0" algn="ctr" defTabSz="455613" rtl="0" eaLnBrk="1" fontAlgn="base" latinLnBrk="0" hangingPunct="1">
              <a:lnSpc>
                <a:spcPct val="58000"/>
              </a:lnSpc>
              <a:spcBef>
                <a:spcPct val="0"/>
              </a:spcBef>
              <a:spcAft>
                <a:spcPct val="0"/>
              </a:spcAft>
              <a:buClr>
                <a:srgbClr val="000000"/>
              </a:buClr>
              <a:buSzPct val="100000"/>
              <a:buFont typeface="Arial" pitchFamily="34" charset="0"/>
              <a:buNone/>
              <a:tabLst/>
              <a:defRPr/>
            </a:pPr>
            <a:r>
              <a:rPr kumimoji="0" lang="en-US" sz="1200" b="0" i="0" u="none" strike="noStrike" kern="1200" cap="none" spc="0" normalizeH="0" baseline="0" noProof="0" dirty="0">
                <a:ln>
                  <a:noFill/>
                </a:ln>
                <a:solidFill>
                  <a:schemeClr val="bg2"/>
                </a:solidFill>
                <a:effectLst/>
                <a:uLnTx/>
                <a:uFillTx/>
                <a:latin typeface="Calibri" panose="020F0502020204030204" pitchFamily="34" charset="0"/>
                <a:ea typeface="Calibri" panose="020F0502020204030204" pitchFamily="34" charset="0"/>
                <a:cs typeface="Calibri" panose="020F0502020204030204" pitchFamily="34" charset="0"/>
              </a:rPr>
              <a:t>5/17/2023</a:t>
            </a:r>
            <a:endParaRPr kumimoji="0" lang="ru-RU" sz="1200" b="0" i="0" u="none" strike="noStrike" kern="1200" cap="none" spc="0" normalizeH="0" baseline="0" noProof="0" dirty="0">
              <a:ln>
                <a:noFill/>
              </a:ln>
              <a:solidFill>
                <a:schemeClr val="bg2"/>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3" name="Footer Placeholder 2">
            <a:extLst>
              <a:ext uri="{FF2B5EF4-FFF2-40B4-BE49-F238E27FC236}">
                <a16:creationId xmlns:a16="http://schemas.microsoft.com/office/drawing/2014/main" xmlns="" id="{128A025E-5BA6-406C-99B7-75D3C904DEA3}"/>
              </a:ext>
            </a:extLst>
          </p:cNvPr>
          <p:cNvSpPr>
            <a:spLocks noGrp="1"/>
          </p:cNvSpPr>
          <p:nvPr>
            <p:ph type="ftr" sz="quarter" idx="11"/>
          </p:nvPr>
        </p:nvSpPr>
        <p:spPr/>
        <p:txBody>
          <a:bodyPr/>
          <a:lstStyle/>
          <a:p>
            <a:pPr marL="0" marR="0" lvl="0" indent="0" algn="ctr" defTabSz="455613" rtl="0" eaLnBrk="1" fontAlgn="base" latinLnBrk="0" hangingPunct="1">
              <a:lnSpc>
                <a:spcPct val="58000"/>
              </a:lnSpc>
              <a:spcBef>
                <a:spcPct val="0"/>
              </a:spcBef>
              <a:spcAft>
                <a:spcPct val="0"/>
              </a:spcAft>
              <a:buClr>
                <a:srgbClr val="000000"/>
              </a:buClr>
              <a:buSzPct val="100000"/>
              <a:buFont typeface="Arial" pitchFamily="34" charset="0"/>
              <a:buNone/>
              <a:tabLst/>
              <a:defRPr/>
            </a:pPr>
            <a:r>
              <a:rPr kumimoji="0" lang="en-US" sz="1200" b="0" i="0" u="none" strike="noStrike" kern="1200" cap="none" spc="0" normalizeH="0" baseline="0" noProof="0" dirty="0">
                <a:ln>
                  <a:noFill/>
                </a:ln>
                <a:solidFill>
                  <a:schemeClr val="bg2"/>
                </a:solidFill>
                <a:effectLst/>
                <a:uLnTx/>
                <a:uFillTx/>
                <a:latin typeface="Calibri" panose="020F0502020204030204" pitchFamily="34" charset="0"/>
                <a:ea typeface="Calibri" panose="020F0502020204030204" pitchFamily="34" charset="0"/>
                <a:cs typeface="Calibri" panose="020F0502020204030204" pitchFamily="34" charset="0"/>
              </a:rPr>
              <a:t>ECFA-DRD4</a:t>
            </a:r>
            <a:endParaRPr kumimoji="0" lang="ru-RU" sz="1200" b="0" i="0" u="none" strike="noStrike" kern="1200" cap="none" spc="0" normalizeH="0" baseline="0" noProof="0" dirty="0">
              <a:ln>
                <a:noFill/>
              </a:ln>
              <a:solidFill>
                <a:schemeClr val="bg2"/>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pic>
        <p:nvPicPr>
          <p:cNvPr id="68621" name="Picture 2" descr="C:\Users\User\Downloads\2 RF PMT sxema.jpg">
            <a:extLst>
              <a:ext uri="{FF2B5EF4-FFF2-40B4-BE49-F238E27FC236}">
                <a16:creationId xmlns:a16="http://schemas.microsoft.com/office/drawing/2014/main" xmlns="" id="{CE8CAA28-8400-43EE-9F5B-EA57FD729A9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515937"/>
            <a:ext cx="7073900" cy="456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2">
            <a:extLst>
              <a:ext uri="{FF2B5EF4-FFF2-40B4-BE49-F238E27FC236}">
                <a16:creationId xmlns:a16="http://schemas.microsoft.com/office/drawing/2014/main" xmlns="" id="{D2527FDB-3989-49B2-B05E-191180657A93}"/>
              </a:ext>
            </a:extLst>
          </p:cNvPr>
          <p:cNvSpPr txBox="1">
            <a:spLocks noChangeArrowheads="1"/>
          </p:cNvSpPr>
          <p:nvPr/>
        </p:nvSpPr>
        <p:spPr bwMode="auto">
          <a:xfrm>
            <a:off x="7020272" y="886916"/>
            <a:ext cx="1980407" cy="2350263"/>
          </a:xfrm>
          <a:prstGeom prst="rect">
            <a:avLst/>
          </a:prstGeom>
          <a:noFill/>
          <a:ln w="9525">
            <a:noFill/>
            <a:round/>
            <a:headEnd/>
            <a:tailEnd/>
          </a:ln>
        </p:spPr>
        <p:txBody>
          <a:bodyPr/>
          <a:lstStyle/>
          <a:p>
            <a:pPr marL="342900" marR="0" lvl="0" indent="-342900" algn="l" defTabSz="914400" rtl="0" eaLnBrk="1" fontAlgn="base" latinLnBrk="0" hangingPunct="1">
              <a:lnSpc>
                <a:spcPct val="80000"/>
              </a:lnSpc>
              <a:spcBef>
                <a:spcPts val="600"/>
              </a:spcBef>
              <a:spcAft>
                <a:spcPct val="0"/>
              </a:spcAft>
              <a:buClr>
                <a:srgbClr val="333399"/>
              </a:buClr>
              <a:buSzPct val="100000"/>
              <a:buFontTx/>
              <a:buAutoNum type="arabicPeriod"/>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pPr>
            <a:r>
              <a:rPr kumimoji="0" lang="en-GB" sz="1400" b="0" i="0" u="none" strike="noStrike" kern="1200" cap="none" spc="0" normalizeH="0" baseline="0" noProof="0" dirty="0">
                <a:ln>
                  <a:noFill/>
                </a:ln>
                <a:solidFill>
                  <a:srgbClr val="333399"/>
                </a:solidFill>
                <a:effectLst/>
                <a:uLnTx/>
                <a:uFillTx/>
                <a:latin typeface="Times New Roman" pitchFamily="18" charset="0"/>
                <a:ea typeface="+mn-ea"/>
                <a:cs typeface="Arial" panose="020B0604020202020204" pitchFamily="34" charset="0"/>
              </a:rPr>
              <a:t>Window</a:t>
            </a:r>
          </a:p>
          <a:p>
            <a:pPr marL="342900" marR="0" lvl="0" indent="-342900" algn="l" defTabSz="914400" rtl="0" eaLnBrk="1" fontAlgn="base" latinLnBrk="0" hangingPunct="1">
              <a:lnSpc>
                <a:spcPct val="80000"/>
              </a:lnSpc>
              <a:spcBef>
                <a:spcPts val="600"/>
              </a:spcBef>
              <a:spcAft>
                <a:spcPct val="0"/>
              </a:spcAft>
              <a:buClr>
                <a:srgbClr val="333399"/>
              </a:buClr>
              <a:buSzPct val="100000"/>
              <a:buFontTx/>
              <a:buAutoNum type="arabicPeriod"/>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pPr>
            <a:r>
              <a:rPr kumimoji="0" lang="en-GB" sz="1400" b="0" i="0" u="none" strike="noStrike" kern="1200" cap="none" spc="0" normalizeH="0" baseline="0" noProof="0" dirty="0">
                <a:ln>
                  <a:noFill/>
                </a:ln>
                <a:solidFill>
                  <a:srgbClr val="333399"/>
                </a:solidFill>
                <a:effectLst/>
                <a:uLnTx/>
                <a:uFillTx/>
                <a:latin typeface="Times New Roman" pitchFamily="18" charset="0"/>
                <a:ea typeface="+mn-ea"/>
                <a:cs typeface="Arial" panose="020B0604020202020204" pitchFamily="34" charset="0"/>
              </a:rPr>
              <a:t>Target</a:t>
            </a:r>
          </a:p>
          <a:p>
            <a:pPr marL="342900" marR="0" lvl="0" indent="-342900" algn="l" defTabSz="914400" rtl="0" eaLnBrk="1" fontAlgn="base" latinLnBrk="0" hangingPunct="1">
              <a:lnSpc>
                <a:spcPct val="80000"/>
              </a:lnSpc>
              <a:spcBef>
                <a:spcPts val="600"/>
              </a:spcBef>
              <a:spcAft>
                <a:spcPct val="0"/>
              </a:spcAft>
              <a:buClr>
                <a:srgbClr val="333399"/>
              </a:buClr>
              <a:buSzPct val="100000"/>
              <a:buFontTx/>
              <a:buAutoNum type="arabicPeriod"/>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pPr>
            <a:r>
              <a:rPr kumimoji="0" lang="en-GB" sz="1400" b="0" i="0" u="none" strike="noStrike" kern="1200" cap="none" spc="0" normalizeH="0" baseline="0" noProof="0" dirty="0">
                <a:ln>
                  <a:noFill/>
                </a:ln>
                <a:solidFill>
                  <a:srgbClr val="333399"/>
                </a:solidFill>
                <a:effectLst/>
                <a:uLnTx/>
                <a:uFillTx/>
                <a:latin typeface="Times New Roman" pitchFamily="18" charset="0"/>
                <a:ea typeface="+mn-ea"/>
                <a:cs typeface="Arial" panose="020B0604020202020204" pitchFamily="34" charset="0"/>
              </a:rPr>
              <a:t>Accelerating electrode</a:t>
            </a:r>
          </a:p>
          <a:p>
            <a:pPr marL="342900" marR="0" lvl="0" indent="-342900" algn="l" defTabSz="914400" rtl="0" eaLnBrk="1" fontAlgn="base" latinLnBrk="0" hangingPunct="1">
              <a:lnSpc>
                <a:spcPct val="80000"/>
              </a:lnSpc>
              <a:spcBef>
                <a:spcPts val="600"/>
              </a:spcBef>
              <a:spcAft>
                <a:spcPct val="0"/>
              </a:spcAft>
              <a:buClr>
                <a:srgbClr val="333399"/>
              </a:buClr>
              <a:buSzPct val="100000"/>
              <a:buFontTx/>
              <a:buAutoNum type="arabicPeriod"/>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pPr>
            <a:r>
              <a:rPr kumimoji="0" lang="en-GB" sz="1400" b="0" i="0" u="none" strike="noStrike" kern="1200" cap="none" spc="0" normalizeH="0" baseline="0" noProof="0" dirty="0">
                <a:ln>
                  <a:noFill/>
                </a:ln>
                <a:solidFill>
                  <a:srgbClr val="333399"/>
                </a:solidFill>
                <a:effectLst/>
                <a:uLnTx/>
                <a:uFillTx/>
                <a:latin typeface="Times New Roman" pitchFamily="18" charset="0"/>
                <a:ea typeface="+mn-ea"/>
                <a:cs typeface="Arial" panose="020B0604020202020204" pitchFamily="34" charset="0"/>
              </a:rPr>
              <a:t>Magnet</a:t>
            </a:r>
          </a:p>
          <a:p>
            <a:pPr marL="342900" marR="0" lvl="0" indent="-342900" algn="l" defTabSz="914400" rtl="0" eaLnBrk="1" fontAlgn="base" latinLnBrk="0" hangingPunct="1">
              <a:lnSpc>
                <a:spcPct val="80000"/>
              </a:lnSpc>
              <a:spcBef>
                <a:spcPts val="600"/>
              </a:spcBef>
              <a:spcAft>
                <a:spcPct val="0"/>
              </a:spcAft>
              <a:buClr>
                <a:srgbClr val="333399"/>
              </a:buClr>
              <a:buSzPct val="100000"/>
              <a:buFontTx/>
              <a:buAutoNum type="arabicPeriod"/>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pPr>
            <a:r>
              <a:rPr kumimoji="0" lang="en-GB" sz="1400" b="0" i="0" u="none" strike="noStrike" kern="1200" cap="none" spc="0" normalizeH="0" baseline="0" noProof="0" dirty="0">
                <a:ln>
                  <a:noFill/>
                </a:ln>
                <a:solidFill>
                  <a:srgbClr val="333399"/>
                </a:solidFill>
                <a:effectLst/>
                <a:uLnTx/>
                <a:uFillTx/>
                <a:latin typeface="Times New Roman" pitchFamily="18" charset="0"/>
                <a:ea typeface="+mn-ea"/>
                <a:cs typeface="Arial" panose="020B0604020202020204" pitchFamily="34" charset="0"/>
              </a:rPr>
              <a:t>Collimator</a:t>
            </a:r>
          </a:p>
          <a:p>
            <a:pPr marL="342900" marR="0" lvl="0" indent="-342900" algn="l" defTabSz="914400" rtl="0" eaLnBrk="1" fontAlgn="base" latinLnBrk="0" hangingPunct="1">
              <a:lnSpc>
                <a:spcPct val="80000"/>
              </a:lnSpc>
              <a:spcBef>
                <a:spcPts val="600"/>
              </a:spcBef>
              <a:spcAft>
                <a:spcPct val="0"/>
              </a:spcAft>
              <a:buClr>
                <a:srgbClr val="333399"/>
              </a:buClr>
              <a:buSzPct val="100000"/>
              <a:buFontTx/>
              <a:buAutoNum type="arabicPeriod"/>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pPr>
            <a:r>
              <a:rPr kumimoji="0" lang="en-GB" sz="1400" b="0" i="0" u="none" strike="noStrike" kern="1200" cap="none" spc="0" normalizeH="0" baseline="0" noProof="0" dirty="0">
                <a:ln>
                  <a:noFill/>
                </a:ln>
                <a:solidFill>
                  <a:srgbClr val="333399"/>
                </a:solidFill>
                <a:effectLst/>
                <a:uLnTx/>
                <a:uFillTx/>
                <a:latin typeface="Times New Roman" pitchFamily="18" charset="0"/>
                <a:ea typeface="+mn-ea"/>
                <a:cs typeface="Arial" panose="020B0604020202020204" pitchFamily="34" charset="0"/>
              </a:rPr>
              <a:t>Electrostatic lens</a:t>
            </a:r>
          </a:p>
          <a:p>
            <a:pPr marL="342900" marR="0" lvl="0" indent="-342900" algn="l" defTabSz="914400" rtl="0" eaLnBrk="1" fontAlgn="base" latinLnBrk="0" hangingPunct="1">
              <a:lnSpc>
                <a:spcPct val="80000"/>
              </a:lnSpc>
              <a:spcBef>
                <a:spcPts val="600"/>
              </a:spcBef>
              <a:spcAft>
                <a:spcPct val="0"/>
              </a:spcAft>
              <a:buClr>
                <a:srgbClr val="333399"/>
              </a:buClr>
              <a:buSzPct val="100000"/>
              <a:buFontTx/>
              <a:buAutoNum type="arabicPeriod"/>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pPr>
            <a:r>
              <a:rPr kumimoji="0" lang="en-US" sz="1400" b="0" i="0" u="none" strike="noStrike" kern="1200" cap="none" spc="0" normalizeH="0" baseline="0" noProof="0" dirty="0">
                <a:ln>
                  <a:noFill/>
                </a:ln>
                <a:solidFill>
                  <a:srgbClr val="333399"/>
                </a:solidFill>
                <a:effectLst/>
                <a:uLnTx/>
                <a:uFillTx/>
                <a:latin typeface="Times New Roman" pitchFamily="18" charset="0"/>
                <a:ea typeface="+mn-ea"/>
                <a:cs typeface="Arial" panose="020B0604020202020204" pitchFamily="34" charset="0"/>
              </a:rPr>
              <a:t>RF deflector</a:t>
            </a:r>
          </a:p>
          <a:p>
            <a:pPr marL="342900" marR="0" lvl="0" indent="-342900" algn="l" defTabSz="914400" rtl="0" eaLnBrk="1" fontAlgn="base" latinLnBrk="0" hangingPunct="1">
              <a:lnSpc>
                <a:spcPct val="80000"/>
              </a:lnSpc>
              <a:spcBef>
                <a:spcPts val="600"/>
              </a:spcBef>
              <a:spcAft>
                <a:spcPct val="0"/>
              </a:spcAft>
              <a:buClr>
                <a:srgbClr val="333399"/>
              </a:buClr>
              <a:buSzPct val="100000"/>
              <a:buFontTx/>
              <a:buAutoNum type="arabicPeriod"/>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pPr>
            <a:r>
              <a:rPr kumimoji="0" lang="en-US" sz="1400" b="0" i="0" u="none" strike="noStrike" kern="1200" cap="none" spc="0" normalizeH="0" baseline="0" noProof="0" dirty="0">
                <a:ln>
                  <a:noFill/>
                </a:ln>
                <a:solidFill>
                  <a:srgbClr val="333399"/>
                </a:solidFill>
                <a:effectLst/>
                <a:uLnTx/>
                <a:uFillTx/>
                <a:latin typeface="Times New Roman" pitchFamily="18" charset="0"/>
                <a:ea typeface="+mn-ea"/>
                <a:cs typeface="Arial" panose="020B0604020202020204" pitchFamily="34" charset="0"/>
              </a:rPr>
              <a:t>MCP detector</a:t>
            </a:r>
          </a:p>
          <a:p>
            <a:pPr marL="342900" marR="0" lvl="0" indent="-342900" algn="l" defTabSz="914400" rtl="0" eaLnBrk="1" fontAlgn="base" latinLnBrk="0" hangingPunct="1">
              <a:lnSpc>
                <a:spcPct val="80000"/>
              </a:lnSpc>
              <a:spcBef>
                <a:spcPts val="600"/>
              </a:spcBef>
              <a:spcAft>
                <a:spcPct val="0"/>
              </a:spcAft>
              <a:buClr>
                <a:srgbClr val="333399"/>
              </a:buClr>
              <a:buSzPct val="100000"/>
              <a:buFontTx/>
              <a:buAutoNum type="arabicPeriod"/>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pPr>
            <a:r>
              <a:rPr kumimoji="0" lang="en-US" sz="1400" b="0" i="0" u="none" strike="noStrike" kern="1200" cap="none" spc="0" normalizeH="0" baseline="0" noProof="0" dirty="0">
                <a:ln>
                  <a:noFill/>
                </a:ln>
                <a:solidFill>
                  <a:srgbClr val="333399"/>
                </a:solidFill>
                <a:effectLst/>
                <a:uLnTx/>
                <a:uFillTx/>
                <a:latin typeface="Times New Roman" pitchFamily="18" charset="0"/>
                <a:ea typeface="+mn-ea"/>
                <a:cs typeface="Arial" panose="020B0604020202020204" pitchFamily="34" charset="0"/>
              </a:rPr>
              <a:t>Readout electronics</a:t>
            </a:r>
            <a:endParaRPr kumimoji="0" lang="en-GB" sz="2000" b="0" i="0" u="none" strike="noStrike" kern="1200" cap="none" spc="0" normalizeH="0" baseline="0" noProof="0" dirty="0">
              <a:ln>
                <a:noFill/>
              </a:ln>
              <a:solidFill>
                <a:srgbClr val="333399"/>
              </a:solidFill>
              <a:effectLst/>
              <a:uLnTx/>
              <a:uFillTx/>
              <a:latin typeface="Times New Roman" pitchFamily="18" charset="0"/>
              <a:ea typeface="+mn-ea"/>
              <a:cs typeface="Arial" panose="020B0604020202020204" pitchFamily="34" charset="0"/>
            </a:endParaRPr>
          </a:p>
          <a:p>
            <a:pPr marL="330200" marR="0" lvl="0" indent="-330200" algn="l" defTabSz="914400" rtl="0" eaLnBrk="1" fontAlgn="base" latinLnBrk="0" hangingPunct="1">
              <a:lnSpc>
                <a:spcPct val="80000"/>
              </a:lnSpc>
              <a:spcBef>
                <a:spcPts val="600"/>
              </a:spcBef>
              <a:spcAft>
                <a:spcPct val="0"/>
              </a:spcAft>
              <a:buClr>
                <a:srgbClr val="333399"/>
              </a:buClr>
              <a:buSzPct val="100000"/>
              <a:buFontTx/>
              <a:buNone/>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pPr>
            <a:endParaRPr kumimoji="0" lang="en-GB" sz="1400" b="0" i="0" u="none" strike="noStrike" kern="1200" cap="none" spc="0" normalizeH="0" baseline="0" noProof="0" dirty="0">
              <a:ln>
                <a:noFill/>
              </a:ln>
              <a:solidFill>
                <a:srgbClr val="333399"/>
              </a:solidFill>
              <a:effectLst/>
              <a:uLnTx/>
              <a:uFillTx/>
              <a:latin typeface="Times New Roman" pitchFamily="18" charset="0"/>
              <a:ea typeface="+mn-ea"/>
              <a:cs typeface="Arial" panose="020B0604020202020204" pitchFamily="34" charset="0"/>
            </a:endParaRPr>
          </a:p>
          <a:p>
            <a:pPr marL="330200" marR="0" lvl="0" indent="-330200" algn="l" defTabSz="914400" rtl="0" eaLnBrk="1" fontAlgn="base" latinLnBrk="0" hangingPunct="1">
              <a:lnSpc>
                <a:spcPct val="80000"/>
              </a:lnSpc>
              <a:spcBef>
                <a:spcPts val="600"/>
              </a:spcBef>
              <a:spcAft>
                <a:spcPct val="0"/>
              </a:spcAft>
              <a:buClr>
                <a:srgbClr val="333399"/>
              </a:buClr>
              <a:buSzPct val="100000"/>
              <a:buFont typeface="Times New Roman" pitchFamily="18" charset="0"/>
              <a:buNone/>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pPr>
            <a:endParaRPr kumimoji="0" lang="en-GB" sz="2400" b="1" i="0" u="none" strike="noStrike" kern="1200" cap="none" spc="0" normalizeH="0" baseline="0" noProof="0" dirty="0">
              <a:ln>
                <a:noFill/>
              </a:ln>
              <a:solidFill>
                <a:srgbClr val="333399"/>
              </a:solidFill>
              <a:effectLst/>
              <a:uLnTx/>
              <a:uFillTx/>
              <a:latin typeface="Times New Roman" pitchFamily="18" charset="0"/>
              <a:ea typeface="+mn-ea"/>
              <a:cs typeface="Arial" panose="020B0604020202020204" pitchFamily="34" charset="0"/>
            </a:endParaRPr>
          </a:p>
          <a:p>
            <a:pPr marL="330200" marR="0" lvl="0" indent="-330200" algn="l" defTabSz="914400" rtl="0" eaLnBrk="1" fontAlgn="base" latinLnBrk="0" hangingPunct="1">
              <a:lnSpc>
                <a:spcPct val="80000"/>
              </a:lnSpc>
              <a:spcBef>
                <a:spcPts val="600"/>
              </a:spcBef>
              <a:spcAft>
                <a:spcPct val="0"/>
              </a:spcAft>
              <a:buClr>
                <a:srgbClr val="333399"/>
              </a:buClr>
              <a:buSzPct val="100000"/>
              <a:buFont typeface="Times New Roman" pitchFamily="18" charset="0"/>
              <a:buChar char="•"/>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pPr>
            <a:endParaRPr kumimoji="0" lang="en-GB" sz="2400" b="1" i="0" u="none" strike="noStrike" kern="1200" cap="none" spc="0" normalizeH="0" baseline="0" noProof="0" dirty="0">
              <a:ln>
                <a:noFill/>
              </a:ln>
              <a:solidFill>
                <a:srgbClr val="333399"/>
              </a:solidFill>
              <a:effectLst/>
              <a:uLnTx/>
              <a:uFillTx/>
              <a:latin typeface="Times New Roman" pitchFamily="18" charset="0"/>
              <a:ea typeface="+mn-ea"/>
              <a:cs typeface="Arial" panose="020B0604020202020204" pitchFamily="34" charset="0"/>
            </a:endParaRPr>
          </a:p>
          <a:p>
            <a:pPr marL="330200" marR="0" lvl="0" indent="-330200" algn="l" defTabSz="914400" rtl="0" eaLnBrk="1" fontAlgn="base" latinLnBrk="0" hangingPunct="1">
              <a:lnSpc>
                <a:spcPct val="80000"/>
              </a:lnSpc>
              <a:spcBef>
                <a:spcPts val="600"/>
              </a:spcBef>
              <a:spcAft>
                <a:spcPct val="0"/>
              </a:spcAft>
              <a:buClr>
                <a:srgbClr val="333399"/>
              </a:buClr>
              <a:buSzPct val="100000"/>
              <a:buFont typeface="Times New Roman" pitchFamily="18" charset="0"/>
              <a:buNone/>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pPr>
            <a:endParaRPr kumimoji="0" lang="en-GB" sz="2400" b="1" i="0" u="none" strike="noStrike" kern="1200" cap="none" spc="0" normalizeH="0" baseline="0" noProof="0" dirty="0">
              <a:ln>
                <a:noFill/>
              </a:ln>
              <a:solidFill>
                <a:srgbClr val="333399"/>
              </a:solidFill>
              <a:effectLst/>
              <a:uLnTx/>
              <a:uFillTx/>
              <a:latin typeface="Times New Roman" pitchFamily="18" charset="0"/>
              <a:ea typeface="+mn-ea"/>
              <a:cs typeface="Arial" panose="020B0604020202020204" pitchFamily="34" charset="0"/>
            </a:endParaRPr>
          </a:p>
          <a:p>
            <a:pPr marL="330200" marR="0" lvl="0" indent="-330200" algn="l" defTabSz="914400" rtl="0" eaLnBrk="1" fontAlgn="base" latinLnBrk="0" hangingPunct="1">
              <a:lnSpc>
                <a:spcPct val="80000"/>
              </a:lnSpc>
              <a:spcBef>
                <a:spcPts val="600"/>
              </a:spcBef>
              <a:spcAft>
                <a:spcPct val="0"/>
              </a:spcAft>
              <a:buClr>
                <a:srgbClr val="333399"/>
              </a:buClr>
              <a:buSzPct val="100000"/>
              <a:buFont typeface="Times New Roman" pitchFamily="18" charset="0"/>
              <a:buChar char="•"/>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pPr>
            <a:endParaRPr kumimoji="0" lang="en-GB" sz="2400" b="1" i="0" u="none" strike="noStrike" kern="1200" cap="none" spc="0" normalizeH="0" baseline="0" noProof="0" dirty="0">
              <a:ln>
                <a:noFill/>
              </a:ln>
              <a:solidFill>
                <a:srgbClr val="2D2DB9"/>
              </a:solidFill>
              <a:effectLst/>
              <a:uLnTx/>
              <a:uFillTx/>
              <a:latin typeface="Times New Roman" pitchFamily="18" charset="0"/>
              <a:ea typeface="+mn-ea"/>
              <a:cs typeface="Arial" panose="020B0604020202020204" pitchFamily="34" charset="0"/>
            </a:endParaRPr>
          </a:p>
          <a:p>
            <a:pPr marL="330200" marR="0" lvl="0" indent="-330200" algn="l" defTabSz="914400" rtl="0" eaLnBrk="1" fontAlgn="base" latinLnBrk="0" hangingPunct="1">
              <a:lnSpc>
                <a:spcPct val="80000"/>
              </a:lnSpc>
              <a:spcBef>
                <a:spcPts val="600"/>
              </a:spcBef>
              <a:spcAft>
                <a:spcPct val="0"/>
              </a:spcAft>
              <a:buClr>
                <a:srgbClr val="333399"/>
              </a:buClr>
              <a:buSzPct val="100000"/>
              <a:buFont typeface="Arial" panose="020B0604020202020204" pitchFamily="34" charset="0"/>
              <a:buNone/>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pPr>
            <a:endParaRPr kumimoji="0" lang="en-GB" sz="2400" b="1" i="0" u="none" strike="noStrike" kern="1200" cap="none" spc="0" normalizeH="0" baseline="0" noProof="0" dirty="0">
              <a:ln>
                <a:noFill/>
              </a:ln>
              <a:solidFill>
                <a:srgbClr val="333399"/>
              </a:solidFill>
              <a:effectLst/>
              <a:uLnTx/>
              <a:uFillTx/>
              <a:latin typeface="Times New Roman" pitchFamily="18" charset="0"/>
              <a:ea typeface="+mn-ea"/>
              <a:cs typeface="Arial" panose="020B0604020202020204" pitchFamily="34" charset="0"/>
            </a:endParaRPr>
          </a:p>
          <a:p>
            <a:pPr marL="330200" marR="0" lvl="0" indent="-330200" algn="l" defTabSz="914400" rtl="0" eaLnBrk="1" fontAlgn="base" latinLnBrk="0" hangingPunct="1">
              <a:lnSpc>
                <a:spcPct val="80000"/>
              </a:lnSpc>
              <a:spcBef>
                <a:spcPts val="600"/>
              </a:spcBef>
              <a:spcAft>
                <a:spcPct val="0"/>
              </a:spcAft>
              <a:buClr>
                <a:srgbClr val="333399"/>
              </a:buClr>
              <a:buSzPct val="100000"/>
              <a:buFont typeface="Times New Roman" pitchFamily="18" charset="0"/>
              <a:buNone/>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pPr>
            <a:r>
              <a:rPr kumimoji="0" lang="en-GB" sz="2400" b="1" i="0" u="none" strike="noStrike" kern="1200" cap="none" spc="0" normalizeH="0" baseline="0" noProof="0" dirty="0">
                <a:ln>
                  <a:noFill/>
                </a:ln>
                <a:solidFill>
                  <a:srgbClr val="333399"/>
                </a:solidFill>
                <a:effectLst/>
                <a:uLnTx/>
                <a:uFillTx/>
                <a:latin typeface="Times New Roman" pitchFamily="18" charset="0"/>
                <a:ea typeface="+mn-ea"/>
                <a:cs typeface="Arial" panose="020B0604020202020204" pitchFamily="34" charset="0"/>
              </a:rPr>
              <a:t> </a:t>
            </a:r>
          </a:p>
        </p:txBody>
      </p:sp>
    </p:spTree>
    <p:extLst>
      <p:ext uri="{BB962C8B-B14F-4D97-AF65-F5344CB8AC3E}">
        <p14:creationId xmlns:p14="http://schemas.microsoft.com/office/powerpoint/2010/main" val="105413779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FFBE8F8D-24EE-DB52-B2BB-F680C17D7F48}"/>
              </a:ext>
            </a:extLst>
          </p:cNvPr>
          <p:cNvSpPr>
            <a:spLocks noGrp="1"/>
          </p:cNvSpPr>
          <p:nvPr>
            <p:ph type="sldNum" idx="12"/>
          </p:nvPr>
        </p:nvSpPr>
        <p:spPr/>
        <p:txBody>
          <a:bodyPr/>
          <a:lstStyle/>
          <a:p>
            <a:pPr>
              <a:defRPr/>
            </a:pPr>
            <a:fld id="{19FFE80D-C145-4ACD-9807-5EC54C8EC4CB}" type="slidenum">
              <a:rPr lang="en-GB" altLang="en-US" sz="1200" smtClean="0">
                <a:solidFill>
                  <a:schemeClr val="bg2"/>
                </a:solidFill>
                <a:latin typeface="Calibri" panose="020F0502020204030204" pitchFamily="34" charset="0"/>
                <a:ea typeface="Calibri" panose="020F0502020204030204" pitchFamily="34" charset="0"/>
                <a:cs typeface="Calibri" panose="020F0502020204030204" pitchFamily="34" charset="0"/>
              </a:rPr>
              <a:pPr>
                <a:defRPr/>
              </a:pPr>
              <a:t>17</a:t>
            </a:fld>
            <a:endParaRPr lang="en-GB"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9" name="Text Box 14">
            <a:extLst>
              <a:ext uri="{FF2B5EF4-FFF2-40B4-BE49-F238E27FC236}">
                <a16:creationId xmlns:a16="http://schemas.microsoft.com/office/drawing/2014/main" xmlns="" id="{2ED22347-B5D3-E065-6C41-FAEEE0E11360}"/>
              </a:ext>
            </a:extLst>
          </p:cNvPr>
          <p:cNvSpPr txBox="1">
            <a:spLocks noChangeArrowheads="1"/>
          </p:cNvSpPr>
          <p:nvPr/>
        </p:nvSpPr>
        <p:spPr bwMode="auto">
          <a:xfrm>
            <a:off x="137158" y="332656"/>
            <a:ext cx="8856984" cy="4909036"/>
          </a:xfrm>
          <a:prstGeom prst="rect">
            <a:avLst/>
          </a:prstGeom>
          <a:noFill/>
          <a:ln>
            <a:noFill/>
          </a:ln>
        </p:spPr>
        <p:txBody>
          <a:bodyPr wrap="square">
            <a:spAutoFit/>
          </a:bodyPr>
          <a:lstStyle>
            <a:lvl1pPr eaLnBrk="0" hangingPunct="0">
              <a:tabLst>
                <a:tab pos="276225" algn="l"/>
              </a:tabLst>
              <a:defRPr>
                <a:solidFill>
                  <a:schemeClr val="tx1"/>
                </a:solidFill>
                <a:latin typeface="Arial" panose="020B0604020202020204" pitchFamily="34" charset="0"/>
                <a:cs typeface="Arial" panose="020B0604020202020204" pitchFamily="34" charset="0"/>
              </a:defRPr>
            </a:lvl1pPr>
            <a:lvl2pPr marL="742950" indent="-285750" eaLnBrk="0" hangingPunct="0">
              <a:tabLst>
                <a:tab pos="276225" algn="l"/>
              </a:tabLst>
              <a:defRPr>
                <a:solidFill>
                  <a:schemeClr val="tx1"/>
                </a:solidFill>
                <a:latin typeface="Arial" panose="020B0604020202020204" pitchFamily="34" charset="0"/>
                <a:cs typeface="Arial" panose="020B0604020202020204" pitchFamily="34" charset="0"/>
              </a:defRPr>
            </a:lvl2pPr>
            <a:lvl3pPr marL="1143000" indent="-228600" eaLnBrk="0" hangingPunct="0">
              <a:tabLst>
                <a:tab pos="276225" algn="l"/>
              </a:tabLst>
              <a:defRPr>
                <a:solidFill>
                  <a:schemeClr val="tx1"/>
                </a:solidFill>
                <a:latin typeface="Arial" panose="020B0604020202020204" pitchFamily="34" charset="0"/>
                <a:cs typeface="Arial" panose="020B0604020202020204" pitchFamily="34" charset="0"/>
              </a:defRPr>
            </a:lvl3pPr>
            <a:lvl4pPr marL="1600200" indent="-228600" eaLnBrk="0" hangingPunct="0">
              <a:tabLst>
                <a:tab pos="276225" algn="l"/>
              </a:tabLst>
              <a:defRPr>
                <a:solidFill>
                  <a:schemeClr val="tx1"/>
                </a:solidFill>
                <a:latin typeface="Arial" panose="020B0604020202020204" pitchFamily="34" charset="0"/>
                <a:cs typeface="Arial" panose="020B0604020202020204" pitchFamily="34" charset="0"/>
              </a:defRPr>
            </a:lvl4pPr>
            <a:lvl5pPr marL="2057400" indent="-228600" eaLnBrk="0" hangingPunct="0">
              <a:tabLst>
                <a:tab pos="276225" algn="l"/>
              </a:tabLst>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276225" algn="l"/>
              </a:tabLs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276225" algn="l"/>
              </a:tabLs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276225" algn="l"/>
              </a:tabLs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276225" algn="l"/>
              </a:tabLst>
              <a:defRPr>
                <a:solidFill>
                  <a:schemeClr val="tx1"/>
                </a:solidFill>
                <a:latin typeface="Arial" panose="020B0604020202020204" pitchFamily="34" charset="0"/>
                <a:cs typeface="Arial" panose="020B0604020202020204" pitchFamily="34" charset="0"/>
              </a:defRPr>
            </a:lvl9pPr>
          </a:lstStyle>
          <a:p>
            <a:pPr>
              <a:spcAft>
                <a:spcPts val="600"/>
              </a:spcAft>
            </a:pPr>
            <a:r>
              <a:rPr lang="en-AU" altLang="en-US" sz="3200" b="1" dirty="0">
                <a:solidFill>
                  <a:srgbClr val="1919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Applications </a:t>
            </a:r>
          </a:p>
          <a:p>
            <a:pPr>
              <a:buFontTx/>
              <a:buChar char="•"/>
            </a:pPr>
            <a:endParaRPr lang="en-AU" altLang="en-US" sz="1200" dirty="0">
              <a:solidFill>
                <a:srgbClr val="0067B4"/>
              </a:solidFill>
              <a:latin typeface="Times New Roman" panose="02020603050405020304" pitchFamily="18" charset="0"/>
              <a:cs typeface="Times New Roman" panose="02020603050405020304" pitchFamily="18" charset="0"/>
            </a:endParaRPr>
          </a:p>
          <a:p>
            <a:pPr>
              <a:buFontTx/>
              <a:buChar char="•"/>
            </a:pPr>
            <a:r>
              <a:rPr lang="en-AU" altLang="en-US" sz="2400" dirty="0">
                <a:solidFill>
                  <a:srgbClr val="00589A"/>
                </a:solidFill>
                <a:latin typeface="Times New Roman" panose="02020603050405020304" pitchFamily="18" charset="0"/>
                <a:cs typeface="Times New Roman" panose="02020603050405020304" pitchFamily="18" charset="0"/>
              </a:rPr>
              <a:t> Fundamental Studies - Comparison of Clocks</a:t>
            </a:r>
          </a:p>
          <a:p>
            <a:pPr>
              <a:buFontTx/>
              <a:buChar char="•"/>
            </a:pPr>
            <a:r>
              <a:rPr lang="en-AU" altLang="en-US" sz="2400" dirty="0">
                <a:solidFill>
                  <a:srgbClr val="00589A"/>
                </a:solidFill>
                <a:latin typeface="Times New Roman" panose="02020603050405020304" pitchFamily="18" charset="0"/>
                <a:cs typeface="Times New Roman" panose="02020603050405020304" pitchFamily="18" charset="0"/>
              </a:rPr>
              <a:t> Astrophysics - Brown -Twiss experiments</a:t>
            </a:r>
          </a:p>
          <a:p>
            <a:pPr>
              <a:buFontTx/>
              <a:buChar char="•"/>
            </a:pPr>
            <a:r>
              <a:rPr lang="en-AU" altLang="en-US" sz="2400" dirty="0">
                <a:solidFill>
                  <a:srgbClr val="00589A"/>
                </a:solidFill>
                <a:latin typeface="Times New Roman" panose="02020603050405020304" pitchFamily="18" charset="0"/>
                <a:cs typeface="Times New Roman" panose="02020603050405020304" pitchFamily="18" charset="0"/>
              </a:rPr>
              <a:t> High Energy and Nuclear Physics - Cherenkov TOF</a:t>
            </a:r>
          </a:p>
          <a:p>
            <a:pPr>
              <a:buFontTx/>
              <a:buChar char="•"/>
            </a:pPr>
            <a:r>
              <a:rPr lang="en-AU" altLang="en-US" sz="2400" dirty="0">
                <a:solidFill>
                  <a:srgbClr val="00589A"/>
                </a:solidFill>
                <a:latin typeface="Times New Roman" panose="02020603050405020304" pitchFamily="18" charset="0"/>
                <a:cs typeface="Times New Roman" panose="02020603050405020304" pitchFamily="18" charset="0"/>
              </a:rPr>
              <a:t> Heavy Ion precise timing</a:t>
            </a:r>
            <a:endParaRPr lang="en-AU" altLang="en-US" sz="2400" b="1" dirty="0">
              <a:solidFill>
                <a:srgbClr val="00589A"/>
              </a:solidFill>
              <a:latin typeface="Times New Roman" panose="02020603050405020304" pitchFamily="18" charset="0"/>
              <a:cs typeface="Times New Roman" panose="02020603050405020304" pitchFamily="18" charset="0"/>
            </a:endParaRPr>
          </a:p>
          <a:p>
            <a:pPr>
              <a:buFontTx/>
              <a:buChar char="•"/>
            </a:pPr>
            <a:r>
              <a:rPr lang="en-AU" altLang="en-US" sz="2400" dirty="0">
                <a:solidFill>
                  <a:srgbClr val="00589A"/>
                </a:solidFill>
                <a:latin typeface="Times New Roman" panose="02020603050405020304" pitchFamily="18" charset="0"/>
                <a:cs typeface="Times New Roman" panose="02020603050405020304" pitchFamily="18" charset="0"/>
              </a:rPr>
              <a:t> FLIM - Fluorescence Lifetime Imaging </a:t>
            </a:r>
          </a:p>
          <a:p>
            <a:pPr>
              <a:buFontTx/>
              <a:buChar char="•"/>
            </a:pPr>
            <a:r>
              <a:rPr lang="en-US" altLang="en-US" sz="2400" dirty="0">
                <a:solidFill>
                  <a:srgbClr val="00589A"/>
                </a:solidFill>
                <a:latin typeface="Times New Roman" panose="02020603050405020304" pitchFamily="18" charset="0"/>
                <a:cs typeface="Times New Roman" panose="02020603050405020304" pitchFamily="18" charset="0"/>
              </a:rPr>
              <a:t> FRET </a:t>
            </a:r>
            <a:r>
              <a:rPr lang="hy-AM" altLang="en-US" sz="2400" dirty="0">
                <a:solidFill>
                  <a:srgbClr val="00589A"/>
                </a:solidFill>
                <a:latin typeface="Times New Roman" panose="02020603050405020304" pitchFamily="18" charset="0"/>
                <a:cs typeface="Times New Roman" panose="02020603050405020304" pitchFamily="18" charset="0"/>
              </a:rPr>
              <a:t>-</a:t>
            </a:r>
            <a:r>
              <a:rPr lang="en-US" altLang="en-US" sz="2400" dirty="0">
                <a:solidFill>
                  <a:srgbClr val="00589A"/>
                </a:solidFill>
                <a:latin typeface="Times New Roman" panose="02020603050405020304" pitchFamily="18" charset="0"/>
                <a:cs typeface="Times New Roman" panose="02020603050405020304" pitchFamily="18" charset="0"/>
              </a:rPr>
              <a:t> Foster Resonance Energy Transfer</a:t>
            </a:r>
          </a:p>
          <a:p>
            <a:pPr>
              <a:buFontTx/>
              <a:buChar char="•"/>
            </a:pPr>
            <a:r>
              <a:rPr lang="en-US" altLang="en-US" sz="2400" dirty="0">
                <a:solidFill>
                  <a:srgbClr val="00589A"/>
                </a:solidFill>
                <a:latin typeface="Times New Roman" panose="02020603050405020304" pitchFamily="18" charset="0"/>
                <a:cs typeface="Times New Roman" panose="02020603050405020304" pitchFamily="18" charset="0"/>
              </a:rPr>
              <a:t> STED - Stimulated Emission Depletion super resolution microscope 	</a:t>
            </a:r>
            <a:endParaRPr lang="en-US" altLang="en-US" sz="2400" dirty="0">
              <a:solidFill>
                <a:srgbClr val="00589A"/>
              </a:solidFill>
              <a:latin typeface="Calibri" panose="020F0502020204030204" pitchFamily="34" charset="0"/>
            </a:endParaRPr>
          </a:p>
          <a:p>
            <a:pPr>
              <a:buFontTx/>
              <a:buChar char="•"/>
            </a:pPr>
            <a:r>
              <a:rPr lang="en-US" altLang="en-US" sz="2400" dirty="0">
                <a:solidFill>
                  <a:srgbClr val="00589A"/>
                </a:solidFill>
                <a:latin typeface="Times New Roman" panose="02020603050405020304" pitchFamily="18" charset="0"/>
                <a:cs typeface="Times New Roman" panose="02020603050405020304" pitchFamily="18" charset="0"/>
              </a:rPr>
              <a:t> DOI - Diffuse Optical Imaging</a:t>
            </a:r>
            <a:endParaRPr lang="en-US" altLang="en-US" sz="2400" dirty="0">
              <a:solidFill>
                <a:srgbClr val="00589A"/>
              </a:solidFill>
              <a:latin typeface="Calibri" panose="020F0502020204030204" pitchFamily="34" charset="0"/>
            </a:endParaRPr>
          </a:p>
          <a:p>
            <a:pPr>
              <a:buFontTx/>
              <a:buChar char="•"/>
            </a:pPr>
            <a:r>
              <a:rPr lang="en-US" altLang="en-US" sz="2400" dirty="0">
                <a:solidFill>
                  <a:srgbClr val="00589A"/>
                </a:solidFill>
                <a:latin typeface="Times New Roman" panose="02020603050405020304" pitchFamily="18" charset="0"/>
                <a:cs typeface="Times New Roman" panose="02020603050405020304" pitchFamily="18" charset="0"/>
              </a:rPr>
              <a:t> TOF - PET - 10 </a:t>
            </a:r>
            <a:r>
              <a:rPr lang="en-US" altLang="en-US" sz="2400" dirty="0" err="1">
                <a:solidFill>
                  <a:srgbClr val="00589A"/>
                </a:solidFill>
                <a:latin typeface="Times New Roman" panose="02020603050405020304" pitchFamily="18" charset="0"/>
                <a:cs typeface="Times New Roman" panose="02020603050405020304" pitchFamily="18" charset="0"/>
              </a:rPr>
              <a:t>ps</a:t>
            </a:r>
            <a:r>
              <a:rPr lang="en-US" altLang="en-US" sz="2400" dirty="0">
                <a:solidFill>
                  <a:srgbClr val="00589A"/>
                </a:solidFill>
                <a:latin typeface="Times New Roman" panose="02020603050405020304" pitchFamily="18" charset="0"/>
                <a:cs typeface="Times New Roman" panose="02020603050405020304" pitchFamily="18" charset="0"/>
              </a:rPr>
              <a:t> Challenge</a:t>
            </a:r>
          </a:p>
          <a:p>
            <a:pPr>
              <a:buFontTx/>
              <a:buChar char="•"/>
            </a:pPr>
            <a:r>
              <a:rPr lang="en-US" altLang="en-US" sz="2400" dirty="0">
                <a:solidFill>
                  <a:srgbClr val="00589A"/>
                </a:solidFill>
                <a:latin typeface="Times New Roman" panose="02020603050405020304" pitchFamily="18" charset="0"/>
                <a:cs typeface="Times New Roman" panose="02020603050405020304" pitchFamily="18" charset="0"/>
              </a:rPr>
              <a:t> PALS - Positronium Annihilation Lifetime Spectroscopy</a:t>
            </a:r>
          </a:p>
          <a:p>
            <a:pPr>
              <a:buFontTx/>
              <a:buChar char="•"/>
            </a:pPr>
            <a:r>
              <a:rPr lang="en-US" altLang="en-US" sz="2400" dirty="0">
                <a:solidFill>
                  <a:srgbClr val="00589A"/>
                </a:solidFill>
                <a:latin typeface="Times New Roman" panose="02020603050405020304" pitchFamily="18" charset="0"/>
                <a:cs typeface="Times New Roman" panose="02020603050405020304" pitchFamily="18" charset="0"/>
              </a:rPr>
              <a:t> LIDAR - Laser Imaging Detection &amp; Ranging</a:t>
            </a:r>
            <a:endParaRPr lang="ru-RU" altLang="en-US" sz="2400" dirty="0">
              <a:solidFill>
                <a:srgbClr val="00589A"/>
              </a:solidFill>
              <a:latin typeface="Times New Roman" panose="02020603050405020304" pitchFamily="18" charset="0"/>
              <a:cs typeface="Times New Roman" panose="02020603050405020304" pitchFamily="18" charset="0"/>
            </a:endParaRPr>
          </a:p>
        </p:txBody>
      </p:sp>
      <p:sp>
        <p:nvSpPr>
          <p:cNvPr id="2" name="Date Placeholder 1">
            <a:extLst>
              <a:ext uri="{FF2B5EF4-FFF2-40B4-BE49-F238E27FC236}">
                <a16:creationId xmlns:a16="http://schemas.microsoft.com/office/drawing/2014/main" xmlns="" id="{9E5C8027-BD46-97D9-7AD8-DAFAF058F312}"/>
              </a:ext>
            </a:extLst>
          </p:cNvPr>
          <p:cNvSpPr>
            <a:spLocks noGrp="1"/>
          </p:cNvSpPr>
          <p:nvPr>
            <p:ph type="dt" idx="10"/>
          </p:nvPr>
        </p:nvSpPr>
        <p:spPr/>
        <p:txBody>
          <a:bodyPr/>
          <a:lstStyle/>
          <a:p>
            <a:pPr>
              <a:defRPr/>
            </a:pPr>
            <a:r>
              <a:rPr lang="en-US" sz="1200" dirty="0">
                <a:solidFill>
                  <a:schemeClr val="bg2"/>
                </a:solidFill>
                <a:latin typeface="Calibri" panose="020F0502020204030204" pitchFamily="34" charset="0"/>
                <a:ea typeface="Calibri" panose="020F0502020204030204" pitchFamily="34" charset="0"/>
                <a:cs typeface="Calibri" panose="020F0502020204030204" pitchFamily="34" charset="0"/>
              </a:rPr>
              <a:t>5/17/2023</a:t>
            </a:r>
            <a:endParaRPr lang="en-GB"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3" name="Footer Placeholder 2">
            <a:extLst>
              <a:ext uri="{FF2B5EF4-FFF2-40B4-BE49-F238E27FC236}">
                <a16:creationId xmlns:a16="http://schemas.microsoft.com/office/drawing/2014/main" xmlns="" id="{CE5A701B-DCD3-9F8A-F031-D30D9678EF07}"/>
              </a:ext>
            </a:extLst>
          </p:cNvPr>
          <p:cNvSpPr>
            <a:spLocks noGrp="1"/>
          </p:cNvSpPr>
          <p:nvPr>
            <p:ph type="ftr" idx="11"/>
          </p:nvPr>
        </p:nvSpPr>
        <p:spPr/>
        <p:txBody>
          <a:bodyPr/>
          <a:lstStyle/>
          <a:p>
            <a:pPr>
              <a:defRPr/>
            </a:pPr>
            <a:r>
              <a:rPr lang="en-GB" sz="1200" dirty="0">
                <a:solidFill>
                  <a:schemeClr val="bg2"/>
                </a:solidFill>
                <a:latin typeface="Calibri" panose="020F0502020204030204" pitchFamily="34" charset="0"/>
                <a:ea typeface="Calibri" panose="020F0502020204030204" pitchFamily="34" charset="0"/>
                <a:cs typeface="Calibri" panose="020F0502020204030204" pitchFamily="34" charset="0"/>
              </a:rPr>
              <a:t>ECFA-DRD4</a:t>
            </a:r>
          </a:p>
        </p:txBody>
      </p:sp>
    </p:spTree>
    <p:extLst>
      <p:ext uri="{BB962C8B-B14F-4D97-AF65-F5344CB8AC3E}">
        <p14:creationId xmlns:p14="http://schemas.microsoft.com/office/powerpoint/2010/main" val="6209179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FFBE8F8D-24EE-DB52-B2BB-F680C17D7F48}"/>
              </a:ext>
            </a:extLst>
          </p:cNvPr>
          <p:cNvSpPr>
            <a:spLocks noGrp="1"/>
          </p:cNvSpPr>
          <p:nvPr>
            <p:ph type="sldNum" idx="12"/>
          </p:nvPr>
        </p:nvSpPr>
        <p:spPr/>
        <p:txBody>
          <a:bodyPr/>
          <a:lstStyle/>
          <a:p>
            <a:pPr>
              <a:defRPr/>
            </a:pPr>
            <a:fld id="{19FFE80D-C145-4ACD-9807-5EC54C8EC4CB}" type="slidenum">
              <a:rPr lang="en-GB" altLang="en-US" sz="1200" smtClean="0">
                <a:solidFill>
                  <a:schemeClr val="bg2"/>
                </a:solidFill>
                <a:latin typeface="Calibri" panose="020F0502020204030204" pitchFamily="34" charset="0"/>
                <a:ea typeface="Calibri" panose="020F0502020204030204" pitchFamily="34" charset="0"/>
                <a:cs typeface="Calibri" panose="020F0502020204030204" pitchFamily="34" charset="0"/>
              </a:rPr>
              <a:pPr>
                <a:defRPr/>
              </a:pPr>
              <a:t>18</a:t>
            </a:fld>
            <a:endParaRPr lang="en-GB"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6" name="Text Box 14">
            <a:extLst>
              <a:ext uri="{FF2B5EF4-FFF2-40B4-BE49-F238E27FC236}">
                <a16:creationId xmlns:a16="http://schemas.microsoft.com/office/drawing/2014/main" xmlns="" id="{9A0C19B2-A146-5FC9-F463-AF2C2DFF600F}"/>
              </a:ext>
            </a:extLst>
          </p:cNvPr>
          <p:cNvSpPr txBox="1">
            <a:spLocks noChangeArrowheads="1"/>
          </p:cNvSpPr>
          <p:nvPr/>
        </p:nvSpPr>
        <p:spPr bwMode="auto">
          <a:xfrm>
            <a:off x="179512" y="404664"/>
            <a:ext cx="6840760" cy="3816429"/>
          </a:xfrm>
          <a:prstGeom prst="rect">
            <a:avLst/>
          </a:prstGeom>
          <a:noFill/>
          <a:ln>
            <a:noFill/>
          </a:ln>
        </p:spPr>
        <p:txBody>
          <a:bodyPr wrap="square">
            <a:spAutoFit/>
          </a:bodyPr>
          <a:lstStyle>
            <a:lvl1pPr eaLnBrk="0" hangingPunct="0">
              <a:tabLst>
                <a:tab pos="276225" algn="l"/>
              </a:tabLst>
              <a:defRPr>
                <a:solidFill>
                  <a:schemeClr val="tx1"/>
                </a:solidFill>
                <a:latin typeface="Arial" panose="020B0604020202020204" pitchFamily="34" charset="0"/>
                <a:cs typeface="Arial" panose="020B0604020202020204" pitchFamily="34" charset="0"/>
              </a:defRPr>
            </a:lvl1pPr>
            <a:lvl2pPr marL="742950" indent="-285750" eaLnBrk="0" hangingPunct="0">
              <a:tabLst>
                <a:tab pos="276225" algn="l"/>
              </a:tabLst>
              <a:defRPr>
                <a:solidFill>
                  <a:schemeClr val="tx1"/>
                </a:solidFill>
                <a:latin typeface="Arial" panose="020B0604020202020204" pitchFamily="34" charset="0"/>
                <a:cs typeface="Arial" panose="020B0604020202020204" pitchFamily="34" charset="0"/>
              </a:defRPr>
            </a:lvl2pPr>
            <a:lvl3pPr marL="1143000" indent="-228600" eaLnBrk="0" hangingPunct="0">
              <a:tabLst>
                <a:tab pos="276225" algn="l"/>
              </a:tabLst>
              <a:defRPr>
                <a:solidFill>
                  <a:schemeClr val="tx1"/>
                </a:solidFill>
                <a:latin typeface="Arial" panose="020B0604020202020204" pitchFamily="34" charset="0"/>
                <a:cs typeface="Arial" panose="020B0604020202020204" pitchFamily="34" charset="0"/>
              </a:defRPr>
            </a:lvl3pPr>
            <a:lvl4pPr marL="1600200" indent="-228600" eaLnBrk="0" hangingPunct="0">
              <a:tabLst>
                <a:tab pos="276225" algn="l"/>
              </a:tabLst>
              <a:defRPr>
                <a:solidFill>
                  <a:schemeClr val="tx1"/>
                </a:solidFill>
                <a:latin typeface="Arial" panose="020B0604020202020204" pitchFamily="34" charset="0"/>
                <a:cs typeface="Arial" panose="020B0604020202020204" pitchFamily="34" charset="0"/>
              </a:defRPr>
            </a:lvl4pPr>
            <a:lvl5pPr marL="2057400" indent="-228600" eaLnBrk="0" hangingPunct="0">
              <a:tabLst>
                <a:tab pos="276225" algn="l"/>
              </a:tabLst>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276225" algn="l"/>
              </a:tabLs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276225" algn="l"/>
              </a:tabLs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276225" algn="l"/>
              </a:tabLs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276225" algn="l"/>
              </a:tabLst>
              <a:defRPr>
                <a:solidFill>
                  <a:schemeClr val="tx1"/>
                </a:solidFill>
                <a:latin typeface="Arial" panose="020B0604020202020204" pitchFamily="34" charset="0"/>
                <a:cs typeface="Arial" panose="020B0604020202020204" pitchFamily="34" charset="0"/>
              </a:defRPr>
            </a:lvl9pPr>
          </a:lstStyle>
          <a:p>
            <a:pPr>
              <a:spcAft>
                <a:spcPts val="600"/>
              </a:spcAft>
            </a:pPr>
            <a:r>
              <a:rPr lang="en-AU" altLang="en-US" sz="3200" b="1" dirty="0">
                <a:solidFill>
                  <a:srgbClr val="1919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Expectations</a:t>
            </a:r>
          </a:p>
          <a:p>
            <a:pPr>
              <a:spcAft>
                <a:spcPts val="600"/>
              </a:spcAft>
            </a:pPr>
            <a:r>
              <a:rPr lang="en-AU" altLang="en-US" sz="3200" b="1" dirty="0">
                <a:solidFill>
                  <a:srgbClr val="0070C0"/>
                </a:solidFill>
                <a:latin typeface="Times New Roman" panose="02020603050405020304" pitchFamily="18" charset="0"/>
                <a:cs typeface="Times New Roman" panose="02020603050405020304" pitchFamily="18" charset="0"/>
              </a:rPr>
              <a:t> </a:t>
            </a:r>
          </a:p>
          <a:p>
            <a:r>
              <a:rPr lang="en-US" sz="2400" dirty="0">
                <a:solidFill>
                  <a:srgbClr val="00589A"/>
                </a:solidFill>
                <a:latin typeface="Times New Roman" panose="02020603050405020304" pitchFamily="18" charset="0"/>
                <a:cs typeface="Times New Roman" panose="02020603050405020304" pitchFamily="18" charset="0"/>
              </a:rPr>
              <a:t>We can start developing and producing prototype vacuum sealed RFPMTs and RFHIDs and scientific devices based on them. </a:t>
            </a:r>
          </a:p>
          <a:p>
            <a:endParaRPr lang="en-US" sz="2400" dirty="0">
              <a:solidFill>
                <a:srgbClr val="00589A"/>
              </a:solidFill>
              <a:latin typeface="Times New Roman" panose="02020603050405020304" pitchFamily="18" charset="0"/>
              <a:cs typeface="Times New Roman" panose="02020603050405020304" pitchFamily="18" charset="0"/>
            </a:endParaRPr>
          </a:p>
          <a:p>
            <a:r>
              <a:rPr lang="en-US" sz="2400" dirty="0">
                <a:solidFill>
                  <a:srgbClr val="00589A"/>
                </a:solidFill>
                <a:latin typeface="Times New Roman" panose="02020603050405020304" pitchFamily="18" charset="0"/>
                <a:cs typeface="Times New Roman" panose="02020603050405020304" pitchFamily="18" charset="0"/>
              </a:rPr>
              <a:t>Preliminary discussions with </a:t>
            </a:r>
            <a:r>
              <a:rPr lang="en-US" sz="2400" dirty="0" err="1">
                <a:solidFill>
                  <a:srgbClr val="00589A"/>
                </a:solidFill>
                <a:latin typeface="Times New Roman" panose="02020603050405020304" pitchFamily="18" charset="0"/>
                <a:cs typeface="Times New Roman" panose="02020603050405020304" pitchFamily="18" charset="0"/>
              </a:rPr>
              <a:t>Photek</a:t>
            </a:r>
            <a:r>
              <a:rPr lang="en-US" sz="2400" dirty="0">
                <a:solidFill>
                  <a:srgbClr val="00589A"/>
                </a:solidFill>
                <a:latin typeface="Times New Roman" panose="02020603050405020304" pitchFamily="18" charset="0"/>
                <a:cs typeface="Times New Roman" panose="02020603050405020304" pitchFamily="18" charset="0"/>
              </a:rPr>
              <a:t> Ltd. inspire hope that with adequate funding, the RFPMT prototypes could be ready in a few years.</a:t>
            </a:r>
            <a:endParaRPr lang="en-AU" altLang="en-US" sz="2400" dirty="0">
              <a:solidFill>
                <a:srgbClr val="00589A"/>
              </a:solidFill>
              <a:latin typeface="Times New Roman" panose="02020603050405020304" pitchFamily="18" charset="0"/>
              <a:cs typeface="Times New Roman" panose="02020603050405020304" pitchFamily="18" charset="0"/>
            </a:endParaRPr>
          </a:p>
        </p:txBody>
      </p:sp>
      <p:sp>
        <p:nvSpPr>
          <p:cNvPr id="2" name="Date Placeholder 1">
            <a:extLst>
              <a:ext uri="{FF2B5EF4-FFF2-40B4-BE49-F238E27FC236}">
                <a16:creationId xmlns:a16="http://schemas.microsoft.com/office/drawing/2014/main" xmlns="" id="{E5E4AD6E-73A8-B63D-2ACE-5C7B3CED9200}"/>
              </a:ext>
            </a:extLst>
          </p:cNvPr>
          <p:cNvSpPr>
            <a:spLocks noGrp="1"/>
          </p:cNvSpPr>
          <p:nvPr>
            <p:ph type="dt" idx="10"/>
          </p:nvPr>
        </p:nvSpPr>
        <p:spPr/>
        <p:txBody>
          <a:bodyPr/>
          <a:lstStyle/>
          <a:p>
            <a:pPr>
              <a:defRPr/>
            </a:pPr>
            <a:r>
              <a:rPr lang="en-US" sz="1200" dirty="0">
                <a:solidFill>
                  <a:schemeClr val="bg2"/>
                </a:solidFill>
                <a:latin typeface="Calibri" panose="020F0502020204030204" pitchFamily="34" charset="0"/>
                <a:ea typeface="Calibri" panose="020F0502020204030204" pitchFamily="34" charset="0"/>
                <a:cs typeface="Calibri" panose="020F0502020204030204" pitchFamily="34" charset="0"/>
              </a:rPr>
              <a:t>5/17/2023</a:t>
            </a:r>
            <a:endParaRPr lang="en-GB"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3" name="Footer Placeholder 2">
            <a:extLst>
              <a:ext uri="{FF2B5EF4-FFF2-40B4-BE49-F238E27FC236}">
                <a16:creationId xmlns:a16="http://schemas.microsoft.com/office/drawing/2014/main" xmlns="" id="{2CC0F8AC-696C-7710-9F84-568C3FFDEC4D}"/>
              </a:ext>
            </a:extLst>
          </p:cNvPr>
          <p:cNvSpPr>
            <a:spLocks noGrp="1"/>
          </p:cNvSpPr>
          <p:nvPr>
            <p:ph type="ftr" idx="11"/>
          </p:nvPr>
        </p:nvSpPr>
        <p:spPr/>
        <p:txBody>
          <a:bodyPr/>
          <a:lstStyle/>
          <a:p>
            <a:pPr>
              <a:defRPr/>
            </a:pPr>
            <a:r>
              <a:rPr lang="en-GB" sz="1200" dirty="0">
                <a:solidFill>
                  <a:schemeClr val="bg2"/>
                </a:solidFill>
                <a:latin typeface="Calibri" panose="020F0502020204030204" pitchFamily="34" charset="0"/>
                <a:ea typeface="Calibri" panose="020F0502020204030204" pitchFamily="34" charset="0"/>
                <a:cs typeface="Calibri" panose="020F0502020204030204" pitchFamily="34" charset="0"/>
              </a:rPr>
              <a:t>ECFA-DRD4</a:t>
            </a:r>
          </a:p>
        </p:txBody>
      </p:sp>
    </p:spTree>
    <p:extLst>
      <p:ext uri="{BB962C8B-B14F-4D97-AF65-F5344CB8AC3E}">
        <p14:creationId xmlns:p14="http://schemas.microsoft.com/office/powerpoint/2010/main" val="32492633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161A3580-CC7A-FF29-52AC-9E6F2706B04C}"/>
              </a:ext>
            </a:extLst>
          </p:cNvPr>
          <p:cNvSpPr>
            <a:spLocks noGrp="1"/>
          </p:cNvSpPr>
          <p:nvPr>
            <p:ph type="sldNum" idx="12"/>
          </p:nvPr>
        </p:nvSpPr>
        <p:spPr>
          <a:xfrm>
            <a:off x="6565900" y="6245225"/>
            <a:ext cx="2120900" cy="471488"/>
          </a:xfrm>
        </p:spPr>
        <p:txBody>
          <a:bodyPr/>
          <a:lstStyle/>
          <a:p>
            <a:pPr>
              <a:defRPr/>
            </a:pPr>
            <a:fld id="{19FFE80D-C145-4ACD-9807-5EC54C8EC4CB}" type="slidenum">
              <a:rPr lang="en-GB" altLang="en-US" sz="1200" smtClean="0">
                <a:solidFill>
                  <a:schemeClr val="bg2"/>
                </a:solidFill>
                <a:latin typeface="Calibri" panose="020F0502020204030204" pitchFamily="34" charset="0"/>
                <a:ea typeface="Calibri" panose="020F0502020204030204" pitchFamily="34" charset="0"/>
                <a:cs typeface="Calibri" panose="020F0502020204030204" pitchFamily="34" charset="0"/>
              </a:rPr>
              <a:pPr>
                <a:defRPr/>
              </a:pPr>
              <a:t>19</a:t>
            </a:fld>
            <a:endParaRPr lang="en-GB" altLang="en-US"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xmlns="" id="{CB337C77-8EE4-E044-909A-CA01B580C51F}"/>
              </a:ext>
            </a:extLst>
          </p:cNvPr>
          <p:cNvSpPr txBox="1"/>
          <p:nvPr/>
        </p:nvSpPr>
        <p:spPr bwMode="auto">
          <a:xfrm>
            <a:off x="195455" y="975593"/>
            <a:ext cx="8753090" cy="3821559"/>
          </a:xfrm>
          <a:prstGeom prst="rect">
            <a:avLst/>
          </a:prstGeom>
          <a:noFill/>
          <a:ln w="9525">
            <a:noFill/>
            <a:round/>
            <a:headEnd/>
            <a:tailEnd/>
          </a:ln>
        </p:spPr>
        <p:txBody>
          <a:bodyPr wrap="square">
            <a:spAutoFit/>
          </a:bodyPr>
          <a:lstStyle/>
          <a:p>
            <a:pPr algn="just">
              <a:spcAft>
                <a:spcPts val="1000"/>
              </a:spcAft>
            </a:pP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Amur </a:t>
            </a:r>
            <a:r>
              <a:rPr lang="en-US" sz="1600" b="1" dirty="0" err="1">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Margaryan</a:t>
            </a:r>
            <a:r>
              <a:rPr lang="en-US" sz="1600" b="1" baseline="30000" dirty="0" err="1">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a</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Ani Aprahamian</a:t>
            </a:r>
            <a:r>
              <a:rPr lang="en-US" sz="1600" b="1" baseline="30000"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a,i,1,8</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a:t>
            </a:r>
            <a:r>
              <a:rPr lang="en-US" sz="1600" b="1" dirty="0" err="1">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Vahe</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Gurzadyan</a:t>
            </a:r>
            <a:r>
              <a:rPr lang="en-US" sz="1600" b="1" baseline="30000"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a,6</a:t>
            </a:r>
            <a:r>
              <a:rPr lang="en-US" sz="1600" b="1" dirty="0">
                <a:solidFill>
                  <a:srgbClr val="000000"/>
                </a:solidFill>
                <a:latin typeface="Times New Roman" panose="02020603050405020304" pitchFamily="18" charset="0"/>
                <a:ea typeface="Calibri" panose="020F0502020204030204" pitchFamily="34" charset="0"/>
                <a:cs typeface="Calibri" panose="020F0502020204030204" pitchFamily="34" charset="0"/>
              </a:rPr>
              <a:t>, </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Armen Allahverdyan</a:t>
            </a:r>
            <a:r>
              <a:rPr lang="en-US" sz="1600" b="1" baseline="30000"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a,7</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,Vanik Kakoyan</a:t>
            </a:r>
            <a:r>
              <a:rPr lang="en-US" sz="1600" b="1" baseline="30000"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a,1,2</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Simon Zhamkochyan</a:t>
            </a:r>
            <a:r>
              <a:rPr lang="en-US" sz="1600" b="1" baseline="30000"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a,1,2</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Sergey Abrahamyan</a:t>
            </a:r>
            <a:r>
              <a:rPr lang="en-US" sz="1600" b="1" baseline="30000" dirty="0">
                <a:solidFill>
                  <a:srgbClr val="000000"/>
                </a:solidFill>
                <a:latin typeface="Times New Roman" panose="02020603050405020304" pitchFamily="18" charset="0"/>
                <a:ea typeface="Calibri" panose="020F0502020204030204" pitchFamily="34" charset="0"/>
                <a:cs typeface="Calibri" panose="020F0502020204030204" pitchFamily="34" charset="0"/>
              </a:rPr>
              <a:t>a,4,5</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Hayk Elbakyan</a:t>
            </a:r>
            <a:r>
              <a:rPr lang="en-US" sz="1600" b="1" baseline="30000"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a,2</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Samvel Mayilyan</a:t>
            </a:r>
            <a:r>
              <a:rPr lang="en-US" sz="1600" b="1" baseline="30000" dirty="0">
                <a:solidFill>
                  <a:srgbClr val="000000"/>
                </a:solidFill>
                <a:latin typeface="Times New Roman" panose="02020603050405020304" pitchFamily="18" charset="0"/>
                <a:ea typeface="Calibri" panose="020F0502020204030204" pitchFamily="34" charset="0"/>
                <a:cs typeface="Calibri" panose="020F0502020204030204" pitchFamily="34" charset="0"/>
              </a:rPr>
              <a:t>a,3,5</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a:t>
            </a:r>
            <a:r>
              <a:rPr lang="en-US" sz="1600" b="1" dirty="0" err="1">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Garnik</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Ayvazyan</a:t>
            </a:r>
            <a:r>
              <a:rPr lang="en-US" sz="1600" b="1" baseline="30000" dirty="0">
                <a:solidFill>
                  <a:srgbClr val="000000"/>
                </a:solidFill>
                <a:latin typeface="Times New Roman" panose="02020603050405020304" pitchFamily="18" charset="0"/>
                <a:ea typeface="Calibri" panose="020F0502020204030204" pitchFamily="34" charset="0"/>
                <a:cs typeface="Calibri" panose="020F0502020204030204" pitchFamily="34" charset="0"/>
              </a:rPr>
              <a:t>a,3,5</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Hasmik Rostomyan</a:t>
            </a:r>
            <a:r>
              <a:rPr lang="en-US" sz="1600" b="1" baseline="30000"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a,2,5,8,10</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Anna Safaryan</a:t>
            </a:r>
            <a:r>
              <a:rPr lang="en-US" sz="1600" b="1" baseline="30000"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a,2,5,10</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a:t>
            </a:r>
            <a:r>
              <a:rPr lang="en-US" sz="1600" b="1" dirty="0" err="1">
                <a:solidFill>
                  <a:srgbClr val="000000"/>
                </a:solidFill>
                <a:latin typeface="Times New Roman" panose="02020603050405020304" pitchFamily="18" charset="0"/>
                <a:ea typeface="Calibri" panose="020F0502020204030204" pitchFamily="34" charset="0"/>
                <a:cs typeface="Calibri" panose="020F0502020204030204" pitchFamily="34" charset="0"/>
              </a:rPr>
              <a:t>Arpine</a:t>
            </a:r>
            <a:r>
              <a:rPr lang="en-US" sz="1600" b="1" dirty="0">
                <a:solidFill>
                  <a:srgbClr val="000000"/>
                </a:solidFill>
                <a:latin typeface="Times New Roman" panose="02020603050405020304" pitchFamily="18" charset="0"/>
                <a:ea typeface="Calibri" panose="020F0502020204030204" pitchFamily="34" charset="0"/>
                <a:cs typeface="Calibri" panose="020F0502020204030204" pitchFamily="34" charset="0"/>
              </a:rPr>
              <a:t> Piloyan</a:t>
            </a:r>
            <a:r>
              <a:rPr lang="en-US" sz="1600" b="1" baseline="30000" dirty="0">
                <a:solidFill>
                  <a:srgbClr val="000000"/>
                </a:solidFill>
                <a:latin typeface="Times New Roman" panose="02020603050405020304" pitchFamily="18" charset="0"/>
                <a:ea typeface="Calibri" panose="020F0502020204030204" pitchFamily="34" charset="0"/>
                <a:cs typeface="Calibri" panose="020F0502020204030204" pitchFamily="34" charset="0"/>
              </a:rPr>
              <a:t>a,2,9</a:t>
            </a:r>
            <a:r>
              <a:rPr lang="en-US" sz="1600" b="1" dirty="0">
                <a:solidFill>
                  <a:srgbClr val="000000"/>
                </a:solidFill>
                <a:latin typeface="Times New Roman" panose="02020603050405020304" pitchFamily="18" charset="0"/>
                <a:ea typeface="Calibri" panose="020F0502020204030204" pitchFamily="34" charset="0"/>
                <a:cs typeface="Calibri" panose="020F0502020204030204" pitchFamily="34" charset="0"/>
              </a:rPr>
              <a:t>, </a:t>
            </a:r>
            <a:r>
              <a:rPr lang="en-US" sz="1600" b="1" dirty="0" err="1">
                <a:solidFill>
                  <a:srgbClr val="000000"/>
                </a:solidFill>
                <a:latin typeface="Times New Roman" panose="02020603050405020304" pitchFamily="18" charset="0"/>
                <a:ea typeface="Calibri" panose="020F0502020204030204" pitchFamily="34" charset="0"/>
                <a:cs typeface="Calibri" panose="020F0502020204030204" pitchFamily="34" charset="0"/>
              </a:rPr>
              <a:t>Bagrat</a:t>
            </a:r>
            <a:r>
              <a:rPr lang="en-US" sz="1600" b="1" dirty="0">
                <a:solidFill>
                  <a:srgbClr val="000000"/>
                </a:solidFill>
                <a:latin typeface="Times New Roman" panose="02020603050405020304" pitchFamily="18" charset="0"/>
                <a:ea typeface="Calibri" panose="020F0502020204030204" pitchFamily="34" charset="0"/>
                <a:cs typeface="Calibri" panose="020F0502020204030204" pitchFamily="34" charset="0"/>
              </a:rPr>
              <a:t> </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Grigoryan</a:t>
            </a:r>
            <a:r>
              <a:rPr lang="en-US" sz="1600" b="1" baseline="30000"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b,1,5</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John Annand</a:t>
            </a:r>
            <a:r>
              <a:rPr lang="en-US" sz="1600" b="1" baseline="30000"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c,2,3,5</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Kenneth Livingston</a:t>
            </a:r>
            <a:r>
              <a:rPr lang="en-US" sz="1600" b="1" baseline="30000"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c,2,3,5</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Rachel Montgomery</a:t>
            </a:r>
            <a:r>
              <a:rPr lang="en-US" sz="1600" b="1" baseline="30000"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c,2,3,5</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Patrick Achenbach</a:t>
            </a:r>
            <a:r>
              <a:rPr lang="en-US" sz="1600" b="1" baseline="30000"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d,1,2,5,8</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Josef Pochodzalla</a:t>
            </a:r>
            <a:r>
              <a:rPr lang="en-US" sz="1600" b="1" baseline="30000"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e,5,8</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a:t>
            </a:r>
            <a:r>
              <a:rPr lang="en-US" sz="1600" b="1" dirty="0" err="1">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Dimiter</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L. Balabanski</a:t>
            </a:r>
            <a:r>
              <a:rPr lang="en-US" sz="1600" b="1" baseline="30000"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f,5,8</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Satoshi N. Nakamura</a:t>
            </a:r>
            <a:r>
              <a:rPr lang="en-US" sz="1600" b="1" baseline="30000"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g,2,5,8</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a:t>
            </a:r>
            <a:r>
              <a:rPr lang="en-US" sz="1600" b="1" dirty="0" err="1">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Viatcheslav</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Sharyy</a:t>
            </a:r>
            <a:r>
              <a:rPr lang="en-US" sz="1600" b="1" baseline="30000"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h,2,5,9</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Dominique Yvon</a:t>
            </a:r>
            <a:r>
              <a:rPr lang="en-US" sz="1600" b="1" baseline="30000"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h,2,5,9</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a:t>
            </a:r>
            <a:r>
              <a:rPr lang="en-US" sz="1600" b="1" dirty="0" err="1">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Khachatur</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Manukyan</a:t>
            </a:r>
            <a:r>
              <a:rPr lang="en-US" sz="1600" b="1" baseline="30000" dirty="0">
                <a:solidFill>
                  <a:srgbClr val="000000"/>
                </a:solidFill>
                <a:latin typeface="Times New Roman" panose="02020603050405020304" pitchFamily="18" charset="0"/>
                <a:ea typeface="Calibri" panose="020F0502020204030204" pitchFamily="34" charset="0"/>
                <a:cs typeface="Calibri" panose="020F0502020204030204" pitchFamily="34" charset="0"/>
              </a:rPr>
              <a:t>i,2</a:t>
            </a:r>
            <a:r>
              <a:rPr lang="en-US" sz="1600" b="1"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 Maxime Brodeur</a:t>
            </a:r>
            <a:r>
              <a:rPr lang="en-US" sz="1600" b="1" baseline="30000" dirty="0">
                <a:solidFill>
                  <a:srgbClr val="000000"/>
                </a:solidFill>
                <a:effectLst/>
                <a:latin typeface="Times New Roman" panose="02020603050405020304" pitchFamily="18" charset="0"/>
                <a:ea typeface="Calibri" panose="020F0502020204030204" pitchFamily="34" charset="0"/>
                <a:cs typeface="Calibri" panose="020F0502020204030204" pitchFamily="34" charset="0"/>
              </a:rPr>
              <a:t>i,2,3,5,8</a:t>
            </a:r>
          </a:p>
          <a:p>
            <a:pPr algn="just">
              <a:spcAft>
                <a:spcPts val="600"/>
              </a:spcAft>
            </a:pPr>
            <a:r>
              <a:rPr lang="en-US" sz="1400" dirty="0">
                <a:solidFill>
                  <a:schemeClr val="accent6">
                    <a:lumMod val="75000"/>
                  </a:schemeClr>
                </a:solidFill>
                <a:effectLst/>
                <a:latin typeface="Times New Roman" panose="02020603050405020304" pitchFamily="18" charset="0"/>
                <a:ea typeface="Calibri" panose="020F0502020204030204" pitchFamily="34" charset="0"/>
                <a:cs typeface="Calibri" panose="020F0502020204030204" pitchFamily="34" charset="0"/>
              </a:rPr>
              <a:t>a) A.I. </a:t>
            </a:r>
            <a:r>
              <a:rPr lang="en-US" sz="1400" dirty="0" err="1">
                <a:solidFill>
                  <a:schemeClr val="accent6">
                    <a:lumMod val="75000"/>
                  </a:schemeClr>
                </a:solidFill>
                <a:effectLst/>
                <a:latin typeface="Times New Roman" panose="02020603050405020304" pitchFamily="18" charset="0"/>
                <a:ea typeface="Calibri" panose="020F0502020204030204" pitchFamily="34" charset="0"/>
                <a:cs typeface="Calibri" panose="020F0502020204030204" pitchFamily="34" charset="0"/>
              </a:rPr>
              <a:t>Alikhanyan</a:t>
            </a:r>
            <a:r>
              <a:rPr lang="en-US" sz="1400" dirty="0">
                <a:solidFill>
                  <a:schemeClr val="accent6">
                    <a:lumMod val="75000"/>
                  </a:schemeClr>
                </a:solidFill>
                <a:effectLst/>
                <a:latin typeface="Times New Roman" panose="02020603050405020304" pitchFamily="18" charset="0"/>
                <a:ea typeface="Calibri" panose="020F0502020204030204" pitchFamily="34" charset="0"/>
                <a:cs typeface="Calibri" panose="020F0502020204030204" pitchFamily="34" charset="0"/>
              </a:rPr>
              <a:t> National Science Laboratory</a:t>
            </a:r>
            <a:r>
              <a:rPr lang="hy-AM" sz="1400" dirty="0">
                <a:solidFill>
                  <a:schemeClr val="accent6">
                    <a:lumMod val="75000"/>
                  </a:schemeClr>
                </a:solidFill>
                <a:effectLst/>
                <a:latin typeface="Times New Roman" panose="02020603050405020304" pitchFamily="18" charset="0"/>
                <a:ea typeface="Calibri" panose="020F0502020204030204" pitchFamily="34" charset="0"/>
                <a:cs typeface="Calibri" panose="020F0502020204030204" pitchFamily="34" charset="0"/>
              </a:rPr>
              <a:t>,</a:t>
            </a:r>
            <a:r>
              <a:rPr lang="hy-AM" sz="1400" dirty="0">
                <a:solidFill>
                  <a:schemeClr val="accent6">
                    <a:lumMod val="75000"/>
                  </a:schemeClr>
                </a:solidFill>
                <a:latin typeface="Calibri" panose="020F0502020204030204" pitchFamily="34" charset="0"/>
                <a:ea typeface="Calibri" panose="020F0502020204030204" pitchFamily="34" charset="0"/>
                <a:cs typeface="Calibri" panose="020F0502020204030204" pitchFamily="34" charset="0"/>
              </a:rPr>
              <a:t> </a:t>
            </a:r>
            <a:r>
              <a:rPr lang="en-US" sz="1400" dirty="0">
                <a:solidFill>
                  <a:schemeClr val="accent6">
                    <a:lumMod val="75000"/>
                  </a:schemeClr>
                </a:solidFill>
                <a:effectLst/>
                <a:latin typeface="Times New Roman" panose="02020603050405020304" pitchFamily="18" charset="0"/>
                <a:ea typeface="Calibri" panose="020F0502020204030204" pitchFamily="34" charset="0"/>
                <a:cs typeface="Calibri" panose="020F0502020204030204" pitchFamily="34" charset="0"/>
              </a:rPr>
              <a:t>b) CANDLE Synchrotron Research Institute,</a:t>
            </a:r>
            <a:r>
              <a:rPr lang="hy-AM" sz="1400" dirty="0">
                <a:solidFill>
                  <a:schemeClr val="accent6">
                    <a:lumMod val="75000"/>
                  </a:schemeClr>
                </a:solidFill>
                <a:latin typeface="Calibri" panose="020F0502020204030204" pitchFamily="34" charset="0"/>
                <a:ea typeface="Calibri" panose="020F0502020204030204" pitchFamily="34" charset="0"/>
                <a:cs typeface="Calibri" panose="020F0502020204030204" pitchFamily="34" charset="0"/>
              </a:rPr>
              <a:t> </a:t>
            </a:r>
            <a:r>
              <a:rPr lang="en-US" sz="1400" dirty="0">
                <a:solidFill>
                  <a:schemeClr val="accent6">
                    <a:lumMod val="75000"/>
                  </a:schemeClr>
                </a:solidFill>
                <a:effectLst/>
                <a:latin typeface="Times New Roman" panose="02020603050405020304" pitchFamily="18" charset="0"/>
                <a:ea typeface="Calibri" panose="020F0502020204030204" pitchFamily="34" charset="0"/>
                <a:cs typeface="Calibri" panose="020F0502020204030204" pitchFamily="34" charset="0"/>
              </a:rPr>
              <a:t>c) School of Physics &amp; Astronomy, University of Glasgow,</a:t>
            </a:r>
            <a:r>
              <a:rPr lang="hy-AM" sz="1400" dirty="0">
                <a:solidFill>
                  <a:schemeClr val="accent6">
                    <a:lumMod val="75000"/>
                  </a:schemeClr>
                </a:solidFill>
                <a:latin typeface="Calibri" panose="020F0502020204030204" pitchFamily="34" charset="0"/>
                <a:ea typeface="Calibri" panose="020F0502020204030204" pitchFamily="34" charset="0"/>
                <a:cs typeface="Calibri" panose="020F0502020204030204" pitchFamily="34" charset="0"/>
              </a:rPr>
              <a:t> </a:t>
            </a:r>
            <a:r>
              <a:rPr lang="en-US" sz="1400" dirty="0">
                <a:solidFill>
                  <a:schemeClr val="accent6">
                    <a:lumMod val="75000"/>
                  </a:schemeClr>
                </a:solidFill>
                <a:effectLst/>
                <a:latin typeface="Times New Roman" panose="02020603050405020304" pitchFamily="18" charset="0"/>
                <a:ea typeface="Calibri" panose="020F0502020204030204" pitchFamily="34" charset="0"/>
                <a:cs typeface="Calibri" panose="020F0502020204030204" pitchFamily="34" charset="0"/>
              </a:rPr>
              <a:t>d) Thomas Jefferson National Accelerator Facility, e) </a:t>
            </a:r>
            <a:r>
              <a:rPr lang="en-US" sz="1400" dirty="0" err="1">
                <a:solidFill>
                  <a:schemeClr val="accent6">
                    <a:lumMod val="75000"/>
                  </a:schemeClr>
                </a:solidFill>
                <a:effectLst/>
                <a:latin typeface="Times New Roman" panose="02020603050405020304" pitchFamily="18" charset="0"/>
                <a:ea typeface="Calibri" panose="020F0502020204030204" pitchFamily="34" charset="0"/>
                <a:cs typeface="Calibri" panose="020F0502020204030204" pitchFamily="34" charset="0"/>
              </a:rPr>
              <a:t>Institut</a:t>
            </a:r>
            <a:r>
              <a:rPr lang="en-US" sz="1400" dirty="0">
                <a:solidFill>
                  <a:schemeClr val="accent6">
                    <a:lumMod val="75000"/>
                  </a:schemeClr>
                </a:solidFill>
                <a:effectLst/>
                <a:latin typeface="Times New Roman" panose="02020603050405020304" pitchFamily="18" charset="0"/>
                <a:ea typeface="Calibri" panose="020F0502020204030204" pitchFamily="34" charset="0"/>
                <a:cs typeface="Calibri" panose="020F0502020204030204" pitchFamily="34" charset="0"/>
              </a:rPr>
              <a:t> für </a:t>
            </a:r>
            <a:r>
              <a:rPr lang="en-US" sz="1400" dirty="0" err="1">
                <a:solidFill>
                  <a:schemeClr val="accent6">
                    <a:lumMod val="75000"/>
                  </a:schemeClr>
                </a:solidFill>
                <a:effectLst/>
                <a:latin typeface="Times New Roman" panose="02020603050405020304" pitchFamily="18" charset="0"/>
                <a:ea typeface="Calibri" panose="020F0502020204030204" pitchFamily="34" charset="0"/>
                <a:cs typeface="Calibri" panose="020F0502020204030204" pitchFamily="34" charset="0"/>
              </a:rPr>
              <a:t>Kernphysik</a:t>
            </a:r>
            <a:r>
              <a:rPr lang="en-US" sz="1400" dirty="0">
                <a:solidFill>
                  <a:schemeClr val="accent6">
                    <a:lumMod val="75000"/>
                  </a:schemeClr>
                </a:solidFill>
                <a:effectLst/>
                <a:latin typeface="Times New Roman" panose="02020603050405020304" pitchFamily="18" charset="0"/>
                <a:ea typeface="Calibri" panose="020F0502020204030204" pitchFamily="34" charset="0"/>
                <a:cs typeface="Calibri" panose="020F0502020204030204" pitchFamily="34" charset="0"/>
              </a:rPr>
              <a:t>, Johannes Gutenberg-Universität Mainz, f) Extreme Light Infrastructure- Nuclear Physics (ELI-NP), g) Department of Physics, Graduate School of Science, the University of Tokyo, h) </a:t>
            </a:r>
            <a:r>
              <a:rPr lang="en-US" sz="1400" dirty="0" err="1">
                <a:solidFill>
                  <a:schemeClr val="accent6">
                    <a:lumMod val="75000"/>
                  </a:schemeClr>
                </a:solidFill>
                <a:effectLst/>
                <a:latin typeface="Times New Roman" panose="02020603050405020304" pitchFamily="18" charset="0"/>
                <a:ea typeface="Calibri" panose="020F0502020204030204" pitchFamily="34" charset="0"/>
                <a:cs typeface="Calibri" panose="020F0502020204030204" pitchFamily="34" charset="0"/>
              </a:rPr>
              <a:t>Département</a:t>
            </a:r>
            <a:r>
              <a:rPr lang="en-US" sz="1400" dirty="0">
                <a:solidFill>
                  <a:schemeClr val="accent6">
                    <a:lumMod val="75000"/>
                  </a:schemeClr>
                </a:solidFill>
                <a:effectLst/>
                <a:latin typeface="Times New Roman" panose="02020603050405020304" pitchFamily="18" charset="0"/>
                <a:ea typeface="Calibri" panose="020F0502020204030204" pitchFamily="34" charset="0"/>
                <a:cs typeface="Calibri" panose="020F0502020204030204" pitchFamily="34" charset="0"/>
              </a:rPr>
              <a:t> de Physique des </a:t>
            </a:r>
            <a:r>
              <a:rPr lang="en-US" sz="1400" dirty="0" err="1">
                <a:solidFill>
                  <a:schemeClr val="accent6">
                    <a:lumMod val="75000"/>
                  </a:schemeClr>
                </a:solidFill>
                <a:effectLst/>
                <a:latin typeface="Times New Roman" panose="02020603050405020304" pitchFamily="18" charset="0"/>
                <a:ea typeface="Calibri" panose="020F0502020204030204" pitchFamily="34" charset="0"/>
                <a:cs typeface="Calibri" panose="020F0502020204030204" pitchFamily="34" charset="0"/>
              </a:rPr>
              <a:t>Particules</a:t>
            </a:r>
            <a:r>
              <a:rPr lang="en-US" sz="1400" dirty="0">
                <a:solidFill>
                  <a:schemeClr val="accent6">
                    <a:lumMod val="75000"/>
                  </a:schemeClr>
                </a:solidFill>
                <a:effectLst/>
                <a:latin typeface="Times New Roman" panose="02020603050405020304" pitchFamily="18" charset="0"/>
                <a:ea typeface="Calibri" panose="020F0502020204030204" pitchFamily="34" charset="0"/>
                <a:cs typeface="Calibri" panose="020F0502020204030204" pitchFamily="34" charset="0"/>
              </a:rPr>
              <a:t> Centre de </a:t>
            </a:r>
            <a:r>
              <a:rPr lang="en-US" sz="1400" dirty="0" err="1">
                <a:solidFill>
                  <a:schemeClr val="accent6">
                    <a:lumMod val="75000"/>
                  </a:schemeClr>
                </a:solidFill>
                <a:effectLst/>
                <a:latin typeface="Times New Roman" panose="02020603050405020304" pitchFamily="18" charset="0"/>
                <a:ea typeface="Calibri" panose="020F0502020204030204" pitchFamily="34" charset="0"/>
                <a:cs typeface="Calibri" panose="020F0502020204030204" pitchFamily="34" charset="0"/>
              </a:rPr>
              <a:t>Saclay</a:t>
            </a:r>
            <a:r>
              <a:rPr lang="hy-AM" sz="1400" dirty="0">
                <a:solidFill>
                  <a:schemeClr val="accent6">
                    <a:lumMod val="75000"/>
                  </a:schemeClr>
                </a:solidFill>
                <a:latin typeface="Times New Roman" panose="02020603050405020304" pitchFamily="18" charset="0"/>
                <a:ea typeface="Calibri" panose="020F0502020204030204" pitchFamily="34" charset="0"/>
                <a:cs typeface="Calibri" panose="020F0502020204030204" pitchFamily="34" charset="0"/>
              </a:rPr>
              <a:t>,</a:t>
            </a:r>
            <a:r>
              <a:rPr lang="hy-AM" sz="1400" dirty="0">
                <a:solidFill>
                  <a:schemeClr val="accent6">
                    <a:lumMod val="75000"/>
                  </a:schemeClr>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chemeClr val="accent6">
                    <a:lumMod val="75000"/>
                  </a:schemeClr>
                </a:solidFill>
                <a:effectLst/>
                <a:latin typeface="Times New Roman" panose="02020603050405020304" pitchFamily="18" charset="0"/>
                <a:ea typeface="Calibri" panose="020F0502020204030204" pitchFamily="34" charset="0"/>
                <a:cs typeface="Calibri" panose="020F0502020204030204" pitchFamily="34" charset="0"/>
              </a:rPr>
              <a:t>i</a:t>
            </a:r>
            <a:r>
              <a:rPr lang="en-US" sz="1400" dirty="0">
                <a:solidFill>
                  <a:schemeClr val="accent6">
                    <a:lumMod val="75000"/>
                  </a:schemeClr>
                </a:solidFill>
                <a:effectLst/>
                <a:latin typeface="Times New Roman" panose="02020603050405020304" pitchFamily="18" charset="0"/>
                <a:ea typeface="Calibri" panose="020F0502020204030204" pitchFamily="34" charset="0"/>
                <a:cs typeface="Calibri" panose="020F0502020204030204" pitchFamily="34" charset="0"/>
              </a:rPr>
              <a:t>) Department of Physics and Astronomy, University of Notre Dame </a:t>
            </a:r>
          </a:p>
          <a:p>
            <a:pPr algn="just">
              <a:spcAft>
                <a:spcPts val="600"/>
              </a:spcAft>
            </a:pPr>
            <a:endParaRPr lang="hy-AM" sz="1400" dirty="0">
              <a:solidFill>
                <a:schemeClr val="accent6">
                  <a:lumMod val="75000"/>
                </a:schemeClr>
              </a:solidFill>
              <a:latin typeface="Times New Roman" panose="02020603050405020304" pitchFamily="18" charset="0"/>
              <a:ea typeface="Calibri" panose="020F0502020204030204" pitchFamily="34" charset="0"/>
              <a:cs typeface="Calibri" panose="020F0502020204030204" pitchFamily="34" charset="0"/>
            </a:endParaRPr>
          </a:p>
          <a:p>
            <a:pPr algn="just">
              <a:spcAft>
                <a:spcPts val="1000"/>
              </a:spcAft>
            </a:pPr>
            <a:r>
              <a:rPr lang="en-US" sz="1400" dirty="0">
                <a:solidFill>
                  <a:srgbClr val="833D67"/>
                </a:solidFill>
                <a:latin typeface="Times New Roman" panose="02020603050405020304" pitchFamily="18" charset="0"/>
                <a:ea typeface="Calibri" panose="020F0502020204030204" pitchFamily="34" charset="0"/>
                <a:cs typeface="Calibri" panose="020F0502020204030204" pitchFamily="34" charset="0"/>
              </a:rPr>
              <a:t>Activities: 1 management</a:t>
            </a:r>
            <a:r>
              <a:rPr lang="en-US" sz="1400" dirty="0">
                <a:solidFill>
                  <a:srgbClr val="833D67"/>
                </a:solidFill>
                <a:effectLst/>
                <a:latin typeface="Times New Roman" panose="02020603050405020304" pitchFamily="18" charset="0"/>
                <a:ea typeface="Calibri" panose="020F0502020204030204" pitchFamily="34" charset="0"/>
                <a:cs typeface="Calibri" panose="020F0502020204030204" pitchFamily="34" charset="0"/>
              </a:rPr>
              <a:t>, 2 </a:t>
            </a:r>
            <a:r>
              <a:rPr lang="en-US" sz="1400" dirty="0">
                <a:solidFill>
                  <a:srgbClr val="833D67"/>
                </a:solidFill>
                <a:latin typeface="Times New Roman" panose="02020603050405020304" pitchFamily="18" charset="0"/>
                <a:ea typeface="Calibri" panose="020F0502020204030204" pitchFamily="34" charset="0"/>
                <a:cs typeface="Calibri" panose="020F0502020204030204" pitchFamily="34" charset="0"/>
              </a:rPr>
              <a:t>R&amp;D, </a:t>
            </a:r>
            <a:r>
              <a:rPr lang="en-US" sz="1400" dirty="0">
                <a:solidFill>
                  <a:srgbClr val="833D67"/>
                </a:solidFill>
                <a:effectLst/>
                <a:latin typeface="Times New Roman" panose="02020603050405020304" pitchFamily="18" charset="0"/>
                <a:ea typeface="Calibri" panose="020F0502020204030204" pitchFamily="34" charset="0"/>
                <a:cs typeface="Calibri" panose="020F0502020204030204" pitchFamily="34" charset="0"/>
              </a:rPr>
              <a:t>3 hardware, 4 software, 5 test studies, 6 fundamental studies, 7 quantum technologies, 8 nuclear physics, 9 imaging, 10 material science</a:t>
            </a:r>
            <a:endParaRPr lang="en-US" sz="1400" dirty="0">
              <a:solidFill>
                <a:srgbClr val="833D67"/>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xmlns="" id="{B6E01B70-85C4-202F-7742-B9CF91B59F57}"/>
              </a:ext>
            </a:extLst>
          </p:cNvPr>
          <p:cNvSpPr txBox="1"/>
          <p:nvPr/>
        </p:nvSpPr>
        <p:spPr bwMode="auto">
          <a:xfrm>
            <a:off x="195455" y="229477"/>
            <a:ext cx="9054752" cy="586926"/>
          </a:xfrm>
          <a:prstGeom prst="rect">
            <a:avLst/>
          </a:prstGeom>
          <a:noFill/>
          <a:ln w="9525">
            <a:noFill/>
            <a:round/>
            <a:headEnd/>
            <a:tailEnd/>
          </a:ln>
        </p:spPr>
        <p:txBody>
          <a:bodyPr wrap="square" lIns="89973" tIns="46785" rIns="89973" bIns="46785" rtlCol="0" anchor="ctr">
            <a:spAutoFit/>
          </a:bodyPr>
          <a:lstStyle/>
          <a:p>
            <a:r>
              <a:rPr lang="en-US" altLang="en-US" sz="3200" b="1" dirty="0">
                <a:solidFill>
                  <a:srgbClr val="C00000"/>
                </a:solidFill>
                <a:latin typeface="Times New Roman" panose="02020603050405020304" pitchFamily="18" charset="0"/>
                <a:cs typeface="Times New Roman" panose="02020603050405020304" pitchFamily="18" charset="0"/>
              </a:rPr>
              <a:t>A</a:t>
            </a:r>
            <a:r>
              <a:rPr lang="en-US" altLang="en-US" sz="3200" b="1" dirty="0">
                <a:solidFill>
                  <a:srgbClr val="0070C0"/>
                </a:solidFill>
                <a:latin typeface="Times New Roman" panose="02020603050405020304" pitchFamily="18" charset="0"/>
                <a:cs typeface="Times New Roman" panose="02020603050405020304" pitchFamily="18" charset="0"/>
              </a:rPr>
              <a:t>dvanced </a:t>
            </a:r>
            <a:r>
              <a:rPr lang="en-US" altLang="en-US" sz="3200" b="1" dirty="0" err="1">
                <a:solidFill>
                  <a:srgbClr val="C00000"/>
                </a:solidFill>
                <a:latin typeface="Times New Roman" panose="02020603050405020304" pitchFamily="18" charset="0"/>
                <a:cs typeface="Times New Roman" panose="02020603050405020304" pitchFamily="18" charset="0"/>
              </a:rPr>
              <a:t>RA</a:t>
            </a:r>
            <a:r>
              <a:rPr lang="en-US" altLang="en-US" sz="3200" b="1" dirty="0" err="1">
                <a:solidFill>
                  <a:srgbClr val="0070C0"/>
                </a:solidFill>
                <a:latin typeface="Times New Roman" panose="02020603050405020304" pitchFamily="18" charset="0"/>
                <a:cs typeface="Times New Roman" panose="02020603050405020304" pitchFamily="18" charset="0"/>
              </a:rPr>
              <a:t>dio</a:t>
            </a:r>
            <a:r>
              <a:rPr lang="en-US" altLang="en-US" sz="3200" b="1" dirty="0">
                <a:solidFill>
                  <a:srgbClr val="0070C0"/>
                </a:solidFill>
                <a:latin typeface="Times New Roman" panose="02020603050405020304" pitchFamily="18" charset="0"/>
                <a:cs typeface="Times New Roman" panose="02020603050405020304" pitchFamily="18" charset="0"/>
              </a:rPr>
              <a:t> Frequency Timing </a:t>
            </a:r>
            <a:r>
              <a:rPr lang="en-US" altLang="en-US" sz="3200" b="1" dirty="0" err="1">
                <a:solidFill>
                  <a:srgbClr val="0070C0"/>
                </a:solidFill>
                <a:latin typeface="Times New Roman" panose="02020603050405020304" pitchFamily="18" charset="0"/>
                <a:cs typeface="Times New Roman" panose="02020603050405020304" pitchFamily="18" charset="0"/>
              </a:rPr>
              <a:t>Appa</a:t>
            </a:r>
            <a:r>
              <a:rPr lang="en-US" altLang="en-US" sz="3200" b="1" dirty="0" err="1">
                <a:solidFill>
                  <a:srgbClr val="C00000"/>
                </a:solidFill>
                <a:latin typeface="Times New Roman" panose="02020603050405020304" pitchFamily="18" charset="0"/>
                <a:cs typeface="Times New Roman" panose="02020603050405020304" pitchFamily="18" charset="0"/>
              </a:rPr>
              <a:t>RAT</a:t>
            </a:r>
            <a:r>
              <a:rPr lang="en-US" altLang="en-US" sz="3200" b="1" dirty="0" err="1">
                <a:solidFill>
                  <a:srgbClr val="0070C0"/>
                </a:solidFill>
                <a:latin typeface="Times New Roman" panose="02020603050405020304" pitchFamily="18" charset="0"/>
                <a:cs typeface="Times New Roman" panose="02020603050405020304" pitchFamily="18" charset="0"/>
              </a:rPr>
              <a:t>us</a:t>
            </a:r>
            <a:endParaRPr lang="en-US" altLang="en-US" sz="3200" b="1" dirty="0">
              <a:solidFill>
                <a:srgbClr val="0070C0"/>
              </a:solidFill>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xmlns="" id="{F13C8A55-76F0-5322-48A0-28D9BEC18BC0}"/>
              </a:ext>
            </a:extLst>
          </p:cNvPr>
          <p:cNvSpPr txBox="1"/>
          <p:nvPr/>
        </p:nvSpPr>
        <p:spPr bwMode="auto">
          <a:xfrm flipH="1">
            <a:off x="2170894" y="5258503"/>
            <a:ext cx="4802212" cy="525371"/>
          </a:xfrm>
          <a:prstGeom prst="rect">
            <a:avLst/>
          </a:prstGeom>
          <a:noFill/>
          <a:ln w="9525">
            <a:noFill/>
            <a:round/>
            <a:headEnd/>
            <a:tailEnd/>
          </a:ln>
        </p:spPr>
        <p:txBody>
          <a:bodyPr wrap="square" lIns="89973" tIns="46785" rIns="89973" bIns="46785" rtlCol="0">
            <a:spAutoFit/>
          </a:bodyPr>
          <a:lstStyle/>
          <a:p>
            <a:pPr algn="l">
              <a:lnSpc>
                <a:spcPct val="10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b="1" dirty="0">
                <a:solidFill>
                  <a:srgbClr val="833D67"/>
                </a:solidFill>
                <a:latin typeface="Times New Roman" panose="02020603050405020304" pitchFamily="18" charset="0"/>
                <a:cs typeface="Times New Roman" panose="02020603050405020304" pitchFamily="18" charset="0"/>
              </a:rPr>
              <a:t>Thank you for your attention </a:t>
            </a:r>
          </a:p>
        </p:txBody>
      </p:sp>
      <p:sp>
        <p:nvSpPr>
          <p:cNvPr id="2" name="Date Placeholder 1">
            <a:extLst>
              <a:ext uri="{FF2B5EF4-FFF2-40B4-BE49-F238E27FC236}">
                <a16:creationId xmlns:a16="http://schemas.microsoft.com/office/drawing/2014/main" xmlns="" id="{6E4650CE-5F66-0A96-693B-9F9959C466E7}"/>
              </a:ext>
            </a:extLst>
          </p:cNvPr>
          <p:cNvSpPr>
            <a:spLocks noGrp="1"/>
          </p:cNvSpPr>
          <p:nvPr>
            <p:ph type="dt" idx="10"/>
          </p:nvPr>
        </p:nvSpPr>
        <p:spPr/>
        <p:txBody>
          <a:bodyPr/>
          <a:lstStyle/>
          <a:p>
            <a:pPr>
              <a:defRPr/>
            </a:pPr>
            <a:r>
              <a:rPr lang="en-US" sz="1200" dirty="0">
                <a:solidFill>
                  <a:schemeClr val="bg2"/>
                </a:solidFill>
                <a:latin typeface="Calibri" panose="020F0502020204030204" pitchFamily="34" charset="0"/>
                <a:ea typeface="Calibri" panose="020F0502020204030204" pitchFamily="34" charset="0"/>
                <a:cs typeface="Calibri" panose="020F0502020204030204" pitchFamily="34" charset="0"/>
              </a:rPr>
              <a:t>5/17/2023</a:t>
            </a:r>
            <a:endParaRPr lang="en-GB"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xmlns="" id="{6C2287B3-514F-7091-9B47-CC9DA5BE3290}"/>
              </a:ext>
            </a:extLst>
          </p:cNvPr>
          <p:cNvSpPr>
            <a:spLocks noGrp="1"/>
          </p:cNvSpPr>
          <p:nvPr>
            <p:ph type="ftr" idx="11"/>
          </p:nvPr>
        </p:nvSpPr>
        <p:spPr/>
        <p:txBody>
          <a:bodyPr/>
          <a:lstStyle/>
          <a:p>
            <a:pPr>
              <a:defRPr/>
            </a:pPr>
            <a:r>
              <a:rPr lang="en-GB" sz="1200" dirty="0">
                <a:solidFill>
                  <a:schemeClr val="bg2"/>
                </a:solidFill>
                <a:latin typeface="Calibri" panose="020F0502020204030204" pitchFamily="34" charset="0"/>
                <a:ea typeface="Calibri" panose="020F0502020204030204" pitchFamily="34" charset="0"/>
                <a:cs typeface="Calibri" panose="020F0502020204030204" pitchFamily="34" charset="0"/>
              </a:rPr>
              <a:t>ECFA-DRD4</a:t>
            </a:r>
          </a:p>
        </p:txBody>
      </p:sp>
    </p:spTree>
    <p:extLst>
      <p:ext uri="{BB962C8B-B14F-4D97-AF65-F5344CB8AC3E}">
        <p14:creationId xmlns:p14="http://schemas.microsoft.com/office/powerpoint/2010/main" val="369049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a:extLst>
              <a:ext uri="{FF2B5EF4-FFF2-40B4-BE49-F238E27FC236}">
                <a16:creationId xmlns:a16="http://schemas.microsoft.com/office/drawing/2014/main" xmlns="" id="{1BFAF698-2127-2652-9875-EECCE8F4C96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8FECF43-1B70-4647-8A21-13203269D6FB}" type="slidenum">
              <a:rPr lang="en-US" altLang="en-US" sz="1200">
                <a:solidFill>
                  <a:schemeClr val="bg2"/>
                </a:solidFill>
                <a:latin typeface="Calibri" panose="020F0502020204030204" pitchFamily="34" charset="0"/>
                <a:ea typeface="Calibri" panose="020F0502020204030204" pitchFamily="34" charset="0"/>
                <a:cs typeface="Calibri" panose="020F0502020204030204" pitchFamily="34" charset="0"/>
              </a:rPr>
              <a:pPr eaLnBrk="1" hangingPunct="1"/>
              <a:t>2</a:t>
            </a:fld>
            <a:endParaRPr lang="en-US"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3076" name="Text Box 1">
            <a:extLst>
              <a:ext uri="{FF2B5EF4-FFF2-40B4-BE49-F238E27FC236}">
                <a16:creationId xmlns:a16="http://schemas.microsoft.com/office/drawing/2014/main" xmlns="" id="{5A23D06A-7701-2008-2E63-A398ED891E10}"/>
              </a:ext>
            </a:extLst>
          </p:cNvPr>
          <p:cNvSpPr txBox="1">
            <a:spLocks noChangeArrowheads="1"/>
          </p:cNvSpPr>
          <p:nvPr/>
        </p:nvSpPr>
        <p:spPr bwMode="auto">
          <a:xfrm>
            <a:off x="420687" y="172695"/>
            <a:ext cx="8229600" cy="473075"/>
          </a:xfrm>
          <a:prstGeom prst="rect">
            <a:avLst/>
          </a:prstGeom>
          <a:solidFill>
            <a:schemeClr val="bg1"/>
          </a:solidFill>
          <a:ln w="9525">
            <a:noFill/>
            <a:round/>
            <a:headEnd/>
            <a:tailEnd/>
          </a:ln>
        </p:spPr>
        <p:txBody>
          <a:bodyPr anchor="ctr"/>
          <a:lstStyle/>
          <a:p>
            <a:pPr algn="ctr">
              <a:buClr>
                <a:srgbClr val="FF33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4000" b="1" dirty="0">
                <a:solidFill>
                  <a:schemeClr val="accent2"/>
                </a:solidFill>
                <a:effectLst>
                  <a:outerShdw blurRad="38100" dist="38100" dir="2700000" algn="tl">
                    <a:srgbClr val="000000">
                      <a:alpha val="43137"/>
                    </a:srgbClr>
                  </a:outerShdw>
                </a:effectLst>
                <a:latin typeface="Times New Roman" pitchFamily="18" charset="0"/>
                <a:ea typeface="ＭＳ Ｐゴシック" pitchFamily="34" charset="-128"/>
                <a:cs typeface="Times New Roman" pitchFamily="18" charset="0"/>
              </a:rPr>
              <a:t>Outline</a:t>
            </a:r>
          </a:p>
        </p:txBody>
      </p:sp>
      <p:sp>
        <p:nvSpPr>
          <p:cNvPr id="5125" name="Text Box 2">
            <a:extLst>
              <a:ext uri="{FF2B5EF4-FFF2-40B4-BE49-F238E27FC236}">
                <a16:creationId xmlns:a16="http://schemas.microsoft.com/office/drawing/2014/main" xmlns="" id="{6C37CC76-1B46-9B1C-FFBA-A6DF0D5C23C9}"/>
              </a:ext>
            </a:extLst>
          </p:cNvPr>
          <p:cNvSpPr txBox="1">
            <a:spLocks noChangeArrowheads="1"/>
          </p:cNvSpPr>
          <p:nvPr/>
        </p:nvSpPr>
        <p:spPr bwMode="auto">
          <a:xfrm>
            <a:off x="412750" y="908720"/>
            <a:ext cx="8245475" cy="4752528"/>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330200" indent="-330200" eaLnBrk="0" hangingPunct="0">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solidFill>
                  <a:schemeClr val="tx1"/>
                </a:solidFill>
                <a:latin typeface="Arial" panose="020B0604020202020204" pitchFamily="34" charset="0"/>
              </a:defRPr>
            </a:lvl1pPr>
            <a:lvl2pPr marL="742950" indent="-285750" eaLnBrk="0" hangingPunct="0">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solidFill>
                  <a:schemeClr val="tx1"/>
                </a:solidFill>
                <a:latin typeface="Arial" panose="020B0604020202020204" pitchFamily="34" charset="0"/>
              </a:defRPr>
            </a:lvl2pPr>
            <a:lvl3pPr marL="1143000" indent="-228600" eaLnBrk="0" hangingPunct="0">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solidFill>
                  <a:schemeClr val="tx1"/>
                </a:solidFill>
                <a:latin typeface="Arial" panose="020B0604020202020204" pitchFamily="34" charset="0"/>
              </a:defRPr>
            </a:lvl3pPr>
            <a:lvl4pPr marL="1600200" indent="-228600" eaLnBrk="0" hangingPunct="0">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solidFill>
                  <a:schemeClr val="tx1"/>
                </a:solidFill>
                <a:latin typeface="Arial" panose="020B0604020202020204" pitchFamily="34" charset="0"/>
              </a:defRPr>
            </a:lvl4pPr>
            <a:lvl5pPr marL="2057400" indent="-228600" eaLnBrk="0" hangingPunct="0">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solidFill>
                  <a:schemeClr val="tx1"/>
                </a:solidFill>
                <a:latin typeface="Arial" panose="020B0604020202020204" pitchFamily="34" charset="0"/>
              </a:defRPr>
            </a:lvl9pPr>
          </a:lstStyle>
          <a:p>
            <a:pPr marL="342900" indent="-342900" eaLnBrk="1" hangingPunct="1">
              <a:lnSpc>
                <a:spcPct val="80000"/>
              </a:lnSpc>
              <a:spcBef>
                <a:spcPts val="600"/>
              </a:spcBef>
              <a:buClr>
                <a:srgbClr val="333399"/>
              </a:buClr>
              <a:buSzPct val="100000"/>
              <a:buFont typeface="Arial" panose="020B0604020202020204" pitchFamily="34" charset="0"/>
              <a:buChar char="•"/>
            </a:pPr>
            <a:r>
              <a:rPr lang="en-GB" altLang="en-US" sz="2000" b="1" dirty="0">
                <a:solidFill>
                  <a:srgbClr val="333399"/>
                </a:solidFill>
                <a:latin typeface="Times New Roman" panose="02020603050405020304" pitchFamily="18" charset="0"/>
              </a:rPr>
              <a:t>Introduction</a:t>
            </a:r>
          </a:p>
          <a:p>
            <a:pPr eaLnBrk="1" hangingPunct="1">
              <a:lnSpc>
                <a:spcPct val="80000"/>
              </a:lnSpc>
              <a:spcBef>
                <a:spcPts val="600"/>
              </a:spcBef>
              <a:buClr>
                <a:srgbClr val="333399"/>
              </a:buClr>
              <a:buSzPct val="100000"/>
              <a:buFont typeface="Times New Roman" panose="02020603050405020304" pitchFamily="18" charset="0"/>
              <a:buChar char="•"/>
            </a:pPr>
            <a:r>
              <a:rPr lang="en-GB" altLang="en-US" sz="2000" b="1" dirty="0">
                <a:solidFill>
                  <a:srgbClr val="333399"/>
                </a:solidFill>
                <a:latin typeface="Times New Roman" panose="02020603050405020304" pitchFamily="18" charset="0"/>
              </a:rPr>
              <a:t>Regular timing technique</a:t>
            </a:r>
          </a:p>
          <a:p>
            <a:pPr eaLnBrk="1" hangingPunct="1">
              <a:lnSpc>
                <a:spcPct val="80000"/>
              </a:lnSpc>
              <a:spcBef>
                <a:spcPts val="600"/>
              </a:spcBef>
              <a:buClr>
                <a:srgbClr val="333399"/>
              </a:buClr>
              <a:buSzPct val="100000"/>
              <a:buFont typeface="Times New Roman" panose="02020603050405020304" pitchFamily="18" charset="0"/>
              <a:buChar char="•"/>
            </a:pPr>
            <a:r>
              <a:rPr lang="en-GB" altLang="en-US" sz="2000" b="1" dirty="0">
                <a:solidFill>
                  <a:srgbClr val="333399"/>
                </a:solidFill>
                <a:latin typeface="Times New Roman" panose="02020603050405020304" pitchFamily="18" charset="0"/>
              </a:rPr>
              <a:t>RF timing technique</a:t>
            </a:r>
          </a:p>
          <a:p>
            <a:pPr eaLnBrk="1" hangingPunct="1">
              <a:lnSpc>
                <a:spcPct val="80000"/>
              </a:lnSpc>
              <a:spcBef>
                <a:spcPts val="600"/>
              </a:spcBef>
              <a:buClr>
                <a:srgbClr val="333399"/>
              </a:buClr>
              <a:buSzPct val="100000"/>
              <a:buFont typeface="Times New Roman" panose="02020603050405020304" pitchFamily="18" charset="0"/>
              <a:buChar char="•"/>
            </a:pPr>
            <a:r>
              <a:rPr lang="en-GB" altLang="en-US" sz="2000" b="1" dirty="0">
                <a:solidFill>
                  <a:srgbClr val="333399"/>
                </a:solidFill>
                <a:latin typeface="Times New Roman" panose="02020603050405020304" pitchFamily="18" charset="0"/>
              </a:rPr>
              <a:t>Advanced RF timing technique</a:t>
            </a:r>
          </a:p>
          <a:p>
            <a:pPr eaLnBrk="1" hangingPunct="1">
              <a:lnSpc>
                <a:spcPct val="80000"/>
              </a:lnSpc>
              <a:spcBef>
                <a:spcPts val="600"/>
              </a:spcBef>
              <a:buClr>
                <a:srgbClr val="333399"/>
              </a:buClr>
              <a:buSzPct val="100000"/>
              <a:buFont typeface="Times New Roman" panose="02020603050405020304" pitchFamily="18" charset="0"/>
              <a:buChar char="•"/>
            </a:pPr>
            <a:r>
              <a:rPr lang="en-GB" altLang="en-US" sz="2000" b="1" dirty="0">
                <a:solidFill>
                  <a:srgbClr val="333399"/>
                </a:solidFill>
                <a:latin typeface="Times New Roman" panose="02020603050405020304" pitchFamily="18" charset="0"/>
              </a:rPr>
              <a:t>Test studies</a:t>
            </a:r>
          </a:p>
          <a:p>
            <a:pPr eaLnBrk="1" hangingPunct="1">
              <a:lnSpc>
                <a:spcPct val="80000"/>
              </a:lnSpc>
              <a:spcBef>
                <a:spcPts val="600"/>
              </a:spcBef>
              <a:buClr>
                <a:srgbClr val="333399"/>
              </a:buClr>
              <a:buSzPct val="100000"/>
              <a:buFont typeface="Times New Roman" panose="02020603050405020304" pitchFamily="18" charset="0"/>
              <a:buChar char="•"/>
            </a:pPr>
            <a:r>
              <a:rPr lang="en-GB" altLang="en-US" sz="2000" b="1" dirty="0">
                <a:solidFill>
                  <a:srgbClr val="333399"/>
                </a:solidFill>
                <a:latin typeface="Times New Roman" panose="02020603050405020304" pitchFamily="18" charset="0"/>
              </a:rPr>
              <a:t>Spiral scanning</a:t>
            </a:r>
          </a:p>
          <a:p>
            <a:pPr eaLnBrk="1" hangingPunct="1">
              <a:lnSpc>
                <a:spcPct val="80000"/>
              </a:lnSpc>
              <a:spcBef>
                <a:spcPts val="600"/>
              </a:spcBef>
              <a:buClr>
                <a:srgbClr val="333399"/>
              </a:buClr>
              <a:buSzPct val="100000"/>
              <a:buFont typeface="Times New Roman" panose="02020603050405020304" pitchFamily="18" charset="0"/>
              <a:buChar char="•"/>
            </a:pPr>
            <a:r>
              <a:rPr lang="en-GB" altLang="en-US" sz="2000" b="1" dirty="0">
                <a:solidFill>
                  <a:srgbClr val="333399"/>
                </a:solidFill>
                <a:latin typeface="Times New Roman" panose="02020603050405020304" pitchFamily="18" charset="0"/>
              </a:rPr>
              <a:t>RFPMT</a:t>
            </a:r>
          </a:p>
          <a:p>
            <a:pPr eaLnBrk="1" hangingPunct="1">
              <a:lnSpc>
                <a:spcPct val="80000"/>
              </a:lnSpc>
              <a:spcBef>
                <a:spcPts val="600"/>
              </a:spcBef>
              <a:buClr>
                <a:srgbClr val="333399"/>
              </a:buClr>
              <a:buSzPct val="100000"/>
              <a:buFont typeface="Times New Roman" panose="02020603050405020304" pitchFamily="18" charset="0"/>
              <a:buChar char="•"/>
            </a:pPr>
            <a:r>
              <a:rPr lang="en-GB" altLang="en-US" sz="2000" b="1" dirty="0">
                <a:solidFill>
                  <a:srgbClr val="333399"/>
                </a:solidFill>
                <a:latin typeface="Times New Roman" panose="02020603050405020304" pitchFamily="18" charset="0"/>
              </a:rPr>
              <a:t>RFPMT based Cherenkov </a:t>
            </a:r>
            <a:r>
              <a:rPr lang="en-GB" altLang="en-US" sz="2000" b="1" dirty="0" smtClean="0">
                <a:solidFill>
                  <a:srgbClr val="333399"/>
                </a:solidFill>
                <a:latin typeface="Times New Roman" panose="02020603050405020304" pitchFamily="18" charset="0"/>
              </a:rPr>
              <a:t>detectors</a:t>
            </a:r>
          </a:p>
          <a:p>
            <a:pPr eaLnBrk="1" hangingPunct="1">
              <a:lnSpc>
                <a:spcPct val="80000"/>
              </a:lnSpc>
              <a:spcBef>
                <a:spcPts val="600"/>
              </a:spcBef>
              <a:buClr>
                <a:srgbClr val="333399"/>
              </a:buClr>
              <a:buSzPct val="100000"/>
              <a:buFont typeface="Times New Roman" panose="02020603050405020304" pitchFamily="18" charset="0"/>
              <a:buChar char="•"/>
            </a:pPr>
            <a:r>
              <a:rPr lang="en-GB" altLang="en-US" sz="2000" b="1" dirty="0">
                <a:solidFill>
                  <a:srgbClr val="333399"/>
                </a:solidFill>
                <a:latin typeface="Times New Roman" panose="02020603050405020304" pitchFamily="18" charset="0"/>
              </a:rPr>
              <a:t>RF Timer, Spiral Scanning and </a:t>
            </a:r>
            <a:r>
              <a:rPr lang="en-GB" altLang="en-US" sz="2000" b="1" dirty="0" smtClean="0">
                <a:solidFill>
                  <a:srgbClr val="333399"/>
                </a:solidFill>
                <a:latin typeface="Times New Roman" panose="02020603050405020304" pitchFamily="18" charset="0"/>
              </a:rPr>
              <a:t>TPX3Cam</a:t>
            </a:r>
            <a:endParaRPr lang="en-GB" altLang="en-US" sz="2000" b="1" dirty="0">
              <a:solidFill>
                <a:srgbClr val="333399"/>
              </a:solidFill>
              <a:latin typeface="Times New Roman" panose="02020603050405020304" pitchFamily="18" charset="0"/>
            </a:endParaRPr>
          </a:p>
          <a:p>
            <a:pPr eaLnBrk="1" hangingPunct="1">
              <a:lnSpc>
                <a:spcPct val="80000"/>
              </a:lnSpc>
              <a:spcBef>
                <a:spcPts val="600"/>
              </a:spcBef>
              <a:buClr>
                <a:srgbClr val="333399"/>
              </a:buClr>
              <a:buSzPct val="100000"/>
              <a:buFont typeface="Times New Roman" panose="02020603050405020304" pitchFamily="18" charset="0"/>
              <a:buChar char="•"/>
            </a:pPr>
            <a:r>
              <a:rPr lang="en-GB" altLang="en-US" sz="2000" b="1" dirty="0" smtClean="0">
                <a:solidFill>
                  <a:srgbClr val="333399"/>
                </a:solidFill>
                <a:latin typeface="Times New Roman" panose="02020603050405020304" pitchFamily="18" charset="0"/>
              </a:rPr>
              <a:t>RFPMT </a:t>
            </a:r>
            <a:r>
              <a:rPr lang="en-GB" altLang="en-US" sz="2000" b="1" dirty="0">
                <a:solidFill>
                  <a:srgbClr val="333399"/>
                </a:solidFill>
                <a:latin typeface="Times New Roman" panose="02020603050405020304" pitchFamily="18" charset="0"/>
              </a:rPr>
              <a:t>and Optical Frequency </a:t>
            </a:r>
            <a:r>
              <a:rPr lang="en-GB" altLang="en-US" sz="2000" b="1" dirty="0" smtClean="0">
                <a:solidFill>
                  <a:srgbClr val="333399"/>
                </a:solidFill>
                <a:latin typeface="Times New Roman" panose="02020603050405020304" pitchFamily="18" charset="0"/>
              </a:rPr>
              <a:t>Comb</a:t>
            </a:r>
            <a:endParaRPr lang="en-GB" altLang="en-US" sz="2000" b="1" dirty="0">
              <a:solidFill>
                <a:srgbClr val="333399"/>
              </a:solidFill>
              <a:latin typeface="Times New Roman" panose="02020603050405020304" pitchFamily="18" charset="0"/>
            </a:endParaRPr>
          </a:p>
          <a:p>
            <a:pPr eaLnBrk="1" hangingPunct="1">
              <a:lnSpc>
                <a:spcPct val="80000"/>
              </a:lnSpc>
              <a:spcBef>
                <a:spcPts val="600"/>
              </a:spcBef>
              <a:buClr>
                <a:srgbClr val="333399"/>
              </a:buClr>
              <a:buSzPct val="100000"/>
              <a:buFont typeface="Times New Roman" panose="02020603050405020304" pitchFamily="18" charset="0"/>
              <a:buChar char="•"/>
            </a:pPr>
            <a:r>
              <a:rPr lang="en-GB" altLang="en-US" sz="2000" b="1" dirty="0" smtClean="0">
                <a:solidFill>
                  <a:srgbClr val="333399"/>
                </a:solidFill>
                <a:latin typeface="Times New Roman" panose="02020603050405020304" pitchFamily="18" charset="0"/>
              </a:rPr>
              <a:t>RF Timer based Heavy </a:t>
            </a:r>
            <a:r>
              <a:rPr lang="en-GB" altLang="en-US" sz="2000" b="1" dirty="0">
                <a:solidFill>
                  <a:srgbClr val="333399"/>
                </a:solidFill>
                <a:latin typeface="Times New Roman" panose="02020603050405020304" pitchFamily="18" charset="0"/>
              </a:rPr>
              <a:t>Ion </a:t>
            </a:r>
            <a:r>
              <a:rPr lang="en-GB" altLang="en-US" sz="2000" b="1" dirty="0" smtClean="0">
                <a:solidFill>
                  <a:srgbClr val="333399"/>
                </a:solidFill>
                <a:latin typeface="Times New Roman" panose="02020603050405020304" pitchFamily="18" charset="0"/>
              </a:rPr>
              <a:t>Detector</a:t>
            </a:r>
            <a:endParaRPr lang="en-GB" altLang="en-US" sz="2000" b="1" dirty="0">
              <a:solidFill>
                <a:srgbClr val="333399"/>
              </a:solidFill>
              <a:latin typeface="Times New Roman" panose="02020603050405020304" pitchFamily="18" charset="0"/>
            </a:endParaRPr>
          </a:p>
          <a:p>
            <a:pPr eaLnBrk="1" hangingPunct="1">
              <a:lnSpc>
                <a:spcPct val="80000"/>
              </a:lnSpc>
              <a:spcBef>
                <a:spcPts val="600"/>
              </a:spcBef>
              <a:buClr>
                <a:srgbClr val="333399"/>
              </a:buClr>
              <a:buSzPct val="100000"/>
              <a:buFont typeface="Times New Roman" panose="02020603050405020304" pitchFamily="18" charset="0"/>
              <a:buChar char="•"/>
            </a:pPr>
            <a:r>
              <a:rPr lang="en-GB" altLang="en-US" sz="2000" b="1" dirty="0">
                <a:solidFill>
                  <a:srgbClr val="333399"/>
                </a:solidFill>
                <a:latin typeface="Times New Roman" panose="02020603050405020304" pitchFamily="18" charset="0"/>
              </a:rPr>
              <a:t>Applications</a:t>
            </a:r>
          </a:p>
          <a:p>
            <a:pPr eaLnBrk="1" hangingPunct="1">
              <a:lnSpc>
                <a:spcPct val="80000"/>
              </a:lnSpc>
              <a:spcBef>
                <a:spcPts val="600"/>
              </a:spcBef>
              <a:buClr>
                <a:srgbClr val="333399"/>
              </a:buClr>
              <a:buSzPct val="100000"/>
              <a:buFont typeface="Times New Roman" panose="02020603050405020304" pitchFamily="18" charset="0"/>
              <a:buChar char="•"/>
            </a:pPr>
            <a:r>
              <a:rPr lang="en-GB" altLang="en-US" sz="2000" b="1" dirty="0">
                <a:solidFill>
                  <a:srgbClr val="333399"/>
                </a:solidFill>
                <a:latin typeface="Times New Roman" panose="02020603050405020304" pitchFamily="18" charset="0"/>
              </a:rPr>
              <a:t>Expectations</a:t>
            </a:r>
          </a:p>
          <a:p>
            <a:pPr eaLnBrk="1" hangingPunct="1">
              <a:lnSpc>
                <a:spcPct val="80000"/>
              </a:lnSpc>
              <a:spcBef>
                <a:spcPts val="600"/>
              </a:spcBef>
              <a:buClr>
                <a:srgbClr val="333399"/>
              </a:buClr>
              <a:buSzPct val="100000"/>
            </a:pPr>
            <a:endParaRPr lang="en-GB" altLang="en-US" sz="2000" b="1" dirty="0">
              <a:solidFill>
                <a:srgbClr val="333399"/>
              </a:solidFill>
              <a:latin typeface="Times New Roman" panose="02020603050405020304" pitchFamily="18" charset="0"/>
            </a:endParaRPr>
          </a:p>
          <a:p>
            <a:pPr eaLnBrk="1" hangingPunct="1">
              <a:lnSpc>
                <a:spcPct val="80000"/>
              </a:lnSpc>
              <a:spcBef>
                <a:spcPts val="600"/>
              </a:spcBef>
              <a:buClr>
                <a:srgbClr val="333399"/>
              </a:buClr>
              <a:buSzPct val="100000"/>
              <a:buFont typeface="Times New Roman" panose="02020603050405020304" pitchFamily="18" charset="0"/>
              <a:buNone/>
            </a:pPr>
            <a:endParaRPr lang="en-GB" altLang="en-US" sz="2400" b="1" dirty="0">
              <a:solidFill>
                <a:srgbClr val="333399"/>
              </a:solidFill>
              <a:latin typeface="Times New Roman" panose="02020603050405020304" pitchFamily="18" charset="0"/>
            </a:endParaRPr>
          </a:p>
          <a:p>
            <a:pPr marL="0" indent="0" eaLnBrk="1" hangingPunct="1">
              <a:lnSpc>
                <a:spcPct val="80000"/>
              </a:lnSpc>
              <a:spcBef>
                <a:spcPts val="600"/>
              </a:spcBef>
              <a:buClr>
                <a:srgbClr val="333399"/>
              </a:buClr>
              <a:buSzPct val="100000"/>
            </a:pPr>
            <a:endParaRPr lang="en-GB" altLang="en-US" sz="2400" b="1" dirty="0">
              <a:solidFill>
                <a:srgbClr val="333399"/>
              </a:solidFill>
              <a:latin typeface="Times New Roman" panose="02020603050405020304" pitchFamily="18" charset="0"/>
            </a:endParaRPr>
          </a:p>
          <a:p>
            <a:pPr eaLnBrk="1" hangingPunct="1">
              <a:lnSpc>
                <a:spcPct val="80000"/>
              </a:lnSpc>
              <a:spcBef>
                <a:spcPts val="600"/>
              </a:spcBef>
              <a:buClr>
                <a:srgbClr val="333399"/>
              </a:buClr>
              <a:buSzPct val="100000"/>
              <a:buFont typeface="Times New Roman" panose="02020603050405020304" pitchFamily="18" charset="0"/>
              <a:buNone/>
            </a:pPr>
            <a:endParaRPr lang="en-GB" altLang="en-US" sz="2400" b="1" dirty="0">
              <a:solidFill>
                <a:srgbClr val="333399"/>
              </a:solidFill>
              <a:latin typeface="Times New Roman" panose="02020603050405020304" pitchFamily="18" charset="0"/>
            </a:endParaRPr>
          </a:p>
          <a:p>
            <a:pPr eaLnBrk="1" hangingPunct="1">
              <a:lnSpc>
                <a:spcPct val="80000"/>
              </a:lnSpc>
              <a:spcBef>
                <a:spcPts val="600"/>
              </a:spcBef>
              <a:buClr>
                <a:srgbClr val="333399"/>
              </a:buClr>
              <a:buSzPct val="100000"/>
              <a:buFont typeface="Times New Roman" panose="02020603050405020304" pitchFamily="18" charset="0"/>
              <a:buChar char="•"/>
            </a:pPr>
            <a:endParaRPr lang="en-GB" altLang="en-US" sz="2400" b="1" dirty="0">
              <a:solidFill>
                <a:srgbClr val="2D2DB9"/>
              </a:solidFill>
              <a:latin typeface="Times New Roman" panose="02020603050405020304" pitchFamily="18" charset="0"/>
            </a:endParaRPr>
          </a:p>
          <a:p>
            <a:pPr eaLnBrk="1" hangingPunct="1">
              <a:lnSpc>
                <a:spcPct val="80000"/>
              </a:lnSpc>
              <a:spcBef>
                <a:spcPts val="600"/>
              </a:spcBef>
              <a:buClr>
                <a:srgbClr val="333399"/>
              </a:buClr>
              <a:buSzPct val="100000"/>
              <a:buFont typeface="Arial" panose="020B0604020202020204" pitchFamily="34" charset="0"/>
              <a:buNone/>
            </a:pPr>
            <a:endParaRPr lang="en-GB" altLang="en-US" sz="2400" b="1" dirty="0">
              <a:solidFill>
                <a:srgbClr val="333399"/>
              </a:solidFill>
              <a:latin typeface="Times New Roman" panose="02020603050405020304" pitchFamily="18" charset="0"/>
            </a:endParaRPr>
          </a:p>
          <a:p>
            <a:pPr eaLnBrk="1" hangingPunct="1">
              <a:lnSpc>
                <a:spcPct val="80000"/>
              </a:lnSpc>
              <a:spcBef>
                <a:spcPts val="600"/>
              </a:spcBef>
              <a:buClr>
                <a:srgbClr val="333399"/>
              </a:buClr>
              <a:buSzPct val="100000"/>
              <a:buFont typeface="Times New Roman" panose="02020603050405020304" pitchFamily="18" charset="0"/>
              <a:buNone/>
            </a:pPr>
            <a:endParaRPr lang="en-GB" altLang="en-US" sz="2400" b="1" dirty="0">
              <a:solidFill>
                <a:srgbClr val="333399"/>
              </a:solidFill>
              <a:latin typeface="Times New Roman" panose="02020603050405020304" pitchFamily="18" charset="0"/>
            </a:endParaRPr>
          </a:p>
        </p:txBody>
      </p:sp>
      <p:sp>
        <p:nvSpPr>
          <p:cNvPr id="2" name="Date Placeholder 1">
            <a:extLst>
              <a:ext uri="{FF2B5EF4-FFF2-40B4-BE49-F238E27FC236}">
                <a16:creationId xmlns:a16="http://schemas.microsoft.com/office/drawing/2014/main" xmlns="" id="{B6E883EE-1838-A37D-ACDC-CA896774ED0E}"/>
              </a:ext>
            </a:extLst>
          </p:cNvPr>
          <p:cNvSpPr>
            <a:spLocks noGrp="1"/>
          </p:cNvSpPr>
          <p:nvPr>
            <p:ph type="dt" idx="10"/>
          </p:nvPr>
        </p:nvSpPr>
        <p:spPr/>
        <p:txBody>
          <a:bodyPr/>
          <a:lstStyle/>
          <a:p>
            <a:pPr>
              <a:defRPr/>
            </a:pPr>
            <a:r>
              <a:rPr lang="en-US" sz="1200">
                <a:solidFill>
                  <a:schemeClr val="bg2"/>
                </a:solidFill>
                <a:latin typeface="Calibri" panose="020F0502020204030204" pitchFamily="34" charset="0"/>
                <a:ea typeface="Calibri" panose="020F0502020204030204" pitchFamily="34" charset="0"/>
                <a:cs typeface="Calibri" panose="020F0502020204030204" pitchFamily="34" charset="0"/>
              </a:rPr>
              <a:t>5/17/2023</a:t>
            </a:r>
            <a:endParaRPr lang="en-GB"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3" name="Footer Placeholder 2">
            <a:extLst>
              <a:ext uri="{FF2B5EF4-FFF2-40B4-BE49-F238E27FC236}">
                <a16:creationId xmlns:a16="http://schemas.microsoft.com/office/drawing/2014/main" xmlns="" id="{51F6F27F-9659-CBC4-72CF-69D8DB356B72}"/>
              </a:ext>
            </a:extLst>
          </p:cNvPr>
          <p:cNvSpPr>
            <a:spLocks noGrp="1"/>
          </p:cNvSpPr>
          <p:nvPr>
            <p:ph type="ftr" idx="11"/>
          </p:nvPr>
        </p:nvSpPr>
        <p:spPr/>
        <p:txBody>
          <a:bodyPr/>
          <a:lstStyle/>
          <a:p>
            <a:pPr>
              <a:defRPr/>
            </a:pPr>
            <a:r>
              <a:rPr lang="en-GB" sz="1200" dirty="0">
                <a:solidFill>
                  <a:schemeClr val="bg2"/>
                </a:solidFill>
                <a:latin typeface="Calibri" panose="020F0502020204030204" pitchFamily="34" charset="0"/>
                <a:ea typeface="Calibri" panose="020F0502020204030204" pitchFamily="34" charset="0"/>
                <a:cs typeface="Calibri" panose="020F0502020204030204" pitchFamily="34" charset="0"/>
              </a:rPr>
              <a:t>ECFA-DRD4</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Number Placeholder 1">
            <a:extLst>
              <a:ext uri="{FF2B5EF4-FFF2-40B4-BE49-F238E27FC236}">
                <a16:creationId xmlns:a16="http://schemas.microsoft.com/office/drawing/2014/main" xmlns="" id="{F8D70CEB-B0EE-4AA8-81F6-47BB41762AB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1"/>
                </a:solidFill>
                <a:latin typeface="Arial" panose="020B0604020202020204" pitchFamily="34" charset="0"/>
                <a:cs typeface="Arial" panose="020B0604020202020204" pitchFamily="34" charset="0"/>
              </a:defRPr>
            </a:lvl1pPr>
            <a:lvl2pPr marL="742950" indent="-285750" eaLnBrk="0" hangingPunct="0">
              <a:defRPr>
                <a:solidFill>
                  <a:schemeClr val="bg1"/>
                </a:solidFill>
                <a:latin typeface="Arial" panose="020B0604020202020204" pitchFamily="34" charset="0"/>
                <a:cs typeface="Arial" panose="020B0604020202020204" pitchFamily="34" charset="0"/>
              </a:defRPr>
            </a:lvl2pPr>
            <a:lvl3pPr marL="1143000" indent="-228600" eaLnBrk="0" hangingPunct="0">
              <a:defRPr>
                <a:solidFill>
                  <a:schemeClr val="bg1"/>
                </a:solidFill>
                <a:latin typeface="Arial" panose="020B0604020202020204" pitchFamily="34" charset="0"/>
                <a:cs typeface="Arial" panose="020B0604020202020204" pitchFamily="34" charset="0"/>
              </a:defRPr>
            </a:lvl3pPr>
            <a:lvl4pPr marL="1600200" indent="-228600" eaLnBrk="0" hangingPunct="0">
              <a:defRPr>
                <a:solidFill>
                  <a:schemeClr val="bg1"/>
                </a:solidFill>
                <a:latin typeface="Arial" panose="020B0604020202020204" pitchFamily="34" charset="0"/>
                <a:cs typeface="Arial" panose="020B0604020202020204" pitchFamily="34" charset="0"/>
              </a:defRPr>
            </a:lvl4pPr>
            <a:lvl5pPr marL="2057400" indent="-228600" eaLnBrk="0" hangingPunct="0">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9pPr>
          </a:lstStyle>
          <a:p>
            <a:pPr marL="0" marR="0" lvl="0" indent="0" algn="r" defTabSz="455613" rtl="0" eaLnBrk="1" fontAlgn="base" latinLnBrk="0" hangingPunct="1">
              <a:lnSpc>
                <a:spcPct val="58000"/>
              </a:lnSpc>
              <a:spcBef>
                <a:spcPct val="0"/>
              </a:spcBef>
              <a:spcAft>
                <a:spcPct val="0"/>
              </a:spcAft>
              <a:buClr>
                <a:srgbClr val="000000"/>
              </a:buClr>
              <a:buSzPct val="100000"/>
              <a:buFont typeface="Arial" panose="020B0604020202020204" pitchFamily="34" charset="0"/>
              <a:buNone/>
              <a:tabLst/>
              <a:defRPr/>
            </a:pPr>
            <a:fld id="{90A44B45-D51E-446A-B028-10D341CAE749}" type="slidenum">
              <a:rPr kumimoji="0" lang="en-GB" altLang="en-US" sz="1200" b="0" i="0" u="none" strike="noStrike" kern="1200" cap="none" spc="0" normalizeH="0" baseline="0" noProof="0" smtClean="0">
                <a:ln>
                  <a:noFill/>
                </a:ln>
                <a:solidFill>
                  <a:srgbClr val="898989"/>
                </a:solidFill>
                <a:effectLst/>
                <a:uLnTx/>
                <a:uFillTx/>
                <a:latin typeface="Calibri" panose="020F0502020204030204" pitchFamily="34" charset="0"/>
                <a:ea typeface="Calibri" panose="020F0502020204030204" pitchFamily="34" charset="0"/>
                <a:cs typeface="Calibri" panose="020F0502020204030204" pitchFamily="34" charset="0"/>
              </a:rPr>
              <a:pPr marL="0" marR="0" lvl="0" indent="0" algn="r" defTabSz="455613" rtl="0" eaLnBrk="1" fontAlgn="base" latinLnBrk="0" hangingPunct="1">
                <a:lnSpc>
                  <a:spcPct val="58000"/>
                </a:lnSpc>
                <a:spcBef>
                  <a:spcPct val="0"/>
                </a:spcBef>
                <a:spcAft>
                  <a:spcPct val="0"/>
                </a:spcAft>
                <a:buClr>
                  <a:srgbClr val="000000"/>
                </a:buClr>
                <a:buSzPct val="100000"/>
                <a:buFont typeface="Arial" panose="020B0604020202020204" pitchFamily="34" charset="0"/>
                <a:buNone/>
                <a:tabLst/>
                <a:defRPr/>
              </a:pPr>
              <a:t>3</a:t>
            </a:fld>
            <a:endParaRPr kumimoji="0" lang="en-GB" altLang="en-US" sz="1200" b="0" i="0" u="none" strike="noStrike" kern="1200" cap="none" spc="0" normalizeH="0" baseline="0" noProof="0" dirty="0">
              <a:ln>
                <a:noFill/>
              </a:ln>
              <a:solidFill>
                <a:srgbClr val="898989"/>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80899" name="TextBox 6">
            <a:extLst>
              <a:ext uri="{FF2B5EF4-FFF2-40B4-BE49-F238E27FC236}">
                <a16:creationId xmlns:a16="http://schemas.microsoft.com/office/drawing/2014/main" xmlns="" id="{CA1036DB-895E-4031-8AB1-F3B9C521FB72}"/>
              </a:ext>
            </a:extLst>
          </p:cNvPr>
          <p:cNvSpPr txBox="1">
            <a:spLocks noChangeArrowheads="1"/>
          </p:cNvSpPr>
          <p:nvPr/>
        </p:nvSpPr>
        <p:spPr bwMode="auto">
          <a:xfrm>
            <a:off x="457200" y="997565"/>
            <a:ext cx="8534400" cy="2431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cs typeface="Arial" panose="020B0604020202020204" pitchFamily="34" charset="0"/>
              </a:defRPr>
            </a:lvl1pPr>
            <a:lvl2pPr marL="742950" indent="-285750" eaLnBrk="0" hangingPunct="0">
              <a:defRPr>
                <a:solidFill>
                  <a:schemeClr val="bg1"/>
                </a:solidFill>
                <a:latin typeface="Arial" panose="020B0604020202020204" pitchFamily="34" charset="0"/>
                <a:cs typeface="Arial" panose="020B0604020202020204" pitchFamily="34" charset="0"/>
              </a:defRPr>
            </a:lvl2pPr>
            <a:lvl3pPr marL="1143000" indent="-228600" eaLnBrk="0" hangingPunct="0">
              <a:defRPr>
                <a:solidFill>
                  <a:schemeClr val="bg1"/>
                </a:solidFill>
                <a:latin typeface="Arial" panose="020B0604020202020204" pitchFamily="34" charset="0"/>
                <a:cs typeface="Arial" panose="020B0604020202020204" pitchFamily="34" charset="0"/>
              </a:defRPr>
            </a:lvl3pPr>
            <a:lvl4pPr marL="1600200" indent="-228600" eaLnBrk="0" hangingPunct="0">
              <a:defRPr>
                <a:solidFill>
                  <a:schemeClr val="bg1"/>
                </a:solidFill>
                <a:latin typeface="Arial" panose="020B0604020202020204" pitchFamily="34" charset="0"/>
                <a:cs typeface="Arial" panose="020B0604020202020204" pitchFamily="34" charset="0"/>
              </a:defRPr>
            </a:lvl4pPr>
            <a:lvl5pPr marL="2057400" indent="-228600" eaLnBrk="0" hangingPunct="0">
              <a:defRPr>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hy-AM" altLang="en-US" sz="2400" b="1" i="0" u="none" strike="noStrike" kern="1200" cap="none" spc="0" normalizeH="0" baseline="0" noProof="0" dirty="0">
                <a:ln>
                  <a:noFill/>
                </a:ln>
                <a:solidFill>
                  <a:srgbClr val="632523"/>
                </a:solidFill>
                <a:effectLst/>
                <a:uLnTx/>
                <a:uFillTx/>
                <a:latin typeface="Times New Roman" panose="02020603050405020304" pitchFamily="18" charset="0"/>
                <a:ea typeface="+mn-ea"/>
                <a:cs typeface="Times New Roman" panose="02020603050405020304" pitchFamily="18" charset="0"/>
              </a:rPr>
              <a:t>20th century was century of </a:t>
            </a:r>
            <a:r>
              <a:rPr kumimoji="0" lang="en-US" altLang="en-US" sz="2400" b="1" i="0" u="none" strike="noStrike" kern="1200" cap="none" spc="0" normalizeH="0" baseline="0" noProof="0" dirty="0">
                <a:ln>
                  <a:noFill/>
                </a:ln>
                <a:solidFill>
                  <a:srgbClr val="632523"/>
                </a:solidFill>
                <a:effectLst/>
                <a:uLnTx/>
                <a:uFillTx/>
                <a:latin typeface="Times New Roman" panose="02020603050405020304" pitchFamily="18" charset="0"/>
                <a:ea typeface="+mn-ea"/>
                <a:cs typeface="Times New Roman" panose="02020603050405020304" pitchFamily="18" charset="0"/>
              </a:rPr>
              <a:t>first-generation Quantum Technologies (lasers, nanosecond electronics, atomic clock….)</a:t>
            </a:r>
            <a:endParaRPr kumimoji="0" lang="hy-AM" altLang="en-US" sz="2400" b="1" i="0" u="none" strike="noStrike" kern="1200" cap="none" spc="0" normalizeH="0" baseline="0" noProof="0" dirty="0">
              <a:ln>
                <a:noFill/>
              </a:ln>
              <a:solidFill>
                <a:srgbClr val="632523"/>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hy-AM" altLang="en-US" sz="24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hy-AM" altLang="en-US" sz="2400" b="1" i="0" u="none" strike="noStrike" kern="1200" cap="none" spc="0" normalizeH="0" baseline="0" noProof="0" dirty="0">
                <a:ln>
                  <a:noFill/>
                </a:ln>
                <a:solidFill>
                  <a:srgbClr val="1E0AB6"/>
                </a:solidFill>
                <a:effectLst/>
                <a:uLnTx/>
                <a:uFillTx/>
                <a:latin typeface="Times New Roman" panose="02020603050405020304" pitchFamily="18" charset="0"/>
                <a:ea typeface="+mn-ea"/>
                <a:cs typeface="Times New Roman" panose="02020603050405020304" pitchFamily="18" charset="0"/>
              </a:rPr>
              <a:t>21st century will be century of </a:t>
            </a:r>
            <a:r>
              <a:rPr kumimoji="0" lang="en-US" altLang="en-US" sz="2400" b="1" i="0" u="none" strike="noStrike" kern="1200" cap="none" spc="0" normalizeH="0" baseline="0" noProof="0" dirty="0">
                <a:ln>
                  <a:noFill/>
                </a:ln>
                <a:solidFill>
                  <a:srgbClr val="1E0AB6"/>
                </a:solidFill>
                <a:effectLst/>
                <a:uLnTx/>
                <a:uFillTx/>
                <a:latin typeface="Times New Roman" panose="02020603050405020304" pitchFamily="18" charset="0"/>
                <a:ea typeface="+mn-ea"/>
                <a:cs typeface="Times New Roman" panose="02020603050405020304" pitchFamily="18" charset="0"/>
              </a:rPr>
              <a:t>second-generation Quantum Technologies: </a:t>
            </a:r>
            <a:r>
              <a:rPr kumimoji="0" lang="hy-AM" altLang="en-US" sz="2400" b="1"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rPr>
              <a:t>PHOTONICS</a:t>
            </a:r>
            <a:r>
              <a:rPr kumimoji="0" lang="en-US" altLang="en-US" sz="2400" b="1"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rPr>
              <a:t>, NANOTECHNOLOGIES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600" b="1"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dirty="0">
                <a:ln>
                  <a:noFill/>
                </a:ln>
                <a:solidFill>
                  <a:srgbClr val="050A0F"/>
                </a:solidFill>
                <a:effectLst/>
                <a:uLnTx/>
                <a:uFillTx/>
                <a:latin typeface="Times New Roman" panose="02020603050405020304" pitchFamily="18" charset="0"/>
                <a:ea typeface="+mn-ea"/>
                <a:cs typeface="Times New Roman" panose="02020603050405020304" pitchFamily="18" charset="0"/>
              </a:rPr>
              <a:t>(more than 7 Nobel Prizes of this century is related to PHOTONICs)</a:t>
            </a:r>
            <a:endParaRPr kumimoji="0" lang="hy-AM" altLang="en-US" sz="1600" b="1" i="0" u="none" strike="noStrike" kern="1200" cap="none" spc="0" normalizeH="0" baseline="0" noProof="0" dirty="0">
              <a:ln>
                <a:noFill/>
              </a:ln>
              <a:solidFill>
                <a:srgbClr val="050A0F"/>
              </a:solidFill>
              <a:effectLst/>
              <a:uLnTx/>
              <a:uFillTx/>
              <a:latin typeface="Times New Roman" panose="02020603050405020304" pitchFamily="18" charset="0"/>
              <a:ea typeface="+mn-ea"/>
              <a:cs typeface="Times New Roman" panose="02020603050405020304" pitchFamily="18" charset="0"/>
            </a:endParaRPr>
          </a:p>
        </p:txBody>
      </p:sp>
      <p:sp>
        <p:nvSpPr>
          <p:cNvPr id="10" name="Rectangle 9">
            <a:extLst>
              <a:ext uri="{FF2B5EF4-FFF2-40B4-BE49-F238E27FC236}">
                <a16:creationId xmlns:a16="http://schemas.microsoft.com/office/drawing/2014/main" xmlns="" id="{5DCACEE0-5264-4AAC-B1DF-1FF75E39C5B1}"/>
              </a:ext>
            </a:extLst>
          </p:cNvPr>
          <p:cNvSpPr/>
          <p:nvPr/>
        </p:nvSpPr>
        <p:spPr>
          <a:xfrm>
            <a:off x="683568" y="3843007"/>
            <a:ext cx="7776864"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 typeface="Arial" charset="0"/>
              <a:buNone/>
              <a:tabLst/>
              <a:defRPr/>
            </a:pPr>
            <a:r>
              <a:rPr kumimoji="0" lang="en-US" sz="2400" b="1" i="0" u="none" strike="noStrike" kern="1200" cap="none" spc="0" normalizeH="0" baseline="0" noProof="0" dirty="0">
                <a:ln>
                  <a:noFill/>
                </a:ln>
                <a:solidFill>
                  <a:srgbClr val="002060"/>
                </a:solidFill>
                <a:effectLst/>
                <a:uLnTx/>
                <a:uFillTx/>
                <a:latin typeface="Times New Roman" pitchFamily="18" charset="0"/>
                <a:ea typeface="+mn-ea"/>
                <a:cs typeface="Times New Roman" pitchFamily="18" charset="0"/>
              </a:rPr>
              <a:t>Single Photon </a:t>
            </a:r>
            <a:r>
              <a:rPr lang="en-US" sz="2400" b="1" noProof="0" dirty="0">
                <a:solidFill>
                  <a:srgbClr val="002060"/>
                </a:solidFill>
                <a:latin typeface="Times New Roman" pitchFamily="18" charset="0"/>
                <a:cs typeface="Times New Roman" pitchFamily="18" charset="0"/>
              </a:rPr>
              <a:t>Detection</a:t>
            </a:r>
            <a:r>
              <a:rPr kumimoji="0" lang="en-US" sz="2400" b="1" i="0" u="none" strike="noStrike" kern="1200" cap="none" spc="0" normalizeH="0" baseline="0" noProof="0" dirty="0">
                <a:ln>
                  <a:noFill/>
                </a:ln>
                <a:solidFill>
                  <a:srgbClr val="002060"/>
                </a:solidFill>
                <a:effectLst/>
                <a:uLnTx/>
                <a:uFillTx/>
                <a:latin typeface="Times New Roman" pitchFamily="18" charset="0"/>
                <a:ea typeface="+mn-ea"/>
                <a:cs typeface="Times New Roman" pitchFamily="18" charset="0"/>
              </a:rPr>
              <a:t> and Timing is a crucial part of PHOTONICS</a:t>
            </a:r>
            <a:endParaRPr kumimoji="0" lang="hy-AM" sz="2400" b="1" i="0" u="none" strike="noStrike" kern="1200" cap="none" spc="0" normalizeH="0" baseline="0" noProof="0" dirty="0">
              <a:ln>
                <a:noFill/>
              </a:ln>
              <a:solidFill>
                <a:srgbClr val="002060"/>
              </a:solidFill>
              <a:effectLst/>
              <a:uLnTx/>
              <a:uFillTx/>
              <a:latin typeface="Times New Roman" pitchFamily="18" charset="0"/>
              <a:ea typeface="+mn-ea"/>
              <a:cs typeface="Times New Roman" pitchFamily="18" charset="0"/>
            </a:endParaRPr>
          </a:p>
        </p:txBody>
      </p:sp>
      <p:sp>
        <p:nvSpPr>
          <p:cNvPr id="8" name="Date Placeholder 7">
            <a:extLst>
              <a:ext uri="{FF2B5EF4-FFF2-40B4-BE49-F238E27FC236}">
                <a16:creationId xmlns:a16="http://schemas.microsoft.com/office/drawing/2014/main" xmlns="" id="{4DBB00DC-7DD5-44DA-B1AC-818E14B81568}"/>
              </a:ext>
            </a:extLst>
          </p:cNvPr>
          <p:cNvSpPr>
            <a:spLocks noGrp="1"/>
          </p:cNvSpPr>
          <p:nvPr>
            <p:ph type="dt" sz="quarter" idx="10"/>
          </p:nvPr>
        </p:nvSpPr>
        <p:spPr/>
        <p:txBody>
          <a:bodyPr/>
          <a:lstStyle/>
          <a:p>
            <a:pPr marL="0" marR="0" lvl="0" indent="0" algn="l" defTabSz="455613" rtl="0" eaLnBrk="1" fontAlgn="auto" latinLnBrk="0" hangingPunct="1">
              <a:lnSpc>
                <a:spcPct val="58000"/>
              </a:lnSpc>
              <a:spcBef>
                <a:spcPts val="0"/>
              </a:spcBef>
              <a:spcAft>
                <a:spcPts val="0"/>
              </a:spcAft>
              <a:buClr>
                <a:srgbClr val="000000"/>
              </a:buClr>
              <a:buSzPct val="100000"/>
              <a:buFont typeface="Arial" pitchFamily="34" charset="0"/>
              <a:buNone/>
              <a:tabLst/>
              <a:defRPr/>
            </a:pPr>
            <a:r>
              <a:rPr kumimoji="0" lang="en-US" sz="1200" b="0" i="0" u="none" strike="noStrike" kern="1200" cap="none" spc="0" normalizeH="0" baseline="0" noProof="0">
                <a:ln>
                  <a:noFill/>
                </a:ln>
                <a:solidFill>
                  <a:prstClr val="black">
                    <a:tint val="75000"/>
                  </a:prstClr>
                </a:solidFill>
                <a:effectLst/>
                <a:uLnTx/>
                <a:uFillTx/>
                <a:latin typeface="Calibri"/>
                <a:ea typeface="+mn-ea"/>
                <a:cs typeface="Arial"/>
              </a:rPr>
              <a:t>5/17/2023</a:t>
            </a:r>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Arial"/>
            </a:endParaRPr>
          </a:p>
        </p:txBody>
      </p:sp>
      <p:sp>
        <p:nvSpPr>
          <p:cNvPr id="9" name="Footer Placeholder 8">
            <a:extLst>
              <a:ext uri="{FF2B5EF4-FFF2-40B4-BE49-F238E27FC236}">
                <a16:creationId xmlns:a16="http://schemas.microsoft.com/office/drawing/2014/main" xmlns="" id="{A6F66720-0AF0-47A1-B411-D224B5F6DDFB}"/>
              </a:ext>
            </a:extLst>
          </p:cNvPr>
          <p:cNvSpPr>
            <a:spLocks noGrp="1"/>
          </p:cNvSpPr>
          <p:nvPr>
            <p:ph type="ftr" sz="quarter" idx="11"/>
          </p:nvPr>
        </p:nvSpPr>
        <p:spPr/>
        <p:txBody>
          <a:bodyPr/>
          <a:lstStyle/>
          <a:p>
            <a:pPr marL="0" marR="0" lvl="0" indent="0" algn="ctr" defTabSz="455613" rtl="0" eaLnBrk="1" fontAlgn="auto" latinLnBrk="0" hangingPunct="1">
              <a:lnSpc>
                <a:spcPct val="58000"/>
              </a:lnSpc>
              <a:spcBef>
                <a:spcPts val="0"/>
              </a:spcBef>
              <a:spcAft>
                <a:spcPts val="0"/>
              </a:spcAft>
              <a:buClr>
                <a:srgbClr val="000000"/>
              </a:buClr>
              <a:buSzPct val="100000"/>
              <a:buFont typeface="Arial" pitchFamily="34" charset="0"/>
              <a:buNone/>
              <a:tabLst/>
              <a:defRPr/>
            </a:pPr>
            <a:r>
              <a:rPr kumimoji="0" lang="en-US" sz="1200" b="0" i="0" u="none" strike="noStrike" kern="1200" cap="none" spc="0" normalizeH="0" baseline="0" noProof="0" dirty="0">
                <a:ln>
                  <a:noFill/>
                </a:ln>
                <a:solidFill>
                  <a:prstClr val="black">
                    <a:tint val="75000"/>
                  </a:prstClr>
                </a:solidFill>
                <a:effectLst/>
                <a:uLnTx/>
                <a:uFillTx/>
                <a:latin typeface="Calibri"/>
                <a:ea typeface="+mn-ea"/>
                <a:cs typeface="Arial"/>
              </a:rPr>
              <a:t>ECFA-DRD4</a:t>
            </a:r>
          </a:p>
        </p:txBody>
      </p:sp>
      <p:sp>
        <p:nvSpPr>
          <p:cNvPr id="11" name="TextBox 6">
            <a:extLst>
              <a:ext uri="{FF2B5EF4-FFF2-40B4-BE49-F238E27FC236}">
                <a16:creationId xmlns:a16="http://schemas.microsoft.com/office/drawing/2014/main" xmlns="" id="{B01989F1-8B5D-4A7F-A2D8-D93E4E3FB67B}"/>
              </a:ext>
            </a:extLst>
          </p:cNvPr>
          <p:cNvSpPr txBox="1">
            <a:spLocks noChangeArrowheads="1"/>
          </p:cNvSpPr>
          <p:nvPr/>
        </p:nvSpPr>
        <p:spPr bwMode="auto">
          <a:xfrm>
            <a:off x="748506" y="121595"/>
            <a:ext cx="7634288" cy="461963"/>
          </a:xfrm>
          <a:prstGeom prst="rect">
            <a:avLst/>
          </a:prstGeom>
          <a:noFill/>
          <a:ln w="9525">
            <a:noFill/>
            <a:miter lim="800000"/>
            <a:headEnd/>
            <a:tailEnd/>
          </a:ln>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dirty="0">
                <a:solidFill>
                  <a:srgbClr val="191966"/>
                </a:solidFill>
                <a:effectLst>
                  <a:outerShdw blurRad="38100" dist="38100" dir="2700000" algn="tl">
                    <a:srgbClr val="000000">
                      <a:alpha val="43137"/>
                    </a:srgbClr>
                  </a:outerShdw>
                </a:effectLst>
                <a:latin typeface="Times New Roman" pitchFamily="18" charset="0"/>
                <a:cs typeface="Times New Roman" pitchFamily="18" charset="0"/>
              </a:rPr>
              <a:t>Introduction</a:t>
            </a:r>
            <a:endParaRPr kumimoji="0" lang="hy-AM" sz="2400" b="1" i="0" u="none" strike="noStrike" kern="1200" cap="none" spc="0" normalizeH="0" baseline="0" noProof="0" dirty="0">
              <a:ln>
                <a:noFill/>
              </a:ln>
              <a:solidFill>
                <a:srgbClr val="191966"/>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spTree>
    <p:extLst>
      <p:ext uri="{BB962C8B-B14F-4D97-AF65-F5344CB8AC3E}">
        <p14:creationId xmlns:p14="http://schemas.microsoft.com/office/powerpoint/2010/main" val="3234840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1">
            <a:extLst>
              <a:ext uri="{FF2B5EF4-FFF2-40B4-BE49-F238E27FC236}">
                <a16:creationId xmlns:a16="http://schemas.microsoft.com/office/drawing/2014/main" xmlns="" id="{496C5F52-7E47-4F08-BDC2-023BC2293C4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9pPr>
          </a:lstStyle>
          <a:p>
            <a:fld id="{0E5E1BF9-5E04-4C4A-9A1E-541F6B1687E9}" type="slidenum">
              <a:rPr lang="en-GB" altLang="en-US" sz="1200">
                <a:solidFill>
                  <a:schemeClr val="bg2"/>
                </a:solidFill>
                <a:latin typeface="Calibri" panose="020F0502020204030204" pitchFamily="34" charset="0"/>
                <a:ea typeface="Calibri" panose="020F0502020204030204" pitchFamily="34" charset="0"/>
                <a:cs typeface="Calibri" panose="020F0502020204030204" pitchFamily="34" charset="0"/>
              </a:rPr>
              <a:pPr/>
              <a:t>4</a:t>
            </a:fld>
            <a:endParaRPr lang="en-GB"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pic>
        <p:nvPicPr>
          <p:cNvPr id="46083" name="Picture 3">
            <a:extLst>
              <a:ext uri="{FF2B5EF4-FFF2-40B4-BE49-F238E27FC236}">
                <a16:creationId xmlns:a16="http://schemas.microsoft.com/office/drawing/2014/main" xmlns="" id="{847E5E7C-C3E9-4316-9134-6BFE81F6D15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848668"/>
            <a:ext cx="6188075" cy="153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xmlns="" id="{4F7EDC42-340D-40F3-81A8-B3EE790F44DF}"/>
              </a:ext>
            </a:extLst>
          </p:cNvPr>
          <p:cNvSpPr txBox="1"/>
          <p:nvPr/>
        </p:nvSpPr>
        <p:spPr>
          <a:xfrm>
            <a:off x="6545024" y="869656"/>
            <a:ext cx="2130024" cy="878775"/>
          </a:xfrm>
          <a:prstGeom prst="rect">
            <a:avLst/>
          </a:prstGeom>
          <a:noFill/>
          <a:ln>
            <a:noFill/>
          </a:ln>
        </p:spPr>
        <p:txBody>
          <a:bodyPr wrap="none" lIns="81606" tIns="40803" rIns="81606" bIns="40803"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defTabSz="829108" eaLnBrk="1" fontAlgn="auto">
              <a:spcBef>
                <a:spcPts val="0"/>
              </a:spcBef>
              <a:spcAft>
                <a:spcPts val="0"/>
              </a:spcAft>
              <a:buSzPts val="1072"/>
              <a:buFont typeface="StarSymbol"/>
              <a:buNone/>
              <a:defRPr/>
            </a:pPr>
            <a:endParaRPr lang="en-GB" dirty="0">
              <a:solidFill>
                <a:srgbClr val="0000FF"/>
              </a:solidFill>
              <a:latin typeface="Times New Roman" panose="02020603050405020304" pitchFamily="18" charset="0"/>
              <a:ea typeface="WenQuanYi Zen Hei" pitchFamily="2"/>
              <a:cs typeface="Times New Roman" panose="02020603050405020304" pitchFamily="18" charset="0"/>
            </a:endParaRPr>
          </a:p>
          <a:p>
            <a:pPr defTabSz="829108" eaLnBrk="1" fontAlgn="auto">
              <a:spcBef>
                <a:spcPts val="0"/>
              </a:spcBef>
              <a:spcAft>
                <a:spcPts val="0"/>
              </a:spcAft>
              <a:buSzPts val="1072"/>
              <a:buFont typeface="StarSymbol"/>
              <a:buNone/>
              <a:defRPr/>
            </a:pPr>
            <a:r>
              <a:rPr lang="en-GB" dirty="0">
                <a:solidFill>
                  <a:srgbClr val="0000FF"/>
                </a:solidFill>
                <a:latin typeface="Times New Roman" panose="02020603050405020304" pitchFamily="18" charset="0"/>
                <a:ea typeface="WenQuanYi Zen Hei" pitchFamily="2"/>
                <a:cs typeface="Times New Roman" panose="02020603050405020304" pitchFamily="18" charset="0"/>
              </a:rPr>
              <a:t> </a:t>
            </a:r>
            <a:r>
              <a:rPr lang="en-GB" dirty="0">
                <a:solidFill>
                  <a:srgbClr val="2D2DB9">
                    <a:lumMod val="50000"/>
                  </a:srgbClr>
                </a:solidFill>
                <a:latin typeface="Times New Roman" panose="02020603050405020304" pitchFamily="18" charset="0"/>
                <a:ea typeface="WenQuanYi Zen Hei" pitchFamily="2"/>
                <a:cs typeface="Times New Roman" panose="02020603050405020304" pitchFamily="18" charset="0"/>
              </a:rPr>
              <a:t>Gain ~ 10</a:t>
            </a:r>
            <a:r>
              <a:rPr lang="en-GB" baseline="30000" dirty="0">
                <a:solidFill>
                  <a:srgbClr val="2D2DB9">
                    <a:lumMod val="50000"/>
                  </a:srgbClr>
                </a:solidFill>
                <a:latin typeface="Times New Roman" panose="02020603050405020304" pitchFamily="18" charset="0"/>
                <a:ea typeface="WenQuanYi Zen Hei" pitchFamily="2"/>
                <a:cs typeface="Times New Roman" panose="02020603050405020304" pitchFamily="18" charset="0"/>
              </a:rPr>
              <a:t>6 </a:t>
            </a:r>
            <a:r>
              <a:rPr lang="en-GB" dirty="0">
                <a:solidFill>
                  <a:srgbClr val="2D2DB9">
                    <a:lumMod val="50000"/>
                  </a:srgbClr>
                </a:solidFill>
                <a:latin typeface="Times New Roman" panose="02020603050405020304" pitchFamily="18" charset="0"/>
                <a:ea typeface="WenQuanYi Zen Hei" pitchFamily="2"/>
                <a:cs typeface="Times New Roman" panose="02020603050405020304" pitchFamily="18" charset="0"/>
              </a:rPr>
              <a:t>-10</a:t>
            </a:r>
            <a:r>
              <a:rPr lang="en-GB" baseline="30000" dirty="0">
                <a:solidFill>
                  <a:srgbClr val="2D2DB9">
                    <a:lumMod val="50000"/>
                  </a:srgbClr>
                </a:solidFill>
                <a:latin typeface="Times New Roman" panose="02020603050405020304" pitchFamily="18" charset="0"/>
                <a:ea typeface="WenQuanYi Zen Hei" pitchFamily="2"/>
                <a:cs typeface="Times New Roman" panose="02020603050405020304" pitchFamily="18" charset="0"/>
              </a:rPr>
              <a:t>7</a:t>
            </a:r>
          </a:p>
          <a:p>
            <a:pPr defTabSz="829108" eaLnBrk="1" fontAlgn="auto">
              <a:spcBef>
                <a:spcPts val="0"/>
              </a:spcBef>
              <a:spcAft>
                <a:spcPts val="0"/>
              </a:spcAft>
              <a:buSzPts val="1072"/>
              <a:buFont typeface="StarSymbol"/>
              <a:buNone/>
              <a:defRPr/>
            </a:pPr>
            <a:r>
              <a:rPr lang="en-GB" dirty="0">
                <a:solidFill>
                  <a:srgbClr val="2D2DB9">
                    <a:lumMod val="50000"/>
                  </a:srgbClr>
                </a:solidFill>
                <a:latin typeface="Times New Roman" panose="02020603050405020304" pitchFamily="18" charset="0"/>
                <a:ea typeface="WenQuanYi Zen Hei" pitchFamily="2"/>
                <a:cs typeface="Times New Roman" panose="02020603050405020304" pitchFamily="18" charset="0"/>
              </a:rPr>
              <a:t>Fast ~ns output pulse</a:t>
            </a:r>
          </a:p>
        </p:txBody>
      </p:sp>
      <p:sp>
        <p:nvSpPr>
          <p:cNvPr id="8" name="Text Box 1">
            <a:extLst>
              <a:ext uri="{FF2B5EF4-FFF2-40B4-BE49-F238E27FC236}">
                <a16:creationId xmlns:a16="http://schemas.microsoft.com/office/drawing/2014/main" xmlns="" id="{0B8E1A20-44B4-44CF-917E-693438196FA9}"/>
              </a:ext>
            </a:extLst>
          </p:cNvPr>
          <p:cNvSpPr txBox="1">
            <a:spLocks noChangeArrowheads="1"/>
          </p:cNvSpPr>
          <p:nvPr/>
        </p:nvSpPr>
        <p:spPr bwMode="auto">
          <a:xfrm>
            <a:off x="105248" y="141287"/>
            <a:ext cx="8964612" cy="404813"/>
          </a:xfrm>
          <a:prstGeom prst="rect">
            <a:avLst/>
          </a:prstGeom>
          <a:solidFill>
            <a:schemeClr val="bg1"/>
          </a:solidFill>
          <a:ln w="9525">
            <a:noFill/>
            <a:round/>
            <a:headEnd/>
            <a:tailEnd/>
          </a:ln>
        </p:spPr>
        <p:txBody>
          <a:bodyPr lIns="91410" tIns="45706" rIns="91410" bIns="45706" anchor="ctr"/>
          <a:lstStyle/>
          <a:p>
            <a:pPr algn="ctr" eaLnBrk="1" hangingPunct="1">
              <a:buClr>
                <a:srgbClr val="FF33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altLang="en-US" sz="2400" b="1" dirty="0">
                <a:solidFill>
                  <a:srgbClr val="1919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Regular Timing Technique </a:t>
            </a:r>
          </a:p>
        </p:txBody>
      </p:sp>
      <p:sp>
        <p:nvSpPr>
          <p:cNvPr id="9" name="TextBox 8">
            <a:extLst>
              <a:ext uri="{FF2B5EF4-FFF2-40B4-BE49-F238E27FC236}">
                <a16:creationId xmlns:a16="http://schemas.microsoft.com/office/drawing/2014/main" xmlns="" id="{A8916EBD-52B2-4D3A-9254-3D2DDCA050D6}"/>
              </a:ext>
            </a:extLst>
          </p:cNvPr>
          <p:cNvSpPr txBox="1"/>
          <p:nvPr/>
        </p:nvSpPr>
        <p:spPr>
          <a:xfrm>
            <a:off x="150625" y="4851878"/>
            <a:ext cx="8451520" cy="1173664"/>
          </a:xfrm>
          <a:prstGeom prst="rect">
            <a:avLst/>
          </a:prstGeom>
          <a:noFill/>
          <a:ln>
            <a:noFill/>
          </a:ln>
        </p:spPr>
        <p:txBody>
          <a:bodyPr wrap="square" lIns="81606" tIns="40803" rIns="81606" bIns="40803"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defTabSz="829108" eaLnBrk="1" fontAlgn="auto">
              <a:spcBef>
                <a:spcPts val="0"/>
              </a:spcBef>
              <a:spcAft>
                <a:spcPts val="0"/>
              </a:spcAft>
              <a:buSzPts val="1072"/>
              <a:buNone/>
              <a:defRPr/>
            </a:pPr>
            <a:r>
              <a:rPr lang="en-GB" b="1" dirty="0">
                <a:solidFill>
                  <a:srgbClr val="2D2DB9">
                    <a:lumMod val="50000"/>
                  </a:srgbClr>
                </a:solidFill>
                <a:latin typeface="Times New Roman" panose="02020603050405020304" pitchFamily="18" charset="0"/>
                <a:ea typeface="WenQuanYi Zen Hei" pitchFamily="2"/>
                <a:cs typeface="Times New Roman" panose="02020603050405020304" pitchFamily="18" charset="0"/>
              </a:rPr>
              <a:t>Vacuum PMT; </a:t>
            </a:r>
            <a:r>
              <a:rPr lang="en-GB" b="1" dirty="0" err="1">
                <a:solidFill>
                  <a:srgbClr val="2D2DB9">
                    <a:lumMod val="50000"/>
                  </a:srgbClr>
                </a:solidFill>
                <a:latin typeface="Times New Roman" panose="02020603050405020304" pitchFamily="18" charset="0"/>
                <a:ea typeface="WenQuanYi Zen Hei" pitchFamily="2"/>
                <a:cs typeface="Times New Roman" panose="02020603050405020304" pitchFamily="18" charset="0"/>
              </a:rPr>
              <a:t>SiPMT</a:t>
            </a:r>
            <a:r>
              <a:rPr lang="en-GB" b="1" dirty="0">
                <a:solidFill>
                  <a:srgbClr val="2D2DB9">
                    <a:lumMod val="50000"/>
                  </a:srgbClr>
                </a:solidFill>
                <a:latin typeface="Times New Roman" panose="02020603050405020304" pitchFamily="18" charset="0"/>
                <a:ea typeface="WenQuanYi Zen Hei" pitchFamily="2"/>
                <a:cs typeface="Times New Roman" panose="02020603050405020304" pitchFamily="18" charset="0"/>
              </a:rPr>
              <a:t>; APD; HPD: </a:t>
            </a:r>
            <a:r>
              <a:rPr lang="en-GB" b="1" dirty="0">
                <a:solidFill>
                  <a:schemeClr val="accent6">
                    <a:lumMod val="75000"/>
                  </a:schemeClr>
                </a:solidFill>
                <a:latin typeface="Times New Roman" panose="02020603050405020304" pitchFamily="18" charset="0"/>
                <a:ea typeface="WenQuanYi Zen Hei" pitchFamily="2"/>
                <a:cs typeface="Times New Roman" panose="02020603050405020304" pitchFamily="18" charset="0"/>
              </a:rPr>
              <a:t>t</a:t>
            </a:r>
            <a:r>
              <a:rPr lang="en-GB" altLang="en-US" sz="1800" b="1" dirty="0">
                <a:solidFill>
                  <a:schemeClr val="accent6">
                    <a:lumMod val="75000"/>
                  </a:schemeClr>
                </a:solidFill>
                <a:latin typeface="Times New Roman" panose="02020603050405020304" pitchFamily="18" charset="0"/>
                <a:cs typeface="Times New Roman" panose="02020603050405020304" pitchFamily="18" charset="0"/>
              </a:rPr>
              <a:t>ypical time resolution ~ few tens </a:t>
            </a:r>
            <a:r>
              <a:rPr lang="en-GB" altLang="en-US" sz="1800" b="1" dirty="0" err="1">
                <a:solidFill>
                  <a:schemeClr val="accent6">
                    <a:lumMod val="75000"/>
                  </a:schemeClr>
                </a:solidFill>
                <a:latin typeface="Times New Roman" panose="02020603050405020304" pitchFamily="18" charset="0"/>
                <a:cs typeface="Times New Roman" panose="02020603050405020304" pitchFamily="18" charset="0"/>
              </a:rPr>
              <a:t>ps</a:t>
            </a:r>
            <a:endParaRPr lang="en-GB" altLang="en-US" sz="1800" b="1" dirty="0">
              <a:solidFill>
                <a:schemeClr val="accent6">
                  <a:lumMod val="75000"/>
                </a:schemeClr>
              </a:solidFill>
              <a:latin typeface="Times New Roman" panose="02020603050405020304" pitchFamily="18" charset="0"/>
              <a:cs typeface="Times New Roman" panose="02020603050405020304" pitchFamily="18" charset="0"/>
            </a:endParaRPr>
          </a:p>
          <a:p>
            <a:pPr defTabSz="829108" eaLnBrk="1" fontAlgn="auto">
              <a:spcBef>
                <a:spcPts val="0"/>
              </a:spcBef>
              <a:spcAft>
                <a:spcPts val="0"/>
              </a:spcAft>
              <a:buSzPts val="1072"/>
              <a:buNone/>
              <a:defRPr/>
            </a:pPr>
            <a:r>
              <a:rPr lang="en-GB" altLang="en-US" sz="1800" b="1" dirty="0">
                <a:solidFill>
                  <a:schemeClr val="accent6">
                    <a:lumMod val="75000"/>
                  </a:schemeClr>
                </a:solidFill>
                <a:latin typeface="Times New Roman" panose="02020603050405020304" pitchFamily="18"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kumimoji="0" lang="en-US" sz="1800" b="1" i="0" u="none" strike="noStrike" kern="1200" cap="none" spc="0" normalizeH="0" baseline="0" noProof="0" dirty="0">
                <a:ln>
                  <a:noFill/>
                </a:ln>
                <a:solidFill>
                  <a:srgbClr val="F79646">
                    <a:lumMod val="50000"/>
                  </a:srgbClr>
                </a:solidFill>
                <a:effectLst/>
                <a:uLnTx/>
                <a:uFillTx/>
                <a:latin typeface="Times New Roman" panose="02020603050405020304" pitchFamily="18" charset="0"/>
                <a:cs typeface="Times New Roman" pitchFamily="18" charset="0"/>
              </a:rPr>
              <a:t>Single photon detection with less than 10 </a:t>
            </a:r>
            <a:r>
              <a:rPr kumimoji="0" lang="en-US" sz="1800" b="1" i="0" u="none" strike="noStrike" kern="1200" cap="none" spc="0" normalizeH="0" baseline="0" noProof="0" dirty="0" err="1">
                <a:ln>
                  <a:noFill/>
                </a:ln>
                <a:solidFill>
                  <a:srgbClr val="F79646">
                    <a:lumMod val="50000"/>
                  </a:srgbClr>
                </a:solidFill>
                <a:effectLst/>
                <a:uLnTx/>
                <a:uFillTx/>
                <a:latin typeface="Times New Roman" panose="02020603050405020304" pitchFamily="18" charset="0"/>
                <a:cs typeface="Times New Roman" pitchFamily="18" charset="0"/>
              </a:rPr>
              <a:t>ps</a:t>
            </a:r>
            <a:r>
              <a:rPr kumimoji="0" lang="en-US" sz="1800" b="1" i="0" u="none" strike="noStrike" kern="1200" cap="none" spc="0" normalizeH="0" baseline="0" noProof="0" dirty="0">
                <a:ln>
                  <a:noFill/>
                </a:ln>
                <a:solidFill>
                  <a:srgbClr val="F79646">
                    <a:lumMod val="50000"/>
                  </a:srgbClr>
                </a:solidFill>
                <a:effectLst/>
                <a:uLnTx/>
                <a:uFillTx/>
                <a:latin typeface="Times New Roman" panose="02020603050405020304" pitchFamily="18" charset="0"/>
                <a:cs typeface="Times New Roman" pitchFamily="18" charset="0"/>
              </a:rPr>
              <a:t>   resolution is possible by means:</a:t>
            </a:r>
          </a:p>
          <a:p>
            <a:pPr defTabSz="914400" eaLnBrk="1" fontAlgn="auto" hangingPunct="1">
              <a:spcBef>
                <a:spcPts val="0"/>
              </a:spcBef>
              <a:spcAft>
                <a:spcPts val="0"/>
              </a:spcAft>
              <a:buSzTx/>
              <a:buNone/>
              <a:defRPr/>
            </a:pPr>
            <a:r>
              <a:rPr lang="en-US" sz="2000" b="1" dirty="0">
                <a:solidFill>
                  <a:srgbClr val="3333CC">
                    <a:lumMod val="75000"/>
                  </a:srgbClr>
                </a:solidFill>
                <a:latin typeface="Times New Roman" panose="02020603050405020304" pitchFamily="18" charset="0"/>
                <a:cs typeface="Times New Roman" pitchFamily="18" charset="0"/>
              </a:rPr>
              <a:t>SNSPDs- </a:t>
            </a:r>
            <a:r>
              <a:rPr kumimoji="0" lang="en-US" sz="2000" b="1" i="0" u="none" strike="noStrike" kern="1200" cap="none" spc="0" normalizeH="0" baseline="0" noProof="0" dirty="0">
                <a:ln>
                  <a:noFill/>
                </a:ln>
                <a:solidFill>
                  <a:srgbClr val="3333CC">
                    <a:lumMod val="75000"/>
                  </a:srgbClr>
                </a:solidFill>
                <a:effectLst/>
                <a:uLnTx/>
                <a:uFillTx/>
                <a:latin typeface="Times New Roman" panose="02020603050405020304" pitchFamily="18" charset="0"/>
                <a:cs typeface="Times New Roman" pitchFamily="18" charset="0"/>
              </a:rPr>
              <a:t>Superconducting Nanowire Single-Photon Detectors</a:t>
            </a:r>
          </a:p>
        </p:txBody>
      </p:sp>
      <p:pic>
        <p:nvPicPr>
          <p:cNvPr id="46088" name="Picture 2">
            <a:extLst>
              <a:ext uri="{FF2B5EF4-FFF2-40B4-BE49-F238E27FC236}">
                <a16:creationId xmlns:a16="http://schemas.microsoft.com/office/drawing/2014/main" xmlns="" id="{4AEF4886-6552-40ED-93D2-C3EC08C32B5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2177" y="2597558"/>
            <a:ext cx="6409109" cy="203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90" name="Date Placeholder 1">
            <a:extLst>
              <a:ext uri="{FF2B5EF4-FFF2-40B4-BE49-F238E27FC236}">
                <a16:creationId xmlns:a16="http://schemas.microsoft.com/office/drawing/2014/main" xmlns="" id="{FD63D8D6-E9B8-4200-9E67-97D53A360234}"/>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9pPr>
          </a:lstStyle>
          <a:p>
            <a:pPr defTabSz="455613">
              <a:buFont typeface="Arial" panose="020B0604020202020204" pitchFamily="34" charset="0"/>
              <a:buNone/>
            </a:pPr>
            <a:r>
              <a:rPr lang="en-US"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rPr>
              <a:t>5/17/2023</a:t>
            </a:r>
            <a:endParaRPr lang="en-GB"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46091" name="Footer Placeholder 2">
            <a:extLst>
              <a:ext uri="{FF2B5EF4-FFF2-40B4-BE49-F238E27FC236}">
                <a16:creationId xmlns:a16="http://schemas.microsoft.com/office/drawing/2014/main" xmlns="" id="{1696BEFB-12FF-48A5-B63B-F91FA76B951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9pPr>
          </a:lstStyle>
          <a:p>
            <a:pPr defTabSz="455613">
              <a:buFont typeface="Arial" panose="020B0604020202020204" pitchFamily="34" charset="0"/>
              <a:buNone/>
            </a:pPr>
            <a:r>
              <a:rPr lang="en-GB" altLang="en-US" sz="1200" dirty="0">
                <a:solidFill>
                  <a:srgbClr val="000000"/>
                </a:solidFill>
                <a:latin typeface="Calibri" panose="020F0502020204030204" pitchFamily="34" charset="0"/>
                <a:ea typeface="Calibri" panose="020F0502020204030204" pitchFamily="34" charset="0"/>
                <a:cs typeface="Calibri" panose="020F0502020204030204" pitchFamily="34" charset="0"/>
              </a:rPr>
              <a:t>ECFA-DRD4</a:t>
            </a:r>
          </a:p>
        </p:txBody>
      </p:sp>
      <p:pic>
        <p:nvPicPr>
          <p:cNvPr id="13" name="Picture 41">
            <a:extLst>
              <a:ext uri="{FF2B5EF4-FFF2-40B4-BE49-F238E27FC236}">
                <a16:creationId xmlns:a16="http://schemas.microsoft.com/office/drawing/2014/main" xmlns="" id="{3CD24E18-2B1F-45B4-868C-0356BD37DC9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59450" y="3635693"/>
            <a:ext cx="79375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p:cNvSpPr/>
          <p:nvPr/>
        </p:nvSpPr>
        <p:spPr>
          <a:xfrm>
            <a:off x="7351861" y="2681586"/>
            <a:ext cx="1717999" cy="1384995"/>
          </a:xfrm>
          <a:prstGeom prst="rect">
            <a:avLst/>
          </a:prstGeom>
        </p:spPr>
        <p:txBody>
          <a:bodyPr wrap="square">
            <a:spAutoFit/>
          </a:bodyPr>
          <a:lstStyle/>
          <a:p>
            <a:r>
              <a:rPr lang="en-US" sz="1400" b="1" dirty="0">
                <a:solidFill>
                  <a:srgbClr val="C00000"/>
                </a:solidFill>
                <a:latin typeface="Times New Roman" panose="02020603050405020304" pitchFamily="18" charset="0"/>
                <a:cs typeface="Times New Roman" panose="02020603050405020304" pitchFamily="18" charset="0"/>
              </a:rPr>
              <a:t>The timing </a:t>
            </a:r>
            <a:r>
              <a:rPr lang="en-GB" sz="1400" b="1" dirty="0">
                <a:solidFill>
                  <a:srgbClr val="C00000"/>
                </a:solidFill>
                <a:latin typeface="Times New Roman" panose="02020603050405020304" pitchFamily="18" charset="0"/>
                <a:cs typeface="Times New Roman" panose="02020603050405020304" pitchFamily="18" charset="0"/>
              </a:rPr>
              <a:t>jitter </a:t>
            </a:r>
          </a:p>
          <a:p>
            <a:r>
              <a:rPr lang="en-GB" sz="1400" b="1" dirty="0">
                <a:solidFill>
                  <a:srgbClr val="C00000"/>
                </a:solidFill>
                <a:latin typeface="Times New Roman" panose="02020603050405020304" pitchFamily="18" charset="0"/>
                <a:cs typeface="Times New Roman" panose="02020603050405020304" pitchFamily="18" charset="0"/>
              </a:rPr>
              <a:t>of the regular </a:t>
            </a:r>
          </a:p>
          <a:p>
            <a:r>
              <a:rPr lang="en-GB" sz="1400" b="1" dirty="0">
                <a:solidFill>
                  <a:srgbClr val="C00000"/>
                </a:solidFill>
                <a:latin typeface="Times New Roman" panose="02020603050405020304" pitchFamily="18" charset="0"/>
                <a:cs typeface="Times New Roman" panose="02020603050405020304" pitchFamily="18" charset="0"/>
              </a:rPr>
              <a:t>timing electronics </a:t>
            </a:r>
          </a:p>
          <a:p>
            <a:r>
              <a:rPr lang="en-GB" sz="1400" b="1" dirty="0">
                <a:solidFill>
                  <a:srgbClr val="C00000"/>
                </a:solidFill>
                <a:latin typeface="Times New Roman" panose="02020603050405020304" pitchFamily="18" charset="0"/>
                <a:cs typeface="Times New Roman" panose="02020603050405020304" pitchFamily="18" charset="0"/>
              </a:rPr>
              <a:t>is ~ 1 ps.</a:t>
            </a:r>
          </a:p>
          <a:p>
            <a:endParaRPr lang="en-GB" sz="1400" b="1" dirty="0">
              <a:solidFill>
                <a:srgbClr val="C00000"/>
              </a:solidFill>
              <a:latin typeface="Times New Roman" panose="02020603050405020304" pitchFamily="18" charset="0"/>
              <a:cs typeface="Times New Roman" panose="02020603050405020304" pitchFamily="18" charset="0"/>
            </a:endParaRPr>
          </a:p>
          <a:p>
            <a:r>
              <a:rPr lang="en-GB" sz="1400" b="1" dirty="0">
                <a:solidFill>
                  <a:srgbClr val="C00000"/>
                </a:solidFill>
                <a:latin typeface="Times New Roman" panose="02020603050405020304" pitchFamily="18" charset="0"/>
                <a:cs typeface="Times New Roman" panose="02020603050405020304" pitchFamily="18" charset="0"/>
              </a:rPr>
              <a:t>Rate ~ 1 MHz</a:t>
            </a:r>
            <a:endParaRPr lang="en-US" sz="1400" b="1" dirty="0">
              <a:solidFill>
                <a:srgbClr val="C0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Date Placeholder 1">
            <a:extLst>
              <a:ext uri="{FF2B5EF4-FFF2-40B4-BE49-F238E27FC236}">
                <a16:creationId xmlns:a16="http://schemas.microsoft.com/office/drawing/2014/main" xmlns="" id="{7894F8F1-B060-47E2-86DE-1C8426BA35AE}"/>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9pPr>
          </a:lstStyle>
          <a:p>
            <a:pPr defTabSz="455613">
              <a:buFont typeface="Arial" panose="020B0604020202020204" pitchFamily="34" charset="0"/>
              <a:buNone/>
            </a:pPr>
            <a:r>
              <a:rPr lang="en-US"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rPr>
              <a:t>5/17/2023</a:t>
            </a:r>
          </a:p>
        </p:txBody>
      </p:sp>
      <p:sp>
        <p:nvSpPr>
          <p:cNvPr id="47107" name="Slide Number Placeholder 3">
            <a:extLst>
              <a:ext uri="{FF2B5EF4-FFF2-40B4-BE49-F238E27FC236}">
                <a16:creationId xmlns:a16="http://schemas.microsoft.com/office/drawing/2014/main" xmlns="" id="{DBF6F838-F464-47B6-8C76-AFD21D2CAE9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9pPr>
          </a:lstStyle>
          <a:p>
            <a:fld id="{2520BE79-B00B-4BB3-9B47-4DFA6828B55D}" type="slidenum">
              <a:rPr lang="en-GB" altLang="en-US" sz="1200">
                <a:solidFill>
                  <a:schemeClr val="bg2"/>
                </a:solidFill>
                <a:latin typeface="Calibri" panose="020F0502020204030204" pitchFamily="34" charset="0"/>
                <a:ea typeface="Calibri" panose="020F0502020204030204" pitchFamily="34" charset="0"/>
                <a:cs typeface="Calibri" panose="020F0502020204030204" pitchFamily="34" charset="0"/>
              </a:rPr>
              <a:pPr/>
              <a:t>5</a:t>
            </a:fld>
            <a:endParaRPr lang="en-GB"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12294" name="Rectangle 2">
            <a:extLst>
              <a:ext uri="{FF2B5EF4-FFF2-40B4-BE49-F238E27FC236}">
                <a16:creationId xmlns:a16="http://schemas.microsoft.com/office/drawing/2014/main" xmlns="" id="{96346753-DDB1-4274-931A-26CB505DA4A2}"/>
              </a:ext>
            </a:extLst>
          </p:cNvPr>
          <p:cNvSpPr>
            <a:spLocks noChangeArrowheads="1"/>
          </p:cNvSpPr>
          <p:nvPr/>
        </p:nvSpPr>
        <p:spPr bwMode="auto">
          <a:xfrm>
            <a:off x="20382" y="219072"/>
            <a:ext cx="9144000" cy="463846"/>
          </a:xfrm>
          <a:prstGeom prst="rect">
            <a:avLst/>
          </a:prstGeom>
          <a:solidFill>
            <a:schemeClr val="accent3"/>
          </a:solidFill>
          <a:ln w="9525">
            <a:noFill/>
            <a:round/>
            <a:headEnd/>
            <a:tailEnd/>
          </a:ln>
        </p:spPr>
        <p:txBody>
          <a:bodyPr lIns="90000" tIns="46800" rIns="90000" bIns="46800">
            <a:spAutoFit/>
          </a:bodyPr>
          <a:lstStyle/>
          <a:p>
            <a:pPr algn="ctr" eaLnBrk="1" hangingPunct="1">
              <a:buClr>
                <a:srgbClr val="000000"/>
              </a:buClr>
              <a:buSzPct val="100000"/>
              <a:buFont typeface="Arial" panose="020B0604020202020204"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2400" b="1" dirty="0">
                <a:solidFill>
                  <a:srgbClr val="1919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Radio Frequency Time Measuring Technique or Streak Principle  </a:t>
            </a:r>
          </a:p>
        </p:txBody>
      </p:sp>
      <p:sp>
        <p:nvSpPr>
          <p:cNvPr id="6150" name="Rectangle 5">
            <a:extLst>
              <a:ext uri="{FF2B5EF4-FFF2-40B4-BE49-F238E27FC236}">
                <a16:creationId xmlns:a16="http://schemas.microsoft.com/office/drawing/2014/main" xmlns="" id="{6443AC39-AB67-4E61-A31E-AB888CA93AA1}"/>
              </a:ext>
            </a:extLst>
          </p:cNvPr>
          <p:cNvSpPr>
            <a:spLocks noChangeArrowheads="1"/>
          </p:cNvSpPr>
          <p:nvPr/>
        </p:nvSpPr>
        <p:spPr bwMode="auto">
          <a:xfrm>
            <a:off x="2662932" y="4458627"/>
            <a:ext cx="4321175" cy="371475"/>
          </a:xfrm>
          <a:prstGeom prst="rect">
            <a:avLst/>
          </a:prstGeom>
          <a:noFill/>
          <a:ln>
            <a:noFill/>
          </a:ln>
        </p:spPr>
        <p:txBody>
          <a:bodyPr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algn="ctr" defTabSz="455613" eaLnBrk="0" fontAlgn="base" hangingPunct="0">
              <a:lnSpc>
                <a:spcPct val="58000"/>
              </a:lnSpc>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algn="ctr" defTabSz="455613" eaLnBrk="0" fontAlgn="base" hangingPunct="0">
              <a:lnSpc>
                <a:spcPct val="58000"/>
              </a:lnSpc>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algn="ctr" defTabSz="455613" eaLnBrk="0" fontAlgn="base" hangingPunct="0">
              <a:lnSpc>
                <a:spcPct val="58000"/>
              </a:lnSpc>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algn="ctr" defTabSz="455613" eaLnBrk="0" fontAlgn="base" hangingPunct="0">
              <a:lnSpc>
                <a:spcPct val="58000"/>
              </a:lnSpc>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algn="ctr" eaLnBrk="1" hangingPunct="1">
              <a:buClr>
                <a:srgbClr val="333399"/>
              </a:buClr>
              <a:buSzPct val="100000"/>
              <a:buFont typeface="Arial" panose="020B0604020202020204" pitchFamily="34" charset="0"/>
              <a:buNone/>
              <a:defRPr/>
            </a:pPr>
            <a:r>
              <a:rPr lang="en-GB" altLang="en-US" b="1" dirty="0">
                <a:solidFill>
                  <a:schemeClr val="tx1"/>
                </a:solidFill>
                <a:latin typeface="Times New Roman" panose="02020603050405020304" pitchFamily="18" charset="0"/>
                <a:cs typeface="Times New Roman" panose="02020603050405020304" pitchFamily="18" charset="0"/>
              </a:rPr>
              <a:t>Schematic of the RF timing technique</a:t>
            </a:r>
          </a:p>
        </p:txBody>
      </p:sp>
      <p:pic>
        <p:nvPicPr>
          <p:cNvPr id="47111" name="Picture 2">
            <a:extLst>
              <a:ext uri="{FF2B5EF4-FFF2-40B4-BE49-F238E27FC236}">
                <a16:creationId xmlns:a16="http://schemas.microsoft.com/office/drawing/2014/main" xmlns="" id="{7B71EB01-A4D5-455D-B8B6-2EA39454F48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1283" y="1413206"/>
            <a:ext cx="5040312" cy="245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3" name="Rectangle 5">
            <a:extLst>
              <a:ext uri="{FF2B5EF4-FFF2-40B4-BE49-F238E27FC236}">
                <a16:creationId xmlns:a16="http://schemas.microsoft.com/office/drawing/2014/main" xmlns="" id="{A9A196E9-E09A-42C2-87E0-CDCF75CA3E57}"/>
              </a:ext>
            </a:extLst>
          </p:cNvPr>
          <p:cNvSpPr>
            <a:spLocks noChangeArrowheads="1"/>
          </p:cNvSpPr>
          <p:nvPr/>
        </p:nvSpPr>
        <p:spPr bwMode="auto">
          <a:xfrm>
            <a:off x="3247575" y="1404237"/>
            <a:ext cx="5796137" cy="525401"/>
          </a:xfrm>
          <a:prstGeom prst="rect">
            <a:avLst/>
          </a:prstGeom>
          <a:noFill/>
          <a:ln>
            <a:noFill/>
          </a:ln>
        </p:spPr>
        <p:txBody>
          <a:bodyPr wrap="square"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algn="ctr" defTabSz="455613" eaLnBrk="0" fontAlgn="base" hangingPunct="0">
              <a:lnSpc>
                <a:spcPct val="58000"/>
              </a:lnSpc>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algn="ctr" defTabSz="455613" eaLnBrk="0" fontAlgn="base" hangingPunct="0">
              <a:lnSpc>
                <a:spcPct val="58000"/>
              </a:lnSpc>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algn="ctr" defTabSz="455613" eaLnBrk="0" fontAlgn="base" hangingPunct="0">
              <a:lnSpc>
                <a:spcPct val="58000"/>
              </a:lnSpc>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algn="ctr" defTabSz="455613" eaLnBrk="0" fontAlgn="base" hangingPunct="0">
              <a:lnSpc>
                <a:spcPct val="58000"/>
              </a:lnSpc>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algn="just" eaLnBrk="1" hangingPunct="1">
              <a:buClr>
                <a:srgbClr val="333399"/>
              </a:buClr>
              <a:buSzPct val="100000"/>
              <a:buFont typeface="Arial" panose="020B0604020202020204" pitchFamily="34" charset="0"/>
              <a:buNone/>
              <a:defRPr/>
            </a:pPr>
            <a:r>
              <a:rPr lang="en-GB" altLang="en-US" sz="1400" b="1" dirty="0">
                <a:solidFill>
                  <a:schemeClr val="accent6">
                    <a:lumMod val="75000"/>
                  </a:schemeClr>
                </a:solidFill>
                <a:latin typeface="Times New Roman" panose="02020603050405020304" pitchFamily="18" charset="0"/>
                <a:cs typeface="Times New Roman" panose="02020603050405020304" pitchFamily="18" charset="0"/>
              </a:rPr>
              <a:t>Passing through RF deflector, electrons deflected and fixed the phase of the RF field on the position sensitive detector as a point. </a:t>
            </a:r>
          </a:p>
        </p:txBody>
      </p:sp>
      <p:sp>
        <p:nvSpPr>
          <p:cNvPr id="47113" name="Rectangle 12">
            <a:extLst>
              <a:ext uri="{FF2B5EF4-FFF2-40B4-BE49-F238E27FC236}">
                <a16:creationId xmlns:a16="http://schemas.microsoft.com/office/drawing/2014/main" xmlns="" id="{E1682CF7-C61C-4561-B1B9-ADCB9D56C4DB}"/>
              </a:ext>
            </a:extLst>
          </p:cNvPr>
          <p:cNvSpPr>
            <a:spLocks noChangeArrowheads="1"/>
          </p:cNvSpPr>
          <p:nvPr/>
        </p:nvSpPr>
        <p:spPr bwMode="auto">
          <a:xfrm flipH="1">
            <a:off x="5984240" y="2174048"/>
            <a:ext cx="45719" cy="1366838"/>
          </a:xfrm>
          <a:prstGeom prst="rect">
            <a:avLst/>
          </a:prstGeom>
          <a:solidFill>
            <a:srgbClr val="00B8FF"/>
          </a:solidFill>
          <a:ln w="9525" algn="ctr">
            <a:solidFill>
              <a:schemeClr val="tx1"/>
            </a:solidFill>
            <a:round/>
            <a:headEnd/>
            <a:tailEnd/>
          </a:ln>
        </p:spPr>
        <p:txBody>
          <a:bodyPr/>
          <a:lstStyle>
            <a:lvl1pPr defTabSz="457200">
              <a:defRPr>
                <a:solidFill>
                  <a:schemeClr val="bg1"/>
                </a:solidFill>
                <a:latin typeface="Arial" panose="020B0604020202020204" pitchFamily="34" charset="0"/>
                <a:cs typeface="Arial" panose="020B0604020202020204" pitchFamily="34" charset="0"/>
              </a:defRPr>
            </a:lvl1pPr>
            <a:lvl2pPr marL="742950" indent="-285750" defTabSz="457200">
              <a:defRPr>
                <a:solidFill>
                  <a:schemeClr val="bg1"/>
                </a:solidFill>
                <a:latin typeface="Arial" panose="020B0604020202020204" pitchFamily="34" charset="0"/>
                <a:cs typeface="Arial" panose="020B0604020202020204" pitchFamily="34" charset="0"/>
              </a:defRPr>
            </a:lvl2pPr>
            <a:lvl3pPr marL="1143000" indent="-228600" defTabSz="457200">
              <a:defRPr>
                <a:solidFill>
                  <a:schemeClr val="bg1"/>
                </a:solidFill>
                <a:latin typeface="Arial" panose="020B0604020202020204" pitchFamily="34" charset="0"/>
                <a:cs typeface="Arial" panose="020B0604020202020204" pitchFamily="34" charset="0"/>
              </a:defRPr>
            </a:lvl3pPr>
            <a:lvl4pPr marL="1600200" indent="-228600" defTabSz="457200">
              <a:defRPr>
                <a:solidFill>
                  <a:schemeClr val="bg1"/>
                </a:solidFill>
                <a:latin typeface="Arial" panose="020B0604020202020204" pitchFamily="34" charset="0"/>
                <a:cs typeface="Arial" panose="020B0604020202020204" pitchFamily="34" charset="0"/>
              </a:defRPr>
            </a:lvl4pPr>
            <a:lvl5pPr marL="2057400" indent="-228600" defTabSz="457200">
              <a:defRPr>
                <a:solidFill>
                  <a:schemeClr val="bg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9pPr>
          </a:lstStyle>
          <a:p>
            <a:pPr algn="ctr" eaLnBrk="1" hangingPunct="1">
              <a:lnSpc>
                <a:spcPct val="58000"/>
              </a:lnSpc>
              <a:buClr>
                <a:srgbClr val="000000"/>
              </a:buClr>
              <a:buSzPct val="100000"/>
              <a:buFont typeface="Arial" panose="020B0604020202020204" pitchFamily="34" charset="0"/>
              <a:buNone/>
            </a:pPr>
            <a:endParaRPr lang="en-US" altLang="en-US"/>
          </a:p>
        </p:txBody>
      </p:sp>
      <p:pic>
        <p:nvPicPr>
          <p:cNvPr id="47114" name="Picture 41">
            <a:extLst>
              <a:ext uri="{FF2B5EF4-FFF2-40B4-BE49-F238E27FC236}">
                <a16:creationId xmlns:a16="http://schemas.microsoft.com/office/drawing/2014/main" xmlns="" id="{FBA241C3-C78C-4DC0-A468-F3773966A6B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93354" y="3931919"/>
            <a:ext cx="79375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5" name="Picture 14">
            <a:extLst>
              <a:ext uri="{FF2B5EF4-FFF2-40B4-BE49-F238E27FC236}">
                <a16:creationId xmlns:a16="http://schemas.microsoft.com/office/drawing/2014/main" xmlns="" id="{DF6022F4-375F-4C60-A3BF-BDBEFEBAE06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12975" y="3925215"/>
            <a:ext cx="365125"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6" name="Rectangle 5">
            <a:extLst>
              <a:ext uri="{FF2B5EF4-FFF2-40B4-BE49-F238E27FC236}">
                <a16:creationId xmlns:a16="http://schemas.microsoft.com/office/drawing/2014/main" xmlns="" id="{E1128B8F-BA42-4FB2-BD8E-E586A5973575}"/>
              </a:ext>
            </a:extLst>
          </p:cNvPr>
          <p:cNvSpPr>
            <a:spLocks noChangeArrowheads="1"/>
          </p:cNvSpPr>
          <p:nvPr/>
        </p:nvSpPr>
        <p:spPr bwMode="auto">
          <a:xfrm>
            <a:off x="1517650" y="3859235"/>
            <a:ext cx="868714" cy="3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9pPr>
          </a:lstStyle>
          <a:p>
            <a:pPr algn="ctr" eaLnBrk="1" hangingPunct="1">
              <a:buClr>
                <a:srgbClr val="333399"/>
              </a:buClr>
              <a:buSzPct val="100000"/>
              <a:buFont typeface="Arial" panose="020B0604020202020204" pitchFamily="34" charset="0"/>
              <a:buNone/>
            </a:pPr>
            <a:r>
              <a:rPr lang="en-GB" altLang="en-US" dirty="0">
                <a:solidFill>
                  <a:srgbClr val="333399"/>
                </a:solidFill>
                <a:latin typeface="Liberation Sans"/>
              </a:rPr>
              <a:t>- HV</a:t>
            </a:r>
          </a:p>
        </p:txBody>
      </p:sp>
      <p:sp>
        <p:nvSpPr>
          <p:cNvPr id="47117" name="Footer Placeholder 1">
            <a:extLst>
              <a:ext uri="{FF2B5EF4-FFF2-40B4-BE49-F238E27FC236}">
                <a16:creationId xmlns:a16="http://schemas.microsoft.com/office/drawing/2014/main" xmlns="" id="{8C8F9E97-954B-47D4-93AE-A3E2C5DEB66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9pPr>
          </a:lstStyle>
          <a:p>
            <a:pPr defTabSz="455613">
              <a:buFont typeface="Arial" panose="020B0604020202020204" pitchFamily="34" charset="0"/>
              <a:buNone/>
            </a:pPr>
            <a:r>
              <a:rPr lang="en-GB" altLang="en-US" dirty="0">
                <a:solidFill>
                  <a:schemeClr val="bg2"/>
                </a:solidFill>
                <a:latin typeface="Calibri" panose="020F0502020204030204" pitchFamily="34" charset="0"/>
                <a:ea typeface="Calibri" panose="020F0502020204030204" pitchFamily="34" charset="0"/>
                <a:cs typeface="Calibri" panose="020F0502020204030204" pitchFamily="34" charset="0"/>
              </a:rPr>
              <a:t>ECFA-DRD4</a:t>
            </a:r>
          </a:p>
        </p:txBody>
      </p:sp>
      <p:sp>
        <p:nvSpPr>
          <p:cNvPr id="16" name="Rectangle 5">
            <a:extLst>
              <a:ext uri="{FF2B5EF4-FFF2-40B4-BE49-F238E27FC236}">
                <a16:creationId xmlns:a16="http://schemas.microsoft.com/office/drawing/2014/main" xmlns="" id="{F590B0F6-4758-4E51-BF08-E700E92F17A7}"/>
              </a:ext>
            </a:extLst>
          </p:cNvPr>
          <p:cNvSpPr>
            <a:spLocks noChangeArrowheads="1"/>
          </p:cNvSpPr>
          <p:nvPr/>
        </p:nvSpPr>
        <p:spPr bwMode="auto">
          <a:xfrm>
            <a:off x="6116382" y="2200599"/>
            <a:ext cx="2776097" cy="1048621"/>
          </a:xfrm>
          <a:prstGeom prst="rect">
            <a:avLst/>
          </a:prstGeom>
          <a:noFill/>
          <a:ln>
            <a:noFill/>
          </a:ln>
        </p:spPr>
        <p:txBody>
          <a:bodyPr wrap="square"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algn="ctr" defTabSz="455613" eaLnBrk="0" fontAlgn="base" hangingPunct="0">
              <a:lnSpc>
                <a:spcPct val="58000"/>
              </a:lnSpc>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algn="ctr" defTabSz="455613" eaLnBrk="0" fontAlgn="base" hangingPunct="0">
              <a:lnSpc>
                <a:spcPct val="58000"/>
              </a:lnSpc>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algn="ctr" defTabSz="455613" eaLnBrk="0" fontAlgn="base" hangingPunct="0">
              <a:lnSpc>
                <a:spcPct val="58000"/>
              </a:lnSpc>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algn="ctr" defTabSz="455613" eaLnBrk="0" fontAlgn="base" hangingPunct="0">
              <a:lnSpc>
                <a:spcPct val="58000"/>
              </a:lnSpc>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algn="ctr" eaLnBrk="1" hangingPunct="1">
              <a:buClr>
                <a:srgbClr val="333399"/>
              </a:buClr>
              <a:buSzPct val="100000"/>
              <a:buFont typeface="Arial" panose="020B0604020202020204" pitchFamily="34" charset="0"/>
              <a:buNone/>
              <a:defRPr/>
            </a:pPr>
            <a:r>
              <a:rPr lang="en-GB" altLang="en-US" sz="2000" b="1" dirty="0">
                <a:solidFill>
                  <a:schemeClr val="accent6">
                    <a:lumMod val="75000"/>
                  </a:schemeClr>
                </a:solidFill>
                <a:latin typeface="Times New Roman" panose="02020603050405020304" pitchFamily="18" charset="0"/>
                <a:cs typeface="Times New Roman" panose="02020603050405020304" pitchFamily="18" charset="0"/>
              </a:rPr>
              <a:t>Time</a:t>
            </a:r>
            <a:r>
              <a:rPr lang="en-GB" altLang="en-US" sz="2000" b="1" dirty="0">
                <a:solidFill>
                  <a:schemeClr val="accent6">
                    <a:lumMod val="75000"/>
                  </a:schemeClr>
                </a:solidFill>
                <a:latin typeface="+mn-lt"/>
              </a:rPr>
              <a:t>           </a:t>
            </a:r>
            <a:r>
              <a:rPr lang="en-GB" altLang="en-US" sz="2000" b="1" dirty="0">
                <a:solidFill>
                  <a:schemeClr val="accent6">
                    <a:lumMod val="75000"/>
                  </a:schemeClr>
                </a:solidFill>
                <a:latin typeface="Times New Roman" panose="02020603050405020304" pitchFamily="18" charset="0"/>
                <a:cs typeface="Times New Roman" panose="02020603050405020304" pitchFamily="18" charset="0"/>
              </a:rPr>
              <a:t> (X,Y) </a:t>
            </a:r>
          </a:p>
          <a:p>
            <a:pPr algn="ctr" eaLnBrk="1" hangingPunct="1">
              <a:buClr>
                <a:srgbClr val="333399"/>
              </a:buClr>
              <a:buSzPct val="100000"/>
              <a:buFont typeface="Arial" panose="020B0604020202020204" pitchFamily="34" charset="0"/>
              <a:buNone/>
              <a:defRPr/>
            </a:pPr>
            <a:endParaRPr lang="en-GB" altLang="en-US" sz="1400" b="1" dirty="0">
              <a:solidFill>
                <a:schemeClr val="accent6">
                  <a:lumMod val="75000"/>
                </a:schemeClr>
              </a:solidFill>
              <a:latin typeface="+mn-lt"/>
            </a:endParaRPr>
          </a:p>
          <a:p>
            <a:pPr eaLnBrk="1" hangingPunct="1">
              <a:buClr>
                <a:srgbClr val="333399"/>
              </a:buClr>
              <a:buSzPct val="100000"/>
              <a:buFont typeface="Arial" panose="020B0604020202020204" pitchFamily="34" charset="0"/>
              <a:buNone/>
              <a:defRPr/>
            </a:pPr>
            <a:r>
              <a:rPr lang="en-GB" altLang="en-US" sz="1400" b="1" dirty="0">
                <a:solidFill>
                  <a:schemeClr val="accent6">
                    <a:lumMod val="75000"/>
                  </a:schemeClr>
                </a:solidFill>
                <a:latin typeface="Times New Roman" panose="02020603050405020304" pitchFamily="18" charset="0"/>
                <a:cs typeface="Times New Roman" panose="02020603050405020304" pitchFamily="18" charset="0"/>
              </a:rPr>
              <a:t>Position Sensitive </a:t>
            </a:r>
          </a:p>
          <a:p>
            <a:pPr eaLnBrk="1" hangingPunct="1">
              <a:buClr>
                <a:srgbClr val="333399"/>
              </a:buClr>
              <a:buSzPct val="100000"/>
              <a:buFont typeface="Arial" panose="020B0604020202020204" pitchFamily="34" charset="0"/>
              <a:buNone/>
              <a:defRPr/>
            </a:pPr>
            <a:r>
              <a:rPr lang="en-GB" altLang="en-US" sz="1400" b="1" dirty="0">
                <a:solidFill>
                  <a:schemeClr val="accent6">
                    <a:lumMod val="75000"/>
                  </a:schemeClr>
                </a:solidFill>
                <a:latin typeface="Times New Roman" panose="02020603050405020304" pitchFamily="18" charset="0"/>
                <a:cs typeface="Times New Roman" panose="02020603050405020304" pitchFamily="18" charset="0"/>
              </a:rPr>
              <a:t>Detector, e.g. CCD</a:t>
            </a:r>
          </a:p>
        </p:txBody>
      </p:sp>
      <p:sp>
        <p:nvSpPr>
          <p:cNvPr id="47119" name="Rectangle 3">
            <a:extLst>
              <a:ext uri="{FF2B5EF4-FFF2-40B4-BE49-F238E27FC236}">
                <a16:creationId xmlns:a16="http://schemas.microsoft.com/office/drawing/2014/main" xmlns="" id="{1A374F52-BCF1-4CDD-BCF9-BDE3A363CF0A}"/>
              </a:ext>
            </a:extLst>
          </p:cNvPr>
          <p:cNvSpPr>
            <a:spLocks noChangeArrowheads="1"/>
          </p:cNvSpPr>
          <p:nvPr/>
        </p:nvSpPr>
        <p:spPr bwMode="auto">
          <a:xfrm>
            <a:off x="251520" y="5094653"/>
            <a:ext cx="9144000" cy="998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0" tIns="45706" rIns="91410" bIns="45706">
            <a:spAutoFit/>
          </a:bodyPr>
          <a:lstStyle>
            <a:lvl1pPr>
              <a:defRPr>
                <a:solidFill>
                  <a:schemeClr val="bg1"/>
                </a:solidFill>
                <a:latin typeface="Arial" panose="020B0604020202020204" pitchFamily="34" charset="0"/>
                <a:cs typeface="Arial" panose="020B0604020202020204" pitchFamily="34" charset="0"/>
              </a:defRPr>
            </a:lvl1pPr>
            <a:lvl2pPr marL="742950" indent="-285750">
              <a:defRPr>
                <a:solidFill>
                  <a:schemeClr val="bg1"/>
                </a:solidFill>
                <a:latin typeface="Arial" panose="020B0604020202020204" pitchFamily="34" charset="0"/>
                <a:cs typeface="Arial" panose="020B0604020202020204" pitchFamily="34" charset="0"/>
              </a:defRPr>
            </a:lvl2pPr>
            <a:lvl3pPr marL="1143000" indent="-228600">
              <a:defRPr>
                <a:solidFill>
                  <a:schemeClr val="bg1"/>
                </a:solidFill>
                <a:latin typeface="Arial" panose="020B0604020202020204" pitchFamily="34" charset="0"/>
                <a:cs typeface="Arial" panose="020B0604020202020204" pitchFamily="34" charset="0"/>
              </a:defRPr>
            </a:lvl3pPr>
            <a:lvl4pPr marL="1600200" indent="-228600">
              <a:defRPr>
                <a:solidFill>
                  <a:schemeClr val="bg1"/>
                </a:solidFill>
                <a:latin typeface="Arial" panose="020B0604020202020204" pitchFamily="34" charset="0"/>
                <a:cs typeface="Arial" panose="020B0604020202020204" pitchFamily="34" charset="0"/>
              </a:defRPr>
            </a:lvl4pPr>
            <a:lvl5pPr marL="2057400" indent="-228600">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9pPr>
          </a:lstStyle>
          <a:p>
            <a:pPr algn="ctr" eaLnBrk="1" hangingPunct="1">
              <a:lnSpc>
                <a:spcPct val="58000"/>
              </a:lnSpc>
              <a:buClr>
                <a:srgbClr val="000000"/>
              </a:buClr>
              <a:buSzPct val="100000"/>
              <a:buFont typeface="Arial" panose="020B0604020202020204" pitchFamily="34" charset="0"/>
              <a:buNone/>
            </a:pPr>
            <a:r>
              <a:rPr lang="en-GB" altLang="en-US" sz="2000" b="1" dirty="0">
                <a:solidFill>
                  <a:schemeClr val="accent6">
                    <a:lumMod val="75000"/>
                  </a:schemeClr>
                </a:solidFill>
                <a:latin typeface="Times New Roman" panose="02020603050405020304" pitchFamily="18" charset="0"/>
                <a:cs typeface="Times New Roman" panose="02020603050405020304" pitchFamily="18" charset="0"/>
              </a:rPr>
              <a:t>Timing jitter of the commercial Streak Cameras  ~ 0.2 </a:t>
            </a:r>
            <a:r>
              <a:rPr lang="en-GB" altLang="en-US" sz="2000" b="1" dirty="0" err="1">
                <a:solidFill>
                  <a:schemeClr val="accent6">
                    <a:lumMod val="75000"/>
                  </a:schemeClr>
                </a:solidFill>
                <a:latin typeface="Times New Roman" panose="02020603050405020304" pitchFamily="18" charset="0"/>
                <a:cs typeface="Times New Roman" panose="02020603050405020304" pitchFamily="18" charset="0"/>
              </a:rPr>
              <a:t>ps</a:t>
            </a:r>
            <a:r>
              <a:rPr lang="en-GB" altLang="en-US" sz="2000" b="1" dirty="0">
                <a:solidFill>
                  <a:schemeClr val="accent6">
                    <a:lumMod val="75000"/>
                  </a:schemeClr>
                </a:solidFill>
                <a:latin typeface="Times New Roman" panose="02020603050405020304" pitchFamily="18" charset="0"/>
                <a:cs typeface="Times New Roman" panose="02020603050405020304" pitchFamily="18" charset="0"/>
              </a:rPr>
              <a:t> </a:t>
            </a:r>
          </a:p>
          <a:p>
            <a:pPr algn="ctr" eaLnBrk="1" hangingPunct="1">
              <a:lnSpc>
                <a:spcPct val="58000"/>
              </a:lnSpc>
              <a:buClr>
                <a:srgbClr val="000000"/>
              </a:buClr>
              <a:buSzPct val="100000"/>
              <a:buFont typeface="Arial" panose="020B0604020202020204" pitchFamily="34" charset="0"/>
              <a:buNone/>
            </a:pPr>
            <a:endParaRPr lang="en-GB" altLang="en-US" sz="2000" b="1" dirty="0">
              <a:solidFill>
                <a:schemeClr val="accent6">
                  <a:lumMod val="75000"/>
                </a:schemeClr>
              </a:solidFill>
              <a:latin typeface="Times New Roman" panose="02020603050405020304" pitchFamily="18" charset="0"/>
              <a:cs typeface="Times New Roman" panose="02020603050405020304" pitchFamily="18" charset="0"/>
            </a:endParaRPr>
          </a:p>
          <a:p>
            <a:pPr algn="ctr" eaLnBrk="1" hangingPunct="1">
              <a:lnSpc>
                <a:spcPct val="58000"/>
              </a:lnSpc>
              <a:buClr>
                <a:srgbClr val="000000"/>
              </a:buClr>
              <a:buSzPct val="100000"/>
              <a:buFont typeface="Arial" panose="020B0604020202020204" pitchFamily="34" charset="0"/>
              <a:buNone/>
            </a:pPr>
            <a:r>
              <a:rPr lang="en-GB" altLang="en-US" sz="2000" b="1" dirty="0">
                <a:solidFill>
                  <a:schemeClr val="accent6">
                    <a:lumMod val="75000"/>
                  </a:schemeClr>
                </a:solidFill>
                <a:latin typeface="Times New Roman" panose="02020603050405020304" pitchFamily="18" charset="0"/>
                <a:cs typeface="Times New Roman" panose="02020603050405020304" pitchFamily="18" charset="0"/>
              </a:rPr>
              <a:t>Theoretical prediction of the timing jitter is less than 0.1 </a:t>
            </a:r>
            <a:r>
              <a:rPr lang="en-GB" altLang="en-US" sz="2000" b="1" dirty="0" err="1">
                <a:solidFill>
                  <a:schemeClr val="accent6">
                    <a:lumMod val="75000"/>
                  </a:schemeClr>
                </a:solidFill>
                <a:latin typeface="Times New Roman" panose="02020603050405020304" pitchFamily="18" charset="0"/>
                <a:cs typeface="Times New Roman" panose="02020603050405020304" pitchFamily="18" charset="0"/>
              </a:rPr>
              <a:t>ps</a:t>
            </a:r>
            <a:endParaRPr lang="en-GB" altLang="en-US" sz="2000" b="1" dirty="0">
              <a:solidFill>
                <a:schemeClr val="accent6">
                  <a:lumMod val="75000"/>
                </a:schemeClr>
              </a:solidFill>
              <a:latin typeface="Times New Roman" panose="02020603050405020304" pitchFamily="18" charset="0"/>
              <a:cs typeface="Times New Roman" panose="02020603050405020304" pitchFamily="18" charset="0"/>
            </a:endParaRPr>
          </a:p>
          <a:p>
            <a:pPr algn="ctr" eaLnBrk="1" hangingPunct="1">
              <a:lnSpc>
                <a:spcPct val="58000"/>
              </a:lnSpc>
              <a:buClr>
                <a:srgbClr val="000000"/>
              </a:buClr>
              <a:buSzPct val="100000"/>
              <a:buFont typeface="Arial" panose="020B0604020202020204" pitchFamily="34" charset="0"/>
              <a:buNone/>
            </a:pPr>
            <a:endParaRPr lang="en-GB" altLang="en-US" sz="2000" b="1" dirty="0">
              <a:solidFill>
                <a:schemeClr val="accent6">
                  <a:lumMod val="75000"/>
                </a:schemeClr>
              </a:solidFill>
              <a:latin typeface="Times New Roman" panose="02020603050405020304" pitchFamily="18" charset="0"/>
              <a:cs typeface="Times New Roman" panose="02020603050405020304" pitchFamily="18" charset="0"/>
            </a:endParaRPr>
          </a:p>
          <a:p>
            <a:pPr algn="ctr" eaLnBrk="1" hangingPunct="1">
              <a:lnSpc>
                <a:spcPct val="58000"/>
              </a:lnSpc>
              <a:buClr>
                <a:srgbClr val="000000"/>
              </a:buClr>
              <a:buSzPct val="100000"/>
              <a:buFont typeface="Arial" panose="020B0604020202020204" pitchFamily="34" charset="0"/>
              <a:buNone/>
            </a:pPr>
            <a:endParaRPr lang="en-GB" altLang="en-US" sz="2000" b="1" dirty="0">
              <a:solidFill>
                <a:srgbClr val="C00000"/>
              </a:solidFill>
              <a:latin typeface="Times New Roman" panose="02020603050405020304" pitchFamily="18" charset="0"/>
              <a:cs typeface="Times New Roman" panose="02020603050405020304" pitchFamily="18" charset="0"/>
            </a:endParaRPr>
          </a:p>
        </p:txBody>
      </p:sp>
      <p:sp>
        <p:nvSpPr>
          <p:cNvPr id="17" name="Rectangle 3">
            <a:extLst>
              <a:ext uri="{FF2B5EF4-FFF2-40B4-BE49-F238E27FC236}">
                <a16:creationId xmlns:a16="http://schemas.microsoft.com/office/drawing/2014/main" xmlns="" id="{1A374F52-BCF1-4CDD-BCF9-BDE3A363CF0A}"/>
              </a:ext>
            </a:extLst>
          </p:cNvPr>
          <p:cNvSpPr>
            <a:spLocks noChangeArrowheads="1"/>
          </p:cNvSpPr>
          <p:nvPr/>
        </p:nvSpPr>
        <p:spPr bwMode="auto">
          <a:xfrm>
            <a:off x="6116382" y="3399340"/>
            <a:ext cx="2108593" cy="641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0" tIns="45706" rIns="91410" bIns="45706">
            <a:spAutoFit/>
          </a:bodyPr>
          <a:lstStyle>
            <a:lvl1pPr>
              <a:defRPr>
                <a:solidFill>
                  <a:schemeClr val="bg1"/>
                </a:solidFill>
                <a:latin typeface="Arial" panose="020B0604020202020204" pitchFamily="34" charset="0"/>
                <a:cs typeface="Arial" panose="020B0604020202020204" pitchFamily="34" charset="0"/>
              </a:defRPr>
            </a:lvl1pPr>
            <a:lvl2pPr marL="742950" indent="-285750">
              <a:defRPr>
                <a:solidFill>
                  <a:schemeClr val="bg1"/>
                </a:solidFill>
                <a:latin typeface="Arial" panose="020B0604020202020204" pitchFamily="34" charset="0"/>
                <a:cs typeface="Arial" panose="020B0604020202020204" pitchFamily="34" charset="0"/>
              </a:defRPr>
            </a:lvl2pPr>
            <a:lvl3pPr marL="1143000" indent="-228600">
              <a:defRPr>
                <a:solidFill>
                  <a:schemeClr val="bg1"/>
                </a:solidFill>
                <a:latin typeface="Arial" panose="020B0604020202020204" pitchFamily="34" charset="0"/>
                <a:cs typeface="Arial" panose="020B0604020202020204" pitchFamily="34" charset="0"/>
              </a:defRPr>
            </a:lvl3pPr>
            <a:lvl4pPr marL="1600200" indent="-228600">
              <a:defRPr>
                <a:solidFill>
                  <a:schemeClr val="bg1"/>
                </a:solidFill>
                <a:latin typeface="Arial" panose="020B0604020202020204" pitchFamily="34" charset="0"/>
                <a:cs typeface="Arial" panose="020B0604020202020204" pitchFamily="34" charset="0"/>
              </a:defRPr>
            </a:lvl4pPr>
            <a:lvl5pPr marL="2057400" indent="-228600">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9pPr>
          </a:lstStyle>
          <a:p>
            <a:pPr algn="ctr" eaLnBrk="1" hangingPunct="1">
              <a:lnSpc>
                <a:spcPct val="58000"/>
              </a:lnSpc>
              <a:buClr>
                <a:srgbClr val="000000"/>
              </a:buClr>
              <a:buSzPct val="100000"/>
              <a:buFont typeface="Arial" panose="020B0604020202020204" pitchFamily="34" charset="0"/>
              <a:buNone/>
            </a:pPr>
            <a:r>
              <a:rPr lang="en-GB" altLang="en-US" sz="2000" b="1" dirty="0">
                <a:solidFill>
                  <a:srgbClr val="C00000"/>
                </a:solidFill>
              </a:rPr>
              <a:t>Slow readout</a:t>
            </a:r>
          </a:p>
          <a:p>
            <a:pPr algn="ctr" eaLnBrk="1" hangingPunct="1">
              <a:lnSpc>
                <a:spcPct val="58000"/>
              </a:lnSpc>
              <a:buClr>
                <a:srgbClr val="000000"/>
              </a:buClr>
              <a:buSzPct val="100000"/>
              <a:buFont typeface="Arial" panose="020B0604020202020204" pitchFamily="34" charset="0"/>
              <a:buNone/>
            </a:pPr>
            <a:endParaRPr lang="en-GB" altLang="en-US" sz="2000" b="1" dirty="0">
              <a:solidFill>
                <a:srgbClr val="C00000"/>
              </a:solidFill>
            </a:endParaRPr>
          </a:p>
          <a:p>
            <a:pPr algn="ctr" eaLnBrk="1" hangingPunct="1">
              <a:lnSpc>
                <a:spcPct val="58000"/>
              </a:lnSpc>
              <a:buClr>
                <a:srgbClr val="000000"/>
              </a:buClr>
              <a:buSzPct val="100000"/>
              <a:buFont typeface="Arial" panose="020B0604020202020204" pitchFamily="34" charset="0"/>
              <a:buNone/>
            </a:pPr>
            <a:r>
              <a:rPr lang="en-GB" altLang="en-US" sz="2000" b="1" dirty="0">
                <a:solidFill>
                  <a:srgbClr val="C00000"/>
                </a:solidFill>
              </a:rPr>
              <a:t> few kHz</a:t>
            </a:r>
            <a:endParaRPr lang="ru-RU" altLang="en-US" sz="2000" b="1" dirty="0">
              <a:solidFill>
                <a:srgbClr val="C00000"/>
              </a:solidFill>
            </a:endParaRPr>
          </a:p>
        </p:txBody>
      </p:sp>
      <p:sp>
        <p:nvSpPr>
          <p:cNvPr id="3" name="Right Arrow 2"/>
          <p:cNvSpPr/>
          <p:nvPr/>
        </p:nvSpPr>
        <p:spPr bwMode="auto">
          <a:xfrm>
            <a:off x="7324410" y="2348880"/>
            <a:ext cx="360040" cy="188321"/>
          </a:xfrm>
          <a:prstGeom prst="right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58000"/>
              </a:lnSpc>
              <a:spcBef>
                <a:spcPct val="0"/>
              </a:spcBef>
              <a:spcAft>
                <a:spcPct val="0"/>
              </a:spcAft>
              <a:buClr>
                <a:srgbClr val="000000"/>
              </a:buClr>
              <a:buSzPct val="100000"/>
              <a:buFont typeface="Arial" charset="0"/>
              <a:buNone/>
              <a:tabLst/>
            </a:pPr>
            <a:endParaRPr kumimoji="0" lang="en-US" sz="1800" b="0" i="0" u="none" strike="noStrike" cap="none" normalizeH="0" baseline="0">
              <a:ln>
                <a:noFill/>
              </a:ln>
              <a:solidFill>
                <a:schemeClr val="bg1"/>
              </a:solidFill>
              <a:effectLst/>
              <a:latin typeface="Arial" charset="0"/>
              <a:cs typeface="Arial"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2">
            <a:extLst>
              <a:ext uri="{FF2B5EF4-FFF2-40B4-BE49-F238E27FC236}">
                <a16:creationId xmlns:a16="http://schemas.microsoft.com/office/drawing/2014/main" xmlns="" id="{F48A6664-8F84-4B7F-9776-5D283AD17A9F}"/>
              </a:ext>
            </a:extLst>
          </p:cNvPr>
          <p:cNvSpPr txBox="1">
            <a:spLocks noGrp="1"/>
          </p:cNvSpPr>
          <p:nvPr/>
        </p:nvSpPr>
        <p:spPr bwMode="auto">
          <a:xfrm>
            <a:off x="6553200" y="6245225"/>
            <a:ext cx="2120900"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cs typeface="Arial" panose="020B0604020202020204" pitchFamily="34" charset="0"/>
              </a:defRPr>
            </a:lvl9pPr>
          </a:lstStyle>
          <a:p>
            <a:pPr algn="r" eaLnBrk="1" hangingPunct="1">
              <a:lnSpc>
                <a:spcPct val="58000"/>
              </a:lnSpc>
              <a:buClr>
                <a:srgbClr val="000000"/>
              </a:buClr>
              <a:buSzPct val="100000"/>
              <a:buFont typeface="Arial" panose="020B0604020202020204" pitchFamily="34" charset="0"/>
              <a:buNone/>
            </a:pPr>
            <a:endParaRPr lang="en-US" altLang="en-US" sz="1400">
              <a:solidFill>
                <a:srgbClr val="000000"/>
              </a:solidFill>
            </a:endParaRPr>
          </a:p>
        </p:txBody>
      </p:sp>
      <p:sp>
        <p:nvSpPr>
          <p:cNvPr id="56323" name="Title 1">
            <a:extLst>
              <a:ext uri="{FF2B5EF4-FFF2-40B4-BE49-F238E27FC236}">
                <a16:creationId xmlns:a16="http://schemas.microsoft.com/office/drawing/2014/main" xmlns="" id="{EEE5E5B0-04DF-4A99-93F3-7A54764B3AD8}"/>
              </a:ext>
            </a:extLst>
          </p:cNvPr>
          <p:cNvSpPr>
            <a:spLocks/>
          </p:cNvSpPr>
          <p:nvPr/>
        </p:nvSpPr>
        <p:spPr bwMode="auto">
          <a:xfrm>
            <a:off x="0" y="151450"/>
            <a:ext cx="9036496" cy="501633"/>
          </a:xfrm>
          <a:prstGeom prst="rect">
            <a:avLst/>
          </a:prstGeom>
          <a:solidFill>
            <a:schemeClr val="bg1"/>
          </a:solidFill>
          <a:ln w="9525">
            <a:noFill/>
            <a:miter lim="800000"/>
            <a:headEnd/>
            <a:tailEnd/>
          </a:ln>
        </p:spPr>
        <p:txBody>
          <a:bodyPr lIns="90000" tIns="46800" rIns="90000" bIns="46800" anchor="ctr"/>
          <a:lstStyle>
            <a:lvl1pPr>
              <a:defRPr>
                <a:solidFill>
                  <a:schemeClr val="bg1"/>
                </a:solidFill>
                <a:latin typeface="Arial" panose="020B0604020202020204" pitchFamily="34" charset="0"/>
                <a:cs typeface="Arial" panose="020B0604020202020204" pitchFamily="34" charset="0"/>
              </a:defRPr>
            </a:lvl1pPr>
            <a:lvl2pPr marL="742950" indent="-285750">
              <a:defRPr>
                <a:solidFill>
                  <a:schemeClr val="bg1"/>
                </a:solidFill>
                <a:latin typeface="Arial" panose="020B0604020202020204" pitchFamily="34" charset="0"/>
                <a:cs typeface="Arial" panose="020B0604020202020204" pitchFamily="34" charset="0"/>
              </a:defRPr>
            </a:lvl2pPr>
            <a:lvl3pPr marL="1143000" indent="-228600">
              <a:defRPr>
                <a:solidFill>
                  <a:schemeClr val="bg1"/>
                </a:solidFill>
                <a:latin typeface="Arial" panose="020B0604020202020204" pitchFamily="34" charset="0"/>
                <a:cs typeface="Arial" panose="020B0604020202020204" pitchFamily="34" charset="0"/>
              </a:defRPr>
            </a:lvl3pPr>
            <a:lvl4pPr marL="1600200" indent="-228600">
              <a:defRPr>
                <a:solidFill>
                  <a:schemeClr val="bg1"/>
                </a:solidFill>
                <a:latin typeface="Arial" panose="020B0604020202020204" pitchFamily="34" charset="0"/>
                <a:cs typeface="Arial" panose="020B0604020202020204" pitchFamily="34" charset="0"/>
              </a:defRPr>
            </a:lvl4pPr>
            <a:lvl5pPr marL="2057400" indent="-228600">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9pPr>
          </a:lstStyle>
          <a:p>
            <a:pPr algn="ctr">
              <a:lnSpc>
                <a:spcPct val="58000"/>
              </a:lnSpc>
              <a:buClr>
                <a:srgbClr val="000000"/>
              </a:buClr>
              <a:buSzPct val="100000"/>
              <a:buFont typeface="Arial" panose="020B0604020202020204" pitchFamily="34" charset="0"/>
              <a:buNone/>
            </a:pPr>
            <a:endParaRPr lang="en-US" altLang="en-US" sz="2400" b="1" dirty="0">
              <a:solidFill>
                <a:srgbClr val="1919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lnSpc>
                <a:spcPct val="58000"/>
              </a:lnSpc>
              <a:buClr>
                <a:srgbClr val="000000"/>
              </a:buClr>
              <a:buSzPct val="100000"/>
              <a:buFont typeface="Arial" panose="020B0604020202020204" pitchFamily="34" charset="0"/>
              <a:buNone/>
            </a:pPr>
            <a:r>
              <a:rPr lang="en-US" altLang="en-US" sz="2400" b="1" dirty="0">
                <a:solidFill>
                  <a:srgbClr val="1919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Advanced RF Timing Technique</a:t>
            </a:r>
          </a:p>
        </p:txBody>
      </p:sp>
      <p:sp>
        <p:nvSpPr>
          <p:cNvPr id="13316" name="Rectangle 6">
            <a:extLst>
              <a:ext uri="{FF2B5EF4-FFF2-40B4-BE49-F238E27FC236}">
                <a16:creationId xmlns:a16="http://schemas.microsoft.com/office/drawing/2014/main" xmlns="" id="{77AA0AC6-67F3-4E81-9236-CEEC42265C24}"/>
              </a:ext>
            </a:extLst>
          </p:cNvPr>
          <p:cNvSpPr>
            <a:spLocks noChangeArrowheads="1"/>
          </p:cNvSpPr>
          <p:nvPr/>
        </p:nvSpPr>
        <p:spPr bwMode="auto">
          <a:xfrm>
            <a:off x="0" y="5413380"/>
            <a:ext cx="9144000" cy="830997"/>
          </a:xfrm>
          <a:prstGeom prst="rect">
            <a:avLst/>
          </a:prstGeom>
          <a:noFill/>
          <a:ln w="9525">
            <a:noFill/>
            <a:miter lim="800000"/>
            <a:headEnd/>
            <a:tailEnd/>
          </a:ln>
        </p:spPr>
        <p:txBody>
          <a:bodyPr>
            <a:spAutoFit/>
          </a:bodyPr>
          <a:lstStyle/>
          <a:p>
            <a:pPr marL="330200" indent="-330200" algn="ctr" eaLnBrk="1" hangingPunct="1">
              <a:spcBef>
                <a:spcPts val="500"/>
              </a:spcBef>
              <a:buClr>
                <a:srgbClr val="333399"/>
              </a:buClr>
              <a:buSzPct val="100000"/>
              <a:buFont typeface="Arial" panose="020B0604020202020204" pitchFamily="34" charset="0"/>
              <a:buNone/>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pPr>
            <a:r>
              <a:rPr lang="en-GB" sz="1600" dirty="0">
                <a:solidFill>
                  <a:srgbClr val="2D2DB9">
                    <a:lumMod val="50000"/>
                  </a:srgbClr>
                </a:solidFill>
                <a:latin typeface="Times New Roman" panose="02020603050405020304" pitchFamily="18" charset="0"/>
                <a:cs typeface="Times New Roman" panose="02020603050405020304" pitchFamily="18" charset="0"/>
              </a:rPr>
              <a:t>1-mirror; 2-quartz window; 3-ultrafast laser photon pulse; 4-magnet; 5-collimator; 6-photoelectron; 7-accelerating electrode; 8-photocathode; 9-electrostatic lens;10-RF deflector; 11-MCP detector; 12- delay line anode</a:t>
            </a:r>
          </a:p>
        </p:txBody>
      </p:sp>
      <p:sp>
        <p:nvSpPr>
          <p:cNvPr id="56325" name="Picture 2" descr="PicoEYE1_12">
            <a:extLst>
              <a:ext uri="{FF2B5EF4-FFF2-40B4-BE49-F238E27FC236}">
                <a16:creationId xmlns:a16="http://schemas.microsoft.com/office/drawing/2014/main" xmlns="" id="{0D8ADD36-8512-4BF8-9AFD-758658714AC6}"/>
              </a:ext>
            </a:extLst>
          </p:cNvPr>
          <p:cNvSpPr>
            <a:spLocks noChangeAspect="1" noChangeArrowheads="1"/>
          </p:cNvSpPr>
          <p:nvPr/>
        </p:nvSpPr>
        <p:spPr bwMode="auto">
          <a:xfrm>
            <a:off x="680268" y="724692"/>
            <a:ext cx="8643938" cy="444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bg1"/>
                </a:solidFill>
                <a:latin typeface="Arial" panose="020B0604020202020204" pitchFamily="34" charset="0"/>
                <a:cs typeface="Arial" panose="020B0604020202020204" pitchFamily="34" charset="0"/>
              </a:defRPr>
            </a:lvl1pPr>
            <a:lvl2pPr marL="742950" indent="-285750">
              <a:defRPr>
                <a:solidFill>
                  <a:schemeClr val="bg1"/>
                </a:solidFill>
                <a:latin typeface="Arial" panose="020B0604020202020204" pitchFamily="34" charset="0"/>
                <a:cs typeface="Arial" panose="020B0604020202020204" pitchFamily="34" charset="0"/>
              </a:defRPr>
            </a:lvl2pPr>
            <a:lvl3pPr marL="1143000" indent="-228600">
              <a:defRPr>
                <a:solidFill>
                  <a:schemeClr val="bg1"/>
                </a:solidFill>
                <a:latin typeface="Arial" panose="020B0604020202020204" pitchFamily="34" charset="0"/>
                <a:cs typeface="Arial" panose="020B0604020202020204" pitchFamily="34" charset="0"/>
              </a:defRPr>
            </a:lvl3pPr>
            <a:lvl4pPr marL="1600200" indent="-228600">
              <a:defRPr>
                <a:solidFill>
                  <a:schemeClr val="bg1"/>
                </a:solidFill>
                <a:latin typeface="Arial" panose="020B0604020202020204" pitchFamily="34" charset="0"/>
                <a:cs typeface="Arial" panose="020B0604020202020204" pitchFamily="34" charset="0"/>
              </a:defRPr>
            </a:lvl4pPr>
            <a:lvl5pPr marL="2057400" indent="-228600">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9pPr>
          </a:lstStyle>
          <a:p>
            <a:pPr algn="ctr" eaLnBrk="1" hangingPunct="1">
              <a:lnSpc>
                <a:spcPct val="58000"/>
              </a:lnSpc>
              <a:buClr>
                <a:srgbClr val="000000"/>
              </a:buClr>
              <a:buSzPct val="100000"/>
              <a:buFont typeface="Arial" panose="020B0604020202020204" pitchFamily="34" charset="0"/>
              <a:buNone/>
            </a:pPr>
            <a:endParaRPr lang="ru-RU" altLang="en-US">
              <a:solidFill>
                <a:srgbClr val="FFFFFF"/>
              </a:solidFill>
            </a:endParaRPr>
          </a:p>
        </p:txBody>
      </p:sp>
      <p:sp>
        <p:nvSpPr>
          <p:cNvPr id="56326" name="Date Placeholder 8">
            <a:extLst>
              <a:ext uri="{FF2B5EF4-FFF2-40B4-BE49-F238E27FC236}">
                <a16:creationId xmlns:a16="http://schemas.microsoft.com/office/drawing/2014/main" xmlns="" id="{F632F293-4DF2-4A53-B5FE-EA8C9C00A634}"/>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9pPr>
          </a:lstStyle>
          <a:p>
            <a:pPr defTabSz="455613">
              <a:buFont typeface="Arial" panose="020B0604020202020204" pitchFamily="34" charset="0"/>
              <a:buNone/>
            </a:pPr>
            <a:r>
              <a:rPr lang="en-US"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rPr>
              <a:t>5/17/2023</a:t>
            </a:r>
          </a:p>
        </p:txBody>
      </p:sp>
      <p:sp>
        <p:nvSpPr>
          <p:cNvPr id="56327" name="Slide Number Placeholder 9">
            <a:extLst>
              <a:ext uri="{FF2B5EF4-FFF2-40B4-BE49-F238E27FC236}">
                <a16:creationId xmlns:a16="http://schemas.microsoft.com/office/drawing/2014/main" xmlns="" id="{BE93F280-9E89-4349-A423-E9B42444BD7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9pPr>
          </a:lstStyle>
          <a:p>
            <a:fld id="{8D3EE00E-D160-4A00-BDFD-512A3E986047}" type="slidenum">
              <a:rPr lang="en-GB" altLang="en-US" sz="1200">
                <a:solidFill>
                  <a:schemeClr val="bg2"/>
                </a:solidFill>
                <a:latin typeface="Calibri" panose="020F0502020204030204" pitchFamily="34" charset="0"/>
                <a:ea typeface="Calibri" panose="020F0502020204030204" pitchFamily="34" charset="0"/>
                <a:cs typeface="Calibri" panose="020F0502020204030204" pitchFamily="34" charset="0"/>
              </a:rPr>
              <a:pPr/>
              <a:t>6</a:t>
            </a:fld>
            <a:endParaRPr lang="en-GB"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pic>
        <p:nvPicPr>
          <p:cNvPr id="56328" name="Picture 11" descr="C:\Users\amur\Desktop\Quantum Technologies\spiral scanning sxema 2.jpg">
            <a:extLst>
              <a:ext uri="{FF2B5EF4-FFF2-40B4-BE49-F238E27FC236}">
                <a16:creationId xmlns:a16="http://schemas.microsoft.com/office/drawing/2014/main" xmlns="" id="{8E64101A-2116-4BE4-BBF9-694B4EAA129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827174"/>
            <a:ext cx="8208590" cy="4267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9" name="Footer Placeholder 1">
            <a:extLst>
              <a:ext uri="{FF2B5EF4-FFF2-40B4-BE49-F238E27FC236}">
                <a16:creationId xmlns:a16="http://schemas.microsoft.com/office/drawing/2014/main" xmlns="" id="{1F4B18E0-1390-4362-A6D8-9760DFFF092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9pPr>
          </a:lstStyle>
          <a:p>
            <a:pPr defTabSz="455613">
              <a:buFont typeface="Arial" panose="020B0604020202020204" pitchFamily="34" charset="0"/>
              <a:buNone/>
            </a:pPr>
            <a:r>
              <a:rPr lang="en-GB"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rPr>
              <a:t>ECFA-DRD4</a:t>
            </a:r>
          </a:p>
        </p:txBody>
      </p:sp>
      <p:sp>
        <p:nvSpPr>
          <p:cNvPr id="3" name="TextBox 2">
            <a:extLst>
              <a:ext uri="{FF2B5EF4-FFF2-40B4-BE49-F238E27FC236}">
                <a16:creationId xmlns:a16="http://schemas.microsoft.com/office/drawing/2014/main" xmlns="" id="{59F971C6-62CB-4C15-9D3E-F0810466D95D}"/>
              </a:ext>
            </a:extLst>
          </p:cNvPr>
          <p:cNvSpPr txBox="1"/>
          <p:nvPr/>
        </p:nvSpPr>
        <p:spPr bwMode="auto">
          <a:xfrm>
            <a:off x="1966169" y="1249034"/>
            <a:ext cx="1085797" cy="269147"/>
          </a:xfrm>
          <a:prstGeom prst="rect">
            <a:avLst/>
          </a:prstGeom>
          <a:noFill/>
          <a:ln w="9525">
            <a:noFill/>
            <a:round/>
            <a:headEnd/>
            <a:tailEnd/>
          </a:ln>
        </p:spPr>
        <p:txBody>
          <a:bodyPr wrap="none" lIns="89973" tIns="46785" rIns="89973" bIns="46785" anchor="ctr">
            <a:spAutoFit/>
          </a:bodyPr>
          <a:lstStyle/>
          <a:p>
            <a:pPr algn="ctr">
              <a:lnSpc>
                <a:spcPct val="58000"/>
              </a:lnSpc>
              <a:buClr>
                <a:srgbClr val="000000"/>
              </a:buClr>
              <a:buSzPct val="100000"/>
              <a:buFont typeface="StarSymbol"/>
              <a:buNone/>
              <a:defRPr/>
            </a:pPr>
            <a:r>
              <a:rPr lang="en-US" b="1" kern="0" dirty="0">
                <a:solidFill>
                  <a:srgbClr val="2D2DB9">
                    <a:lumMod val="50000"/>
                  </a:srgbClr>
                </a:solidFill>
                <a:latin typeface="Times New Roman" panose="02020603050405020304" pitchFamily="18" charset="0"/>
                <a:cs typeface="Times New Roman" panose="02020603050405020304" pitchFamily="18" charset="0"/>
              </a:rPr>
              <a:t>500 MHz</a:t>
            </a:r>
          </a:p>
        </p:txBody>
      </p:sp>
      <p:sp>
        <p:nvSpPr>
          <p:cNvPr id="12" name="Text Box 9">
            <a:extLst>
              <a:ext uri="{FF2B5EF4-FFF2-40B4-BE49-F238E27FC236}">
                <a16:creationId xmlns:a16="http://schemas.microsoft.com/office/drawing/2014/main" xmlns="" id="{0402EA72-AF4B-420C-934B-B8531A81CD8E}"/>
              </a:ext>
            </a:extLst>
          </p:cNvPr>
          <p:cNvSpPr txBox="1"/>
          <p:nvPr/>
        </p:nvSpPr>
        <p:spPr>
          <a:xfrm>
            <a:off x="1328018" y="1466720"/>
            <a:ext cx="2527300" cy="655637"/>
          </a:xfrm>
          <a:prstGeom prst="rect">
            <a:avLst/>
          </a:prstGeom>
          <a:solidFill>
            <a:sysClr val="window" lastClr="FFFFFF"/>
          </a:solidFill>
          <a:ln w="6350">
            <a:solidFill>
              <a:prstClr val="black"/>
            </a:solidFill>
          </a:ln>
          <a:effectLst/>
        </p:spPr>
        <p:txBody>
          <a:bodyPr/>
          <a:lstStyle/>
          <a:p>
            <a:pPr algn="ctr" defTabSz="914400" eaLnBrk="1" fontAlgn="auto" hangingPunct="1">
              <a:lnSpc>
                <a:spcPct val="115000"/>
              </a:lnSpc>
              <a:spcBef>
                <a:spcPts val="0"/>
              </a:spcBef>
              <a:spcAft>
                <a:spcPts val="1000"/>
              </a:spcAft>
              <a:defRPr/>
            </a:pPr>
            <a:r>
              <a:rPr lang="en-US" sz="1400" b="1" kern="0" dirty="0">
                <a:solidFill>
                  <a:srgbClr val="2D2DB9">
                    <a:lumMod val="75000"/>
                  </a:srgbClr>
                </a:solidFill>
                <a:latin typeface="Times New Roman"/>
                <a:ea typeface="Calibri"/>
                <a:cs typeface="Arial"/>
              </a:rPr>
              <a:t>Pulsed, 100 Hz, 258 nm photon beam, bunch length 0.45 </a:t>
            </a:r>
            <a:r>
              <a:rPr lang="en-US" sz="1400" b="1" kern="0" dirty="0" err="1">
                <a:solidFill>
                  <a:srgbClr val="2D2DB9">
                    <a:lumMod val="75000"/>
                  </a:srgbClr>
                </a:solidFill>
                <a:latin typeface="Times New Roman"/>
                <a:ea typeface="Calibri"/>
                <a:cs typeface="Arial"/>
              </a:rPr>
              <a:t>ps</a:t>
            </a:r>
            <a:endParaRPr lang="en-US" sz="1400" b="1" kern="0" dirty="0">
              <a:solidFill>
                <a:srgbClr val="2D2DB9">
                  <a:lumMod val="75000"/>
                </a:srgbClr>
              </a:solidFill>
              <a:latin typeface="Times New Roman"/>
              <a:ea typeface="Times New Roman"/>
              <a:cs typeface="Arial"/>
            </a:endParaRPr>
          </a:p>
          <a:p>
            <a:pPr algn="ctr" defTabSz="914400" eaLnBrk="1" fontAlgn="auto" hangingPunct="1">
              <a:lnSpc>
                <a:spcPct val="115000"/>
              </a:lnSpc>
              <a:spcBef>
                <a:spcPts val="0"/>
              </a:spcBef>
              <a:spcAft>
                <a:spcPts val="1000"/>
              </a:spcAft>
              <a:defRPr/>
            </a:pPr>
            <a:r>
              <a:rPr lang="en-US" sz="1200" kern="0" dirty="0">
                <a:solidFill>
                  <a:sysClr val="windowText" lastClr="000000"/>
                </a:solidFill>
                <a:latin typeface="Times New Roman"/>
                <a:ea typeface="Times New Roman"/>
                <a:cs typeface="Arial"/>
              </a:rPr>
              <a:t> </a:t>
            </a:r>
          </a:p>
        </p:txBody>
      </p:sp>
      <p:sp>
        <p:nvSpPr>
          <p:cNvPr id="13" name="TextBox 12">
            <a:extLst>
              <a:ext uri="{FF2B5EF4-FFF2-40B4-BE49-F238E27FC236}">
                <a16:creationId xmlns:a16="http://schemas.microsoft.com/office/drawing/2014/main" xmlns="" id="{B442516E-D3A5-42AC-B50C-44FD61E6F07F}"/>
              </a:ext>
            </a:extLst>
          </p:cNvPr>
          <p:cNvSpPr txBox="1"/>
          <p:nvPr/>
        </p:nvSpPr>
        <p:spPr bwMode="auto">
          <a:xfrm>
            <a:off x="5432474" y="1537514"/>
            <a:ext cx="787400" cy="1072572"/>
          </a:xfrm>
          <a:prstGeom prst="rect">
            <a:avLst/>
          </a:prstGeom>
          <a:noFill/>
          <a:ln w="9525">
            <a:noFill/>
            <a:round/>
            <a:headEnd/>
            <a:tailEnd/>
          </a:ln>
        </p:spPr>
        <p:txBody>
          <a:bodyPr lIns="89973" tIns="46785" rIns="89973" bIns="46785" anchor="ctr">
            <a:spAutoFit/>
          </a:bodyPr>
          <a:lstStyle/>
          <a:p>
            <a:pPr algn="ctr">
              <a:lnSpc>
                <a:spcPct val="58000"/>
              </a:lnSpc>
              <a:buClr>
                <a:srgbClr val="000000"/>
              </a:buClr>
              <a:buSzPct val="100000"/>
              <a:buFont typeface="StarSymbol"/>
              <a:buNone/>
              <a:defRPr/>
            </a:pPr>
            <a:r>
              <a:rPr lang="en-US" b="1" kern="0" dirty="0">
                <a:solidFill>
                  <a:srgbClr val="2D2DB9">
                    <a:lumMod val="50000"/>
                  </a:srgbClr>
                </a:solidFill>
                <a:latin typeface="Times New Roman" panose="02020603050405020304" pitchFamily="18" charset="0"/>
                <a:cs typeface="Times New Roman" panose="02020603050405020304" pitchFamily="18" charset="0"/>
              </a:rPr>
              <a:t>500, </a:t>
            </a:r>
          </a:p>
          <a:p>
            <a:pPr algn="ctr">
              <a:lnSpc>
                <a:spcPct val="58000"/>
              </a:lnSpc>
              <a:buClr>
                <a:srgbClr val="000000"/>
              </a:buClr>
              <a:buSzPct val="100000"/>
              <a:buFont typeface="StarSymbol"/>
              <a:buNone/>
              <a:defRPr/>
            </a:pPr>
            <a:endParaRPr lang="en-US" b="1" kern="0" dirty="0">
              <a:solidFill>
                <a:srgbClr val="2D2DB9">
                  <a:lumMod val="50000"/>
                </a:srgbClr>
              </a:solidFill>
              <a:latin typeface="Times New Roman" panose="02020603050405020304" pitchFamily="18" charset="0"/>
              <a:cs typeface="Times New Roman" panose="02020603050405020304" pitchFamily="18" charset="0"/>
            </a:endParaRPr>
          </a:p>
          <a:p>
            <a:pPr algn="ctr">
              <a:lnSpc>
                <a:spcPct val="58000"/>
              </a:lnSpc>
              <a:buClr>
                <a:srgbClr val="000000"/>
              </a:buClr>
              <a:buSzPct val="100000"/>
              <a:buFont typeface="StarSymbol"/>
              <a:buNone/>
              <a:defRPr/>
            </a:pPr>
            <a:r>
              <a:rPr lang="en-US" b="1" kern="0" dirty="0">
                <a:solidFill>
                  <a:srgbClr val="2D2DB9">
                    <a:lumMod val="50000"/>
                  </a:srgbClr>
                </a:solidFill>
                <a:latin typeface="Times New Roman" panose="02020603050405020304" pitchFamily="18" charset="0"/>
                <a:cs typeface="Times New Roman" panose="02020603050405020304" pitchFamily="18" charset="0"/>
              </a:rPr>
              <a:t> 1000 </a:t>
            </a:r>
          </a:p>
          <a:p>
            <a:pPr algn="ctr">
              <a:lnSpc>
                <a:spcPct val="58000"/>
              </a:lnSpc>
              <a:buClr>
                <a:srgbClr val="000000"/>
              </a:buClr>
              <a:buSzPct val="100000"/>
              <a:buFont typeface="StarSymbol"/>
              <a:buNone/>
              <a:defRPr/>
            </a:pPr>
            <a:endParaRPr lang="en-US" b="1" kern="0" dirty="0">
              <a:solidFill>
                <a:srgbClr val="2D2DB9">
                  <a:lumMod val="50000"/>
                </a:srgbClr>
              </a:solidFill>
              <a:latin typeface="Times New Roman" panose="02020603050405020304" pitchFamily="18" charset="0"/>
              <a:cs typeface="Times New Roman" panose="02020603050405020304" pitchFamily="18" charset="0"/>
            </a:endParaRPr>
          </a:p>
          <a:p>
            <a:pPr algn="ctr">
              <a:lnSpc>
                <a:spcPct val="58000"/>
              </a:lnSpc>
              <a:buClr>
                <a:srgbClr val="000000"/>
              </a:buClr>
              <a:buSzPct val="100000"/>
              <a:buFont typeface="StarSymbol"/>
              <a:buNone/>
              <a:defRPr/>
            </a:pPr>
            <a:r>
              <a:rPr lang="en-US" b="1" kern="0" dirty="0">
                <a:solidFill>
                  <a:srgbClr val="2D2DB9">
                    <a:lumMod val="50000"/>
                  </a:srgbClr>
                </a:solidFill>
                <a:latin typeface="Times New Roman" panose="02020603050405020304" pitchFamily="18" charset="0"/>
                <a:cs typeface="Times New Roman" panose="02020603050405020304" pitchFamily="18" charset="0"/>
              </a:rPr>
              <a:t>  MHz</a:t>
            </a:r>
          </a:p>
        </p:txBody>
      </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88658" y="3989934"/>
            <a:ext cx="366830" cy="4137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57643" y="2534268"/>
            <a:ext cx="366830" cy="4137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a:extLst>
              <a:ext uri="{FF2B5EF4-FFF2-40B4-BE49-F238E27FC236}">
                <a16:creationId xmlns:a16="http://schemas.microsoft.com/office/drawing/2014/main" xmlns="" id="{434EA552-9947-CE06-1FC8-BBABA854C60B}"/>
              </a:ext>
            </a:extLst>
          </p:cNvPr>
          <p:cNvSpPr txBox="1"/>
          <p:nvPr/>
        </p:nvSpPr>
        <p:spPr bwMode="auto">
          <a:xfrm>
            <a:off x="3444040" y="5097919"/>
            <a:ext cx="3116393" cy="340705"/>
          </a:xfrm>
          <a:prstGeom prst="rect">
            <a:avLst/>
          </a:prstGeom>
          <a:noFill/>
          <a:ln w="9525">
            <a:noFill/>
            <a:round/>
            <a:headEnd/>
            <a:tailEnd/>
          </a:ln>
        </p:spPr>
        <p:txBody>
          <a:bodyPr wrap="square" lIns="89973" tIns="46785" rIns="89973" bIns="46785" rtlCol="0">
            <a:spAutoFit/>
          </a:bodyPr>
          <a:lstStyle/>
          <a:p>
            <a:pPr algn="l">
              <a:lnSpc>
                <a:spcPct val="10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b="1" dirty="0">
                <a:solidFill>
                  <a:srgbClr val="2D2DB9">
                    <a:lumMod val="50000"/>
                  </a:srgbClr>
                </a:solidFill>
                <a:latin typeface="Times New Roman" panose="02020603050405020304" pitchFamily="18" charset="0"/>
                <a:cs typeface="Times New Roman" panose="02020603050405020304" pitchFamily="18" charset="0"/>
              </a:rPr>
              <a:t>Schematic of the technique</a:t>
            </a:r>
            <a:endParaRPr lang="en-US" sz="160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5046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Date Placeholder 1">
            <a:extLst>
              <a:ext uri="{FF2B5EF4-FFF2-40B4-BE49-F238E27FC236}">
                <a16:creationId xmlns:a16="http://schemas.microsoft.com/office/drawing/2014/main" xmlns="" id="{87B8B1C6-0998-4DB8-B571-2AFC66A1CFA7}"/>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9pPr>
          </a:lstStyle>
          <a:p>
            <a:pPr defTabSz="455613">
              <a:buFont typeface="Arial" panose="020B0604020202020204" pitchFamily="34" charset="0"/>
              <a:buNone/>
            </a:pPr>
            <a:r>
              <a:rPr lang="en-US"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rPr>
              <a:t>5/17/2023</a:t>
            </a:r>
            <a:endParaRPr lang="en-GB"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57347" name="Footer Placeholder 2">
            <a:extLst>
              <a:ext uri="{FF2B5EF4-FFF2-40B4-BE49-F238E27FC236}">
                <a16:creationId xmlns:a16="http://schemas.microsoft.com/office/drawing/2014/main" xmlns="" id="{6F564F75-BFDA-4853-94DC-63B67AD174A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9pPr>
          </a:lstStyle>
          <a:p>
            <a:pPr defTabSz="455613">
              <a:buFont typeface="Arial" panose="020B0604020202020204" pitchFamily="34" charset="0"/>
              <a:buNone/>
            </a:pPr>
            <a:r>
              <a:rPr lang="en-GB"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rPr>
              <a:t>ECFA-DRD4</a:t>
            </a:r>
          </a:p>
        </p:txBody>
      </p:sp>
      <p:sp>
        <p:nvSpPr>
          <p:cNvPr id="57348" name="Slide Number Placeholder 3">
            <a:extLst>
              <a:ext uri="{FF2B5EF4-FFF2-40B4-BE49-F238E27FC236}">
                <a16:creationId xmlns:a16="http://schemas.microsoft.com/office/drawing/2014/main" xmlns="" id="{D8D37963-FD89-4536-91F4-3D99742ECC7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9pPr>
          </a:lstStyle>
          <a:p>
            <a:fld id="{3488264F-4C5C-4E47-B1ED-14E2F7108BAF}" type="slidenum">
              <a:rPr lang="en-GB" altLang="en-US" sz="1200">
                <a:solidFill>
                  <a:schemeClr val="bg2"/>
                </a:solidFill>
                <a:latin typeface="Calibri" panose="020F0502020204030204" pitchFamily="34" charset="0"/>
                <a:ea typeface="Calibri" panose="020F0502020204030204" pitchFamily="34" charset="0"/>
                <a:cs typeface="Calibri" panose="020F0502020204030204" pitchFamily="34" charset="0"/>
              </a:rPr>
              <a:pPr/>
              <a:t>7</a:t>
            </a:fld>
            <a:endParaRPr lang="en-GB"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pic>
        <p:nvPicPr>
          <p:cNvPr id="57349" name="Picture 4">
            <a:extLst>
              <a:ext uri="{FF2B5EF4-FFF2-40B4-BE49-F238E27FC236}">
                <a16:creationId xmlns:a16="http://schemas.microsoft.com/office/drawing/2014/main" xmlns="" id="{A32D575B-BE13-489E-9435-1BE23A75259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59000" y="701676"/>
            <a:ext cx="5113338" cy="4805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xmlns="" id="{AA8B708C-327E-4B4D-AF0F-CE5C84FC3AF2}"/>
              </a:ext>
            </a:extLst>
          </p:cNvPr>
          <p:cNvSpPr/>
          <p:nvPr/>
        </p:nvSpPr>
        <p:spPr>
          <a:xfrm>
            <a:off x="395288" y="5507038"/>
            <a:ext cx="8640762" cy="657225"/>
          </a:xfrm>
          <a:prstGeom prst="rect">
            <a:avLst/>
          </a:prstGeom>
        </p:spPr>
        <p:txBody>
          <a:bodyPr>
            <a:spAutoFit/>
          </a:bodyPr>
          <a:lstStyle/>
          <a:p>
            <a:pPr indent="342900" algn="ctr" eaLnBrk="1" hangingPunct="1">
              <a:lnSpc>
                <a:spcPct val="115000"/>
              </a:lnSpc>
              <a:spcBef>
                <a:spcPts val="0"/>
              </a:spcBef>
              <a:spcAft>
                <a:spcPts val="0"/>
              </a:spcAft>
              <a:buClr>
                <a:srgbClr val="000000"/>
              </a:buClr>
              <a:buSzPct val="100000"/>
              <a:buFont typeface="Arial" panose="020B0604020202020204" pitchFamily="34" charset="0"/>
              <a:buNone/>
              <a:defRPr/>
            </a:pPr>
            <a:r>
              <a:rPr lang="en-US" sz="1600" dirty="0">
                <a:solidFill>
                  <a:schemeClr val="accent6">
                    <a:lumMod val="50000"/>
                  </a:schemeClr>
                </a:solidFill>
                <a:latin typeface="Times New Roman" panose="02020603050405020304" pitchFamily="18" charset="0"/>
                <a:ea typeface="MS Mincho"/>
                <a:cs typeface="Times New Roman" panose="02020603050405020304" pitchFamily="18" charset="0"/>
              </a:rPr>
              <a:t>1-RF Timer prototype; 2-RF amplifier; 3-power supply for electrostatic lens; 4-power supply accelerating electrode and MCP detector, 5-PICOSCOPE.</a:t>
            </a:r>
            <a:endParaRPr lang="en-US" sz="1600" dirty="0">
              <a:solidFill>
                <a:schemeClr val="accent6">
                  <a:lumMod val="50000"/>
                </a:schemeClr>
              </a:solidFill>
              <a:latin typeface="Times New Roman" panose="02020603050405020304" pitchFamily="18" charset="0"/>
              <a:ea typeface="Calibri"/>
              <a:cs typeface="Times New Roman" panose="02020603050405020304" pitchFamily="18" charset="0"/>
            </a:endParaRPr>
          </a:p>
        </p:txBody>
      </p:sp>
      <p:sp>
        <p:nvSpPr>
          <p:cNvPr id="57351" name="Rectangle 6">
            <a:extLst>
              <a:ext uri="{FF2B5EF4-FFF2-40B4-BE49-F238E27FC236}">
                <a16:creationId xmlns:a16="http://schemas.microsoft.com/office/drawing/2014/main" xmlns="" id="{09E18B9E-AFD4-4A3B-9F7F-97C0D06F9EE2}"/>
              </a:ext>
            </a:extLst>
          </p:cNvPr>
          <p:cNvSpPr>
            <a:spLocks noChangeArrowheads="1"/>
          </p:cNvSpPr>
          <p:nvPr/>
        </p:nvSpPr>
        <p:spPr bwMode="auto">
          <a:xfrm>
            <a:off x="1386015" y="295944"/>
            <a:ext cx="6983002" cy="324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bg1"/>
                </a:solidFill>
                <a:latin typeface="Arial" panose="020B0604020202020204" pitchFamily="34" charset="0"/>
                <a:cs typeface="Arial" panose="020B0604020202020204" pitchFamily="34" charset="0"/>
              </a:defRPr>
            </a:lvl1pPr>
            <a:lvl2pPr marL="742950" indent="-285750">
              <a:defRPr>
                <a:solidFill>
                  <a:schemeClr val="bg1"/>
                </a:solidFill>
                <a:latin typeface="Arial" panose="020B0604020202020204" pitchFamily="34" charset="0"/>
                <a:cs typeface="Arial" panose="020B0604020202020204" pitchFamily="34" charset="0"/>
              </a:defRPr>
            </a:lvl2pPr>
            <a:lvl3pPr marL="1143000" indent="-228600">
              <a:defRPr>
                <a:solidFill>
                  <a:schemeClr val="bg1"/>
                </a:solidFill>
                <a:latin typeface="Arial" panose="020B0604020202020204" pitchFamily="34" charset="0"/>
                <a:cs typeface="Arial" panose="020B0604020202020204" pitchFamily="34" charset="0"/>
              </a:defRPr>
            </a:lvl3pPr>
            <a:lvl4pPr marL="1600200" indent="-228600">
              <a:defRPr>
                <a:solidFill>
                  <a:schemeClr val="bg1"/>
                </a:solidFill>
                <a:latin typeface="Arial" panose="020B0604020202020204" pitchFamily="34" charset="0"/>
                <a:cs typeface="Arial" panose="020B0604020202020204" pitchFamily="34" charset="0"/>
              </a:defRPr>
            </a:lvl4pPr>
            <a:lvl5pPr marL="2057400" indent="-228600">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9pPr>
          </a:lstStyle>
          <a:p>
            <a:pPr algn="ctr" eaLnBrk="1" hangingPunct="1">
              <a:lnSpc>
                <a:spcPct val="58000"/>
              </a:lnSpc>
              <a:buClr>
                <a:srgbClr val="000000"/>
              </a:buClr>
              <a:buSzPct val="100000"/>
              <a:buFont typeface="Arial" panose="020B0604020202020204" pitchFamily="34" charset="0"/>
              <a:buNone/>
            </a:pPr>
            <a:r>
              <a:rPr lang="en-US" altLang="en-US" sz="2400" b="1" dirty="0">
                <a:solidFill>
                  <a:srgbClr val="191966"/>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cs typeface="Times New Roman" panose="02020603050405020304" pitchFamily="18" charset="0"/>
              </a:rPr>
              <a:t>General view of the setup at the CANDLE Institute </a:t>
            </a:r>
            <a:endParaRPr lang="en-US" altLang="en-US" sz="2400" b="1" dirty="0">
              <a:solidFill>
                <a:srgbClr val="191966"/>
              </a:solidFill>
              <a:effectLst>
                <a:outerShdw blurRad="38100" dist="38100" dir="2700000" algn="tl">
                  <a:srgbClr val="000000">
                    <a:alpha val="43137"/>
                  </a:srgbClr>
                </a:outerShdw>
              </a:effectLst>
              <a:ea typeface="MS Mincho" panose="02020609040205080304" pitchFamily="49" charset="-128"/>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Date Placeholder 1">
            <a:extLst>
              <a:ext uri="{FF2B5EF4-FFF2-40B4-BE49-F238E27FC236}">
                <a16:creationId xmlns:a16="http://schemas.microsoft.com/office/drawing/2014/main" xmlns="" id="{9C0B3D9D-EFF4-40C1-BF6F-503D0EE49FB2}"/>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9pPr>
          </a:lstStyle>
          <a:p>
            <a:pPr marL="0" marR="0" lvl="0" indent="0" algn="l" defTabSz="455613" rtl="0" eaLnBrk="1" fontAlgn="base" latinLnBrk="0" hangingPunct="1">
              <a:lnSpc>
                <a:spcPct val="100000"/>
              </a:lnSpc>
              <a:spcBef>
                <a:spcPct val="0"/>
              </a:spcBef>
              <a:spcAft>
                <a:spcPct val="0"/>
              </a:spcAft>
              <a:buClr>
                <a:srgbClr val="000000"/>
              </a:buClr>
              <a:buSzPct val="100000"/>
              <a:buFont typeface="Arial" panose="020B0604020202020204" pitchFamily="34" charset="0"/>
              <a:buNone/>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pPr>
            <a:r>
              <a:rPr kumimoji="0" lang="en-US" altLang="en-US" sz="1200" b="0" i="0" u="none" strike="noStrike" kern="1200" cap="none" spc="0" normalizeH="0" baseline="0" noProof="0" dirty="0">
                <a:ln>
                  <a:noFill/>
                </a:ln>
                <a:solidFill>
                  <a:schemeClr val="bg2"/>
                </a:solidFill>
                <a:effectLst/>
                <a:uLnTx/>
                <a:uFillTx/>
                <a:latin typeface="Calibri" panose="020F0502020204030204" pitchFamily="34" charset="0"/>
                <a:ea typeface="Calibri" panose="020F0502020204030204" pitchFamily="34" charset="0"/>
                <a:cs typeface="Calibri" panose="020F0502020204030204" pitchFamily="34" charset="0"/>
              </a:rPr>
              <a:t>5/17/2023</a:t>
            </a:r>
            <a:endParaRPr kumimoji="0" lang="en-GB" altLang="en-US" sz="1200" b="0" i="0" u="none" strike="noStrike" kern="1200" cap="none" spc="0" normalizeH="0" baseline="0" noProof="0" dirty="0">
              <a:ln>
                <a:noFill/>
              </a:ln>
              <a:solidFill>
                <a:schemeClr val="bg2"/>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2227" name="Footer Placeholder 2">
            <a:extLst>
              <a:ext uri="{FF2B5EF4-FFF2-40B4-BE49-F238E27FC236}">
                <a16:creationId xmlns:a16="http://schemas.microsoft.com/office/drawing/2014/main" xmlns="" id="{A355B63C-2EDA-4434-B65F-EDD501C5578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9pPr>
          </a:lstStyle>
          <a:p>
            <a:pPr marL="0" marR="0" lvl="0" indent="0" algn="ctr" defTabSz="455613" rtl="0" eaLnBrk="1" fontAlgn="base" latinLnBrk="0" hangingPunct="1">
              <a:lnSpc>
                <a:spcPct val="100000"/>
              </a:lnSpc>
              <a:spcBef>
                <a:spcPct val="0"/>
              </a:spcBef>
              <a:spcAft>
                <a:spcPct val="0"/>
              </a:spcAft>
              <a:buClr>
                <a:srgbClr val="000000"/>
              </a:buClr>
              <a:buSzPct val="100000"/>
              <a:buFont typeface="Arial" panose="020B0604020202020204" pitchFamily="34" charset="0"/>
              <a:buNone/>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pPr>
            <a:r>
              <a:rPr kumimoji="0" lang="en-GB" altLang="en-US" sz="1200" b="0" i="0" u="none" strike="noStrike" kern="1200" cap="none" spc="0" normalizeH="0" baseline="0" noProof="0" dirty="0">
                <a:ln>
                  <a:noFill/>
                </a:ln>
                <a:solidFill>
                  <a:schemeClr val="bg2"/>
                </a:solidFill>
                <a:effectLst/>
                <a:uLnTx/>
                <a:uFillTx/>
                <a:latin typeface="Calibri" panose="020F0502020204030204" pitchFamily="34" charset="0"/>
                <a:ea typeface="Calibri" panose="020F0502020204030204" pitchFamily="34" charset="0"/>
                <a:cs typeface="Calibri" panose="020F0502020204030204" pitchFamily="34" charset="0"/>
              </a:rPr>
              <a:t>ECFA-DRD4</a:t>
            </a:r>
          </a:p>
        </p:txBody>
      </p:sp>
      <p:sp>
        <p:nvSpPr>
          <p:cNvPr id="52228" name="Slide Number Placeholder 3">
            <a:extLst>
              <a:ext uri="{FF2B5EF4-FFF2-40B4-BE49-F238E27FC236}">
                <a16:creationId xmlns:a16="http://schemas.microsoft.com/office/drawing/2014/main" xmlns="" id="{1AE91702-DBEC-4E6E-9BD1-635BEB27111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9pPr>
          </a:lstStyle>
          <a:p>
            <a:pPr marL="0" marR="0" lvl="0" indent="0" algn="r" defTabSz="455613" rtl="0" eaLnBrk="1" fontAlgn="base" latinLnBrk="0" hangingPunct="1">
              <a:lnSpc>
                <a:spcPct val="100000"/>
              </a:lnSpc>
              <a:spcBef>
                <a:spcPct val="0"/>
              </a:spcBef>
              <a:spcAft>
                <a:spcPct val="0"/>
              </a:spcAft>
              <a:buClr>
                <a:srgbClr val="000000"/>
              </a:buClr>
              <a:buSzPct val="100000"/>
              <a:buFont typeface="Arial" panose="020B0604020202020204" pitchFamily="34" charset="0"/>
              <a:buNone/>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pPr>
            <a:fld id="{6D954B4B-63E3-4056-A237-EB23ABEE5B66}" type="slidenum">
              <a:rPr kumimoji="0" lang="en-GB" altLang="en-US" sz="1200" b="0" i="0" u="none" strike="noStrike" kern="1200" cap="none" spc="0" normalizeH="0" baseline="0" noProof="0" smtClean="0">
                <a:ln>
                  <a:noFill/>
                </a:ln>
                <a:solidFill>
                  <a:schemeClr val="bg2"/>
                </a:solidFill>
                <a:effectLst/>
                <a:uLnTx/>
                <a:uFillTx/>
                <a:latin typeface="Calibri" panose="020F0502020204030204" pitchFamily="34" charset="0"/>
                <a:ea typeface="Calibri" panose="020F0502020204030204" pitchFamily="34" charset="0"/>
                <a:cs typeface="Calibri" panose="020F0502020204030204" pitchFamily="34" charset="0"/>
              </a:rPr>
              <a:pPr marL="0" marR="0" lvl="0" indent="0" algn="r" defTabSz="455613" rtl="0" eaLnBrk="1" fontAlgn="base" latinLnBrk="0" hangingPunct="1">
                <a:lnSpc>
                  <a:spcPct val="100000"/>
                </a:lnSpc>
                <a:spcBef>
                  <a:spcPct val="0"/>
                </a:spcBef>
                <a:spcAft>
                  <a:spcPct val="0"/>
                </a:spcAft>
                <a:buClr>
                  <a:srgbClr val="000000"/>
                </a:buClr>
                <a:buSzPct val="100000"/>
                <a:buFont typeface="Arial" panose="020B0604020202020204" pitchFamily="34" charset="0"/>
                <a:buNone/>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pPr>
              <a:t>8</a:t>
            </a:fld>
            <a:endParaRPr kumimoji="0" lang="en-GB" altLang="en-US" sz="1200" b="0" i="0" u="none" strike="noStrike" kern="1200" cap="none" spc="0" normalizeH="0" baseline="0" noProof="0" dirty="0">
              <a:ln>
                <a:noFill/>
              </a:ln>
              <a:solidFill>
                <a:schemeClr val="bg2"/>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pic>
        <p:nvPicPr>
          <p:cNvPr id="52229" name="Picture 5" descr="C:\Users\Vanik\Desktop\ISTC\MCP_test_Signals\RoedtDek\SignalsThermoEle\ampl4Signal500MHz_2.GIF">
            <a:extLst>
              <a:ext uri="{FF2B5EF4-FFF2-40B4-BE49-F238E27FC236}">
                <a16:creationId xmlns:a16="http://schemas.microsoft.com/office/drawing/2014/main" xmlns="" id="{0223F7D0-C72A-4BBA-8CF1-49DBFDB5CA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3117850"/>
            <a:ext cx="3024188"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0" name="Picture 6" descr="C:\Users\Vanik\Desktop\ISTC\MCP_test_Signals\RoedtDek\SignalsThermoEle\ampl4Signals1000MHz_2.GIF">
            <a:extLst>
              <a:ext uri="{FF2B5EF4-FFF2-40B4-BE49-F238E27FC236}">
                <a16:creationId xmlns:a16="http://schemas.microsoft.com/office/drawing/2014/main" xmlns="" id="{3E73BEFE-E31E-4CFD-AD49-1769B381FF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725" y="3117850"/>
            <a:ext cx="2951163" cy="239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xmlns="" id="{6F55E7F6-146E-4BB7-AF03-12F04DB20BAF}"/>
              </a:ext>
            </a:extLst>
          </p:cNvPr>
          <p:cNvSpPr/>
          <p:nvPr/>
        </p:nvSpPr>
        <p:spPr>
          <a:xfrm>
            <a:off x="250825" y="5618163"/>
            <a:ext cx="8785225" cy="658812"/>
          </a:xfrm>
          <a:prstGeom prst="rect">
            <a:avLst/>
          </a:prstGeom>
        </p:spPr>
        <p:txBody>
          <a:bodyPr>
            <a:spAutoFit/>
          </a:bodyPr>
          <a:lstStyle/>
          <a:p>
            <a:pPr marL="0" marR="0" lvl="0" indent="342900" algn="ctr" defTabSz="455613" rtl="0" eaLnBrk="1" fontAlgn="base" latinLnBrk="0" hangingPunct="1">
              <a:lnSpc>
                <a:spcPct val="115000"/>
              </a:lnSpc>
              <a:spcBef>
                <a:spcPts val="0"/>
              </a:spcBef>
              <a:spcAft>
                <a:spcPts val="0"/>
              </a:spcAft>
              <a:buClr>
                <a:srgbClr val="000000"/>
              </a:buClr>
              <a:buSzPct val="100000"/>
              <a:buFont typeface="Arial" panose="020B0604020202020204" pitchFamily="34" charset="0"/>
              <a:buNone/>
              <a:tabLst/>
              <a:defRPr/>
            </a:pPr>
            <a:r>
              <a:rPr kumimoji="0" lang="en-US" sz="1600" b="0" i="0" u="none" strike="noStrike" kern="1200" cap="none" spc="0" normalizeH="0" baseline="0" noProof="0" dirty="0">
                <a:ln>
                  <a:noFill/>
                </a:ln>
                <a:solidFill>
                  <a:srgbClr val="2D2DB9">
                    <a:lumMod val="50000"/>
                  </a:srgbClr>
                </a:solidFill>
                <a:effectLst/>
                <a:uLnTx/>
                <a:uFillTx/>
                <a:latin typeface="Times New Roman" panose="02020603050405020304" pitchFamily="18" charset="0"/>
                <a:ea typeface="MS Mincho"/>
                <a:cs typeface="Times New Roman" panose="02020603050405020304" pitchFamily="18" charset="0"/>
              </a:rPr>
              <a:t>(a) typical raw signal; (b) typical amplified signals, RF off; (c) typical signals with 500 MHz RF on; (d) typical signals with 1000 MHz RF on.</a:t>
            </a:r>
            <a:endParaRPr kumimoji="0" lang="en-US" sz="1600" b="0" i="0" u="none" strike="noStrike" kern="1200" cap="none" spc="0" normalizeH="0" baseline="0" noProof="0" dirty="0">
              <a:ln>
                <a:noFill/>
              </a:ln>
              <a:solidFill>
                <a:srgbClr val="2D2DB9">
                  <a:lumMod val="50000"/>
                </a:srgbClr>
              </a:solidFill>
              <a:effectLst/>
              <a:uLnTx/>
              <a:uFillTx/>
              <a:latin typeface="Times New Roman" panose="02020603050405020304" pitchFamily="18" charset="0"/>
              <a:ea typeface="Calibri"/>
              <a:cs typeface="Times New Roman" panose="02020603050405020304" pitchFamily="18" charset="0"/>
            </a:endParaRPr>
          </a:p>
        </p:txBody>
      </p:sp>
      <p:pic>
        <p:nvPicPr>
          <p:cNvPr id="52232" name="Picture 8" descr="C:\Users\Vanik\Desktop\ISTC\MCP_test_Signals\RoedtDek\Signals_usingUV\raw_2.GIF">
            <a:extLst>
              <a:ext uri="{FF2B5EF4-FFF2-40B4-BE49-F238E27FC236}">
                <a16:creationId xmlns:a16="http://schemas.microsoft.com/office/drawing/2014/main" xmlns="" id="{C051794A-138B-4996-B3A3-A417145FEAF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6779" y="550863"/>
            <a:ext cx="3036888" cy="246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3" name="Picture 9" descr="I:\SCR01.GIF">
            <a:extLst>
              <a:ext uri="{FF2B5EF4-FFF2-40B4-BE49-F238E27FC236}">
                <a16:creationId xmlns:a16="http://schemas.microsoft.com/office/drawing/2014/main" xmlns="" id="{AC09CB36-6BBB-449B-AA1A-2AC79F0A172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6213" y="550863"/>
            <a:ext cx="2987675" cy="242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4" name="Rectangle 2">
            <a:extLst>
              <a:ext uri="{FF2B5EF4-FFF2-40B4-BE49-F238E27FC236}">
                <a16:creationId xmlns:a16="http://schemas.microsoft.com/office/drawing/2014/main" xmlns="" id="{3B88DB8B-2202-4324-A6B3-5FC002502498}"/>
              </a:ext>
            </a:extLst>
          </p:cNvPr>
          <p:cNvSpPr>
            <a:spLocks noChangeArrowheads="1"/>
          </p:cNvSpPr>
          <p:nvPr/>
        </p:nvSpPr>
        <p:spPr bwMode="auto">
          <a:xfrm>
            <a:off x="1582727" y="204662"/>
            <a:ext cx="6121420" cy="324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bg1"/>
                </a:solidFill>
                <a:latin typeface="Arial" panose="020B0604020202020204" pitchFamily="34" charset="0"/>
                <a:cs typeface="Arial" panose="020B0604020202020204" pitchFamily="34" charset="0"/>
              </a:defRPr>
            </a:lvl1pPr>
            <a:lvl2pPr marL="742950" indent="-285750">
              <a:defRPr>
                <a:solidFill>
                  <a:schemeClr val="bg1"/>
                </a:solidFill>
                <a:latin typeface="Arial" panose="020B0604020202020204" pitchFamily="34" charset="0"/>
                <a:cs typeface="Arial" panose="020B0604020202020204" pitchFamily="34" charset="0"/>
              </a:defRPr>
            </a:lvl2pPr>
            <a:lvl3pPr marL="1143000" indent="-228600">
              <a:defRPr>
                <a:solidFill>
                  <a:schemeClr val="bg1"/>
                </a:solidFill>
                <a:latin typeface="Arial" panose="020B0604020202020204" pitchFamily="34" charset="0"/>
                <a:cs typeface="Arial" panose="020B0604020202020204" pitchFamily="34" charset="0"/>
              </a:defRPr>
            </a:lvl3pPr>
            <a:lvl4pPr marL="1600200" indent="-228600">
              <a:defRPr>
                <a:solidFill>
                  <a:schemeClr val="bg1"/>
                </a:solidFill>
                <a:latin typeface="Arial" panose="020B0604020202020204" pitchFamily="34" charset="0"/>
                <a:cs typeface="Arial" panose="020B0604020202020204" pitchFamily="34" charset="0"/>
              </a:defRPr>
            </a:lvl4pPr>
            <a:lvl5pPr marL="2057400" indent="-228600">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9pPr>
          </a:lstStyle>
          <a:p>
            <a:pPr marL="0" marR="0" lvl="0" indent="0" algn="ctr" defTabSz="455613" rtl="0" eaLnBrk="1" fontAlgn="base" latinLnBrk="0" hangingPunct="1">
              <a:lnSpc>
                <a:spcPct val="58000"/>
              </a:lnSpc>
              <a:spcBef>
                <a:spcPct val="0"/>
              </a:spcBef>
              <a:spcAft>
                <a:spcPct val="0"/>
              </a:spcAft>
              <a:buClr>
                <a:srgbClr val="000000"/>
              </a:buClr>
              <a:buSzPct val="100000"/>
              <a:buFont typeface="Arial" panose="020B0604020202020204" pitchFamily="34" charset="0"/>
              <a:buNone/>
              <a:tabLst/>
              <a:defRPr/>
            </a:pPr>
            <a:r>
              <a:rPr kumimoji="0" lang="en-US" altLang="en-US" sz="2400" b="1" i="0" u="none" strike="noStrike" kern="1200" cap="none" spc="0" normalizeH="0" baseline="0" noProof="0" dirty="0">
                <a:ln>
                  <a:noFill/>
                </a:ln>
                <a:solidFill>
                  <a:srgbClr val="191966"/>
                </a:solidFill>
                <a:effectLst>
                  <a:outerShdw blurRad="38100" dist="38100" dir="2700000" algn="tl">
                    <a:srgbClr val="000000">
                      <a:alpha val="43137"/>
                    </a:srgbClr>
                  </a:outerShdw>
                </a:effectLst>
                <a:uLnTx/>
                <a:uFillTx/>
                <a:latin typeface="Times New Roman" panose="02020603050405020304" pitchFamily="18" charset="0"/>
                <a:ea typeface="MS Mincho" panose="02020609040205080304" pitchFamily="49" charset="-128"/>
                <a:cs typeface="Times New Roman" panose="02020603050405020304" pitchFamily="18" charset="0"/>
              </a:rPr>
              <a:t>The signals from the </a:t>
            </a:r>
            <a:r>
              <a:rPr lang="en-GB" altLang="en-US" sz="2400" b="1" dirty="0">
                <a:solidFill>
                  <a:srgbClr val="191966"/>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cs typeface="Times New Roman" panose="02020603050405020304" pitchFamily="18" charset="0"/>
              </a:rPr>
              <a:t>position sensitive</a:t>
            </a:r>
            <a:r>
              <a:rPr kumimoji="0" lang="en-GB" altLang="en-US" sz="2400" b="1" i="0" u="none" strike="noStrike" kern="1200" cap="none" spc="0" normalizeH="0" baseline="0" noProof="0" dirty="0">
                <a:ln>
                  <a:noFill/>
                </a:ln>
                <a:solidFill>
                  <a:srgbClr val="191966"/>
                </a:solidFill>
                <a:effectLst>
                  <a:outerShdw blurRad="38100" dist="38100" dir="2700000" algn="tl">
                    <a:srgbClr val="000000">
                      <a:alpha val="43137"/>
                    </a:srgbClr>
                  </a:outerShdw>
                </a:effectLst>
                <a:uLnTx/>
                <a:uFillTx/>
                <a:latin typeface="Times New Roman" panose="02020603050405020304" pitchFamily="18" charset="0"/>
                <a:ea typeface="MS Mincho" panose="02020609040205080304" pitchFamily="49" charset="-128"/>
                <a:cs typeface="Times New Roman" panose="02020603050405020304" pitchFamily="18" charset="0"/>
              </a:rPr>
              <a:t> anode</a:t>
            </a:r>
            <a:r>
              <a:rPr kumimoji="0" lang="en-US" altLang="en-US" sz="2400" b="1" i="0" u="none" strike="noStrike" kern="1200" cap="none" spc="0" normalizeH="0" baseline="0" noProof="0" dirty="0">
                <a:ln>
                  <a:noFill/>
                </a:ln>
                <a:solidFill>
                  <a:srgbClr val="191966"/>
                </a:solidFill>
                <a:effectLst>
                  <a:outerShdw blurRad="38100" dist="38100" dir="2700000" algn="tl">
                    <a:srgbClr val="000000">
                      <a:alpha val="43137"/>
                    </a:srgbClr>
                  </a:outerShdw>
                </a:effectLst>
                <a:uLnTx/>
                <a:uFillTx/>
                <a:latin typeface="Times New Roman" panose="02020603050405020304" pitchFamily="18" charset="0"/>
                <a:ea typeface="MS Mincho" panose="02020609040205080304" pitchFamily="49" charset="-128"/>
                <a:cs typeface="Times New Roman" panose="02020603050405020304" pitchFamily="18" charset="0"/>
              </a:rPr>
              <a:t> </a:t>
            </a:r>
            <a:endParaRPr kumimoji="0" lang="en-US" altLang="en-US" sz="2400" b="1" i="0" u="none" strike="noStrike" kern="1200" cap="none" spc="0" normalizeH="0" baseline="0" noProof="0" dirty="0">
              <a:ln>
                <a:noFill/>
              </a:ln>
              <a:solidFill>
                <a:srgbClr val="191966"/>
              </a:solidFill>
              <a:effectLst>
                <a:outerShdw blurRad="38100" dist="38100" dir="2700000" algn="tl">
                  <a:srgbClr val="000000">
                    <a:alpha val="43137"/>
                  </a:srgbClr>
                </a:outerShdw>
              </a:effectLst>
              <a:uLnTx/>
              <a:uFillTx/>
              <a:ea typeface="MS Mincho" panose="02020609040205080304" pitchFamily="49" charset="-128"/>
              <a:cs typeface="Times New Roman" panose="02020603050405020304" pitchFamily="18" charset="0"/>
            </a:endParaRPr>
          </a:p>
        </p:txBody>
      </p:sp>
      <p:sp>
        <p:nvSpPr>
          <p:cNvPr id="11" name="TextBox 10">
            <a:extLst>
              <a:ext uri="{FF2B5EF4-FFF2-40B4-BE49-F238E27FC236}">
                <a16:creationId xmlns:a16="http://schemas.microsoft.com/office/drawing/2014/main" xmlns="" id="{64B3F355-BC35-41E0-A164-0618BE6EAD34}"/>
              </a:ext>
            </a:extLst>
          </p:cNvPr>
          <p:cNvSpPr txBox="1"/>
          <p:nvPr/>
        </p:nvSpPr>
        <p:spPr bwMode="auto">
          <a:xfrm>
            <a:off x="596900" y="534988"/>
            <a:ext cx="354013" cy="309562"/>
          </a:xfrm>
          <a:prstGeom prst="rect">
            <a:avLst/>
          </a:prstGeom>
          <a:noFill/>
          <a:ln w="9525">
            <a:noFill/>
            <a:round/>
            <a:headEnd/>
            <a:tailEnd/>
          </a:ln>
        </p:spPr>
        <p:txBody>
          <a:bodyPr wrap="none" lIns="89973" tIns="46785" rIns="89973" bIns="46785" anchor="ctr">
            <a:spAutoFit/>
          </a:bodyPr>
          <a:lstStyle/>
          <a:p>
            <a:pPr marL="0" marR="0" lvl="0" indent="0" algn="ctr" defTabSz="455613" rtl="0" eaLnBrk="0" fontAlgn="base" latinLnBrk="0" hangingPunct="0">
              <a:lnSpc>
                <a:spcPct val="58000"/>
              </a:lnSpc>
              <a:spcBef>
                <a:spcPct val="0"/>
              </a:spcBef>
              <a:spcAft>
                <a:spcPct val="0"/>
              </a:spcAft>
              <a:buClr>
                <a:srgbClr val="000000"/>
              </a:buClr>
              <a:buSzPct val="100000"/>
              <a:buFont typeface="StarSymbol"/>
              <a:buNone/>
              <a:tabLst/>
              <a:defRPr/>
            </a:pPr>
            <a:r>
              <a:rPr kumimoji="0" lang="en-US" sz="2400" b="1" i="0" u="none" strike="noStrike" kern="0" cap="none" spc="0" normalizeH="0" baseline="0" noProof="0" dirty="0">
                <a:ln>
                  <a:noFill/>
                </a:ln>
                <a:solidFill>
                  <a:srgbClr val="2D2DB9">
                    <a:lumMod val="50000"/>
                  </a:srgbClr>
                </a:solidFill>
                <a:effectLst/>
                <a:uLnTx/>
                <a:uFillTx/>
                <a:latin typeface="Arial"/>
                <a:ea typeface="+mn-ea"/>
                <a:cs typeface="Arial"/>
              </a:rPr>
              <a:t>a</a:t>
            </a:r>
          </a:p>
        </p:txBody>
      </p:sp>
      <p:sp>
        <p:nvSpPr>
          <p:cNvPr id="12" name="TextBox 11">
            <a:extLst>
              <a:ext uri="{FF2B5EF4-FFF2-40B4-BE49-F238E27FC236}">
                <a16:creationId xmlns:a16="http://schemas.microsoft.com/office/drawing/2014/main" xmlns="" id="{A835677F-6F79-4884-AD33-B9D7E8DB651F}"/>
              </a:ext>
            </a:extLst>
          </p:cNvPr>
          <p:cNvSpPr txBox="1"/>
          <p:nvPr/>
        </p:nvSpPr>
        <p:spPr bwMode="auto">
          <a:xfrm>
            <a:off x="4852988" y="550863"/>
            <a:ext cx="369887" cy="309562"/>
          </a:xfrm>
          <a:prstGeom prst="rect">
            <a:avLst/>
          </a:prstGeom>
          <a:noFill/>
          <a:ln w="9525">
            <a:noFill/>
            <a:round/>
            <a:headEnd/>
            <a:tailEnd/>
          </a:ln>
        </p:spPr>
        <p:txBody>
          <a:bodyPr wrap="none" lIns="89973" tIns="46785" rIns="89973" bIns="46785" anchor="ctr">
            <a:spAutoFit/>
          </a:bodyPr>
          <a:lstStyle/>
          <a:p>
            <a:pPr marL="0" marR="0" lvl="0" indent="0" algn="ctr" defTabSz="455613" rtl="0" eaLnBrk="0" fontAlgn="base" latinLnBrk="0" hangingPunct="0">
              <a:lnSpc>
                <a:spcPct val="58000"/>
              </a:lnSpc>
              <a:spcBef>
                <a:spcPct val="0"/>
              </a:spcBef>
              <a:spcAft>
                <a:spcPct val="0"/>
              </a:spcAft>
              <a:buClr>
                <a:srgbClr val="000000"/>
              </a:buClr>
              <a:buSzPct val="100000"/>
              <a:buFont typeface="StarSymbol"/>
              <a:buNone/>
              <a:tabLst/>
              <a:defRPr/>
            </a:pPr>
            <a:r>
              <a:rPr kumimoji="0" lang="en-US" sz="2400" b="1" i="0" u="none" strike="noStrike" kern="0" cap="none" spc="0" normalizeH="0" baseline="0" noProof="0" dirty="0">
                <a:ln>
                  <a:noFill/>
                </a:ln>
                <a:solidFill>
                  <a:srgbClr val="2D2DB9">
                    <a:lumMod val="50000"/>
                  </a:srgbClr>
                </a:solidFill>
                <a:effectLst/>
                <a:uLnTx/>
                <a:uFillTx/>
                <a:latin typeface="Arial"/>
                <a:ea typeface="+mn-ea"/>
                <a:cs typeface="Arial"/>
              </a:rPr>
              <a:t>b</a:t>
            </a:r>
          </a:p>
        </p:txBody>
      </p:sp>
      <p:sp>
        <p:nvSpPr>
          <p:cNvPr id="13" name="TextBox 12">
            <a:extLst>
              <a:ext uri="{FF2B5EF4-FFF2-40B4-BE49-F238E27FC236}">
                <a16:creationId xmlns:a16="http://schemas.microsoft.com/office/drawing/2014/main" xmlns="" id="{9621A9A4-0127-48CF-8A40-1038AAF9BDEC}"/>
              </a:ext>
            </a:extLst>
          </p:cNvPr>
          <p:cNvSpPr txBox="1"/>
          <p:nvPr/>
        </p:nvSpPr>
        <p:spPr bwMode="auto">
          <a:xfrm>
            <a:off x="539750" y="3117850"/>
            <a:ext cx="352425" cy="307975"/>
          </a:xfrm>
          <a:prstGeom prst="rect">
            <a:avLst/>
          </a:prstGeom>
          <a:noFill/>
          <a:ln w="9525">
            <a:noFill/>
            <a:round/>
            <a:headEnd/>
            <a:tailEnd/>
          </a:ln>
        </p:spPr>
        <p:txBody>
          <a:bodyPr wrap="none" lIns="89973" tIns="46785" rIns="89973" bIns="46785" anchor="ctr">
            <a:spAutoFit/>
          </a:bodyPr>
          <a:lstStyle/>
          <a:p>
            <a:pPr marL="0" marR="0" lvl="0" indent="0" algn="ctr" defTabSz="455613" rtl="0" eaLnBrk="0" fontAlgn="base" latinLnBrk="0" hangingPunct="0">
              <a:lnSpc>
                <a:spcPct val="58000"/>
              </a:lnSpc>
              <a:spcBef>
                <a:spcPct val="0"/>
              </a:spcBef>
              <a:spcAft>
                <a:spcPct val="0"/>
              </a:spcAft>
              <a:buClr>
                <a:srgbClr val="000000"/>
              </a:buClr>
              <a:buSzPct val="100000"/>
              <a:buFont typeface="StarSymbol"/>
              <a:buNone/>
              <a:tabLst/>
              <a:defRPr/>
            </a:pPr>
            <a:r>
              <a:rPr kumimoji="0" lang="en-US" sz="2400" b="1" i="0" u="none" strike="noStrike" kern="0" cap="none" spc="0" normalizeH="0" baseline="0" noProof="0" dirty="0">
                <a:ln>
                  <a:noFill/>
                </a:ln>
                <a:solidFill>
                  <a:srgbClr val="2D2DB9">
                    <a:lumMod val="50000"/>
                  </a:srgbClr>
                </a:solidFill>
                <a:effectLst/>
                <a:uLnTx/>
                <a:uFillTx/>
                <a:latin typeface="Arial"/>
                <a:ea typeface="+mn-ea"/>
                <a:cs typeface="Arial"/>
              </a:rPr>
              <a:t>c</a:t>
            </a:r>
          </a:p>
        </p:txBody>
      </p:sp>
      <p:sp>
        <p:nvSpPr>
          <p:cNvPr id="14" name="TextBox 13">
            <a:extLst>
              <a:ext uri="{FF2B5EF4-FFF2-40B4-BE49-F238E27FC236}">
                <a16:creationId xmlns:a16="http://schemas.microsoft.com/office/drawing/2014/main" xmlns="" id="{5D3BE78C-010E-46E9-BAA4-CA27A4D818CD}"/>
              </a:ext>
            </a:extLst>
          </p:cNvPr>
          <p:cNvSpPr txBox="1"/>
          <p:nvPr/>
        </p:nvSpPr>
        <p:spPr bwMode="auto">
          <a:xfrm>
            <a:off x="4870450" y="3133725"/>
            <a:ext cx="368300" cy="307975"/>
          </a:xfrm>
          <a:prstGeom prst="rect">
            <a:avLst/>
          </a:prstGeom>
          <a:noFill/>
          <a:ln w="9525">
            <a:noFill/>
            <a:round/>
            <a:headEnd/>
            <a:tailEnd/>
          </a:ln>
        </p:spPr>
        <p:txBody>
          <a:bodyPr wrap="none" lIns="89973" tIns="46785" rIns="89973" bIns="46785" anchor="ctr">
            <a:spAutoFit/>
          </a:bodyPr>
          <a:lstStyle/>
          <a:p>
            <a:pPr marL="0" marR="0" lvl="0" indent="0" algn="ctr" defTabSz="455613" rtl="0" eaLnBrk="0" fontAlgn="base" latinLnBrk="0" hangingPunct="0">
              <a:lnSpc>
                <a:spcPct val="58000"/>
              </a:lnSpc>
              <a:spcBef>
                <a:spcPct val="0"/>
              </a:spcBef>
              <a:spcAft>
                <a:spcPct val="0"/>
              </a:spcAft>
              <a:buClr>
                <a:srgbClr val="000000"/>
              </a:buClr>
              <a:buSzPct val="100000"/>
              <a:buFont typeface="StarSymbol"/>
              <a:buNone/>
              <a:tabLst/>
              <a:defRPr/>
            </a:pPr>
            <a:r>
              <a:rPr kumimoji="0" lang="en-US" sz="2400" b="1" i="0" u="none" strike="noStrike" kern="0" cap="none" spc="0" normalizeH="0" baseline="0" noProof="0" dirty="0">
                <a:ln>
                  <a:noFill/>
                </a:ln>
                <a:solidFill>
                  <a:srgbClr val="2D2DB9">
                    <a:lumMod val="50000"/>
                  </a:srgbClr>
                </a:solidFill>
                <a:effectLst/>
                <a:uLnTx/>
                <a:uFillTx/>
                <a:latin typeface="Arial"/>
                <a:ea typeface="+mn-ea"/>
                <a:cs typeface="Arial"/>
              </a:rPr>
              <a:t>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Date Placeholder 1">
            <a:extLst>
              <a:ext uri="{FF2B5EF4-FFF2-40B4-BE49-F238E27FC236}">
                <a16:creationId xmlns:a16="http://schemas.microsoft.com/office/drawing/2014/main" xmlns="" id="{E94D441D-EA6F-4412-A252-C91F5B3B3D86}"/>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9pPr>
          </a:lstStyle>
          <a:p>
            <a:pPr defTabSz="455613">
              <a:buFont typeface="Arial" panose="020B0604020202020204" pitchFamily="34" charset="0"/>
              <a:buNone/>
            </a:pPr>
            <a:r>
              <a:rPr lang="en-US"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rPr>
              <a:t>5/17/2023</a:t>
            </a:r>
            <a:endParaRPr lang="en-GB"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53251" name="Footer Placeholder 2">
            <a:extLst>
              <a:ext uri="{FF2B5EF4-FFF2-40B4-BE49-F238E27FC236}">
                <a16:creationId xmlns:a16="http://schemas.microsoft.com/office/drawing/2014/main" xmlns="" id="{32F69BED-E27B-4727-BB68-AA388F2D0B12}"/>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9pPr>
          </a:lstStyle>
          <a:p>
            <a:pPr defTabSz="455613">
              <a:buFont typeface="Arial" panose="020B0604020202020204" pitchFamily="34" charset="0"/>
              <a:buNone/>
            </a:pPr>
            <a:r>
              <a:rPr lang="en-GB"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rPr>
              <a:t>ECFA-DRD4</a:t>
            </a:r>
          </a:p>
        </p:txBody>
      </p:sp>
      <p:sp>
        <p:nvSpPr>
          <p:cNvPr id="53252" name="Slide Number Placeholder 3">
            <a:extLst>
              <a:ext uri="{FF2B5EF4-FFF2-40B4-BE49-F238E27FC236}">
                <a16:creationId xmlns:a16="http://schemas.microsoft.com/office/drawing/2014/main" xmlns="" id="{4A90F693-543A-49CA-92F6-D1B1F7D6072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1pPr>
            <a:lvl2pPr marL="742950" indent="-28575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2pPr>
            <a:lvl3pPr marL="11430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3pPr>
            <a:lvl4pPr marL="16002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4pPr>
            <a:lvl5pPr marL="2057400" indent="-228600">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5pPr>
            <a:lvl6pPr marL="25146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6pPr>
            <a:lvl7pPr marL="29718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7pPr>
            <a:lvl8pPr marL="34290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8pPr>
            <a:lvl9pPr marL="3886200" indent="-228600" defTabSz="455613" eaLnBrk="0" fontAlgn="base" hangingPunct="0">
              <a:spcBef>
                <a:spcPct val="0"/>
              </a:spcBef>
              <a:spcAft>
                <a:spcPct val="0"/>
              </a:spcAft>
              <a:tabLst>
                <a:tab pos="0" algn="l"/>
                <a:tab pos="455613" algn="l"/>
                <a:tab pos="912813" algn="l"/>
                <a:tab pos="1370013" algn="l"/>
                <a:tab pos="1827213" algn="l"/>
                <a:tab pos="2284413" algn="l"/>
                <a:tab pos="2741613" algn="l"/>
                <a:tab pos="3198813" algn="l"/>
                <a:tab pos="3656013" algn="l"/>
                <a:tab pos="4113213" algn="l"/>
                <a:tab pos="4570413" algn="l"/>
                <a:tab pos="5027613" algn="l"/>
                <a:tab pos="5483225" algn="l"/>
                <a:tab pos="5940425" algn="l"/>
                <a:tab pos="6397625" algn="l"/>
                <a:tab pos="6854825" algn="l"/>
                <a:tab pos="7312025" algn="l"/>
                <a:tab pos="7769225" algn="l"/>
                <a:tab pos="8226425" algn="l"/>
                <a:tab pos="8683625" algn="l"/>
                <a:tab pos="9140825" algn="l"/>
              </a:tabLst>
              <a:defRPr>
                <a:solidFill>
                  <a:schemeClr val="bg1"/>
                </a:solidFill>
                <a:latin typeface="Arial" panose="020B0604020202020204" pitchFamily="34" charset="0"/>
                <a:cs typeface="Arial" panose="020B0604020202020204" pitchFamily="34" charset="0"/>
              </a:defRPr>
            </a:lvl9pPr>
          </a:lstStyle>
          <a:p>
            <a:fld id="{725673A0-766B-4AE8-A5DE-2BD6331D3571}" type="slidenum">
              <a:rPr lang="en-GB" altLang="en-US" sz="1200">
                <a:solidFill>
                  <a:schemeClr val="bg2"/>
                </a:solidFill>
                <a:latin typeface="Calibri" panose="020F0502020204030204" pitchFamily="34" charset="0"/>
                <a:ea typeface="Calibri" panose="020F0502020204030204" pitchFamily="34" charset="0"/>
                <a:cs typeface="Calibri" panose="020F0502020204030204" pitchFamily="34" charset="0"/>
              </a:rPr>
              <a:pPr/>
              <a:t>9</a:t>
            </a:fld>
            <a:endParaRPr lang="en-GB" altLang="en-US" sz="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pic>
        <p:nvPicPr>
          <p:cNvPr id="53253" name="Picture 2" descr="C:\Users\User\Downloads\500MHz.png">
            <a:extLst>
              <a:ext uri="{FF2B5EF4-FFF2-40B4-BE49-F238E27FC236}">
                <a16:creationId xmlns:a16="http://schemas.microsoft.com/office/drawing/2014/main" xmlns="" id="{55C19208-99E9-473A-8779-1EB3E0151E4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7175" y="3221038"/>
            <a:ext cx="5954713" cy="183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4" name="Picture 3" descr="C:\Users\User\Downloads\focused.png">
            <a:extLst>
              <a:ext uri="{FF2B5EF4-FFF2-40B4-BE49-F238E27FC236}">
                <a16:creationId xmlns:a16="http://schemas.microsoft.com/office/drawing/2014/main" xmlns="" id="{73FB901B-6ED1-4C62-9FD5-440D3C2C7DA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46238" y="765175"/>
            <a:ext cx="58515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a:extLst>
              <a:ext uri="{FF2B5EF4-FFF2-40B4-BE49-F238E27FC236}">
                <a16:creationId xmlns:a16="http://schemas.microsoft.com/office/drawing/2014/main" xmlns="" id="{B85ACC1D-5881-4A46-AFAA-956C259262B8}"/>
              </a:ext>
            </a:extLst>
          </p:cNvPr>
          <p:cNvSpPr>
            <a:spLocks/>
          </p:cNvSpPr>
          <p:nvPr/>
        </p:nvSpPr>
        <p:spPr bwMode="auto">
          <a:xfrm>
            <a:off x="9480" y="141287"/>
            <a:ext cx="9144000" cy="609600"/>
          </a:xfrm>
          <a:prstGeom prst="rect">
            <a:avLst/>
          </a:prstGeom>
          <a:solidFill>
            <a:schemeClr val="bg1"/>
          </a:solidFill>
          <a:ln w="9525">
            <a:noFill/>
            <a:miter lim="800000"/>
            <a:headEnd/>
            <a:tailEnd/>
          </a:ln>
        </p:spPr>
        <p:txBody>
          <a:bodyPr lIns="90000" tIns="46800" rIns="90000" bIns="46800" anchor="ctr"/>
          <a:lstStyle/>
          <a:p>
            <a:pPr algn="ctr">
              <a:lnSpc>
                <a:spcPct val="58000"/>
              </a:lnSpc>
              <a:buClr>
                <a:srgbClr val="000000"/>
              </a:buClr>
              <a:buSzPct val="100000"/>
              <a:buFont typeface="Arial" charset="0"/>
              <a:buNone/>
              <a:defRPr/>
            </a:pPr>
            <a:r>
              <a:rPr lang="en-US" sz="2400" b="1" dirty="0">
                <a:solidFill>
                  <a:schemeClr val="accent2">
                    <a:lumMod val="50000"/>
                  </a:schemeClr>
                </a:solidFill>
                <a:effectLst>
                  <a:outerShdw blurRad="38100" dist="38100" dir="2700000" algn="tl">
                    <a:srgbClr val="000000">
                      <a:alpha val="43137"/>
                    </a:srgbClr>
                  </a:outerShdw>
                </a:effectLst>
                <a:latin typeface="+mj-lt"/>
                <a:cs typeface="Times New Roman" pitchFamily="18" charset="0"/>
              </a:rPr>
              <a:t>RF timer of keV electrons: test with thermo-electrons   </a:t>
            </a:r>
          </a:p>
        </p:txBody>
      </p:sp>
      <p:sp>
        <p:nvSpPr>
          <p:cNvPr id="8" name="Rectangle 7">
            <a:extLst>
              <a:ext uri="{FF2B5EF4-FFF2-40B4-BE49-F238E27FC236}">
                <a16:creationId xmlns:a16="http://schemas.microsoft.com/office/drawing/2014/main" xmlns="" id="{72985C01-ADAC-4C05-828F-84685B86171E}"/>
              </a:ext>
            </a:extLst>
          </p:cNvPr>
          <p:cNvSpPr/>
          <p:nvPr/>
        </p:nvSpPr>
        <p:spPr>
          <a:xfrm>
            <a:off x="684213" y="2797175"/>
            <a:ext cx="7416800" cy="476250"/>
          </a:xfrm>
          <a:prstGeom prst="rect">
            <a:avLst/>
          </a:prstGeom>
        </p:spPr>
        <p:txBody>
          <a:bodyPr>
            <a:spAutoFit/>
          </a:bodyPr>
          <a:lstStyle/>
          <a:p>
            <a:pPr algn="ctr" eaLnBrk="1" hangingPunct="1">
              <a:lnSpc>
                <a:spcPct val="58000"/>
              </a:lnSpc>
              <a:buClr>
                <a:srgbClr val="000000"/>
              </a:buClr>
              <a:buSzPct val="100000"/>
              <a:buFont typeface="Arial" panose="020B0604020202020204" pitchFamily="34" charset="0"/>
              <a:buNone/>
              <a:defRPr/>
            </a:pPr>
            <a:r>
              <a:rPr lang="en-US" sz="1400" b="1" dirty="0">
                <a:solidFill>
                  <a:schemeClr val="accent6"/>
                </a:solidFill>
              </a:rPr>
              <a:t>Distribution of time intervals between signals of x (a) and y (b)</a:t>
            </a:r>
          </a:p>
          <a:p>
            <a:pPr algn="ctr" eaLnBrk="1" hangingPunct="1">
              <a:lnSpc>
                <a:spcPct val="58000"/>
              </a:lnSpc>
              <a:buClr>
                <a:srgbClr val="000000"/>
              </a:buClr>
              <a:buSzPct val="100000"/>
              <a:buFont typeface="Arial" panose="020B0604020202020204" pitchFamily="34" charset="0"/>
              <a:buNone/>
              <a:defRPr/>
            </a:pPr>
            <a:endParaRPr lang="en-US" sz="1400" b="1" dirty="0">
              <a:solidFill>
                <a:schemeClr val="accent6"/>
              </a:solidFill>
            </a:endParaRPr>
          </a:p>
          <a:p>
            <a:pPr algn="ctr" eaLnBrk="1" hangingPunct="1">
              <a:lnSpc>
                <a:spcPct val="58000"/>
              </a:lnSpc>
              <a:buClr>
                <a:srgbClr val="000000"/>
              </a:buClr>
              <a:buSzPct val="100000"/>
              <a:buFont typeface="Arial" panose="020B0604020202020204" pitchFamily="34" charset="0"/>
              <a:buNone/>
              <a:defRPr/>
            </a:pPr>
            <a:r>
              <a:rPr lang="en-US" sz="1400" b="1" dirty="0">
                <a:solidFill>
                  <a:schemeClr val="accent6"/>
                </a:solidFill>
              </a:rPr>
              <a:t> directions and </a:t>
            </a:r>
            <a:r>
              <a:rPr lang="en-US" sz="1400" b="1" dirty="0">
                <a:solidFill>
                  <a:srgbClr val="2D2DB9"/>
                </a:solidFill>
              </a:rPr>
              <a:t>2D image (c) of the 2.5 </a:t>
            </a:r>
            <a:r>
              <a:rPr lang="en-US" sz="1400" b="1" dirty="0" err="1">
                <a:solidFill>
                  <a:srgbClr val="2D2DB9"/>
                </a:solidFill>
              </a:rPr>
              <a:t>keV</a:t>
            </a:r>
            <a:r>
              <a:rPr lang="en-US" sz="1400" b="1" dirty="0">
                <a:solidFill>
                  <a:srgbClr val="2D2DB9"/>
                </a:solidFill>
              </a:rPr>
              <a:t> electrons </a:t>
            </a:r>
            <a:r>
              <a:rPr lang="en-US" sz="1400" b="1" dirty="0">
                <a:solidFill>
                  <a:schemeClr val="accent6"/>
                </a:solidFill>
              </a:rPr>
              <a:t>(RF off).</a:t>
            </a:r>
          </a:p>
        </p:txBody>
      </p:sp>
      <p:sp>
        <p:nvSpPr>
          <p:cNvPr id="9" name="Rectangle 8">
            <a:extLst>
              <a:ext uri="{FF2B5EF4-FFF2-40B4-BE49-F238E27FC236}">
                <a16:creationId xmlns:a16="http://schemas.microsoft.com/office/drawing/2014/main" xmlns="" id="{1E80328A-EF0C-4449-A8CF-F9D68F39CD50}"/>
              </a:ext>
            </a:extLst>
          </p:cNvPr>
          <p:cNvSpPr/>
          <p:nvPr/>
        </p:nvSpPr>
        <p:spPr>
          <a:xfrm>
            <a:off x="684213" y="5137150"/>
            <a:ext cx="7416800" cy="476250"/>
          </a:xfrm>
          <a:prstGeom prst="rect">
            <a:avLst/>
          </a:prstGeom>
        </p:spPr>
        <p:txBody>
          <a:bodyPr>
            <a:spAutoFit/>
          </a:bodyPr>
          <a:lstStyle/>
          <a:p>
            <a:pPr algn="ctr" eaLnBrk="1" hangingPunct="1">
              <a:lnSpc>
                <a:spcPct val="58000"/>
              </a:lnSpc>
              <a:buClr>
                <a:srgbClr val="000000"/>
              </a:buClr>
              <a:buSzPct val="100000"/>
              <a:buFont typeface="Arial" panose="020B0604020202020204" pitchFamily="34" charset="0"/>
              <a:buNone/>
              <a:defRPr/>
            </a:pPr>
            <a:r>
              <a:rPr lang="en-US" sz="1400" b="1" dirty="0">
                <a:solidFill>
                  <a:schemeClr val="accent6"/>
                </a:solidFill>
              </a:rPr>
              <a:t>Distribution of time intervals between signals of x (a) and y (b)</a:t>
            </a:r>
          </a:p>
          <a:p>
            <a:pPr algn="ctr" eaLnBrk="1" hangingPunct="1">
              <a:lnSpc>
                <a:spcPct val="58000"/>
              </a:lnSpc>
              <a:buClr>
                <a:srgbClr val="000000"/>
              </a:buClr>
              <a:buSzPct val="100000"/>
              <a:buFont typeface="Arial" panose="020B0604020202020204" pitchFamily="34" charset="0"/>
              <a:buNone/>
              <a:defRPr/>
            </a:pPr>
            <a:endParaRPr lang="en-US" sz="1400" b="1" dirty="0">
              <a:solidFill>
                <a:schemeClr val="accent6"/>
              </a:solidFill>
            </a:endParaRPr>
          </a:p>
          <a:p>
            <a:pPr algn="ctr" eaLnBrk="1" hangingPunct="1">
              <a:lnSpc>
                <a:spcPct val="58000"/>
              </a:lnSpc>
              <a:buClr>
                <a:srgbClr val="000000"/>
              </a:buClr>
              <a:buSzPct val="100000"/>
              <a:buFont typeface="Arial" panose="020B0604020202020204" pitchFamily="34" charset="0"/>
              <a:buNone/>
              <a:defRPr/>
            </a:pPr>
            <a:r>
              <a:rPr lang="en-US" sz="1400" b="1" dirty="0">
                <a:solidFill>
                  <a:schemeClr val="accent6"/>
                </a:solidFill>
              </a:rPr>
              <a:t> directions and </a:t>
            </a:r>
            <a:r>
              <a:rPr lang="en-US" sz="1400" b="1" dirty="0">
                <a:solidFill>
                  <a:srgbClr val="2D2DB9"/>
                </a:solidFill>
              </a:rPr>
              <a:t>2D image (c) of the 2.5 </a:t>
            </a:r>
            <a:r>
              <a:rPr lang="en-US" sz="1400" b="1" dirty="0" err="1">
                <a:solidFill>
                  <a:srgbClr val="2D2DB9"/>
                </a:solidFill>
              </a:rPr>
              <a:t>keV</a:t>
            </a:r>
            <a:r>
              <a:rPr lang="en-US" sz="1400" b="1" dirty="0">
                <a:solidFill>
                  <a:srgbClr val="2D2DB9"/>
                </a:solidFill>
              </a:rPr>
              <a:t> electrons </a:t>
            </a:r>
            <a:r>
              <a:rPr lang="en-US" sz="1400" b="1" dirty="0">
                <a:solidFill>
                  <a:schemeClr val="accent6"/>
                </a:solidFill>
              </a:rPr>
              <a:t>(500 MHz RF on).</a:t>
            </a:r>
          </a:p>
        </p:txBody>
      </p:sp>
      <p:sp>
        <p:nvSpPr>
          <p:cNvPr id="5" name="TextBox 4">
            <a:extLst>
              <a:ext uri="{FF2B5EF4-FFF2-40B4-BE49-F238E27FC236}">
                <a16:creationId xmlns:a16="http://schemas.microsoft.com/office/drawing/2014/main" xmlns="" id="{97C5035D-82F7-49AD-B2C6-0B8E1ADB8FF3}"/>
              </a:ext>
            </a:extLst>
          </p:cNvPr>
          <p:cNvSpPr txBox="1"/>
          <p:nvPr/>
        </p:nvSpPr>
        <p:spPr bwMode="auto">
          <a:xfrm>
            <a:off x="3916363" y="1150938"/>
            <a:ext cx="368300" cy="309562"/>
          </a:xfrm>
          <a:prstGeom prst="rect">
            <a:avLst/>
          </a:prstGeom>
          <a:noFill/>
          <a:ln w="9525">
            <a:noFill/>
            <a:round/>
            <a:headEnd/>
            <a:tailEnd/>
          </a:ln>
        </p:spPr>
        <p:txBody>
          <a:bodyPr wrap="none" lIns="89973" tIns="46785" rIns="89973" bIns="46785" anchor="ctr">
            <a:spAutoFit/>
          </a:bodyPr>
          <a:lstStyle/>
          <a:p>
            <a:pPr algn="ctr">
              <a:lnSpc>
                <a:spcPct val="58000"/>
              </a:lnSpc>
              <a:buClr>
                <a:srgbClr val="000000"/>
              </a:buClr>
              <a:buSzPct val="100000"/>
              <a:buFont typeface="StarSymbol"/>
              <a:buNone/>
              <a:defRPr/>
            </a:pPr>
            <a:r>
              <a:rPr lang="en-US" sz="2400" b="1" kern="0" dirty="0">
                <a:solidFill>
                  <a:schemeClr val="accent6">
                    <a:lumMod val="50000"/>
                  </a:schemeClr>
                </a:solidFill>
                <a:latin typeface="Arial"/>
                <a:cs typeface="Arial"/>
              </a:rPr>
              <a:t>b</a:t>
            </a:r>
          </a:p>
        </p:txBody>
      </p:sp>
      <p:sp>
        <p:nvSpPr>
          <p:cNvPr id="11" name="TextBox 10">
            <a:extLst>
              <a:ext uri="{FF2B5EF4-FFF2-40B4-BE49-F238E27FC236}">
                <a16:creationId xmlns:a16="http://schemas.microsoft.com/office/drawing/2014/main" xmlns="" id="{4F91FD33-7006-4ECC-997B-778E55139B87}"/>
              </a:ext>
            </a:extLst>
          </p:cNvPr>
          <p:cNvSpPr txBox="1"/>
          <p:nvPr/>
        </p:nvSpPr>
        <p:spPr bwMode="auto">
          <a:xfrm>
            <a:off x="2027238" y="1112838"/>
            <a:ext cx="354012" cy="309562"/>
          </a:xfrm>
          <a:prstGeom prst="rect">
            <a:avLst/>
          </a:prstGeom>
          <a:noFill/>
          <a:ln w="9525">
            <a:noFill/>
            <a:round/>
            <a:headEnd/>
            <a:tailEnd/>
          </a:ln>
        </p:spPr>
        <p:txBody>
          <a:bodyPr wrap="none" lIns="89973" tIns="46785" rIns="89973" bIns="46785" anchor="ctr">
            <a:spAutoFit/>
          </a:bodyPr>
          <a:lstStyle/>
          <a:p>
            <a:pPr algn="ctr">
              <a:lnSpc>
                <a:spcPct val="58000"/>
              </a:lnSpc>
              <a:buClr>
                <a:srgbClr val="000000"/>
              </a:buClr>
              <a:buSzPct val="100000"/>
              <a:buFont typeface="StarSymbol"/>
              <a:buNone/>
              <a:defRPr/>
            </a:pPr>
            <a:r>
              <a:rPr lang="en-US" sz="2400" b="1" kern="0" dirty="0">
                <a:solidFill>
                  <a:schemeClr val="accent6">
                    <a:lumMod val="50000"/>
                  </a:schemeClr>
                </a:solidFill>
                <a:latin typeface="Arial"/>
                <a:cs typeface="Arial"/>
              </a:rPr>
              <a:t>a</a:t>
            </a:r>
          </a:p>
        </p:txBody>
      </p:sp>
      <p:sp>
        <p:nvSpPr>
          <p:cNvPr id="12" name="TextBox 11">
            <a:extLst>
              <a:ext uri="{FF2B5EF4-FFF2-40B4-BE49-F238E27FC236}">
                <a16:creationId xmlns:a16="http://schemas.microsoft.com/office/drawing/2014/main" xmlns="" id="{CFE7B592-C925-47AF-A0D8-0B30B35ED605}"/>
              </a:ext>
            </a:extLst>
          </p:cNvPr>
          <p:cNvSpPr txBox="1"/>
          <p:nvPr/>
        </p:nvSpPr>
        <p:spPr bwMode="auto">
          <a:xfrm>
            <a:off x="5940425" y="1123950"/>
            <a:ext cx="352425" cy="309563"/>
          </a:xfrm>
          <a:prstGeom prst="rect">
            <a:avLst/>
          </a:prstGeom>
          <a:noFill/>
          <a:ln w="9525">
            <a:noFill/>
            <a:round/>
            <a:headEnd/>
            <a:tailEnd/>
          </a:ln>
        </p:spPr>
        <p:txBody>
          <a:bodyPr wrap="none" lIns="89973" tIns="46785" rIns="89973" bIns="46785" anchor="ctr">
            <a:spAutoFit/>
          </a:bodyPr>
          <a:lstStyle/>
          <a:p>
            <a:pPr algn="ctr">
              <a:lnSpc>
                <a:spcPct val="58000"/>
              </a:lnSpc>
              <a:buClr>
                <a:srgbClr val="000000"/>
              </a:buClr>
              <a:buSzPct val="100000"/>
              <a:buFont typeface="StarSymbol"/>
              <a:buNone/>
              <a:defRPr/>
            </a:pPr>
            <a:r>
              <a:rPr lang="en-US" sz="2400" b="1" kern="0" dirty="0">
                <a:solidFill>
                  <a:schemeClr val="accent6">
                    <a:lumMod val="50000"/>
                  </a:schemeClr>
                </a:solidFill>
                <a:latin typeface="Arial"/>
                <a:cs typeface="Arial"/>
              </a:rPr>
              <a:t>c</a:t>
            </a:r>
          </a:p>
        </p:txBody>
      </p:sp>
      <p:sp>
        <p:nvSpPr>
          <p:cNvPr id="13" name="TextBox 12">
            <a:extLst>
              <a:ext uri="{FF2B5EF4-FFF2-40B4-BE49-F238E27FC236}">
                <a16:creationId xmlns:a16="http://schemas.microsoft.com/office/drawing/2014/main" xmlns="" id="{434A3F58-88F4-44FA-9D57-F7FCCE792D66}"/>
              </a:ext>
            </a:extLst>
          </p:cNvPr>
          <p:cNvSpPr txBox="1"/>
          <p:nvPr/>
        </p:nvSpPr>
        <p:spPr bwMode="auto">
          <a:xfrm>
            <a:off x="1851025" y="3436938"/>
            <a:ext cx="352425" cy="309562"/>
          </a:xfrm>
          <a:prstGeom prst="rect">
            <a:avLst/>
          </a:prstGeom>
          <a:noFill/>
          <a:ln w="9525">
            <a:noFill/>
            <a:round/>
            <a:headEnd/>
            <a:tailEnd/>
          </a:ln>
        </p:spPr>
        <p:txBody>
          <a:bodyPr wrap="none" lIns="89973" tIns="46785" rIns="89973" bIns="46785" anchor="ctr">
            <a:spAutoFit/>
          </a:bodyPr>
          <a:lstStyle/>
          <a:p>
            <a:pPr algn="ctr">
              <a:lnSpc>
                <a:spcPct val="58000"/>
              </a:lnSpc>
              <a:buClr>
                <a:srgbClr val="000000"/>
              </a:buClr>
              <a:buSzPct val="100000"/>
              <a:buFont typeface="StarSymbol"/>
              <a:buNone/>
              <a:defRPr/>
            </a:pPr>
            <a:r>
              <a:rPr lang="en-US" sz="2400" b="1" kern="0" dirty="0">
                <a:solidFill>
                  <a:schemeClr val="accent6">
                    <a:lumMod val="50000"/>
                  </a:schemeClr>
                </a:solidFill>
                <a:latin typeface="Arial"/>
                <a:cs typeface="Arial"/>
              </a:rPr>
              <a:t>a</a:t>
            </a:r>
          </a:p>
        </p:txBody>
      </p:sp>
      <p:sp>
        <p:nvSpPr>
          <p:cNvPr id="14" name="TextBox 13">
            <a:extLst>
              <a:ext uri="{FF2B5EF4-FFF2-40B4-BE49-F238E27FC236}">
                <a16:creationId xmlns:a16="http://schemas.microsoft.com/office/drawing/2014/main" xmlns="" id="{E8504941-7BFF-4AFA-BACE-24CA26C7245A}"/>
              </a:ext>
            </a:extLst>
          </p:cNvPr>
          <p:cNvSpPr txBox="1"/>
          <p:nvPr/>
        </p:nvSpPr>
        <p:spPr bwMode="auto">
          <a:xfrm>
            <a:off x="3871913" y="3438525"/>
            <a:ext cx="369887" cy="309563"/>
          </a:xfrm>
          <a:prstGeom prst="rect">
            <a:avLst/>
          </a:prstGeom>
          <a:noFill/>
          <a:ln w="9525">
            <a:noFill/>
            <a:round/>
            <a:headEnd/>
            <a:tailEnd/>
          </a:ln>
        </p:spPr>
        <p:txBody>
          <a:bodyPr wrap="none" lIns="89973" tIns="46785" rIns="89973" bIns="46785" anchor="ctr">
            <a:spAutoFit/>
          </a:bodyPr>
          <a:lstStyle/>
          <a:p>
            <a:pPr algn="ctr">
              <a:lnSpc>
                <a:spcPct val="58000"/>
              </a:lnSpc>
              <a:buClr>
                <a:srgbClr val="000000"/>
              </a:buClr>
              <a:buSzPct val="100000"/>
              <a:buFont typeface="StarSymbol"/>
              <a:buNone/>
              <a:defRPr/>
            </a:pPr>
            <a:r>
              <a:rPr lang="en-US" sz="2400" b="1" kern="0" dirty="0">
                <a:solidFill>
                  <a:schemeClr val="accent6">
                    <a:lumMod val="50000"/>
                  </a:schemeClr>
                </a:solidFill>
                <a:latin typeface="Arial"/>
                <a:cs typeface="Arial"/>
              </a:rPr>
              <a:t>b</a:t>
            </a:r>
          </a:p>
        </p:txBody>
      </p:sp>
      <p:sp>
        <p:nvSpPr>
          <p:cNvPr id="15" name="TextBox 14">
            <a:extLst>
              <a:ext uri="{FF2B5EF4-FFF2-40B4-BE49-F238E27FC236}">
                <a16:creationId xmlns:a16="http://schemas.microsoft.com/office/drawing/2014/main" xmlns="" id="{8988913D-5CEB-45B7-90D3-48E34C7071D3}"/>
              </a:ext>
            </a:extLst>
          </p:cNvPr>
          <p:cNvSpPr txBox="1"/>
          <p:nvPr/>
        </p:nvSpPr>
        <p:spPr bwMode="auto">
          <a:xfrm>
            <a:off x="5815013" y="3436938"/>
            <a:ext cx="352425" cy="309562"/>
          </a:xfrm>
          <a:prstGeom prst="rect">
            <a:avLst/>
          </a:prstGeom>
          <a:noFill/>
          <a:ln w="9525">
            <a:noFill/>
            <a:round/>
            <a:headEnd/>
            <a:tailEnd/>
          </a:ln>
        </p:spPr>
        <p:txBody>
          <a:bodyPr wrap="none" lIns="89973" tIns="46785" rIns="89973" bIns="46785" anchor="ctr">
            <a:spAutoFit/>
          </a:bodyPr>
          <a:lstStyle/>
          <a:p>
            <a:pPr algn="ctr">
              <a:lnSpc>
                <a:spcPct val="58000"/>
              </a:lnSpc>
              <a:buClr>
                <a:srgbClr val="000000"/>
              </a:buClr>
              <a:buSzPct val="100000"/>
              <a:buFont typeface="StarSymbol"/>
              <a:buNone/>
              <a:defRPr/>
            </a:pPr>
            <a:r>
              <a:rPr lang="en-US" sz="2400" b="1" kern="0" dirty="0">
                <a:solidFill>
                  <a:schemeClr val="accent6">
                    <a:lumMod val="50000"/>
                  </a:schemeClr>
                </a:solidFill>
                <a:latin typeface="Arial"/>
                <a:cs typeface="Arial"/>
              </a:rPr>
              <a:t>c</a:t>
            </a:r>
          </a:p>
        </p:txBody>
      </p:sp>
    </p:spTree>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457200" rtl="0" eaLnBrk="1" fontAlgn="base" latinLnBrk="0" hangingPunct="1">
          <a:lnSpc>
            <a:spcPct val="58000"/>
          </a:lnSpc>
          <a:spcBef>
            <a:spcPct val="0"/>
          </a:spcBef>
          <a:spcAft>
            <a:spcPct val="0"/>
          </a:spcAft>
          <a:buClr>
            <a:srgbClr val="000000"/>
          </a:buClr>
          <a:buSzPct val="100000"/>
          <a:buFont typeface="Arial" charset="0"/>
          <a:buNone/>
          <a:tabLst/>
          <a:defRPr kumimoji="0" lang="en-GB" sz="1800" b="0" i="0" u="none" strike="noStrike" cap="none" normalizeH="0" baseline="0" smtClean="0">
            <a:ln>
              <a:noFill/>
            </a:ln>
            <a:solidFill>
              <a:schemeClr val="bg1"/>
            </a:solidFill>
            <a:effectLst/>
            <a:latin typeface="Arial"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457200" rtl="0" eaLnBrk="1" fontAlgn="base" latinLnBrk="0" hangingPunct="1">
          <a:lnSpc>
            <a:spcPct val="58000"/>
          </a:lnSpc>
          <a:spcBef>
            <a:spcPct val="0"/>
          </a:spcBef>
          <a:spcAft>
            <a:spcPct val="0"/>
          </a:spcAft>
          <a:buClr>
            <a:srgbClr val="000000"/>
          </a:buClr>
          <a:buSzPct val="100000"/>
          <a:buFont typeface="Arial" charset="0"/>
          <a:buNone/>
          <a:tabLst/>
          <a:defRPr kumimoji="0" lang="en-GB" sz="1800" b="0" i="0" u="none" strike="noStrike" cap="none" normalizeH="0" baseline="0" smtClean="0">
            <a:ln>
              <a:noFill/>
            </a:ln>
            <a:solidFill>
              <a:schemeClr val="bg1"/>
            </a:solidFill>
            <a:effectLst/>
            <a:latin typeface="Arial" charset="0"/>
            <a:cs typeface="Arial" charset="0"/>
          </a:defRPr>
        </a:defPPr>
      </a:lstStyle>
    </a:lnDef>
    <a:txDef>
      <a:spPr bwMode="auto">
        <a:noFill/>
        <a:ln w="9525">
          <a:noFill/>
          <a:round/>
          <a:headEnd/>
          <a:tailEnd/>
        </a:ln>
      </a:spPr>
      <a:bodyPr lIns="89973" tIns="46785" rIns="89973" bIns="46785" anchor="ctr"/>
      <a:lstStyle>
        <a:defPPr eaLnBrk="0" hangingPunct="0">
          <a:buFont typeface="StarSymbol"/>
          <a:buNone/>
          <a:defRPr sz="2400" b="1" kern="0" dirty="0">
            <a:solidFill>
              <a:schemeClr val="accent6">
                <a:lumMod val="50000"/>
              </a:schemeClr>
            </a:solidFill>
            <a:latin typeface="Arial"/>
            <a:cs typeface="Arial"/>
          </a:defRPr>
        </a:defPPr>
      </a:lstStyle>
    </a:tx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457200" rtl="0" eaLnBrk="1" fontAlgn="base" latinLnBrk="0" hangingPunct="1">
          <a:lnSpc>
            <a:spcPct val="58000"/>
          </a:lnSpc>
          <a:spcBef>
            <a:spcPct val="0"/>
          </a:spcBef>
          <a:spcAft>
            <a:spcPct val="0"/>
          </a:spcAft>
          <a:buClr>
            <a:srgbClr val="000000"/>
          </a:buClr>
          <a:buSzPct val="100000"/>
          <a:buFont typeface="Arial" charset="0"/>
          <a:buNone/>
          <a:tabLst/>
          <a:defRPr kumimoji="0" lang="en-GB" sz="1800" b="0" i="0" u="none" strike="noStrike" cap="none" normalizeH="0" baseline="0" smtClean="0">
            <a:ln>
              <a:noFill/>
            </a:ln>
            <a:solidFill>
              <a:schemeClr val="bg1"/>
            </a:solidFill>
            <a:effectLst/>
            <a:latin typeface="Arial"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457200" rtl="0" eaLnBrk="1" fontAlgn="base" latinLnBrk="0" hangingPunct="1">
          <a:lnSpc>
            <a:spcPct val="58000"/>
          </a:lnSpc>
          <a:spcBef>
            <a:spcPct val="0"/>
          </a:spcBef>
          <a:spcAft>
            <a:spcPct val="0"/>
          </a:spcAft>
          <a:buClr>
            <a:srgbClr val="000000"/>
          </a:buClr>
          <a:buSzPct val="100000"/>
          <a:buFont typeface="Arial" charset="0"/>
          <a:buNone/>
          <a:tabLst/>
          <a:defRPr kumimoji="0" lang="en-GB" sz="1800" b="0" i="0" u="none" strike="noStrike" cap="none" normalizeH="0" baseline="0" smtClean="0">
            <a:ln>
              <a:noFill/>
            </a:ln>
            <a:solidFill>
              <a:schemeClr val="bg1"/>
            </a:solidFill>
            <a:effectLst/>
            <a:latin typeface="Arial" charset="0"/>
            <a:cs typeface="Arial" charset="0"/>
          </a:defRPr>
        </a:defPPr>
      </a:lstStyle>
    </a:lnDef>
    <a:txDef>
      <a:spPr bwMode="auto">
        <a:noFill/>
        <a:ln w="9525">
          <a:noFill/>
          <a:round/>
          <a:headEnd/>
          <a:tailEnd/>
        </a:ln>
      </a:spPr>
      <a:bodyPr lIns="89973" tIns="46785" rIns="89973" bIns="46785"/>
      <a:lstStyle>
        <a:defPPr algn="l">
          <a:lnSpc>
            <a:spcPct val="10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dirty="0" smtClean="0">
            <a:solidFill>
              <a:srgbClr val="000000"/>
            </a:solidFill>
          </a:defRPr>
        </a:defPPr>
      </a:lstStyle>
    </a:tx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91125</TotalTime>
  <Words>1505</Words>
  <Application>Microsoft Office PowerPoint</Application>
  <PresentationFormat>On-screen Show (4:3)</PresentationFormat>
  <Paragraphs>285</Paragraphs>
  <Slides>19</Slides>
  <Notes>10</Notes>
  <HiddenSlides>0</HiddenSlides>
  <MMClips>0</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Office Theme</vt:lpstr>
      <vt:lpstr>3_Office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amur</dc:creator>
  <cp:lastModifiedBy>Windows User</cp:lastModifiedBy>
  <cp:revision>1081</cp:revision>
  <dcterms:modified xsi:type="dcterms:W3CDTF">2023-05-16T06:37:02Z</dcterms:modified>
</cp:coreProperties>
</file>