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374" r:id="rId2"/>
    <p:sldId id="375" r:id="rId3"/>
    <p:sldId id="399" r:id="rId4"/>
    <p:sldId id="386" r:id="rId5"/>
    <p:sldId id="387" r:id="rId6"/>
    <p:sldId id="393" r:id="rId7"/>
    <p:sldId id="388" r:id="rId8"/>
    <p:sldId id="389" r:id="rId9"/>
    <p:sldId id="390" r:id="rId10"/>
    <p:sldId id="392" r:id="rId11"/>
    <p:sldId id="394" r:id="rId12"/>
    <p:sldId id="357" r:id="rId13"/>
    <p:sldId id="258" r:id="rId1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F6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94"/>
  </p:normalViewPr>
  <p:slideViewPr>
    <p:cSldViewPr>
      <p:cViewPr varScale="1">
        <p:scale>
          <a:sx n="116" d="100"/>
          <a:sy n="116" d="100"/>
        </p:scale>
        <p:origin x="10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15/03/2023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4DD3C4E-DF7B-49E3-989C-2663F44D7651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F649ECA-1DBA-4AAF-B0B6-2E262FD53806}" type="datetime1">
              <a:rPr lang="fr-FR" smtClean="0"/>
              <a:t>15/03/2023</a:t>
            </a:fld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B9A8619-31D3-4939-A1FC-F330EB4B5D74}" type="datetime1">
              <a:rPr lang="fr-FR" smtClean="0"/>
              <a:t>15/03/2023</a:t>
            </a:fld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87E4073-FD19-4408-9CA5-4BC30260A8C6}" type="datetime1">
              <a:rPr lang="fr-FR" smtClean="0"/>
              <a:t>15/03/2023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3537FCE5-84BA-4BBF-B4F9-D27650C4050C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D3E98D7-ECC9-4262-9EB6-3367BA9D5393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421EF79C-3858-47D9-83D0-C7BB835C3220}" type="datetime1">
              <a:rPr lang="fr-FR" smtClean="0"/>
              <a:t>15/03/2023</a:t>
            </a:fld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87033144-6414-47EE-A38A-377F24DD7280}" type="datetime1">
              <a:rPr lang="fr-FR" smtClean="0"/>
              <a:t>15/03/2023</a:t>
            </a:fld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F93A1CC-FF3A-4E3F-B3F7-45F0B2073BB9}" type="datetime1">
              <a:rPr lang="fr-FR" smtClean="0"/>
              <a:t>15/03/2023</a:t>
            </a:fld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93C51590-8C20-494F-AAD6-FFA2292EFBDC}" type="datetime1">
              <a:rPr lang="fr-FR" smtClean="0"/>
              <a:t>15/03/2023</a:t>
            </a:fld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9D9E460-B49C-4A35-9BEA-ADD7EB019922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77E69745-8AD8-4DDF-865D-446C6966E829}" type="datetime1">
              <a:rPr lang="fr-FR" smtClean="0"/>
              <a:t>15/03/2023</a:t>
            </a:fld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1CC638-B6DE-4947-8DB4-C93273277E10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7E52C55-B9AC-4D19-AC9A-5E0C39EF6BEC}" type="datetime1">
              <a:rPr lang="fr-FR" smtClean="0"/>
              <a:t>15/03/2023</a:t>
            </a:fld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1CCD139-DEBC-461C-9AED-2B537BE6606B}" type="datetime1">
              <a:rPr lang="fr-FR" smtClean="0"/>
              <a:t>15/03/2023</a:t>
            </a:fld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fld id="{B820CB19-1165-46A2-8A57-24635DF78B1F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21F768AB-F5B0-4C67-9AD6-C39268DE0B2C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27BD669-B83B-4296-8313-70FC0F839D54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30B431-81B7-40D6-9D31-5186FA803F35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B56CB51-ACF2-4805-A74E-D683EA958933}" type="datetime1">
              <a:rPr lang="fr-FR" smtClean="0"/>
              <a:t>15/03/2023</a:t>
            </a:fld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5ABF66-BC7F-4FE1-8334-A4E00B4612E7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CC2FFA-26F3-4234-8BEF-A8BFBF1E43D5}" type="datetime1">
              <a:rPr lang="fr-FR" smtClean="0"/>
              <a:t>15/03/2023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A4E47001-C474-46CE-9858-7F5FBA19CDAA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fr-FR" dirty="0"/>
              <a:t>Intégration Galerie 818/783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019903"/>
            <a:ext cx="10008492" cy="803787"/>
          </a:xfrm>
        </p:spPr>
        <p:txBody>
          <a:bodyPr/>
          <a:lstStyle/>
          <a:p>
            <a:pPr algn="l">
              <a:defRPr/>
            </a:pPr>
            <a:endParaRPr b="1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10E67-A1CF-284D-A541-1F26B30457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4618C1F7-1E73-4388-AC86-5F15A4520800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A90D6-0D42-7140-AC5A-A6230AF9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BB99FE89-B4E2-3835-5DB4-ADEBE9C3B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161" y="937176"/>
            <a:ext cx="9237678" cy="526459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2025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64429-8D78-4FC7-895E-A6EA11723870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Flèche : gauche 9">
            <a:extLst>
              <a:ext uri="{FF2B5EF4-FFF2-40B4-BE49-F238E27FC236}">
                <a16:creationId xmlns:a16="http://schemas.microsoft.com/office/drawing/2014/main" id="{36BF6176-DF9A-63FF-FCC1-EED7EB7E7F75}"/>
              </a:ext>
            </a:extLst>
          </p:cNvPr>
          <p:cNvSpPr/>
          <p:nvPr/>
        </p:nvSpPr>
        <p:spPr>
          <a:xfrm rot="18741629" flipV="1">
            <a:off x="5267007" y="3341442"/>
            <a:ext cx="399098" cy="1751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E4905FF-855F-67F4-88E5-075811BD8925}"/>
              </a:ext>
            </a:extLst>
          </p:cNvPr>
          <p:cNvSpPr txBox="1"/>
          <p:nvPr/>
        </p:nvSpPr>
        <p:spPr bwMode="auto">
          <a:xfrm flipH="1">
            <a:off x="5593082" y="1017630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783</a:t>
            </a:r>
          </a:p>
        </p:txBody>
      </p:sp>
    </p:spTree>
    <p:extLst>
      <p:ext uri="{BB962C8B-B14F-4D97-AF65-F5344CB8AC3E}">
        <p14:creationId xmlns:p14="http://schemas.microsoft.com/office/powerpoint/2010/main" val="307344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C427E22A-6F46-8CB6-0BC5-EF26FD29F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67" y="1852918"/>
            <a:ext cx="6004055" cy="34073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595FCED-F58A-BA09-FF8E-642D50392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373" y="1877995"/>
            <a:ext cx="6021447" cy="338537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Reverse et Future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A268B8-8CE8-4CD0-B13D-A14CDF93D21C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9544335-0C49-58F6-98EA-69695ABE1730}"/>
              </a:ext>
            </a:extLst>
          </p:cNvPr>
          <p:cNvSpPr txBox="1"/>
          <p:nvPr/>
        </p:nvSpPr>
        <p:spPr bwMode="auto">
          <a:xfrm flipH="1">
            <a:off x="5665432" y="664716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818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D6BEB0-A873-5661-2D0D-2F9E6246DD05}"/>
              </a:ext>
            </a:extLst>
          </p:cNvPr>
          <p:cNvSpPr txBox="1"/>
          <p:nvPr/>
        </p:nvSpPr>
        <p:spPr bwMode="auto">
          <a:xfrm rot="20711431" flipH="1">
            <a:off x="4639925" y="1500037"/>
            <a:ext cx="3020897" cy="646331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Attente Mise à jour des modèles CV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C869594-644A-825D-9AD3-0C01863A1130}"/>
              </a:ext>
            </a:extLst>
          </p:cNvPr>
          <p:cNvSpPr txBox="1"/>
          <p:nvPr/>
        </p:nvSpPr>
        <p:spPr bwMode="auto">
          <a:xfrm flipH="1">
            <a:off x="2351584" y="1285010"/>
            <a:ext cx="100811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Reverse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24463F3-0FA4-C879-C8F2-F354D38EAE64}"/>
              </a:ext>
            </a:extLst>
          </p:cNvPr>
          <p:cNvSpPr txBox="1"/>
          <p:nvPr/>
        </p:nvSpPr>
        <p:spPr bwMode="auto">
          <a:xfrm flipH="1">
            <a:off x="8991505" y="1285010"/>
            <a:ext cx="100811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1302175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318" y="559433"/>
            <a:ext cx="10451065" cy="5739134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Légende:</a:t>
            </a:r>
            <a:r>
              <a:rPr lang="fr-CH" sz="1800" b="0" dirty="0">
                <a:latin typeface="Calibri" panose="020F0502020204030204" pitchFamily="34" charset="0"/>
              </a:rPr>
              <a:t> 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 EDMS catalogue des échelles à câbles : 340478</a:t>
            </a:r>
            <a:endParaRPr lang="fr-FR" sz="1100" b="0" dirty="0">
              <a:latin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verte : basse tension (BT)</a:t>
            </a:r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turquoise : moyenne tension (MT – Réseau 18Kv)</a:t>
            </a:r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violet : Réseau contrôle</a:t>
            </a: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surchauffée aller en violet foncé </a:t>
            </a: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surchauffée retour en rose claire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potable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incendie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Air comprimé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déminéralisée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glacée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Hélium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100" b="0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875F67-4F5B-460B-9736-6067C0251165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10A132B-A76D-4D0E-97DD-8AFC9BBEDF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20" t="41926" r="82012" b="49919"/>
          <a:stretch/>
        </p:blipFill>
        <p:spPr>
          <a:xfrm>
            <a:off x="391199" y="1196752"/>
            <a:ext cx="860330" cy="4766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E807F39-A14A-4930-9456-0CD3D38E6F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9" t="71985" r="85030" b="22091"/>
          <a:stretch/>
        </p:blipFill>
        <p:spPr>
          <a:xfrm>
            <a:off x="412937" y="1643748"/>
            <a:ext cx="830594" cy="27686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7A4B8B4-D25F-4273-981E-C625ED9357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378"/>
          <a:stretch/>
        </p:blipFill>
        <p:spPr>
          <a:xfrm>
            <a:off x="57735" y="1988840"/>
            <a:ext cx="1187689" cy="92611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EC1921E-3EED-4F96-AA2F-B3E92B28C0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466" t="38667" r="64322" b="53175"/>
          <a:stretch/>
        </p:blipFill>
        <p:spPr>
          <a:xfrm>
            <a:off x="864274" y="2991748"/>
            <a:ext cx="360040" cy="37003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A654484-2061-456C-BE62-CA778F3892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83" t="28375" r="60104" b="63470"/>
          <a:stretch/>
        </p:blipFill>
        <p:spPr>
          <a:xfrm>
            <a:off x="828944" y="3385013"/>
            <a:ext cx="360040" cy="47667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27BC0E4-6938-413B-A997-272193252A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37" t="42689" r="59958" b="52383"/>
          <a:stretch/>
        </p:blipFill>
        <p:spPr>
          <a:xfrm>
            <a:off x="825711" y="3907001"/>
            <a:ext cx="308080" cy="41448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198E698-EB28-448A-B8AC-F324CD3342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09" t="59624" r="65103" b="36367"/>
          <a:stretch/>
        </p:blipFill>
        <p:spPr>
          <a:xfrm>
            <a:off x="821364" y="4481096"/>
            <a:ext cx="255429" cy="27061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BCFF776-D3A6-4AD9-ABCC-3DAF8CE3C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25" t="21745" r="60105" b="73327"/>
          <a:stretch/>
        </p:blipFill>
        <p:spPr>
          <a:xfrm>
            <a:off x="804043" y="5002444"/>
            <a:ext cx="288032" cy="2880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E074C13C-4E47-4ADE-A648-306FAA116C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35" t="21252" r="69374" b="75791"/>
          <a:stretch/>
        </p:blipFill>
        <p:spPr>
          <a:xfrm flipH="1">
            <a:off x="848072" y="5499694"/>
            <a:ext cx="251053" cy="23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62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219D37-37E8-4CEA-9967-B23C87BE9B23}"/>
              </a:ext>
            </a:extLst>
          </p:cNvPr>
          <p:cNvSpPr txBox="1">
            <a:spLocks/>
          </p:cNvSpPr>
          <p:nvPr/>
        </p:nvSpPr>
        <p:spPr>
          <a:xfrm>
            <a:off x="2809890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dirty="0">
                <a:solidFill>
                  <a:schemeClr val="bg1"/>
                </a:solidFill>
              </a:rPr>
              <a:t>Jean-Baptiste MAYOLINI EN-ACE-INT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Etat des lieux des modèles 3D 818:</a:t>
            </a:r>
          </a:p>
          <a:p>
            <a:r>
              <a:rPr lang="fr-CH" sz="1800" b="0" dirty="0">
                <a:latin typeface="Calibri" panose="020F0502020204030204" pitchFamily="34" charset="0"/>
              </a:rPr>
              <a:t>ST1481889  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818 1151</a:t>
            </a: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6134C-BB88-464A-A46C-55982717E40E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A0FFBDD-9149-C7A3-518F-B253D2DA6F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40"/>
          <a:stretch/>
        </p:blipFill>
        <p:spPr>
          <a:xfrm>
            <a:off x="1860953" y="2165084"/>
            <a:ext cx="8470093" cy="400022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E6E41A9C-39A1-34CF-0309-903AC02DFA6B}"/>
              </a:ext>
            </a:extLst>
          </p:cNvPr>
          <p:cNvSpPr txBox="1"/>
          <p:nvPr/>
        </p:nvSpPr>
        <p:spPr bwMode="auto">
          <a:xfrm>
            <a:off x="9264353" y="2616608"/>
            <a:ext cx="10257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800" b="0" dirty="0">
                <a:latin typeface="Calibri" panose="020F0502020204030204" pitchFamily="34" charset="0"/>
              </a:rPr>
              <a:t>Zone Est</a:t>
            </a:r>
            <a:br>
              <a:rPr lang="fr-CH" sz="1800" b="0" dirty="0">
                <a:latin typeface="Calibri" panose="020F0502020204030204" pitchFamily="34" charset="0"/>
              </a:rPr>
            </a:br>
            <a:r>
              <a:rPr lang="fr-CH" sz="1800" b="0" dirty="0">
                <a:latin typeface="Calibri" panose="020F0502020204030204" pitchFamily="34" charset="0"/>
              </a:rPr>
              <a:t>Jonction 816</a:t>
            </a:r>
          </a:p>
        </p:txBody>
      </p:sp>
      <p:sp>
        <p:nvSpPr>
          <p:cNvPr id="15" name="Flèche : gauche 14">
            <a:extLst>
              <a:ext uri="{FF2B5EF4-FFF2-40B4-BE49-F238E27FC236}">
                <a16:creationId xmlns:a16="http://schemas.microsoft.com/office/drawing/2014/main" id="{EC51C64E-7D3F-99CB-6125-D5A62D4E1822}"/>
              </a:ext>
            </a:extLst>
          </p:cNvPr>
          <p:cNvSpPr/>
          <p:nvPr/>
        </p:nvSpPr>
        <p:spPr>
          <a:xfrm rot="16200000">
            <a:off x="8990346" y="4471373"/>
            <a:ext cx="1745861" cy="45719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F7F8380-37BA-98D6-C34B-D64C48ABB02D}"/>
              </a:ext>
            </a:extLst>
          </p:cNvPr>
          <p:cNvSpPr txBox="1"/>
          <p:nvPr/>
        </p:nvSpPr>
        <p:spPr bwMode="auto">
          <a:xfrm flipH="1">
            <a:off x="1631505" y="1464175"/>
            <a:ext cx="193079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800" b="0" dirty="0">
                <a:latin typeface="Calibri" panose="020F0502020204030204" pitchFamily="34" charset="0"/>
              </a:rPr>
              <a:t>Zone Ouest Jonction 847 848</a:t>
            </a:r>
          </a:p>
        </p:txBody>
      </p:sp>
      <p:sp>
        <p:nvSpPr>
          <p:cNvPr id="17" name="Flèche : gauche 16">
            <a:extLst>
              <a:ext uri="{FF2B5EF4-FFF2-40B4-BE49-F238E27FC236}">
                <a16:creationId xmlns:a16="http://schemas.microsoft.com/office/drawing/2014/main" id="{5E4D7542-51F5-2137-DA55-FE4A80A261BC}"/>
              </a:ext>
            </a:extLst>
          </p:cNvPr>
          <p:cNvSpPr/>
          <p:nvPr/>
        </p:nvSpPr>
        <p:spPr>
          <a:xfrm rot="16200000" flipV="1">
            <a:off x="2157269" y="2276518"/>
            <a:ext cx="290335" cy="45719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31A3491-B971-2F56-89A0-E054C89C85B7}"/>
              </a:ext>
            </a:extLst>
          </p:cNvPr>
          <p:cNvSpPr txBox="1"/>
          <p:nvPr/>
        </p:nvSpPr>
        <p:spPr bwMode="auto">
          <a:xfrm flipH="1">
            <a:off x="4731364" y="3078273"/>
            <a:ext cx="159997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800" b="0" dirty="0">
                <a:latin typeface="Calibri" panose="020F0502020204030204" pitchFamily="34" charset="0"/>
              </a:rPr>
              <a:t>Jonction 844</a:t>
            </a:r>
          </a:p>
        </p:txBody>
      </p:sp>
      <p:sp>
        <p:nvSpPr>
          <p:cNvPr id="19" name="Flèche : gauche 18">
            <a:extLst>
              <a:ext uri="{FF2B5EF4-FFF2-40B4-BE49-F238E27FC236}">
                <a16:creationId xmlns:a16="http://schemas.microsoft.com/office/drawing/2014/main" id="{E5EF1734-D59A-8E52-89D8-AEC44E3755DE}"/>
              </a:ext>
            </a:extLst>
          </p:cNvPr>
          <p:cNvSpPr/>
          <p:nvPr/>
        </p:nvSpPr>
        <p:spPr>
          <a:xfrm rot="16200000" flipV="1">
            <a:off x="5378087" y="3673490"/>
            <a:ext cx="352248" cy="45719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C50C952-79F4-3901-7DC4-845F686104BD}"/>
              </a:ext>
            </a:extLst>
          </p:cNvPr>
          <p:cNvSpPr txBox="1"/>
          <p:nvPr/>
        </p:nvSpPr>
        <p:spPr bwMode="auto">
          <a:xfrm flipH="1">
            <a:off x="6734510" y="5121752"/>
            <a:ext cx="159997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800" b="0" dirty="0">
                <a:latin typeface="Calibri" panose="020F0502020204030204" pitchFamily="34" charset="0"/>
              </a:rPr>
              <a:t>Jonction 843</a:t>
            </a:r>
          </a:p>
        </p:txBody>
      </p:sp>
      <p:sp>
        <p:nvSpPr>
          <p:cNvPr id="21" name="Flèche : gauche 20">
            <a:extLst>
              <a:ext uri="{FF2B5EF4-FFF2-40B4-BE49-F238E27FC236}">
                <a16:creationId xmlns:a16="http://schemas.microsoft.com/office/drawing/2014/main" id="{6E689DB1-4994-2A4D-4A70-5E41963ABC45}"/>
              </a:ext>
            </a:extLst>
          </p:cNvPr>
          <p:cNvSpPr/>
          <p:nvPr/>
        </p:nvSpPr>
        <p:spPr>
          <a:xfrm rot="16200000" flipV="1">
            <a:off x="7745825" y="4283025"/>
            <a:ext cx="352248" cy="45719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046AE8-2F9C-59EA-E0B3-099AC3ACEC4F}"/>
              </a:ext>
            </a:extLst>
          </p:cNvPr>
          <p:cNvSpPr/>
          <p:nvPr/>
        </p:nvSpPr>
        <p:spPr>
          <a:xfrm>
            <a:off x="6600311" y="2780927"/>
            <a:ext cx="2477309" cy="28281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 : gauche 7">
            <a:extLst>
              <a:ext uri="{FF2B5EF4-FFF2-40B4-BE49-F238E27FC236}">
                <a16:creationId xmlns:a16="http://schemas.microsoft.com/office/drawing/2014/main" id="{11506443-8B04-04BF-8936-8CEA35F3604B}"/>
              </a:ext>
            </a:extLst>
          </p:cNvPr>
          <p:cNvSpPr/>
          <p:nvPr/>
        </p:nvSpPr>
        <p:spPr>
          <a:xfrm rot="16200000">
            <a:off x="7547836" y="2356176"/>
            <a:ext cx="499756" cy="2027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C50D458-29D5-35EB-9588-37DCFFB1E916}"/>
              </a:ext>
            </a:extLst>
          </p:cNvPr>
          <p:cNvSpPr txBox="1"/>
          <p:nvPr/>
        </p:nvSpPr>
        <p:spPr bwMode="auto">
          <a:xfrm>
            <a:off x="6969622" y="1626282"/>
            <a:ext cx="16561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800" b="0" dirty="0">
                <a:solidFill>
                  <a:srgbClr val="FF0000"/>
                </a:solidFill>
                <a:latin typeface="Calibri" panose="020F0502020204030204" pitchFamily="34" charset="0"/>
              </a:rPr>
              <a:t>Zone prioritaire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67D3931-DC75-F14B-640F-814D3739EB51}"/>
              </a:ext>
            </a:extLst>
          </p:cNvPr>
          <p:cNvSpPr txBox="1"/>
          <p:nvPr/>
        </p:nvSpPr>
        <p:spPr bwMode="auto">
          <a:xfrm flipH="1">
            <a:off x="6867346" y="3567351"/>
            <a:ext cx="159997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800" b="0" dirty="0">
                <a:latin typeface="Calibri" panose="020F0502020204030204" pitchFamily="34" charset="0"/>
              </a:rPr>
              <a:t>Jonction 783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6D1352F-7617-2569-4F66-374D06D2F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522" y="670248"/>
            <a:ext cx="5945614" cy="84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42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FC49545B-3BA0-F902-C6E5-7DCBF3ED63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741"/>
          <a:stretch/>
        </p:blipFill>
        <p:spPr>
          <a:xfrm>
            <a:off x="119336" y="891595"/>
            <a:ext cx="12192000" cy="527370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Etat des lieux des scans 818 zone 783: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8CD22C-AD4E-49FC-98B9-F8D12F19AEF2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0D9D046-3DE0-F151-4A90-279BC638D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891595"/>
            <a:ext cx="7702808" cy="163034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2368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Plan d’implantation: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38D8AB-B3F6-4EA7-B65F-9F6C9D69FF0C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115ADBF-ECA7-5884-0614-22F621E09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555" y="552554"/>
            <a:ext cx="7963165" cy="562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E0EF4437-0B79-7FB1-7FFB-0BFA9B8DB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337" y="1005332"/>
            <a:ext cx="9253327" cy="526393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2025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34BF4-240B-427C-B19D-6DC195210C87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Flèche : gauche 8">
            <a:extLst>
              <a:ext uri="{FF2B5EF4-FFF2-40B4-BE49-F238E27FC236}">
                <a16:creationId xmlns:a16="http://schemas.microsoft.com/office/drawing/2014/main" id="{B46FAD38-051A-DF1F-39DC-36A474961E51}"/>
              </a:ext>
            </a:extLst>
          </p:cNvPr>
          <p:cNvSpPr/>
          <p:nvPr/>
        </p:nvSpPr>
        <p:spPr>
          <a:xfrm rot="18741629" flipV="1">
            <a:off x="8211039" y="4029250"/>
            <a:ext cx="399098" cy="1751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79B814-7A53-2C54-265B-8F30CF48D423}"/>
              </a:ext>
            </a:extLst>
          </p:cNvPr>
          <p:cNvSpPr txBox="1"/>
          <p:nvPr/>
        </p:nvSpPr>
        <p:spPr bwMode="auto">
          <a:xfrm flipH="1">
            <a:off x="8688288" y="3429000"/>
            <a:ext cx="3239740" cy="92333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alimentation EP du nouveau bâtiment PCC.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CH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Elle est déjà installée.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9544335-0C49-58F6-98EA-69695ABE1730}"/>
              </a:ext>
            </a:extLst>
          </p:cNvPr>
          <p:cNvSpPr txBox="1"/>
          <p:nvPr/>
        </p:nvSpPr>
        <p:spPr bwMode="auto">
          <a:xfrm flipH="1">
            <a:off x="5665710" y="536543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818</a:t>
            </a:r>
          </a:p>
        </p:txBody>
      </p:sp>
    </p:spTree>
    <p:extLst>
      <p:ext uri="{BB962C8B-B14F-4D97-AF65-F5344CB8AC3E}">
        <p14:creationId xmlns:p14="http://schemas.microsoft.com/office/powerpoint/2010/main" val="3847886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B1B2976A-8D38-9CD3-3887-AD7B690D3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366" y="993056"/>
            <a:ext cx="8712416" cy="495622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2025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A75D74-D758-43DB-8055-FC5F37B03356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9544335-0C49-58F6-98EA-69695ABE1730}"/>
              </a:ext>
            </a:extLst>
          </p:cNvPr>
          <p:cNvSpPr txBox="1"/>
          <p:nvPr/>
        </p:nvSpPr>
        <p:spPr bwMode="auto">
          <a:xfrm flipH="1">
            <a:off x="5665710" y="536543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818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A135DDC-D5BF-7DF9-2F2A-A12A4366FC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50"/>
          <a:stretch/>
        </p:blipFill>
        <p:spPr>
          <a:xfrm>
            <a:off x="51374" y="1620225"/>
            <a:ext cx="3184972" cy="2184261"/>
          </a:xfrm>
          <a:prstGeom prst="rect">
            <a:avLst/>
          </a:prstGeom>
        </p:spPr>
      </p:pic>
      <p:sp>
        <p:nvSpPr>
          <p:cNvPr id="15" name="Flèche : gauche 14">
            <a:extLst>
              <a:ext uri="{FF2B5EF4-FFF2-40B4-BE49-F238E27FC236}">
                <a16:creationId xmlns:a16="http://schemas.microsoft.com/office/drawing/2014/main" id="{ACB1F393-E427-B9A6-F06F-77B6BF04834D}"/>
              </a:ext>
            </a:extLst>
          </p:cNvPr>
          <p:cNvSpPr/>
          <p:nvPr/>
        </p:nvSpPr>
        <p:spPr>
          <a:xfrm rot="10800000">
            <a:off x="3252441" y="2712354"/>
            <a:ext cx="1730509" cy="21259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93595C-88BA-1618-743E-84D786CB919F}"/>
              </a:ext>
            </a:extLst>
          </p:cNvPr>
          <p:cNvSpPr/>
          <p:nvPr/>
        </p:nvSpPr>
        <p:spPr>
          <a:xfrm rot="20911162">
            <a:off x="5132666" y="2493937"/>
            <a:ext cx="1440160" cy="635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F330F62-3AA4-B35D-EE47-0A229A03E3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915"/>
          <a:stretch/>
        </p:blipFill>
        <p:spPr>
          <a:xfrm>
            <a:off x="106010" y="4301622"/>
            <a:ext cx="5400675" cy="499331"/>
          </a:xfrm>
          <a:prstGeom prst="rect">
            <a:avLst/>
          </a:prstGeom>
          <a:ln>
            <a:solidFill>
              <a:srgbClr val="001F60"/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B41A749-2FAC-0416-9CB2-6030C56DE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76" y="5059303"/>
            <a:ext cx="4867275" cy="600075"/>
          </a:xfrm>
          <a:prstGeom prst="rect">
            <a:avLst/>
          </a:prstGeom>
          <a:ln>
            <a:solidFill>
              <a:srgbClr val="001F60"/>
            </a:solidFill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1F218D7-1BBB-07C6-1664-B7AB5C88F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47" y="4058147"/>
            <a:ext cx="75247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0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7176B197-5881-C772-C78F-50A3A6C58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922002"/>
            <a:ext cx="9173689" cy="522812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2025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85FC2F-E722-424B-81C8-100AA08F5BE6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11" name="Flèche : gauche 10">
            <a:extLst>
              <a:ext uri="{FF2B5EF4-FFF2-40B4-BE49-F238E27FC236}">
                <a16:creationId xmlns:a16="http://schemas.microsoft.com/office/drawing/2014/main" id="{371FD6C1-13AA-6E1C-B880-F8726F8D84E4}"/>
              </a:ext>
            </a:extLst>
          </p:cNvPr>
          <p:cNvSpPr/>
          <p:nvPr/>
        </p:nvSpPr>
        <p:spPr>
          <a:xfrm rot="9333648" flipV="1">
            <a:off x="3802235" y="3535310"/>
            <a:ext cx="399098" cy="1751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C6B7D0F-9160-CE6D-A75D-52BDBC26E035}"/>
              </a:ext>
            </a:extLst>
          </p:cNvPr>
          <p:cNvSpPr txBox="1"/>
          <p:nvPr/>
        </p:nvSpPr>
        <p:spPr bwMode="auto">
          <a:xfrm flipH="1">
            <a:off x="2865523" y="3350277"/>
            <a:ext cx="86058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EI + EP</a:t>
            </a:r>
            <a:endParaRPr lang="fr-CH" sz="1800" b="0" dirty="0"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CC09A69-9F6D-D912-96D7-3AAF97FFDF00}"/>
              </a:ext>
            </a:extLst>
          </p:cNvPr>
          <p:cNvSpPr txBox="1"/>
          <p:nvPr/>
        </p:nvSpPr>
        <p:spPr bwMode="auto">
          <a:xfrm flipH="1">
            <a:off x="5665710" y="536543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818</a:t>
            </a:r>
          </a:p>
        </p:txBody>
      </p:sp>
    </p:spTree>
    <p:extLst>
      <p:ext uri="{BB962C8B-B14F-4D97-AF65-F5344CB8AC3E}">
        <p14:creationId xmlns:p14="http://schemas.microsoft.com/office/powerpoint/2010/main" val="3144338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2025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EB77EE-3C6F-4229-8BA6-77824E8DC9BB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88A2A98-B3A7-AF8A-A753-7BAA4C3677F0}"/>
              </a:ext>
            </a:extLst>
          </p:cNvPr>
          <p:cNvSpPr txBox="1"/>
          <p:nvPr/>
        </p:nvSpPr>
        <p:spPr bwMode="auto">
          <a:xfrm flipH="1">
            <a:off x="7214387" y="536543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818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C640DC3-ACD7-78A3-980E-6FCBC568B6C8}"/>
              </a:ext>
            </a:extLst>
          </p:cNvPr>
          <p:cNvSpPr txBox="1"/>
          <p:nvPr/>
        </p:nvSpPr>
        <p:spPr bwMode="auto">
          <a:xfrm flipH="1">
            <a:off x="3647728" y="559739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783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99916D3-B344-ACF8-4CD6-D3225DC12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928765"/>
            <a:ext cx="8208912" cy="521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756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Modèle 3D Catia: </a:t>
            </a: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2025</a:t>
            </a: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818/783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2CDF04-66AC-4558-9696-C1A9C4EC3EF8}" type="datetime1">
              <a:rPr lang="fr-FR" smtClean="0"/>
              <a:t>15/03/2023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https://edms.cern.ch/document/2859279/1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CA1E2C3-F858-E796-4EEB-ACCB793F43A2}"/>
              </a:ext>
            </a:extLst>
          </p:cNvPr>
          <p:cNvSpPr txBox="1"/>
          <p:nvPr/>
        </p:nvSpPr>
        <p:spPr bwMode="auto">
          <a:xfrm flipH="1">
            <a:off x="5399846" y="951311"/>
            <a:ext cx="86058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latin typeface="Calibri" panose="020F0502020204030204" pitchFamily="34" charset="0"/>
              </a:rPr>
              <a:t>783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6CE1FB9-F561-AF6A-6B6F-6302927D5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7" y="1628775"/>
            <a:ext cx="6184532" cy="351472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B30AB59-AB4D-7CAB-BBE4-D279A1F56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1" y="1743645"/>
            <a:ext cx="5808375" cy="3284984"/>
          </a:xfrm>
          <a:prstGeom prst="rect">
            <a:avLst/>
          </a:prstGeom>
        </p:spPr>
      </p:pic>
      <p:sp>
        <p:nvSpPr>
          <p:cNvPr id="12" name="Flèche : gauche 11">
            <a:extLst>
              <a:ext uri="{FF2B5EF4-FFF2-40B4-BE49-F238E27FC236}">
                <a16:creationId xmlns:a16="http://schemas.microsoft.com/office/drawing/2014/main" id="{5F876188-B197-6F31-D413-062F50CAF328}"/>
              </a:ext>
            </a:extLst>
          </p:cNvPr>
          <p:cNvSpPr/>
          <p:nvPr/>
        </p:nvSpPr>
        <p:spPr>
          <a:xfrm rot="19734864">
            <a:off x="2180333" y="2467672"/>
            <a:ext cx="494050" cy="12189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021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71775</TotalTime>
  <Words>415</Words>
  <Application>Microsoft Office PowerPoint</Application>
  <DocSecurity>0</DocSecurity>
  <PresentationFormat>Grand écran</PresentationFormat>
  <Paragraphs>180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Source Sans Pro</vt:lpstr>
      <vt:lpstr>Office Theme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Intégration Galerie 818/783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Jean-Baptiste Mayolini</cp:lastModifiedBy>
  <cp:revision>366</cp:revision>
  <dcterms:created xsi:type="dcterms:W3CDTF">2021-06-10T07:47:12Z</dcterms:created>
  <dcterms:modified xsi:type="dcterms:W3CDTF">2023-03-15T13:52:38Z</dcterms:modified>
  <cp:category/>
  <dc:identifier/>
  <cp:contentStatus/>
  <dc:language/>
  <cp:version/>
</cp:coreProperties>
</file>