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899A9-4531-4109-8360-EE5BB9933B8D}" type="datetimeFigureOut">
              <a:rPr lang="fr-FR" smtClean="0"/>
              <a:t>20/03/2023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26CE2-97CE-44BC-BAB3-4935EDD2B6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200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38F7-0AA6-496D-8719-34FFE54EF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DD486-23EF-2944-23C0-9A7C30CAA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F5842-E0FD-ECF8-7A00-029ABDB91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CBF79-79F9-1F49-6723-3074B61D2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341D9-142C-BF7E-8F9E-C1EA6EDF5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563F-6654-4E08-C68C-7872D9895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A3676-8803-1A35-F894-6DFE2C303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7C8C9-7440-16BE-45AC-97464550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25BEE-4CDF-EC0F-8E0A-42CA9A59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EBB28-3B06-BCA5-4239-A0221420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137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64FF0D-DD4F-0C7F-E227-3C6297FBBE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26B55-DC19-2C7C-5D0C-9E5B3D4D6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943E0-79E7-BBD6-49CD-47A3C8B89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31CC6-D3B0-2A41-80A6-8274CCED6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57AD2-369C-765C-872C-7A1A7B0A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27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6E3E4-337A-56C9-6CB0-50CF22C3D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92E96-105A-CCB6-840D-40CA7172D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46788-7B92-1981-0FBF-E62CEDAFE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DEF24-A45D-3360-84DD-39166850F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96EC8-A5DC-FEEB-1CB5-558A7A04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19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0B499-89CD-CD64-8AC2-34209B0AF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71D655-1FD0-2051-A9DD-DE6C1690FB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4E471-ECCF-3CA1-930C-C519F775C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0C314-A68D-E656-C229-6857C0DA5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A4EAF-A565-7CBB-0A67-BEA24E10E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74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E32F-1A55-99B1-19D3-2CF46A72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AF5B0-5F3D-651A-4B46-0ADE9CD7F4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B4D43-9714-8BE3-A24D-4BFD9422C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00A81-01B6-E48C-331D-5F5A14ED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6661A-DBDB-C2B5-8C4E-18756321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777FC-00F8-A41F-27A2-8356C145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20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B7FB0-9DCC-63CE-9EC8-00306BD37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92B26-7CD9-B244-F01B-6A31D3857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CF52-9ED7-4243-5FEB-37D62541A7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79ED92-2066-1801-E230-00F6CE2A43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6D738B-D302-B313-BFBB-471179016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EC83A5-1B15-B5D4-7372-4C7E403E6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70B13-B952-32BC-1A6B-DFBB1B1C7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CE261B-73AB-ED4D-BBA6-D1313220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17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871B5-3771-9E37-D942-07DCB7BE0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631BA6-5233-99E8-0E6C-9B25AAC5C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D7F45-B968-BE02-844A-806E48CD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581E7-99A4-8D86-0269-6B1439B82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201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7C8E03-55CC-8DC9-A588-69E8E1882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E2E1AE-825F-7B05-55E6-E6012B86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CCF562-C7E9-18C0-5058-854C34A89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8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F9A5B-A795-037A-992E-76B72E7FC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801AD-0145-60C7-A63A-37E77CEA2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21F6D-34A5-ED48-7CFD-0C229D3A1D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59870-F5B4-9BF6-7F21-709E6AE16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1EA1E-3571-1A33-4D86-A369FA8EA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E8E6B-8B73-081E-A5F3-E370F185E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87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A988-2A85-FA4E-0DF3-ABFEB9AB7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A50A0A-22E0-1899-357E-7D1A4CAFF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0E6D16-65F0-8DAD-291E-C0DCE6A75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30325-E30C-B1E3-A69E-763747227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6F035-1FE6-F28A-D207-2E34C690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A3D28-7B19-153A-1BCF-FE4816ECB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57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F7C72-F435-C37B-130A-94986B45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D42CB-BE2C-1E21-8095-64881E7A8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AE021-A08E-C35C-C7E8-BAA1FE1D8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78B39-0A62-7418-C154-A3A9B49E7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Paolo.Martinengo@cern.ch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FD4CE-8E32-AA6B-31B6-2F84EB274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C50D4-A1FA-4C43-9F47-9790F826E8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97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8254AE-970D-39FE-4313-BD603B487383}"/>
              </a:ext>
            </a:extLst>
          </p:cNvPr>
          <p:cNvSpPr txBox="1"/>
          <p:nvPr/>
        </p:nvSpPr>
        <p:spPr>
          <a:xfrm>
            <a:off x="1669409" y="1610686"/>
            <a:ext cx="959423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Goal</a:t>
            </a:r>
            <a:r>
              <a:rPr lang="fr-FR" sz="2400" dirty="0"/>
              <a:t>: </a:t>
            </a:r>
            <a:r>
              <a:rPr lang="fr-FR" sz="2400" dirty="0" err="1"/>
              <a:t>validate</a:t>
            </a:r>
            <a:r>
              <a:rPr lang="fr-FR" sz="2400" dirty="0"/>
              <a:t> and </a:t>
            </a:r>
            <a:r>
              <a:rPr lang="fr-FR" sz="2400" dirty="0" err="1"/>
              <a:t>characterize</a:t>
            </a:r>
            <a:r>
              <a:rPr lang="fr-FR" sz="2400" dirty="0"/>
              <a:t> MAPS prototypes in the 0.65 nm </a:t>
            </a:r>
            <a:r>
              <a:rPr lang="fr-FR" sz="2400" dirty="0" err="1"/>
              <a:t>technology</a:t>
            </a:r>
            <a:endParaRPr lang="fr-FR" sz="2400" dirty="0"/>
          </a:p>
          <a:p>
            <a:r>
              <a:rPr lang="fr-FR" sz="2400" dirty="0"/>
              <a:t>           for the ALICE ITS3 upgrade and </a:t>
            </a:r>
            <a:r>
              <a:rPr lang="fr-FR" sz="2400" dirty="0" err="1"/>
              <a:t>beyond</a:t>
            </a:r>
            <a:r>
              <a:rPr lang="fr-FR" sz="2400" dirty="0"/>
              <a:t> (EP R&amp;D)</a:t>
            </a:r>
          </a:p>
          <a:p>
            <a:r>
              <a:rPr lang="fr-FR" sz="2400" dirty="0"/>
              <a:t>           Pixel pitch 10, 15, 20, 25 um, 3 </a:t>
            </a:r>
            <a:r>
              <a:rPr lang="fr-FR" sz="2400" dirty="0" err="1"/>
              <a:t>flavors</a:t>
            </a:r>
            <a:r>
              <a:rPr lang="fr-FR" sz="2400" dirty="0"/>
              <a:t>, 4 </a:t>
            </a:r>
            <a:r>
              <a:rPr lang="fr-FR" sz="2400" dirty="0" err="1"/>
              <a:t>splits</a:t>
            </a:r>
            <a:endParaRPr lang="fr-FR" sz="2400" dirty="0"/>
          </a:p>
          <a:p>
            <a:r>
              <a:rPr lang="fr-FR" sz="2400" dirty="0"/>
              <a:t> </a:t>
            </a:r>
          </a:p>
          <a:p>
            <a:r>
              <a:rPr lang="fr-FR" sz="2400" dirty="0" err="1">
                <a:solidFill>
                  <a:srgbClr val="FF0000"/>
                </a:solidFill>
              </a:rPr>
              <a:t>Needs</a:t>
            </a:r>
            <a:r>
              <a:rPr lang="fr-FR" sz="2400" dirty="0"/>
              <a:t>: high </a:t>
            </a:r>
            <a:r>
              <a:rPr lang="fr-FR" sz="2400" dirty="0" err="1"/>
              <a:t>intensity</a:t>
            </a:r>
            <a:r>
              <a:rPr lang="fr-FR" sz="2400" dirty="0"/>
              <a:t>/as many </a:t>
            </a:r>
            <a:r>
              <a:rPr lang="fr-FR" sz="2400" dirty="0" err="1"/>
              <a:t>spills</a:t>
            </a:r>
            <a:r>
              <a:rPr lang="fr-FR" sz="2400" dirty="0"/>
              <a:t> as possible, </a:t>
            </a:r>
          </a:p>
          <a:p>
            <a:r>
              <a:rPr lang="fr-FR" sz="2400" dirty="0"/>
              <a:t>              10 - 12 </a:t>
            </a:r>
            <a:r>
              <a:rPr lang="fr-FR" sz="2400" dirty="0" err="1"/>
              <a:t>GeV</a:t>
            </a:r>
            <a:r>
              <a:rPr lang="fr-FR" sz="2400" dirty="0"/>
              <a:t>/c</a:t>
            </a:r>
          </a:p>
          <a:p>
            <a:r>
              <a:rPr lang="fr-FR" sz="2400" dirty="0"/>
              <a:t>              1 - 2 </a:t>
            </a:r>
            <a:r>
              <a:rPr lang="fr-FR" sz="2400" dirty="0" err="1"/>
              <a:t>access</a:t>
            </a:r>
            <a:r>
              <a:rPr lang="fr-FR" sz="2400" dirty="0"/>
              <a:t>/</a:t>
            </a:r>
            <a:r>
              <a:rPr lang="fr-FR" sz="2400" dirty="0" err="1"/>
              <a:t>day</a:t>
            </a:r>
            <a:endParaRPr lang="fr-FR" sz="2400" dirty="0"/>
          </a:p>
          <a:p>
            <a:r>
              <a:rPr lang="fr-FR" sz="2400" dirty="0"/>
              <a:t>              </a:t>
            </a:r>
            <a:r>
              <a:rPr lang="fr-FR" sz="2400" dirty="0" err="1"/>
              <a:t>we</a:t>
            </a:r>
            <a:r>
              <a:rPr lang="fr-FR" sz="2400" dirty="0"/>
              <a:t> </a:t>
            </a:r>
            <a:r>
              <a:rPr lang="fr-FR" sz="2400" dirty="0" err="1"/>
              <a:t>bring</a:t>
            </a:r>
            <a:r>
              <a:rPr lang="fr-FR" sz="2400" dirty="0"/>
              <a:t> </a:t>
            </a:r>
            <a:r>
              <a:rPr lang="fr-FR" sz="2400" dirty="0" err="1"/>
              <a:t>our</a:t>
            </a:r>
            <a:r>
              <a:rPr lang="fr-FR" sz="2400" dirty="0"/>
              <a:t> </a:t>
            </a:r>
            <a:r>
              <a:rPr lang="fr-FR" sz="2400" dirty="0" err="1"/>
              <a:t>own</a:t>
            </a:r>
            <a:r>
              <a:rPr lang="fr-FR" sz="2400" dirty="0"/>
              <a:t> </a:t>
            </a:r>
            <a:r>
              <a:rPr lang="fr-FR" sz="2400" dirty="0" err="1"/>
              <a:t>telescope</a:t>
            </a:r>
            <a:r>
              <a:rPr lang="fr-FR" sz="2400" dirty="0"/>
              <a:t>(s)</a:t>
            </a:r>
          </a:p>
          <a:p>
            <a:r>
              <a:rPr lang="fr-FR" sz="2400" dirty="0"/>
              <a:t>              No </a:t>
            </a:r>
            <a:r>
              <a:rPr lang="fr-FR" sz="2400" dirty="0" err="1"/>
              <a:t>gases</a:t>
            </a:r>
            <a:r>
              <a:rPr lang="fr-FR" sz="2400" dirty="0"/>
              <a:t>/</a:t>
            </a:r>
            <a:r>
              <a:rPr lang="fr-FR" sz="2400" dirty="0" err="1"/>
              <a:t>cryo</a:t>
            </a:r>
            <a:r>
              <a:rPr lang="fr-FR" sz="2400"/>
              <a:t>/sources/laser</a:t>
            </a:r>
            <a:endParaRPr lang="fr-FR" sz="2400" dirty="0"/>
          </a:p>
          <a:p>
            <a:r>
              <a:rPr lang="fr-FR" sz="2400" dirty="0"/>
              <a:t>              Need DESY table (or </a:t>
            </a:r>
            <a:r>
              <a:rPr lang="fr-FR" sz="2400" dirty="0" err="1"/>
              <a:t>equivalent</a:t>
            </a:r>
            <a:r>
              <a:rPr lang="fr-FR" sz="2400" dirty="0"/>
              <a:t>, </a:t>
            </a:r>
            <a:r>
              <a:rPr lang="fr-FR" sz="2400" dirty="0" err="1"/>
              <a:t>set-up</a:t>
            </a:r>
            <a:r>
              <a:rPr lang="fr-FR" sz="2400" dirty="0"/>
              <a:t> </a:t>
            </a:r>
            <a:r>
              <a:rPr lang="fr-FR" sz="2400" dirty="0" err="1"/>
              <a:t>relatively</a:t>
            </a:r>
            <a:r>
              <a:rPr lang="fr-FR" sz="2400" dirty="0"/>
              <a:t> light)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185E3B-EC3D-5EEB-FD52-02A3A4577A9A}"/>
              </a:ext>
            </a:extLst>
          </p:cNvPr>
          <p:cNvSpPr txBox="1"/>
          <p:nvPr/>
        </p:nvSpPr>
        <p:spPr>
          <a:xfrm>
            <a:off x="4697835" y="637563"/>
            <a:ext cx="25575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ALICE ITS3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E553E-DB88-1958-CE70-0DE68B09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20/03/2023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CBFE7-1E69-3E19-500F-0D66232E7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Paolo.Martinengo@cern.ch</a:t>
            </a:r>
          </a:p>
        </p:txBody>
      </p:sp>
    </p:spTree>
    <p:extLst>
      <p:ext uri="{BB962C8B-B14F-4D97-AF65-F5344CB8AC3E}">
        <p14:creationId xmlns:p14="http://schemas.microsoft.com/office/powerpoint/2010/main" val="378329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Martinengo</dc:creator>
  <cp:lastModifiedBy>Paolo Martinengo</cp:lastModifiedBy>
  <cp:revision>8</cp:revision>
  <dcterms:created xsi:type="dcterms:W3CDTF">2023-03-20T13:09:04Z</dcterms:created>
  <dcterms:modified xsi:type="dcterms:W3CDTF">2023-03-20T14:08:43Z</dcterms:modified>
</cp:coreProperties>
</file>