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8"/>
  </p:notesMasterIdLst>
  <p:sldIdLst>
    <p:sldId id="256" r:id="rId2"/>
    <p:sldId id="265" r:id="rId3"/>
    <p:sldId id="262" r:id="rId4"/>
    <p:sldId id="266" r:id="rId5"/>
    <p:sldId id="263" r:id="rId6"/>
    <p:sldId id="264" r:id="rId7"/>
  </p:sldIdLst>
  <p:sldSz cx="9144000" cy="5143500" type="screen16x9"/>
  <p:notesSz cx="6858000" cy="9144000"/>
  <p:embeddedFontLst>
    <p:embeddedFont>
      <p:font typeface="Calibri" panose="020F0502020204030204" pitchFamily="34" charset="0"/>
      <p:regular r:id="rId9"/>
      <p:bold r:id="rId10"/>
      <p:italic r:id="rId11"/>
      <p:boldItalic r:id="rId12"/>
    </p:embeddedFont>
    <p:embeddedFont>
      <p:font typeface="Cambria" panose="02040503050406030204" pitchFamily="18" charset="0"/>
      <p:regular r:id="rId13"/>
      <p:bold r:id="rId14"/>
      <p:italic r:id="rId15"/>
      <p:boldItalic r:id="rId16"/>
    </p:embeddedFont>
    <p:embeddedFont>
      <p:font typeface="Helvetica Neue" panose="020B0604020202020204" charset="0"/>
      <p:regular r:id="rId17"/>
      <p:bold r:id="rId18"/>
      <p:italic r:id="rId19"/>
      <p:boldItalic r:id="rId20"/>
    </p:embeddedFont>
    <p:embeddedFont>
      <p:font typeface="Montserrat" panose="00000500000000000000" pitchFamily="2"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088FC8-B5B9-40C6-B978-99A6696B5C17}" v="11" dt="2023-03-21T12:50:02.921"/>
  </p1510:revLst>
</p1510:revInfo>
</file>

<file path=ppt/tableStyles.xml><?xml version="1.0" encoding="utf-8"?>
<a:tblStyleLst xmlns:a="http://schemas.openxmlformats.org/drawingml/2006/main" def="{448B1F3E-451B-4567-8B55-E905839B7E4E}">
  <a:tblStyle styleId="{448B1F3E-451B-4567-8B55-E905839B7E4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38" d="100"/>
          <a:sy n="138" d="100"/>
        </p:scale>
        <p:origin x="756"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3.fntdata"/><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font" Target="fonts/font16.fntdata"/><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font" Target="fonts/font15.fntdata"/><Relationship Id="rId28" Type="http://schemas.openxmlformats.org/officeDocument/2006/relationships/tableStyles" Target="tableStyles.xml"/><Relationship Id="rId10" Type="http://schemas.openxmlformats.org/officeDocument/2006/relationships/font" Target="fonts/font2.fntdata"/><Relationship Id="rId19"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font" Target="fonts/font14.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rardin Simone" userId="6c8dab82-f90c-4b5f-a744-444c55ecef58" providerId="ADAL" clId="{9A088FC8-B5B9-40C6-B978-99A6696B5C17}"/>
    <pc:docChg chg="undo custSel addSld delSld modSld">
      <pc:chgData name="Gerardin Simone" userId="6c8dab82-f90c-4b5f-a744-444c55ecef58" providerId="ADAL" clId="{9A088FC8-B5B9-40C6-B978-99A6696B5C17}" dt="2023-03-21T12:50:43.204" v="1245" actId="20577"/>
      <pc:docMkLst>
        <pc:docMk/>
      </pc:docMkLst>
      <pc:sldChg chg="modSp mod">
        <pc:chgData name="Gerardin Simone" userId="6c8dab82-f90c-4b5f-a744-444c55ecef58" providerId="ADAL" clId="{9A088FC8-B5B9-40C6-B978-99A6696B5C17}" dt="2023-03-21T12:00:10.226" v="64" actId="20577"/>
        <pc:sldMkLst>
          <pc:docMk/>
          <pc:sldMk cId="0" sldId="256"/>
        </pc:sldMkLst>
        <pc:spChg chg="mod">
          <ac:chgData name="Gerardin Simone" userId="6c8dab82-f90c-4b5f-a744-444c55ecef58" providerId="ADAL" clId="{9A088FC8-B5B9-40C6-B978-99A6696B5C17}" dt="2023-03-21T11:59:32.922" v="10" actId="20577"/>
          <ac:spMkLst>
            <pc:docMk/>
            <pc:sldMk cId="0" sldId="256"/>
            <ac:spMk id="150" creationId="{00000000-0000-0000-0000-000000000000}"/>
          </ac:spMkLst>
        </pc:spChg>
        <pc:spChg chg="mod">
          <ac:chgData name="Gerardin Simone" userId="6c8dab82-f90c-4b5f-a744-444c55ecef58" providerId="ADAL" clId="{9A088FC8-B5B9-40C6-B978-99A6696B5C17}" dt="2023-03-21T12:00:10.226" v="64" actId="20577"/>
          <ac:spMkLst>
            <pc:docMk/>
            <pc:sldMk cId="0" sldId="256"/>
            <ac:spMk id="151" creationId="{00000000-0000-0000-0000-000000000000}"/>
          </ac:spMkLst>
        </pc:spChg>
        <pc:spChg chg="mod">
          <ac:chgData name="Gerardin Simone" userId="6c8dab82-f90c-4b5f-a744-444c55ecef58" providerId="ADAL" clId="{9A088FC8-B5B9-40C6-B978-99A6696B5C17}" dt="2023-03-21T11:59:51.153" v="16" actId="20577"/>
          <ac:spMkLst>
            <pc:docMk/>
            <pc:sldMk cId="0" sldId="256"/>
            <ac:spMk id="152" creationId="{00000000-0000-0000-0000-000000000000}"/>
          </ac:spMkLst>
        </pc:spChg>
        <pc:spChg chg="mod">
          <ac:chgData name="Gerardin Simone" userId="6c8dab82-f90c-4b5f-a744-444c55ecef58" providerId="ADAL" clId="{9A088FC8-B5B9-40C6-B978-99A6696B5C17}" dt="2023-03-21T11:59:54.665" v="17" actId="6549"/>
          <ac:spMkLst>
            <pc:docMk/>
            <pc:sldMk cId="0" sldId="256"/>
            <ac:spMk id="153" creationId="{00000000-0000-0000-0000-000000000000}"/>
          </ac:spMkLst>
        </pc:spChg>
      </pc:sldChg>
      <pc:sldChg chg="del">
        <pc:chgData name="Gerardin Simone" userId="6c8dab82-f90c-4b5f-a744-444c55ecef58" providerId="ADAL" clId="{9A088FC8-B5B9-40C6-B978-99A6696B5C17}" dt="2023-03-21T12:01:24.703" v="71" actId="47"/>
        <pc:sldMkLst>
          <pc:docMk/>
          <pc:sldMk cId="0" sldId="257"/>
        </pc:sldMkLst>
      </pc:sldChg>
      <pc:sldChg chg="del">
        <pc:chgData name="Gerardin Simone" userId="6c8dab82-f90c-4b5f-a744-444c55ecef58" providerId="ADAL" clId="{9A088FC8-B5B9-40C6-B978-99A6696B5C17}" dt="2023-03-21T12:01:29.109" v="72" actId="47"/>
        <pc:sldMkLst>
          <pc:docMk/>
          <pc:sldMk cId="0" sldId="258"/>
        </pc:sldMkLst>
      </pc:sldChg>
      <pc:sldChg chg="del">
        <pc:chgData name="Gerardin Simone" userId="6c8dab82-f90c-4b5f-a744-444c55ecef58" providerId="ADAL" clId="{9A088FC8-B5B9-40C6-B978-99A6696B5C17}" dt="2023-03-21T12:01:30.899" v="73" actId="47"/>
        <pc:sldMkLst>
          <pc:docMk/>
          <pc:sldMk cId="0" sldId="259"/>
        </pc:sldMkLst>
      </pc:sldChg>
      <pc:sldChg chg="del">
        <pc:chgData name="Gerardin Simone" userId="6c8dab82-f90c-4b5f-a744-444c55ecef58" providerId="ADAL" clId="{9A088FC8-B5B9-40C6-B978-99A6696B5C17}" dt="2023-03-21T12:01:32.576" v="74" actId="47"/>
        <pc:sldMkLst>
          <pc:docMk/>
          <pc:sldMk cId="0" sldId="260"/>
        </pc:sldMkLst>
      </pc:sldChg>
      <pc:sldChg chg="del">
        <pc:chgData name="Gerardin Simone" userId="6c8dab82-f90c-4b5f-a744-444c55ecef58" providerId="ADAL" clId="{9A088FC8-B5B9-40C6-B978-99A6696B5C17}" dt="2023-03-21T12:01:34.452" v="75" actId="47"/>
        <pc:sldMkLst>
          <pc:docMk/>
          <pc:sldMk cId="0" sldId="261"/>
        </pc:sldMkLst>
      </pc:sldChg>
      <pc:sldChg chg="addSp delSp modSp mod">
        <pc:chgData name="Gerardin Simone" userId="6c8dab82-f90c-4b5f-a744-444c55ecef58" providerId="ADAL" clId="{9A088FC8-B5B9-40C6-B978-99A6696B5C17}" dt="2023-03-21T12:50:07.909" v="1161" actId="27636"/>
        <pc:sldMkLst>
          <pc:docMk/>
          <pc:sldMk cId="0" sldId="262"/>
        </pc:sldMkLst>
        <pc:spChg chg="mod">
          <ac:chgData name="Gerardin Simone" userId="6c8dab82-f90c-4b5f-a744-444c55ecef58" providerId="ADAL" clId="{9A088FC8-B5B9-40C6-B978-99A6696B5C17}" dt="2023-03-21T12:46:42.321" v="913" actId="14100"/>
          <ac:spMkLst>
            <pc:docMk/>
            <pc:sldMk cId="0" sldId="262"/>
            <ac:spMk id="5" creationId="{6433F06C-1CB8-7EDF-0E12-6337EA8ED2C2}"/>
          </ac:spMkLst>
        </pc:spChg>
        <pc:spChg chg="mod">
          <ac:chgData name="Gerardin Simone" userId="6c8dab82-f90c-4b5f-a744-444c55ecef58" providerId="ADAL" clId="{9A088FC8-B5B9-40C6-B978-99A6696B5C17}" dt="2023-03-21T12:46:42.321" v="913" actId="14100"/>
          <ac:spMkLst>
            <pc:docMk/>
            <pc:sldMk cId="0" sldId="262"/>
            <ac:spMk id="6" creationId="{4FA745E3-CC2E-010D-2018-4EC63BB132D1}"/>
          </ac:spMkLst>
        </pc:spChg>
        <pc:spChg chg="mod">
          <ac:chgData name="Gerardin Simone" userId="6c8dab82-f90c-4b5f-a744-444c55ecef58" providerId="ADAL" clId="{9A088FC8-B5B9-40C6-B978-99A6696B5C17}" dt="2023-03-21T12:46:42.321" v="913" actId="14100"/>
          <ac:spMkLst>
            <pc:docMk/>
            <pc:sldMk cId="0" sldId="262"/>
            <ac:spMk id="7" creationId="{A03E7FC6-5C26-38D6-784A-3E7F05875A2F}"/>
          </ac:spMkLst>
        </pc:spChg>
        <pc:spChg chg="mod">
          <ac:chgData name="Gerardin Simone" userId="6c8dab82-f90c-4b5f-a744-444c55ecef58" providerId="ADAL" clId="{9A088FC8-B5B9-40C6-B978-99A6696B5C17}" dt="2023-03-21T12:46:42.321" v="913" actId="14100"/>
          <ac:spMkLst>
            <pc:docMk/>
            <pc:sldMk cId="0" sldId="262"/>
            <ac:spMk id="9" creationId="{E6071512-3BD7-E538-CF29-B2CD9B0A5F28}"/>
          </ac:spMkLst>
        </pc:spChg>
        <pc:spChg chg="mod">
          <ac:chgData name="Gerardin Simone" userId="6c8dab82-f90c-4b5f-a744-444c55ecef58" providerId="ADAL" clId="{9A088FC8-B5B9-40C6-B978-99A6696B5C17}" dt="2023-03-21T12:46:42.321" v="913" actId="14100"/>
          <ac:spMkLst>
            <pc:docMk/>
            <pc:sldMk cId="0" sldId="262"/>
            <ac:spMk id="10" creationId="{B7874B10-F8D4-2D33-1D5B-B11AC35966C6}"/>
          </ac:spMkLst>
        </pc:spChg>
        <pc:spChg chg="mod">
          <ac:chgData name="Gerardin Simone" userId="6c8dab82-f90c-4b5f-a744-444c55ecef58" providerId="ADAL" clId="{9A088FC8-B5B9-40C6-B978-99A6696B5C17}" dt="2023-03-21T12:46:42.321" v="913" actId="14100"/>
          <ac:spMkLst>
            <pc:docMk/>
            <pc:sldMk cId="0" sldId="262"/>
            <ac:spMk id="11" creationId="{9CB2FCF1-BC5A-3EFB-5FD9-1C63A3A9E3C5}"/>
          </ac:spMkLst>
        </pc:spChg>
        <pc:spChg chg="mod">
          <ac:chgData name="Gerardin Simone" userId="6c8dab82-f90c-4b5f-a744-444c55ecef58" providerId="ADAL" clId="{9A088FC8-B5B9-40C6-B978-99A6696B5C17}" dt="2023-03-21T12:46:42.321" v="913" actId="14100"/>
          <ac:spMkLst>
            <pc:docMk/>
            <pc:sldMk cId="0" sldId="262"/>
            <ac:spMk id="12" creationId="{35CBA0ED-A475-3BF3-E31E-2BB7859340EF}"/>
          </ac:spMkLst>
        </pc:spChg>
        <pc:spChg chg="mod">
          <ac:chgData name="Gerardin Simone" userId="6c8dab82-f90c-4b5f-a744-444c55ecef58" providerId="ADAL" clId="{9A088FC8-B5B9-40C6-B978-99A6696B5C17}" dt="2023-03-21T12:46:42.321" v="913" actId="14100"/>
          <ac:spMkLst>
            <pc:docMk/>
            <pc:sldMk cId="0" sldId="262"/>
            <ac:spMk id="13" creationId="{C49D9051-A5D3-A161-A799-DD63AB3951BE}"/>
          </ac:spMkLst>
        </pc:spChg>
        <pc:spChg chg="mod">
          <ac:chgData name="Gerardin Simone" userId="6c8dab82-f90c-4b5f-a744-444c55ecef58" providerId="ADAL" clId="{9A088FC8-B5B9-40C6-B978-99A6696B5C17}" dt="2023-03-21T12:46:42.321" v="913" actId="14100"/>
          <ac:spMkLst>
            <pc:docMk/>
            <pc:sldMk cId="0" sldId="262"/>
            <ac:spMk id="15" creationId="{9A23D717-3B1E-927B-3389-8357DCF8E269}"/>
          </ac:spMkLst>
        </pc:spChg>
        <pc:spChg chg="mod">
          <ac:chgData name="Gerardin Simone" userId="6c8dab82-f90c-4b5f-a744-444c55ecef58" providerId="ADAL" clId="{9A088FC8-B5B9-40C6-B978-99A6696B5C17}" dt="2023-03-21T12:50:07.909" v="1161" actId="27636"/>
          <ac:spMkLst>
            <pc:docMk/>
            <pc:sldMk cId="0" sldId="262"/>
            <ac:spMk id="248" creationId="{00000000-0000-0000-0000-000000000000}"/>
          </ac:spMkLst>
        </pc:spChg>
        <pc:grpChg chg="add del mod">
          <ac:chgData name="Gerardin Simone" userId="6c8dab82-f90c-4b5f-a744-444c55ecef58" providerId="ADAL" clId="{9A088FC8-B5B9-40C6-B978-99A6696B5C17}" dt="2023-03-21T12:46:42.813" v="914"/>
          <ac:grpSpMkLst>
            <pc:docMk/>
            <pc:sldMk cId="0" sldId="262"/>
            <ac:grpSpMk id="3" creationId="{2D634A7A-3B7F-93CA-083F-2988997D0E89}"/>
          </ac:grpSpMkLst>
        </pc:grpChg>
        <pc:grpChg chg="mod">
          <ac:chgData name="Gerardin Simone" userId="6c8dab82-f90c-4b5f-a744-444c55ecef58" providerId="ADAL" clId="{9A088FC8-B5B9-40C6-B978-99A6696B5C17}" dt="2023-03-21T12:46:42.321" v="913" actId="14100"/>
          <ac:grpSpMkLst>
            <pc:docMk/>
            <pc:sldMk cId="0" sldId="262"/>
            <ac:grpSpMk id="4" creationId="{D2AD57D6-85FD-FCCA-3940-2075D48978DF}"/>
          </ac:grpSpMkLst>
        </pc:grpChg>
        <pc:grpChg chg="mod">
          <ac:chgData name="Gerardin Simone" userId="6c8dab82-f90c-4b5f-a744-444c55ecef58" providerId="ADAL" clId="{9A088FC8-B5B9-40C6-B978-99A6696B5C17}" dt="2023-03-21T12:46:42.321" v="913" actId="14100"/>
          <ac:grpSpMkLst>
            <pc:docMk/>
            <pc:sldMk cId="0" sldId="262"/>
            <ac:grpSpMk id="8" creationId="{9FA57A42-A935-7B1D-6BDA-9AECE84C6AC2}"/>
          </ac:grpSpMkLst>
        </pc:grpChg>
        <pc:picChg chg="add del mod">
          <ac:chgData name="Gerardin Simone" userId="6c8dab82-f90c-4b5f-a744-444c55ecef58" providerId="ADAL" clId="{9A088FC8-B5B9-40C6-B978-99A6696B5C17}" dt="2023-03-21T12:46:57.479" v="919" actId="478"/>
          <ac:picMkLst>
            <pc:docMk/>
            <pc:sldMk cId="0" sldId="262"/>
            <ac:picMk id="2" creationId="{AF3215C5-5908-61D3-55D6-D0C384F1F450}"/>
          </ac:picMkLst>
        </pc:picChg>
        <pc:picChg chg="mod">
          <ac:chgData name="Gerardin Simone" userId="6c8dab82-f90c-4b5f-a744-444c55ecef58" providerId="ADAL" clId="{9A088FC8-B5B9-40C6-B978-99A6696B5C17}" dt="2023-03-21T12:46:42.321" v="913" actId="14100"/>
          <ac:picMkLst>
            <pc:docMk/>
            <pc:sldMk cId="0" sldId="262"/>
            <ac:picMk id="14" creationId="{38E65CAD-D556-3DDA-C5B3-0CA19F874D77}"/>
          </ac:picMkLst>
        </pc:picChg>
        <pc:picChg chg="add mod">
          <ac:chgData name="Gerardin Simone" userId="6c8dab82-f90c-4b5f-a744-444c55ecef58" providerId="ADAL" clId="{9A088FC8-B5B9-40C6-B978-99A6696B5C17}" dt="2023-03-21T12:46:50.507" v="918" actId="14100"/>
          <ac:picMkLst>
            <pc:docMk/>
            <pc:sldMk cId="0" sldId="262"/>
            <ac:picMk id="16" creationId="{41E34901-83B5-AC34-8A7B-602ABE8720DF}"/>
          </ac:picMkLst>
        </pc:picChg>
        <pc:picChg chg="add mod">
          <ac:chgData name="Gerardin Simone" userId="6c8dab82-f90c-4b5f-a744-444c55ecef58" providerId="ADAL" clId="{9A088FC8-B5B9-40C6-B978-99A6696B5C17}" dt="2023-03-21T12:47:07.411" v="922" actId="1076"/>
          <ac:picMkLst>
            <pc:docMk/>
            <pc:sldMk cId="0" sldId="262"/>
            <ac:picMk id="17" creationId="{78783EEC-170A-DB7F-BF28-4B91BA50815A}"/>
          </ac:picMkLst>
        </pc:picChg>
      </pc:sldChg>
      <pc:sldChg chg="modSp mod">
        <pc:chgData name="Gerardin Simone" userId="6c8dab82-f90c-4b5f-a744-444c55ecef58" providerId="ADAL" clId="{9A088FC8-B5B9-40C6-B978-99A6696B5C17}" dt="2023-03-21T12:02:00.999" v="78" actId="207"/>
        <pc:sldMkLst>
          <pc:docMk/>
          <pc:sldMk cId="0" sldId="263"/>
        </pc:sldMkLst>
        <pc:graphicFrameChg chg="modGraphic">
          <ac:chgData name="Gerardin Simone" userId="6c8dab82-f90c-4b5f-a744-444c55ecef58" providerId="ADAL" clId="{9A088FC8-B5B9-40C6-B978-99A6696B5C17}" dt="2023-03-21T12:02:00.999" v="78" actId="207"/>
          <ac:graphicFrameMkLst>
            <pc:docMk/>
            <pc:sldMk cId="0" sldId="263"/>
            <ac:graphicFrameMk id="257" creationId="{00000000-0000-0000-0000-000000000000}"/>
          </ac:graphicFrameMkLst>
        </pc:graphicFrameChg>
      </pc:sldChg>
      <pc:sldChg chg="modSp add mod">
        <pc:chgData name="Gerardin Simone" userId="6c8dab82-f90c-4b5f-a744-444c55ecef58" providerId="ADAL" clId="{9A088FC8-B5B9-40C6-B978-99A6696B5C17}" dt="2023-03-21T12:47:54.456" v="929" actId="20577"/>
        <pc:sldMkLst>
          <pc:docMk/>
          <pc:sldMk cId="0" sldId="265"/>
        </pc:sldMkLst>
        <pc:spChg chg="mod">
          <ac:chgData name="Gerardin Simone" userId="6c8dab82-f90c-4b5f-a744-444c55ecef58" providerId="ADAL" clId="{9A088FC8-B5B9-40C6-B978-99A6696B5C17}" dt="2023-03-21T12:47:54.456" v="929" actId="20577"/>
          <ac:spMkLst>
            <pc:docMk/>
            <pc:sldMk cId="0" sldId="265"/>
            <ac:spMk id="262" creationId="{00000000-0000-0000-0000-000000000000}"/>
          </ac:spMkLst>
        </pc:spChg>
      </pc:sldChg>
      <pc:sldChg chg="add del">
        <pc:chgData name="Gerardin Simone" userId="6c8dab82-f90c-4b5f-a744-444c55ecef58" providerId="ADAL" clId="{9A088FC8-B5B9-40C6-B978-99A6696B5C17}" dt="2023-03-21T12:02:11.299" v="79" actId="47"/>
        <pc:sldMkLst>
          <pc:docMk/>
          <pc:sldMk cId="1103629314" sldId="266"/>
        </pc:sldMkLst>
      </pc:sldChg>
      <pc:sldChg chg="modSp add del mod">
        <pc:chgData name="Gerardin Simone" userId="6c8dab82-f90c-4b5f-a744-444c55ecef58" providerId="ADAL" clId="{9A088FC8-B5B9-40C6-B978-99A6696B5C17}" dt="2023-03-21T12:50:43.204" v="1245" actId="20577"/>
        <pc:sldMkLst>
          <pc:docMk/>
          <pc:sldMk cId="1959088340" sldId="266"/>
        </pc:sldMkLst>
        <pc:spChg chg="mod">
          <ac:chgData name="Gerardin Simone" userId="6c8dab82-f90c-4b5f-a744-444c55ecef58" providerId="ADAL" clId="{9A088FC8-B5B9-40C6-B978-99A6696B5C17}" dt="2023-03-21T12:50:43.204" v="1245" actId="20577"/>
          <ac:spMkLst>
            <pc:docMk/>
            <pc:sldMk cId="1959088340" sldId="266"/>
            <ac:spMk id="24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1d72c0c3869_7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8" name="Google Shape;148;g1d72c0c3869_7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1cd1a16e06a_0_3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9" name="Google Shape;259;g1cd1a16e06a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d72c0c3869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5" name="Google Shape;245;g1d72c0c3869_0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d72c0c3869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5" name="Google Shape;245;g1d72c0c3869_0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1466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d72c0c3869_0_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3" name="Google Shape;253;g1d72c0c3869_0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1d72c0c3869_7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1" name="Google Shape;261;g1d72c0c3869_7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Content" type="obj">
  <p:cSld name="OBJECT">
    <p:spTree>
      <p:nvGrpSpPr>
        <p:cNvPr id="1" name="Shape 11"/>
        <p:cNvGrpSpPr/>
        <p:nvPr/>
      </p:nvGrpSpPr>
      <p:grpSpPr>
        <a:xfrm>
          <a:off x="0" y="0"/>
          <a:ext cx="0" cy="0"/>
          <a:chOff x="0" y="0"/>
          <a:chExt cx="0" cy="0"/>
        </a:xfrm>
      </p:grpSpPr>
      <p:sp>
        <p:nvSpPr>
          <p:cNvPr id="12" name="Google Shape;12;p2"/>
          <p:cNvSpPr txBox="1">
            <a:spLocks noGrp="1"/>
          </p:cNvSpPr>
          <p:nvPr>
            <p:ph type="title"/>
          </p:nvPr>
        </p:nvSpPr>
        <p:spPr>
          <a:xfrm>
            <a:off x="628650" y="273844"/>
            <a:ext cx="7886700" cy="63631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0E75BD"/>
              </a:buClr>
              <a:buSzPts val="2400"/>
              <a:buFont typeface="Helvetica Neue"/>
              <a:buNone/>
              <a:defRPr sz="2400"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 name="Google Shape;13;p2"/>
          <p:cNvSpPr txBox="1">
            <a:spLocks noGrp="1"/>
          </p:cNvSpPr>
          <p:nvPr>
            <p:ph type="body" idx="1"/>
          </p:nvPr>
        </p:nvSpPr>
        <p:spPr>
          <a:xfrm>
            <a:off x="628650" y="1369218"/>
            <a:ext cx="7886700" cy="3102149"/>
          </a:xfrm>
          <a:prstGeom prst="rect">
            <a:avLst/>
          </a:prstGeom>
          <a:noFill/>
          <a:ln>
            <a:noFill/>
          </a:ln>
        </p:spPr>
        <p:txBody>
          <a:bodyPr spcFirstLastPara="1" wrap="square" lIns="68575" tIns="34275" rIns="68575" bIns="34275" anchor="t" anchorCtr="0">
            <a:normAutofit/>
          </a:bodyPr>
          <a:lstStyle>
            <a:lvl1pPr marL="457200" lvl="0" indent="-361950" algn="l">
              <a:lnSpc>
                <a:spcPct val="90000"/>
              </a:lnSpc>
              <a:spcBef>
                <a:spcPts val="800"/>
              </a:spcBef>
              <a:spcAft>
                <a:spcPts val="0"/>
              </a:spcAft>
              <a:buSzPts val="2100"/>
              <a:buChar char="•"/>
              <a:defRPr/>
            </a:lvl1pPr>
            <a:lvl2pPr marL="914400" lvl="1" indent="-342900" algn="l">
              <a:lnSpc>
                <a:spcPct val="90000"/>
              </a:lnSpc>
              <a:spcBef>
                <a:spcPts val="400"/>
              </a:spcBef>
              <a:spcAft>
                <a:spcPts val="0"/>
              </a:spcAft>
              <a:buSzPts val="1800"/>
              <a:buChar char="•"/>
              <a:defRPr/>
            </a:lvl2pPr>
            <a:lvl3pPr marL="1371600" lvl="2" indent="-323850" algn="l">
              <a:lnSpc>
                <a:spcPct val="90000"/>
              </a:lnSpc>
              <a:spcBef>
                <a:spcPts val="400"/>
              </a:spcBef>
              <a:spcAft>
                <a:spcPts val="0"/>
              </a:spcAft>
              <a:buSzPts val="15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 name="Google Shape;14;p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pic>
        <p:nvPicPr>
          <p:cNvPr id="15" name="Google Shape;15;p2"/>
          <p:cNvPicPr preferRelativeResize="0"/>
          <p:nvPr/>
        </p:nvPicPr>
        <p:blipFill rotWithShape="1">
          <a:blip r:embed="rId2">
            <a:alphaModFix/>
          </a:blip>
          <a:srcRect/>
          <a:stretch/>
        </p:blipFill>
        <p:spPr>
          <a:xfrm>
            <a:off x="484591" y="4386282"/>
            <a:ext cx="618149" cy="618697"/>
          </a:xfrm>
          <a:prstGeom prst="rect">
            <a:avLst/>
          </a:prstGeom>
          <a:noFill/>
          <a:ln>
            <a:noFill/>
          </a:ln>
        </p:spPr>
      </p:pic>
      <p:sp>
        <p:nvSpPr>
          <p:cNvPr id="16" name="Google Shape;16;p2"/>
          <p:cNvSpPr/>
          <p:nvPr/>
        </p:nvSpPr>
        <p:spPr>
          <a:xfrm rot="10800000" flipH="1">
            <a:off x="1154234" y="4668631"/>
            <a:ext cx="7357691" cy="54000"/>
          </a:xfrm>
          <a:prstGeom prst="rect">
            <a:avLst/>
          </a:prstGeom>
          <a:solidFill>
            <a:srgbClr val="F7941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7" name="Google Shape;17;p2"/>
          <p:cNvSpPr/>
          <p:nvPr/>
        </p:nvSpPr>
        <p:spPr>
          <a:xfrm>
            <a:off x="8214925" y="4560630"/>
            <a:ext cx="297000" cy="270000"/>
          </a:xfrm>
          <a:prstGeom prst="hexagon">
            <a:avLst>
              <a:gd name="adj" fmla="val 25000"/>
              <a:gd name="vf" fmla="val 115470"/>
            </a:avLst>
          </a:prstGeom>
          <a:solidFill>
            <a:schemeClr val="lt1"/>
          </a:solidFill>
          <a:ln w="38100" cap="flat" cmpd="sng">
            <a:solidFill>
              <a:srgbClr val="F7941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b="0" i="0" u="none" strike="noStrike" cap="none">
                <a:solidFill>
                  <a:schemeClr val="lt1"/>
                </a:solidFill>
                <a:latin typeface="Cambria"/>
                <a:ea typeface="Cambria"/>
                <a:cs typeface="Cambria"/>
                <a:sym typeface="Cambria"/>
              </a:rPr>
              <a:t>2</a:t>
            </a:r>
            <a:endParaRPr sz="1100"/>
          </a:p>
        </p:txBody>
      </p:sp>
      <p:sp>
        <p:nvSpPr>
          <p:cNvPr id="18" name="Google Shape;18;p2"/>
          <p:cNvSpPr/>
          <p:nvPr/>
        </p:nvSpPr>
        <p:spPr>
          <a:xfrm rot="10800000" flipH="1">
            <a:off x="-1" y="4668631"/>
            <a:ext cx="451786"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9" name="Google Shape;19;p2"/>
          <p:cNvSpPr/>
          <p:nvPr/>
        </p:nvSpPr>
        <p:spPr>
          <a:xfrm rot="10800000" flipH="1">
            <a:off x="0" y="910154"/>
            <a:ext cx="8511925"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20" name="Google Shape;20;p2"/>
          <p:cNvSpPr/>
          <p:nvPr/>
        </p:nvSpPr>
        <p:spPr>
          <a:xfrm>
            <a:off x="8241925" y="797470"/>
            <a:ext cx="270000" cy="270000"/>
          </a:xfrm>
          <a:prstGeom prst="ellipse">
            <a:avLst/>
          </a:prstGeom>
          <a:solidFill>
            <a:schemeClr val="lt1"/>
          </a:solidFill>
          <a:ln w="38100" cap="flat" cmpd="sng">
            <a:solidFill>
              <a:srgbClr val="0E75B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21" name="Google Shape;21;p2"/>
          <p:cNvSpPr txBox="1"/>
          <p:nvPr/>
        </p:nvSpPr>
        <p:spPr>
          <a:xfrm>
            <a:off x="7866366" y="4570000"/>
            <a:ext cx="594066" cy="273844"/>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en-GB" sz="900" b="0" i="0" u="none" strike="noStrike" cap="none">
                <a:solidFill>
                  <a:srgbClr val="888888"/>
                </a:solidFill>
                <a:latin typeface="Helvetica Neue"/>
                <a:ea typeface="Helvetica Neue"/>
                <a:cs typeface="Helvetica Neue"/>
                <a:sym typeface="Helvetica Neue"/>
              </a:rPr>
              <a:t>‹N›</a:t>
            </a:fld>
            <a:endParaRPr sz="90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13"/>
        <p:cNvGrpSpPr/>
        <p:nvPr/>
      </p:nvGrpSpPr>
      <p:grpSpPr>
        <a:xfrm>
          <a:off x="0" y="0"/>
          <a:ext cx="0" cy="0"/>
          <a:chOff x="0" y="0"/>
          <a:chExt cx="0" cy="0"/>
        </a:xfrm>
      </p:grpSpPr>
      <p:sp>
        <p:nvSpPr>
          <p:cNvPr id="114" name="Google Shape;114;p11"/>
          <p:cNvSpPr txBox="1">
            <a:spLocks noGrp="1"/>
          </p:cNvSpPr>
          <p:nvPr>
            <p:ph type="title"/>
          </p:nvPr>
        </p:nvSpPr>
        <p:spPr>
          <a:xfrm>
            <a:off x="629841" y="342900"/>
            <a:ext cx="2949178" cy="1082779"/>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rgbClr val="0E75BD"/>
              </a:buClr>
              <a:buSzPts val="2400"/>
              <a:buFont typeface="Helvetica Neue"/>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5" name="Google Shape;115;p11"/>
          <p:cNvSpPr>
            <a:spLocks noGrp="1"/>
          </p:cNvSpPr>
          <p:nvPr>
            <p:ph type="pic" idx="2"/>
          </p:nvPr>
        </p:nvSpPr>
        <p:spPr>
          <a:xfrm>
            <a:off x="3887391" y="740569"/>
            <a:ext cx="4629150" cy="3655219"/>
          </a:xfrm>
          <a:prstGeom prst="rect">
            <a:avLst/>
          </a:prstGeom>
          <a:noFill/>
          <a:ln>
            <a:noFill/>
          </a:ln>
        </p:spPr>
      </p:sp>
      <p:sp>
        <p:nvSpPr>
          <p:cNvPr id="116" name="Google Shape;116;p11"/>
          <p:cNvSpPr txBox="1">
            <a:spLocks noGrp="1"/>
          </p:cNvSpPr>
          <p:nvPr>
            <p:ph type="body" idx="1"/>
          </p:nvPr>
        </p:nvSpPr>
        <p:spPr>
          <a:xfrm>
            <a:off x="629841" y="1587681"/>
            <a:ext cx="2949178" cy="281406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SzPts val="1200"/>
              <a:buNone/>
              <a:defRPr sz="1200"/>
            </a:lvl1pPr>
            <a:lvl2pPr marL="914400" lvl="1" indent="-228600" algn="l">
              <a:lnSpc>
                <a:spcPct val="90000"/>
              </a:lnSpc>
              <a:spcBef>
                <a:spcPts val="400"/>
              </a:spcBef>
              <a:spcAft>
                <a:spcPts val="0"/>
              </a:spcAft>
              <a:buSzPts val="1100"/>
              <a:buNone/>
              <a:defRPr sz="1100"/>
            </a:lvl2pPr>
            <a:lvl3pPr marL="1371600" lvl="2" indent="-228600" algn="l">
              <a:lnSpc>
                <a:spcPct val="90000"/>
              </a:lnSpc>
              <a:spcBef>
                <a:spcPts val="400"/>
              </a:spcBef>
              <a:spcAft>
                <a:spcPts val="0"/>
              </a:spcAft>
              <a:buSzPts val="900"/>
              <a:buNone/>
              <a:defRPr sz="900"/>
            </a:lvl3pPr>
            <a:lvl4pPr marL="1828800" lvl="3" indent="-228600" algn="l">
              <a:lnSpc>
                <a:spcPct val="90000"/>
              </a:lnSpc>
              <a:spcBef>
                <a:spcPts val="400"/>
              </a:spcBef>
              <a:spcAft>
                <a:spcPts val="0"/>
              </a:spcAft>
              <a:buSzPts val="800"/>
              <a:buNone/>
              <a:defRPr sz="800"/>
            </a:lvl4pPr>
            <a:lvl5pPr marL="2286000" lvl="4" indent="-228600" algn="l">
              <a:lnSpc>
                <a:spcPct val="90000"/>
              </a:lnSpc>
              <a:spcBef>
                <a:spcPts val="400"/>
              </a:spcBef>
              <a:spcAft>
                <a:spcPts val="0"/>
              </a:spcAft>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17" name="Google Shape;117;p1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pic>
        <p:nvPicPr>
          <p:cNvPr id="118" name="Google Shape;118;p11"/>
          <p:cNvPicPr preferRelativeResize="0"/>
          <p:nvPr/>
        </p:nvPicPr>
        <p:blipFill rotWithShape="1">
          <a:blip r:embed="rId2">
            <a:alphaModFix/>
          </a:blip>
          <a:srcRect/>
          <a:stretch/>
        </p:blipFill>
        <p:spPr>
          <a:xfrm>
            <a:off x="484591" y="4386282"/>
            <a:ext cx="618149" cy="618697"/>
          </a:xfrm>
          <a:prstGeom prst="rect">
            <a:avLst/>
          </a:prstGeom>
          <a:noFill/>
          <a:ln>
            <a:noFill/>
          </a:ln>
        </p:spPr>
      </p:pic>
      <p:sp>
        <p:nvSpPr>
          <p:cNvPr id="119" name="Google Shape;119;p11"/>
          <p:cNvSpPr/>
          <p:nvPr/>
        </p:nvSpPr>
        <p:spPr>
          <a:xfrm rot="10800000" flipH="1">
            <a:off x="1154234" y="4668631"/>
            <a:ext cx="7357691" cy="54000"/>
          </a:xfrm>
          <a:prstGeom prst="rect">
            <a:avLst/>
          </a:prstGeom>
          <a:solidFill>
            <a:srgbClr val="F7941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20" name="Google Shape;120;p11"/>
          <p:cNvSpPr/>
          <p:nvPr/>
        </p:nvSpPr>
        <p:spPr>
          <a:xfrm>
            <a:off x="8214925" y="4560630"/>
            <a:ext cx="297000" cy="270000"/>
          </a:xfrm>
          <a:prstGeom prst="hexagon">
            <a:avLst>
              <a:gd name="adj" fmla="val 25000"/>
              <a:gd name="vf" fmla="val 115470"/>
            </a:avLst>
          </a:prstGeom>
          <a:solidFill>
            <a:schemeClr val="lt1"/>
          </a:solidFill>
          <a:ln w="38100" cap="flat" cmpd="sng">
            <a:solidFill>
              <a:srgbClr val="F7941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b="0" i="0" u="none" strike="noStrike" cap="none">
                <a:solidFill>
                  <a:schemeClr val="lt1"/>
                </a:solidFill>
                <a:latin typeface="Cambria"/>
                <a:ea typeface="Cambria"/>
                <a:cs typeface="Cambria"/>
                <a:sym typeface="Cambria"/>
              </a:rPr>
              <a:t>2</a:t>
            </a:r>
            <a:endParaRPr sz="1100"/>
          </a:p>
        </p:txBody>
      </p:sp>
      <p:sp>
        <p:nvSpPr>
          <p:cNvPr id="121" name="Google Shape;121;p11"/>
          <p:cNvSpPr/>
          <p:nvPr/>
        </p:nvSpPr>
        <p:spPr>
          <a:xfrm rot="10800000" flipH="1">
            <a:off x="-1" y="4668631"/>
            <a:ext cx="451786"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22" name="Google Shape;122;p11"/>
          <p:cNvSpPr/>
          <p:nvPr/>
        </p:nvSpPr>
        <p:spPr>
          <a:xfrm rot="10800000" flipH="1">
            <a:off x="-1" y="1437623"/>
            <a:ext cx="3579020"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23" name="Google Shape;123;p11"/>
          <p:cNvSpPr/>
          <p:nvPr/>
        </p:nvSpPr>
        <p:spPr>
          <a:xfrm>
            <a:off x="3309019" y="1324959"/>
            <a:ext cx="270000" cy="270000"/>
          </a:xfrm>
          <a:prstGeom prst="ellipse">
            <a:avLst/>
          </a:prstGeom>
          <a:solidFill>
            <a:schemeClr val="lt1"/>
          </a:solidFill>
          <a:ln w="38100" cap="flat" cmpd="sng">
            <a:solidFill>
              <a:srgbClr val="0E75B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24" name="Google Shape;124;p11"/>
          <p:cNvSpPr txBox="1"/>
          <p:nvPr/>
        </p:nvSpPr>
        <p:spPr>
          <a:xfrm>
            <a:off x="7866366" y="4570000"/>
            <a:ext cx="594066" cy="273844"/>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en-GB" sz="900" b="0" i="0" u="none" strike="noStrike" cap="none">
                <a:solidFill>
                  <a:srgbClr val="888888"/>
                </a:solidFill>
                <a:latin typeface="Helvetica Neue"/>
                <a:ea typeface="Helvetica Neue"/>
                <a:cs typeface="Helvetica Neue"/>
                <a:sym typeface="Helvetica Neue"/>
              </a:rPr>
              <a:t>‹N›</a:t>
            </a:fld>
            <a:endParaRPr sz="90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with Picture">
  <p:cSld name="Content with Picture">
    <p:spTree>
      <p:nvGrpSpPr>
        <p:cNvPr id="1" name="Shape 125"/>
        <p:cNvGrpSpPr/>
        <p:nvPr/>
      </p:nvGrpSpPr>
      <p:grpSpPr>
        <a:xfrm>
          <a:off x="0" y="0"/>
          <a:ext cx="0" cy="0"/>
          <a:chOff x="0" y="0"/>
          <a:chExt cx="0" cy="0"/>
        </a:xfrm>
      </p:grpSpPr>
      <p:sp>
        <p:nvSpPr>
          <p:cNvPr id="126" name="Google Shape;126;p12"/>
          <p:cNvSpPr txBox="1">
            <a:spLocks noGrp="1"/>
          </p:cNvSpPr>
          <p:nvPr>
            <p:ph type="title"/>
          </p:nvPr>
        </p:nvSpPr>
        <p:spPr>
          <a:xfrm>
            <a:off x="628650" y="273844"/>
            <a:ext cx="7507746" cy="63631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0E75BD"/>
              </a:buClr>
              <a:buSzPts val="2400"/>
              <a:buFont typeface="Helvetica Neue"/>
              <a:buNone/>
              <a:defRPr sz="2400"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7" name="Google Shape;127;p12"/>
          <p:cNvSpPr txBox="1">
            <a:spLocks noGrp="1"/>
          </p:cNvSpPr>
          <p:nvPr>
            <p:ph type="body" idx="1"/>
          </p:nvPr>
        </p:nvSpPr>
        <p:spPr>
          <a:xfrm>
            <a:off x="628650" y="1369219"/>
            <a:ext cx="7886700" cy="1400405"/>
          </a:xfrm>
          <a:prstGeom prst="rect">
            <a:avLst/>
          </a:prstGeom>
          <a:noFill/>
          <a:ln>
            <a:noFill/>
          </a:ln>
        </p:spPr>
        <p:txBody>
          <a:bodyPr spcFirstLastPara="1" wrap="square" lIns="68575" tIns="34275" rIns="68575" bIns="34275" anchor="t" anchorCtr="0">
            <a:normAutofit/>
          </a:bodyPr>
          <a:lstStyle>
            <a:lvl1pPr marL="457200" lvl="0" indent="-361950" algn="l">
              <a:lnSpc>
                <a:spcPct val="90000"/>
              </a:lnSpc>
              <a:spcBef>
                <a:spcPts val="800"/>
              </a:spcBef>
              <a:spcAft>
                <a:spcPts val="0"/>
              </a:spcAft>
              <a:buSzPts val="2100"/>
              <a:buChar char="•"/>
              <a:defRPr/>
            </a:lvl1pPr>
            <a:lvl2pPr marL="914400" lvl="1" indent="-342900" algn="l">
              <a:lnSpc>
                <a:spcPct val="90000"/>
              </a:lnSpc>
              <a:spcBef>
                <a:spcPts val="400"/>
              </a:spcBef>
              <a:spcAft>
                <a:spcPts val="0"/>
              </a:spcAft>
              <a:buSzPts val="1800"/>
              <a:buChar char="•"/>
              <a:defRPr/>
            </a:lvl2pPr>
            <a:lvl3pPr marL="1371600" lvl="2" indent="-323850" algn="l">
              <a:lnSpc>
                <a:spcPct val="90000"/>
              </a:lnSpc>
              <a:spcBef>
                <a:spcPts val="400"/>
              </a:spcBef>
              <a:spcAft>
                <a:spcPts val="0"/>
              </a:spcAft>
              <a:buSzPts val="15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28" name="Google Shape;128;p12"/>
          <p:cNvPicPr preferRelativeResize="0"/>
          <p:nvPr/>
        </p:nvPicPr>
        <p:blipFill rotWithShape="1">
          <a:blip r:embed="rId2">
            <a:alphaModFix/>
          </a:blip>
          <a:srcRect/>
          <a:stretch/>
        </p:blipFill>
        <p:spPr>
          <a:xfrm>
            <a:off x="8206275" y="273844"/>
            <a:ext cx="618149" cy="618697"/>
          </a:xfrm>
          <a:prstGeom prst="rect">
            <a:avLst/>
          </a:prstGeom>
          <a:noFill/>
          <a:ln>
            <a:noFill/>
          </a:ln>
        </p:spPr>
      </p:pic>
      <p:sp>
        <p:nvSpPr>
          <p:cNvPr id="129" name="Google Shape;129;p12"/>
          <p:cNvSpPr/>
          <p:nvPr/>
        </p:nvSpPr>
        <p:spPr>
          <a:xfrm rot="10800000" flipH="1">
            <a:off x="0" y="-4685"/>
            <a:ext cx="2970000" cy="270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30" name="Google Shape;130;p12"/>
          <p:cNvSpPr/>
          <p:nvPr/>
        </p:nvSpPr>
        <p:spPr>
          <a:xfrm>
            <a:off x="2835000" y="-4685"/>
            <a:ext cx="270000" cy="270000"/>
          </a:xfrm>
          <a:prstGeom prst="ellipse">
            <a:avLst/>
          </a:prstGeom>
          <a:solidFill>
            <a:schemeClr val="lt1"/>
          </a:solidFill>
          <a:ln w="38100" cap="flat" cmpd="sng">
            <a:solidFill>
              <a:srgbClr val="0E75B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31" name="Google Shape;131;p12"/>
          <p:cNvSpPr/>
          <p:nvPr/>
        </p:nvSpPr>
        <p:spPr>
          <a:xfrm rot="10800000" flipH="1">
            <a:off x="6192613" y="2769624"/>
            <a:ext cx="2970000" cy="270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32" name="Google Shape;132;p12"/>
          <p:cNvSpPr/>
          <p:nvPr/>
        </p:nvSpPr>
        <p:spPr>
          <a:xfrm>
            <a:off x="6044113" y="2769624"/>
            <a:ext cx="297000" cy="270000"/>
          </a:xfrm>
          <a:prstGeom prst="hexagon">
            <a:avLst>
              <a:gd name="adj" fmla="val 25000"/>
              <a:gd name="vf" fmla="val 115470"/>
            </a:avLst>
          </a:prstGeom>
          <a:solidFill>
            <a:schemeClr val="lt1"/>
          </a:solidFill>
          <a:ln w="38100" cap="flat" cmpd="sng">
            <a:solidFill>
              <a:srgbClr val="F7941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b="0" i="0" u="none" strike="noStrike" cap="none">
                <a:solidFill>
                  <a:schemeClr val="lt1"/>
                </a:solidFill>
                <a:latin typeface="Cambria"/>
                <a:ea typeface="Cambria"/>
                <a:cs typeface="Cambria"/>
                <a:sym typeface="Cambria"/>
              </a:rPr>
              <a:t>2</a:t>
            </a:r>
            <a:endParaRPr sz="1100"/>
          </a:p>
        </p:txBody>
      </p:sp>
      <p:sp>
        <p:nvSpPr>
          <p:cNvPr id="133" name="Google Shape;133;p12"/>
          <p:cNvSpPr>
            <a:spLocks noGrp="1"/>
          </p:cNvSpPr>
          <p:nvPr>
            <p:ph type="pic" idx="2"/>
          </p:nvPr>
        </p:nvSpPr>
        <p:spPr>
          <a:xfrm>
            <a:off x="0" y="3039624"/>
            <a:ext cx="9144000" cy="2103876"/>
          </a:xfrm>
          <a:prstGeom prst="rect">
            <a:avLst/>
          </a:prstGeom>
          <a:no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End Cover 2">
  <p:cSld name="End Cover 2">
    <p:spTree>
      <p:nvGrpSpPr>
        <p:cNvPr id="1" name="Shape 134"/>
        <p:cNvGrpSpPr/>
        <p:nvPr/>
      </p:nvGrpSpPr>
      <p:grpSpPr>
        <a:xfrm>
          <a:off x="0" y="0"/>
          <a:ext cx="0" cy="0"/>
          <a:chOff x="0" y="0"/>
          <a:chExt cx="0" cy="0"/>
        </a:xfrm>
      </p:grpSpPr>
      <p:pic>
        <p:nvPicPr>
          <p:cNvPr id="135" name="Google Shape;135;p13"/>
          <p:cNvPicPr preferRelativeResize="0"/>
          <p:nvPr/>
        </p:nvPicPr>
        <p:blipFill rotWithShape="1">
          <a:blip r:embed="rId2">
            <a:alphaModFix/>
          </a:blip>
          <a:srcRect/>
          <a:stretch/>
        </p:blipFill>
        <p:spPr>
          <a:xfrm>
            <a:off x="0" y="0"/>
            <a:ext cx="9132298" cy="5143500"/>
          </a:xfrm>
          <a:prstGeom prst="rect">
            <a:avLst/>
          </a:prstGeom>
          <a:noFill/>
          <a:ln>
            <a:noFill/>
          </a:ln>
        </p:spPr>
      </p:pic>
      <p:sp>
        <p:nvSpPr>
          <p:cNvPr id="136" name="Google Shape;136;p13"/>
          <p:cNvSpPr/>
          <p:nvPr/>
        </p:nvSpPr>
        <p:spPr>
          <a:xfrm>
            <a:off x="-6281" y="0"/>
            <a:ext cx="9150281" cy="5143500"/>
          </a:xfrm>
          <a:prstGeom prst="rect">
            <a:avLst/>
          </a:prstGeom>
          <a:solidFill>
            <a:srgbClr val="5775BD">
              <a:alpha val="69803"/>
            </a:srgb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pic>
        <p:nvPicPr>
          <p:cNvPr id="137" name="Google Shape;137;p13"/>
          <p:cNvPicPr preferRelativeResize="0"/>
          <p:nvPr/>
        </p:nvPicPr>
        <p:blipFill rotWithShape="1">
          <a:blip r:embed="rId3">
            <a:alphaModFix/>
          </a:blip>
          <a:srcRect/>
          <a:stretch/>
        </p:blipFill>
        <p:spPr>
          <a:xfrm>
            <a:off x="6894258" y="3028208"/>
            <a:ext cx="1904410" cy="1890210"/>
          </a:xfrm>
          <a:prstGeom prst="rect">
            <a:avLst/>
          </a:prstGeom>
          <a:noFill/>
          <a:ln>
            <a:noFill/>
          </a:ln>
        </p:spPr>
      </p:pic>
      <p:pic>
        <p:nvPicPr>
          <p:cNvPr id="138" name="Google Shape;138;p13"/>
          <p:cNvPicPr preferRelativeResize="0"/>
          <p:nvPr/>
        </p:nvPicPr>
        <p:blipFill rotWithShape="1">
          <a:blip r:embed="rId4">
            <a:alphaModFix/>
          </a:blip>
          <a:srcRect/>
          <a:stretch/>
        </p:blipFill>
        <p:spPr>
          <a:xfrm>
            <a:off x="641146" y="4594382"/>
            <a:ext cx="486054" cy="324036"/>
          </a:xfrm>
          <a:prstGeom prst="rect">
            <a:avLst/>
          </a:prstGeom>
          <a:noFill/>
          <a:ln>
            <a:noFill/>
          </a:ln>
        </p:spPr>
      </p:pic>
      <p:sp>
        <p:nvSpPr>
          <p:cNvPr id="139" name="Google Shape;139;p13"/>
          <p:cNvSpPr/>
          <p:nvPr/>
        </p:nvSpPr>
        <p:spPr>
          <a:xfrm>
            <a:off x="1170016" y="4554269"/>
            <a:ext cx="4698128" cy="395974"/>
          </a:xfrm>
          <a:prstGeom prst="rect">
            <a:avLst/>
          </a:prstGeom>
          <a:noFill/>
          <a:ln>
            <a:noFill/>
          </a:ln>
        </p:spPr>
        <p:txBody>
          <a:bodyPr spcFirstLastPara="1" wrap="square" lIns="68575" tIns="34275" rIns="68575" bIns="34275" anchor="ctr" anchorCtr="0">
            <a:noAutofit/>
          </a:bodyPr>
          <a:lstStyle/>
          <a:p>
            <a:pPr marL="0" marR="0" lvl="0" indent="0" algn="l" rtl="0">
              <a:lnSpc>
                <a:spcPct val="150000"/>
              </a:lnSpc>
              <a:spcBef>
                <a:spcPts val="0"/>
              </a:spcBef>
              <a:spcAft>
                <a:spcPts val="0"/>
              </a:spcAft>
              <a:buNone/>
            </a:pPr>
            <a:r>
              <a:rPr lang="en-GB" sz="800" b="0" i="0" u="none" strike="noStrike" cap="none">
                <a:solidFill>
                  <a:schemeClr val="lt1"/>
                </a:solidFill>
                <a:latin typeface="Montserrat"/>
                <a:ea typeface="Montserrat"/>
                <a:cs typeface="Montserrat"/>
                <a:sym typeface="Montserrat"/>
              </a:rPr>
              <a:t>This project has received funding from the European Union’s Horizon Europe Research and Innovation programme under GA No 101082402.</a:t>
            </a:r>
            <a:endParaRPr sz="600" b="0" i="0" u="none" strike="noStrike" cap="none">
              <a:solidFill>
                <a:schemeClr val="lt1"/>
              </a:solidFill>
              <a:latin typeface="Montserrat"/>
              <a:ea typeface="Montserrat"/>
              <a:cs typeface="Montserrat"/>
              <a:sym typeface="Montserra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End cover 1">
  <p:cSld name="End cover 1">
    <p:spTree>
      <p:nvGrpSpPr>
        <p:cNvPr id="1" name="Shape 140"/>
        <p:cNvGrpSpPr/>
        <p:nvPr/>
      </p:nvGrpSpPr>
      <p:grpSpPr>
        <a:xfrm>
          <a:off x="0" y="0"/>
          <a:ext cx="0" cy="0"/>
          <a:chOff x="0" y="0"/>
          <a:chExt cx="0" cy="0"/>
        </a:xfrm>
      </p:grpSpPr>
      <p:pic>
        <p:nvPicPr>
          <p:cNvPr id="141" name="Google Shape;141;p14"/>
          <p:cNvPicPr preferRelativeResize="0"/>
          <p:nvPr/>
        </p:nvPicPr>
        <p:blipFill rotWithShape="1">
          <a:blip r:embed="rId2">
            <a:alphaModFix/>
          </a:blip>
          <a:srcRect/>
          <a:stretch/>
        </p:blipFill>
        <p:spPr>
          <a:xfrm>
            <a:off x="-6281" y="0"/>
            <a:ext cx="9150281" cy="5143500"/>
          </a:xfrm>
          <a:prstGeom prst="rect">
            <a:avLst/>
          </a:prstGeom>
          <a:noFill/>
          <a:ln>
            <a:noFill/>
          </a:ln>
        </p:spPr>
      </p:pic>
      <p:sp>
        <p:nvSpPr>
          <p:cNvPr id="142" name="Google Shape;142;p14"/>
          <p:cNvSpPr/>
          <p:nvPr/>
        </p:nvSpPr>
        <p:spPr>
          <a:xfrm>
            <a:off x="-6281" y="0"/>
            <a:ext cx="9150281" cy="5143500"/>
          </a:xfrm>
          <a:prstGeom prst="rect">
            <a:avLst/>
          </a:prstGeom>
          <a:solidFill>
            <a:schemeClr val="accent1">
              <a:alpha val="69803"/>
            </a:scheme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pic>
        <p:nvPicPr>
          <p:cNvPr id="143" name="Google Shape;143;p14"/>
          <p:cNvPicPr preferRelativeResize="0"/>
          <p:nvPr/>
        </p:nvPicPr>
        <p:blipFill rotWithShape="1">
          <a:blip r:embed="rId3">
            <a:alphaModFix/>
          </a:blip>
          <a:srcRect/>
          <a:stretch/>
        </p:blipFill>
        <p:spPr>
          <a:xfrm>
            <a:off x="6894258" y="3028208"/>
            <a:ext cx="1904410" cy="1890210"/>
          </a:xfrm>
          <a:prstGeom prst="rect">
            <a:avLst/>
          </a:prstGeom>
          <a:noFill/>
          <a:ln>
            <a:noFill/>
          </a:ln>
        </p:spPr>
      </p:pic>
      <p:pic>
        <p:nvPicPr>
          <p:cNvPr id="144" name="Google Shape;144;p14"/>
          <p:cNvPicPr preferRelativeResize="0"/>
          <p:nvPr/>
        </p:nvPicPr>
        <p:blipFill rotWithShape="1">
          <a:blip r:embed="rId4">
            <a:alphaModFix/>
          </a:blip>
          <a:srcRect/>
          <a:stretch/>
        </p:blipFill>
        <p:spPr>
          <a:xfrm>
            <a:off x="641146" y="4594382"/>
            <a:ext cx="486054" cy="324036"/>
          </a:xfrm>
          <a:prstGeom prst="rect">
            <a:avLst/>
          </a:prstGeom>
          <a:noFill/>
          <a:ln>
            <a:noFill/>
          </a:ln>
        </p:spPr>
      </p:pic>
      <p:sp>
        <p:nvSpPr>
          <p:cNvPr id="145" name="Google Shape;145;p14"/>
          <p:cNvSpPr/>
          <p:nvPr/>
        </p:nvSpPr>
        <p:spPr>
          <a:xfrm>
            <a:off x="1170016" y="4554269"/>
            <a:ext cx="4698128" cy="395974"/>
          </a:xfrm>
          <a:prstGeom prst="rect">
            <a:avLst/>
          </a:prstGeom>
          <a:noFill/>
          <a:ln>
            <a:noFill/>
          </a:ln>
        </p:spPr>
        <p:txBody>
          <a:bodyPr spcFirstLastPara="1" wrap="square" lIns="68575" tIns="34275" rIns="68575" bIns="34275" anchor="ctr" anchorCtr="0">
            <a:noAutofit/>
          </a:bodyPr>
          <a:lstStyle/>
          <a:p>
            <a:pPr marL="0" marR="0" lvl="0" indent="0" algn="l" rtl="0">
              <a:lnSpc>
                <a:spcPct val="150000"/>
              </a:lnSpc>
              <a:spcBef>
                <a:spcPts val="0"/>
              </a:spcBef>
              <a:spcAft>
                <a:spcPts val="0"/>
              </a:spcAft>
              <a:buNone/>
            </a:pPr>
            <a:r>
              <a:rPr lang="en-GB" sz="800" b="0" i="0" u="none" strike="noStrike" cap="none">
                <a:solidFill>
                  <a:schemeClr val="lt1"/>
                </a:solidFill>
                <a:latin typeface="Montserrat"/>
                <a:ea typeface="Montserrat"/>
                <a:cs typeface="Montserrat"/>
                <a:sym typeface="Montserrat"/>
              </a:rPr>
              <a:t>This project has received funding from the European Union’s Horizon Europe Research and Innovation programme under GA No 101082402.</a:t>
            </a:r>
            <a:endParaRPr sz="600" b="0" i="0" u="none" strike="noStrike" cap="none">
              <a:solidFill>
                <a:schemeClr val="lt1"/>
              </a:solidFill>
              <a:latin typeface="Montserrat"/>
              <a:ea typeface="Montserrat"/>
              <a:cs typeface="Montserrat"/>
              <a:sym typeface="Montserra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ver 1">
  <p:cSld name="Cover 1">
    <p:spTree>
      <p:nvGrpSpPr>
        <p:cNvPr id="1" name="Shape 22"/>
        <p:cNvGrpSpPr/>
        <p:nvPr/>
      </p:nvGrpSpPr>
      <p:grpSpPr>
        <a:xfrm>
          <a:off x="0" y="0"/>
          <a:ext cx="0" cy="0"/>
          <a:chOff x="0" y="0"/>
          <a:chExt cx="0" cy="0"/>
        </a:xfrm>
      </p:grpSpPr>
      <p:sp>
        <p:nvSpPr>
          <p:cNvPr id="23" name="Google Shape;23;p3"/>
          <p:cNvSpPr/>
          <p:nvPr/>
        </p:nvSpPr>
        <p:spPr>
          <a:xfrm>
            <a:off x="5868144" y="2790509"/>
            <a:ext cx="3275856" cy="2352991"/>
          </a:xfrm>
          <a:custGeom>
            <a:avLst/>
            <a:gdLst/>
            <a:ahLst/>
            <a:cxnLst/>
            <a:rect l="l" t="t" r="r" b="b"/>
            <a:pathLst>
              <a:path w="3863752" h="3137321" extrusionOk="0">
                <a:moveTo>
                  <a:pt x="1063538" y="0"/>
                </a:moveTo>
                <a:lnTo>
                  <a:pt x="3820023" y="0"/>
                </a:lnTo>
                <a:lnTo>
                  <a:pt x="3863752" y="87458"/>
                </a:lnTo>
                <a:lnTo>
                  <a:pt x="3863752" y="3137321"/>
                </a:lnTo>
                <a:lnTo>
                  <a:pt x="505123" y="3137321"/>
                </a:lnTo>
                <a:lnTo>
                  <a:pt x="0" y="2127075"/>
                </a:lnTo>
                <a:close/>
              </a:path>
            </a:pathLst>
          </a:custGeom>
          <a:gradFill>
            <a:gsLst>
              <a:gs pos="0">
                <a:srgbClr val="F7941D">
                  <a:alpha val="74901"/>
                </a:srgbClr>
              </a:gs>
              <a:gs pos="100000">
                <a:srgbClr val="F7941D"/>
              </a:gs>
            </a:gsLst>
            <a:lin ang="5400000" scaled="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24" name="Google Shape;24;p3"/>
          <p:cNvSpPr/>
          <p:nvPr/>
        </p:nvSpPr>
        <p:spPr>
          <a:xfrm>
            <a:off x="0" y="0"/>
            <a:ext cx="4869033" cy="4385816"/>
          </a:xfrm>
          <a:custGeom>
            <a:avLst/>
            <a:gdLst/>
            <a:ahLst/>
            <a:cxnLst/>
            <a:rect l="l" t="t" r="r" b="b"/>
            <a:pathLst>
              <a:path w="6492044" h="5847754" extrusionOk="0">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0E75BD">
                  <a:alpha val="77254"/>
                </a:srgbClr>
              </a:gs>
              <a:gs pos="100000">
                <a:srgbClr val="0E75BD"/>
              </a:gs>
            </a:gsLst>
            <a:lin ang="5400000" scaled="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25" name="Google Shape;25;p3"/>
          <p:cNvSpPr txBox="1">
            <a:spLocks noGrp="1"/>
          </p:cNvSpPr>
          <p:nvPr>
            <p:ph type="ctrTitle"/>
          </p:nvPr>
        </p:nvSpPr>
        <p:spPr>
          <a:xfrm>
            <a:off x="637283" y="735546"/>
            <a:ext cx="3591018" cy="1729978"/>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lt1"/>
              </a:buClr>
              <a:buSzPts val="2700"/>
              <a:buFont typeface="Helvetica Neue"/>
              <a:buNone/>
              <a:defRPr sz="27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pic>
        <p:nvPicPr>
          <p:cNvPr id="26" name="Google Shape;26;p3"/>
          <p:cNvPicPr preferRelativeResize="0"/>
          <p:nvPr/>
        </p:nvPicPr>
        <p:blipFill rotWithShape="1">
          <a:blip r:embed="rId2">
            <a:alphaModFix/>
          </a:blip>
          <a:srcRect/>
          <a:stretch/>
        </p:blipFill>
        <p:spPr>
          <a:xfrm>
            <a:off x="7056276" y="358872"/>
            <a:ext cx="1904410" cy="1890210"/>
          </a:xfrm>
          <a:prstGeom prst="rect">
            <a:avLst/>
          </a:prstGeom>
          <a:noFill/>
          <a:ln>
            <a:noFill/>
          </a:ln>
        </p:spPr>
      </p:pic>
      <p:sp>
        <p:nvSpPr>
          <p:cNvPr id="27" name="Google Shape;27;p3"/>
          <p:cNvSpPr txBox="1">
            <a:spLocks noGrp="1"/>
          </p:cNvSpPr>
          <p:nvPr>
            <p:ph type="body" idx="1"/>
          </p:nvPr>
        </p:nvSpPr>
        <p:spPr>
          <a:xfrm>
            <a:off x="6894258" y="3597864"/>
            <a:ext cx="1944290" cy="972740"/>
          </a:xfrm>
          <a:prstGeom prst="rect">
            <a:avLst/>
          </a:prstGeom>
          <a:noFill/>
          <a:ln>
            <a:noFill/>
          </a:ln>
        </p:spPr>
        <p:txBody>
          <a:bodyPr spcFirstLastPara="1" wrap="square" lIns="68575" tIns="34275" rIns="68575" bIns="34275" anchor="t" anchorCtr="0">
            <a:normAutofit/>
          </a:bodyPr>
          <a:lstStyle>
            <a:lvl1pPr marL="457200" marR="0" lvl="0" indent="-228600" algn="l">
              <a:lnSpc>
                <a:spcPct val="100000"/>
              </a:lnSpc>
              <a:spcBef>
                <a:spcPts val="0"/>
              </a:spcBef>
              <a:spcAft>
                <a:spcPts val="0"/>
              </a:spcAft>
              <a:buClr>
                <a:schemeClr val="lt1"/>
              </a:buClr>
              <a:buSzPts val="1800"/>
              <a:buFont typeface="Helvetica Neue"/>
              <a:buNone/>
              <a:defRPr sz="1800">
                <a:solidFill>
                  <a:schemeClr val="lt1"/>
                </a:solidFill>
              </a:defRPr>
            </a:lvl1pPr>
            <a:lvl2pPr marL="914400" lvl="1" indent="-317500" algn="l">
              <a:lnSpc>
                <a:spcPct val="90000"/>
              </a:lnSpc>
              <a:spcBef>
                <a:spcPts val="400"/>
              </a:spcBef>
              <a:spcAft>
                <a:spcPts val="0"/>
              </a:spcAft>
              <a:buSzPts val="1400"/>
              <a:buChar char="•"/>
              <a:defRPr/>
            </a:lvl2pPr>
            <a:lvl3pPr marL="1371600" lvl="2" indent="-317500" algn="l">
              <a:lnSpc>
                <a:spcPct val="90000"/>
              </a:lnSpc>
              <a:spcBef>
                <a:spcPts val="400"/>
              </a:spcBef>
              <a:spcAft>
                <a:spcPts val="0"/>
              </a:spcAft>
              <a:buSzPts val="14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28" name="Google Shape;28;p3"/>
          <p:cNvPicPr preferRelativeResize="0"/>
          <p:nvPr/>
        </p:nvPicPr>
        <p:blipFill rotWithShape="1">
          <a:blip r:embed="rId3">
            <a:alphaModFix/>
          </a:blip>
          <a:srcRect/>
          <a:stretch/>
        </p:blipFill>
        <p:spPr>
          <a:xfrm>
            <a:off x="641146" y="4594382"/>
            <a:ext cx="486054" cy="324036"/>
          </a:xfrm>
          <a:prstGeom prst="rect">
            <a:avLst/>
          </a:prstGeom>
          <a:noFill/>
          <a:ln>
            <a:noFill/>
          </a:ln>
        </p:spPr>
      </p:pic>
      <p:sp>
        <p:nvSpPr>
          <p:cNvPr id="29" name="Google Shape;29;p3"/>
          <p:cNvSpPr/>
          <p:nvPr/>
        </p:nvSpPr>
        <p:spPr>
          <a:xfrm>
            <a:off x="1170016" y="4554269"/>
            <a:ext cx="4698128" cy="395974"/>
          </a:xfrm>
          <a:prstGeom prst="rect">
            <a:avLst/>
          </a:prstGeom>
          <a:noFill/>
          <a:ln>
            <a:noFill/>
          </a:ln>
        </p:spPr>
        <p:txBody>
          <a:bodyPr spcFirstLastPara="1" wrap="square" lIns="68575" tIns="34275" rIns="68575" bIns="34275" anchor="ctr" anchorCtr="0">
            <a:noAutofit/>
          </a:bodyPr>
          <a:lstStyle/>
          <a:p>
            <a:pPr marL="0" marR="0" lvl="0" indent="0" algn="l" rtl="0">
              <a:lnSpc>
                <a:spcPct val="150000"/>
              </a:lnSpc>
              <a:spcBef>
                <a:spcPts val="0"/>
              </a:spcBef>
              <a:spcAft>
                <a:spcPts val="0"/>
              </a:spcAft>
              <a:buNone/>
            </a:pPr>
            <a:r>
              <a:rPr lang="en-GB" sz="800" b="0" i="0" u="none" strike="noStrike" cap="none">
                <a:solidFill>
                  <a:schemeClr val="dk1"/>
                </a:solidFill>
                <a:latin typeface="Montserrat"/>
                <a:ea typeface="Montserrat"/>
                <a:cs typeface="Montserrat"/>
                <a:sym typeface="Montserrat"/>
              </a:rPr>
              <a:t>This project has received funding from the European Union’s Horizon Europe Research and Innovation programme under GA No 101082402.</a:t>
            </a:r>
            <a:endParaRPr sz="600" b="0" i="0" u="none" strike="noStrike" cap="none">
              <a:solidFill>
                <a:schemeClr val="dk1"/>
              </a:solidFill>
              <a:latin typeface="Montserrat"/>
              <a:ea typeface="Montserrat"/>
              <a:cs typeface="Montserrat"/>
              <a:sym typeface="Montserrat"/>
            </a:endParaRPr>
          </a:p>
        </p:txBody>
      </p:sp>
      <p:sp>
        <p:nvSpPr>
          <p:cNvPr id="30" name="Google Shape;30;p3"/>
          <p:cNvSpPr txBox="1">
            <a:spLocks noGrp="1"/>
          </p:cNvSpPr>
          <p:nvPr>
            <p:ph type="body" idx="2"/>
          </p:nvPr>
        </p:nvSpPr>
        <p:spPr>
          <a:xfrm>
            <a:off x="636985" y="2769710"/>
            <a:ext cx="3590925" cy="707883"/>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SzPts val="1800"/>
              <a:buNone/>
              <a:defRPr sz="1800">
                <a:solidFill>
                  <a:schemeClr val="lt1"/>
                </a:solidFill>
              </a:defRPr>
            </a:lvl1pPr>
            <a:lvl2pPr marL="914400" lvl="1" indent="-317500" algn="l">
              <a:lnSpc>
                <a:spcPct val="90000"/>
              </a:lnSpc>
              <a:spcBef>
                <a:spcPts val="400"/>
              </a:spcBef>
              <a:spcAft>
                <a:spcPts val="0"/>
              </a:spcAft>
              <a:buSzPts val="1400"/>
              <a:buChar char="•"/>
              <a:defRPr/>
            </a:lvl2pPr>
            <a:lvl3pPr marL="1371600" lvl="2" indent="-317500" algn="l">
              <a:lnSpc>
                <a:spcPct val="90000"/>
              </a:lnSpc>
              <a:spcBef>
                <a:spcPts val="400"/>
              </a:spcBef>
              <a:spcAft>
                <a:spcPts val="0"/>
              </a:spcAft>
              <a:buSzPts val="14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1" name="Google Shape;31;p3"/>
          <p:cNvSpPr txBox="1">
            <a:spLocks noGrp="1"/>
          </p:cNvSpPr>
          <p:nvPr>
            <p:ph type="body" idx="3"/>
          </p:nvPr>
        </p:nvSpPr>
        <p:spPr>
          <a:xfrm>
            <a:off x="636985" y="3477593"/>
            <a:ext cx="3590925" cy="707883"/>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SzPts val="1400"/>
              <a:buNone/>
              <a:defRPr sz="1400">
                <a:solidFill>
                  <a:schemeClr val="lt1"/>
                </a:solidFill>
              </a:defRPr>
            </a:lvl1pPr>
            <a:lvl2pPr marL="914400" lvl="1" indent="-317500" algn="l">
              <a:lnSpc>
                <a:spcPct val="90000"/>
              </a:lnSpc>
              <a:spcBef>
                <a:spcPts val="400"/>
              </a:spcBef>
              <a:spcAft>
                <a:spcPts val="0"/>
              </a:spcAft>
              <a:buSzPts val="1400"/>
              <a:buChar char="•"/>
              <a:defRPr/>
            </a:lvl2pPr>
            <a:lvl3pPr marL="1371600" lvl="2" indent="-317500" algn="l">
              <a:lnSpc>
                <a:spcPct val="90000"/>
              </a:lnSpc>
              <a:spcBef>
                <a:spcPts val="400"/>
              </a:spcBef>
              <a:spcAft>
                <a:spcPts val="0"/>
              </a:spcAft>
              <a:buSzPts val="14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32" name="Google Shape;32;p3"/>
          <p:cNvCxnSpPr/>
          <p:nvPr/>
        </p:nvCxnSpPr>
        <p:spPr>
          <a:xfrm>
            <a:off x="636985" y="2629915"/>
            <a:ext cx="1795463" cy="0"/>
          </a:xfrm>
          <a:prstGeom prst="straightConnector1">
            <a:avLst/>
          </a:prstGeom>
          <a:noFill/>
          <a:ln w="28575" cap="flat" cmpd="sng">
            <a:solidFill>
              <a:schemeClr val="lt1"/>
            </a:solidFill>
            <a:prstDash val="solid"/>
            <a:miter lim="800000"/>
            <a:headEnd type="none" w="sm" len="sm"/>
            <a:tailEnd type="none" w="sm" len="sm"/>
          </a:ln>
        </p:spPr>
      </p:cxnSp>
      <p:pic>
        <p:nvPicPr>
          <p:cNvPr id="33" name="Google Shape;33;p3"/>
          <p:cNvPicPr preferRelativeResize="0"/>
          <p:nvPr/>
        </p:nvPicPr>
        <p:blipFill rotWithShape="1">
          <a:blip r:embed="rId4">
            <a:alphaModFix/>
          </a:blip>
          <a:srcRect/>
          <a:stretch/>
        </p:blipFill>
        <p:spPr>
          <a:xfrm>
            <a:off x="-41362" y="27403"/>
            <a:ext cx="1185836" cy="97817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ver 2">
  <p:cSld name="Cover 2">
    <p:spTree>
      <p:nvGrpSpPr>
        <p:cNvPr id="1" name="Shape 34"/>
        <p:cNvGrpSpPr/>
        <p:nvPr/>
      </p:nvGrpSpPr>
      <p:grpSpPr>
        <a:xfrm>
          <a:off x="0" y="0"/>
          <a:ext cx="0" cy="0"/>
          <a:chOff x="0" y="0"/>
          <a:chExt cx="0" cy="0"/>
        </a:xfrm>
      </p:grpSpPr>
      <p:sp>
        <p:nvSpPr>
          <p:cNvPr id="35" name="Google Shape;35;p4"/>
          <p:cNvSpPr/>
          <p:nvPr/>
        </p:nvSpPr>
        <p:spPr>
          <a:xfrm>
            <a:off x="5868144" y="2790509"/>
            <a:ext cx="3275856" cy="2352991"/>
          </a:xfrm>
          <a:custGeom>
            <a:avLst/>
            <a:gdLst/>
            <a:ahLst/>
            <a:cxnLst/>
            <a:rect l="l" t="t" r="r" b="b"/>
            <a:pathLst>
              <a:path w="3863752" h="3137321" extrusionOk="0">
                <a:moveTo>
                  <a:pt x="1063538" y="0"/>
                </a:moveTo>
                <a:lnTo>
                  <a:pt x="3820023" y="0"/>
                </a:lnTo>
                <a:lnTo>
                  <a:pt x="3863752" y="87458"/>
                </a:lnTo>
                <a:lnTo>
                  <a:pt x="3863752" y="3137321"/>
                </a:lnTo>
                <a:lnTo>
                  <a:pt x="505123" y="3137321"/>
                </a:lnTo>
                <a:lnTo>
                  <a:pt x="0" y="2127075"/>
                </a:lnTo>
                <a:close/>
              </a:path>
            </a:pathLst>
          </a:custGeom>
          <a:gradFill>
            <a:gsLst>
              <a:gs pos="0">
                <a:srgbClr val="0E75BD">
                  <a:alpha val="77647"/>
                </a:srgbClr>
              </a:gs>
              <a:gs pos="100000">
                <a:srgbClr val="0E75BD"/>
              </a:gs>
            </a:gsLst>
            <a:lin ang="5400000" scaled="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36" name="Google Shape;36;p4"/>
          <p:cNvSpPr/>
          <p:nvPr/>
        </p:nvSpPr>
        <p:spPr>
          <a:xfrm>
            <a:off x="0" y="0"/>
            <a:ext cx="4869033" cy="4385816"/>
          </a:xfrm>
          <a:custGeom>
            <a:avLst/>
            <a:gdLst/>
            <a:ahLst/>
            <a:cxnLst/>
            <a:rect l="l" t="t" r="r" b="b"/>
            <a:pathLst>
              <a:path w="6492044" h="5847754" extrusionOk="0">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F7941D">
                  <a:alpha val="77647"/>
                </a:srgbClr>
              </a:gs>
              <a:gs pos="100000">
                <a:srgbClr val="F7941D"/>
              </a:gs>
            </a:gsLst>
            <a:lin ang="5400000" scaled="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37" name="Google Shape;37;p4"/>
          <p:cNvSpPr txBox="1">
            <a:spLocks noGrp="1"/>
          </p:cNvSpPr>
          <p:nvPr>
            <p:ph type="ctrTitle"/>
          </p:nvPr>
        </p:nvSpPr>
        <p:spPr>
          <a:xfrm>
            <a:off x="637283" y="735546"/>
            <a:ext cx="3591018" cy="1729978"/>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lt1"/>
              </a:buClr>
              <a:buSzPts val="2700"/>
              <a:buFont typeface="Helvetica Neue"/>
              <a:buNone/>
              <a:defRPr sz="27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pic>
        <p:nvPicPr>
          <p:cNvPr id="38" name="Google Shape;38;p4"/>
          <p:cNvPicPr preferRelativeResize="0"/>
          <p:nvPr/>
        </p:nvPicPr>
        <p:blipFill rotWithShape="1">
          <a:blip r:embed="rId2">
            <a:alphaModFix/>
          </a:blip>
          <a:srcRect/>
          <a:stretch/>
        </p:blipFill>
        <p:spPr>
          <a:xfrm>
            <a:off x="7056276" y="358872"/>
            <a:ext cx="1904410" cy="1890210"/>
          </a:xfrm>
          <a:prstGeom prst="rect">
            <a:avLst/>
          </a:prstGeom>
          <a:noFill/>
          <a:ln>
            <a:noFill/>
          </a:ln>
        </p:spPr>
      </p:pic>
      <p:sp>
        <p:nvSpPr>
          <p:cNvPr id="39" name="Google Shape;39;p4"/>
          <p:cNvSpPr txBox="1">
            <a:spLocks noGrp="1"/>
          </p:cNvSpPr>
          <p:nvPr>
            <p:ph type="body" idx="1"/>
          </p:nvPr>
        </p:nvSpPr>
        <p:spPr>
          <a:xfrm>
            <a:off x="6894258" y="3597864"/>
            <a:ext cx="1944290" cy="972740"/>
          </a:xfrm>
          <a:prstGeom prst="rect">
            <a:avLst/>
          </a:prstGeom>
          <a:noFill/>
          <a:ln>
            <a:noFill/>
          </a:ln>
        </p:spPr>
        <p:txBody>
          <a:bodyPr spcFirstLastPara="1" wrap="square" lIns="68575" tIns="34275" rIns="68575" bIns="34275" anchor="t" anchorCtr="0">
            <a:normAutofit/>
          </a:bodyPr>
          <a:lstStyle>
            <a:lvl1pPr marL="457200" marR="0" lvl="0" indent="-228600" algn="l">
              <a:lnSpc>
                <a:spcPct val="100000"/>
              </a:lnSpc>
              <a:spcBef>
                <a:spcPts val="0"/>
              </a:spcBef>
              <a:spcAft>
                <a:spcPts val="0"/>
              </a:spcAft>
              <a:buClr>
                <a:schemeClr val="lt1"/>
              </a:buClr>
              <a:buSzPts val="1800"/>
              <a:buFont typeface="Helvetica Neue"/>
              <a:buNone/>
              <a:defRPr sz="1800">
                <a:solidFill>
                  <a:schemeClr val="lt1"/>
                </a:solidFill>
              </a:defRPr>
            </a:lvl1pPr>
            <a:lvl2pPr marL="914400" lvl="1" indent="-317500" algn="l">
              <a:lnSpc>
                <a:spcPct val="90000"/>
              </a:lnSpc>
              <a:spcBef>
                <a:spcPts val="400"/>
              </a:spcBef>
              <a:spcAft>
                <a:spcPts val="0"/>
              </a:spcAft>
              <a:buSzPts val="1400"/>
              <a:buChar char="•"/>
              <a:defRPr/>
            </a:lvl2pPr>
            <a:lvl3pPr marL="1371600" lvl="2" indent="-317500" algn="l">
              <a:lnSpc>
                <a:spcPct val="90000"/>
              </a:lnSpc>
              <a:spcBef>
                <a:spcPts val="400"/>
              </a:spcBef>
              <a:spcAft>
                <a:spcPts val="0"/>
              </a:spcAft>
              <a:buSzPts val="14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40" name="Google Shape;40;p4"/>
          <p:cNvPicPr preferRelativeResize="0"/>
          <p:nvPr/>
        </p:nvPicPr>
        <p:blipFill rotWithShape="1">
          <a:blip r:embed="rId3">
            <a:alphaModFix/>
          </a:blip>
          <a:srcRect/>
          <a:stretch/>
        </p:blipFill>
        <p:spPr>
          <a:xfrm>
            <a:off x="641146" y="4594382"/>
            <a:ext cx="486054" cy="324036"/>
          </a:xfrm>
          <a:prstGeom prst="rect">
            <a:avLst/>
          </a:prstGeom>
          <a:noFill/>
          <a:ln>
            <a:noFill/>
          </a:ln>
        </p:spPr>
      </p:pic>
      <p:sp>
        <p:nvSpPr>
          <p:cNvPr id="41" name="Google Shape;41;p4"/>
          <p:cNvSpPr/>
          <p:nvPr/>
        </p:nvSpPr>
        <p:spPr>
          <a:xfrm>
            <a:off x="1170016" y="4554269"/>
            <a:ext cx="4698128" cy="395974"/>
          </a:xfrm>
          <a:prstGeom prst="rect">
            <a:avLst/>
          </a:prstGeom>
          <a:noFill/>
          <a:ln>
            <a:noFill/>
          </a:ln>
        </p:spPr>
        <p:txBody>
          <a:bodyPr spcFirstLastPara="1" wrap="square" lIns="68575" tIns="34275" rIns="68575" bIns="34275" anchor="ctr" anchorCtr="0">
            <a:noAutofit/>
          </a:bodyPr>
          <a:lstStyle/>
          <a:p>
            <a:pPr marL="0" marR="0" lvl="0" indent="0" algn="l" rtl="0">
              <a:lnSpc>
                <a:spcPct val="150000"/>
              </a:lnSpc>
              <a:spcBef>
                <a:spcPts val="0"/>
              </a:spcBef>
              <a:spcAft>
                <a:spcPts val="0"/>
              </a:spcAft>
              <a:buNone/>
            </a:pPr>
            <a:r>
              <a:rPr lang="en-GB" sz="800" b="0" i="0" u="none" strike="noStrike" cap="none">
                <a:solidFill>
                  <a:schemeClr val="dk1"/>
                </a:solidFill>
                <a:latin typeface="Montserrat"/>
                <a:ea typeface="Montserrat"/>
                <a:cs typeface="Montserrat"/>
                <a:sym typeface="Montserrat"/>
              </a:rPr>
              <a:t>This project has received funding from the European Union’s Horizon Europe Research and Innovation programme under GA No 101082402.</a:t>
            </a:r>
            <a:endParaRPr sz="600" b="0" i="0" u="none" strike="noStrike" cap="none">
              <a:solidFill>
                <a:schemeClr val="dk1"/>
              </a:solidFill>
              <a:latin typeface="Montserrat"/>
              <a:ea typeface="Montserrat"/>
              <a:cs typeface="Montserrat"/>
              <a:sym typeface="Montserrat"/>
            </a:endParaRPr>
          </a:p>
        </p:txBody>
      </p:sp>
      <p:pic>
        <p:nvPicPr>
          <p:cNvPr id="42" name="Google Shape;42;p4"/>
          <p:cNvPicPr preferRelativeResize="0"/>
          <p:nvPr/>
        </p:nvPicPr>
        <p:blipFill rotWithShape="1">
          <a:blip r:embed="rId4">
            <a:alphaModFix/>
          </a:blip>
          <a:srcRect/>
          <a:stretch/>
        </p:blipFill>
        <p:spPr>
          <a:xfrm>
            <a:off x="-41362" y="27403"/>
            <a:ext cx="1185836" cy="978174"/>
          </a:xfrm>
          <a:prstGeom prst="rect">
            <a:avLst/>
          </a:prstGeom>
          <a:noFill/>
          <a:ln>
            <a:noFill/>
          </a:ln>
        </p:spPr>
      </p:pic>
      <p:sp>
        <p:nvSpPr>
          <p:cNvPr id="43" name="Google Shape;43;p4"/>
          <p:cNvSpPr txBox="1">
            <a:spLocks noGrp="1"/>
          </p:cNvSpPr>
          <p:nvPr>
            <p:ph type="body" idx="2"/>
          </p:nvPr>
        </p:nvSpPr>
        <p:spPr>
          <a:xfrm>
            <a:off x="636985" y="2769710"/>
            <a:ext cx="3590925" cy="707883"/>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SzPts val="1800"/>
              <a:buNone/>
              <a:defRPr sz="1800">
                <a:solidFill>
                  <a:schemeClr val="lt1"/>
                </a:solidFill>
              </a:defRPr>
            </a:lvl1pPr>
            <a:lvl2pPr marL="914400" lvl="1" indent="-317500" algn="l">
              <a:lnSpc>
                <a:spcPct val="90000"/>
              </a:lnSpc>
              <a:spcBef>
                <a:spcPts val="400"/>
              </a:spcBef>
              <a:spcAft>
                <a:spcPts val="0"/>
              </a:spcAft>
              <a:buSzPts val="1400"/>
              <a:buChar char="•"/>
              <a:defRPr/>
            </a:lvl2pPr>
            <a:lvl3pPr marL="1371600" lvl="2" indent="-317500" algn="l">
              <a:lnSpc>
                <a:spcPct val="90000"/>
              </a:lnSpc>
              <a:spcBef>
                <a:spcPts val="400"/>
              </a:spcBef>
              <a:spcAft>
                <a:spcPts val="0"/>
              </a:spcAft>
              <a:buSzPts val="14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4" name="Google Shape;44;p4"/>
          <p:cNvSpPr txBox="1">
            <a:spLocks noGrp="1"/>
          </p:cNvSpPr>
          <p:nvPr>
            <p:ph type="body" idx="3"/>
          </p:nvPr>
        </p:nvSpPr>
        <p:spPr>
          <a:xfrm>
            <a:off x="636985" y="3477593"/>
            <a:ext cx="3232937" cy="707883"/>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SzPts val="1400"/>
              <a:buNone/>
              <a:defRPr sz="1400">
                <a:solidFill>
                  <a:schemeClr val="lt1"/>
                </a:solidFill>
              </a:defRPr>
            </a:lvl1pPr>
            <a:lvl2pPr marL="914400" lvl="1" indent="-317500" algn="l">
              <a:lnSpc>
                <a:spcPct val="90000"/>
              </a:lnSpc>
              <a:spcBef>
                <a:spcPts val="400"/>
              </a:spcBef>
              <a:spcAft>
                <a:spcPts val="0"/>
              </a:spcAft>
              <a:buSzPts val="1400"/>
              <a:buChar char="•"/>
              <a:defRPr/>
            </a:lvl2pPr>
            <a:lvl3pPr marL="1371600" lvl="2" indent="-317500" algn="l">
              <a:lnSpc>
                <a:spcPct val="90000"/>
              </a:lnSpc>
              <a:spcBef>
                <a:spcPts val="400"/>
              </a:spcBef>
              <a:spcAft>
                <a:spcPts val="0"/>
              </a:spcAft>
              <a:buSzPts val="14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45" name="Google Shape;45;p4"/>
          <p:cNvCxnSpPr/>
          <p:nvPr/>
        </p:nvCxnSpPr>
        <p:spPr>
          <a:xfrm>
            <a:off x="636985" y="2629915"/>
            <a:ext cx="1795463" cy="0"/>
          </a:xfrm>
          <a:prstGeom prst="straightConnector1">
            <a:avLst/>
          </a:prstGeom>
          <a:noFill/>
          <a:ln w="28575" cap="flat" cmpd="sng">
            <a:solidFill>
              <a:schemeClr val="lt1"/>
            </a:solidFill>
            <a:prstDash val="solid"/>
            <a:miter lim="800000"/>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6"/>
        <p:cNvGrpSpPr/>
        <p:nvPr/>
      </p:nvGrpSpPr>
      <p:grpSpPr>
        <a:xfrm>
          <a:off x="0" y="0"/>
          <a:ext cx="0" cy="0"/>
          <a:chOff x="0" y="0"/>
          <a:chExt cx="0" cy="0"/>
        </a:xfrm>
      </p:grpSpPr>
      <p:sp>
        <p:nvSpPr>
          <p:cNvPr id="47" name="Google Shape;47;p5"/>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rgbClr val="0E75BD"/>
              </a:buClr>
              <a:buSzPts val="4500"/>
              <a:buFont typeface="Helvetica Neue"/>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48" name="Google Shape;48;p5"/>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SzPts val="1800"/>
              <a:buNone/>
              <a:defRPr sz="1800">
                <a:solidFill>
                  <a:srgbClr val="888888"/>
                </a:solidFill>
              </a:defRPr>
            </a:lvl1pPr>
            <a:lvl2pPr marL="914400" lvl="1" indent="-228600" algn="l">
              <a:lnSpc>
                <a:spcPct val="90000"/>
              </a:lnSpc>
              <a:spcBef>
                <a:spcPts val="400"/>
              </a:spcBef>
              <a:spcAft>
                <a:spcPts val="0"/>
              </a:spcAft>
              <a:buSzPts val="1500"/>
              <a:buNone/>
              <a:defRPr sz="1500">
                <a:solidFill>
                  <a:srgbClr val="888888"/>
                </a:solidFill>
              </a:defRPr>
            </a:lvl2pPr>
            <a:lvl3pPr marL="1371600" lvl="2" indent="-228600" algn="l">
              <a:lnSpc>
                <a:spcPct val="90000"/>
              </a:lnSpc>
              <a:spcBef>
                <a:spcPts val="400"/>
              </a:spcBef>
              <a:spcAft>
                <a:spcPts val="0"/>
              </a:spcAft>
              <a:buSzPts val="1400"/>
              <a:buNone/>
              <a:defRPr sz="1400">
                <a:solidFill>
                  <a:srgbClr val="888888"/>
                </a:solidFill>
              </a:defRPr>
            </a:lvl3pPr>
            <a:lvl4pPr marL="1828800" lvl="3" indent="-228600" algn="l">
              <a:lnSpc>
                <a:spcPct val="90000"/>
              </a:lnSpc>
              <a:spcBef>
                <a:spcPts val="400"/>
              </a:spcBef>
              <a:spcAft>
                <a:spcPts val="0"/>
              </a:spcAft>
              <a:buSzPts val="1200"/>
              <a:buNone/>
              <a:defRPr sz="1200">
                <a:solidFill>
                  <a:srgbClr val="888888"/>
                </a:solidFill>
              </a:defRPr>
            </a:lvl4pPr>
            <a:lvl5pPr marL="2286000" lvl="4" indent="-228600" algn="l">
              <a:lnSpc>
                <a:spcPct val="90000"/>
              </a:lnSpc>
              <a:spcBef>
                <a:spcPts val="400"/>
              </a:spcBef>
              <a:spcAft>
                <a:spcPts val="0"/>
              </a:spcAft>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49" name="Google Shape;49;p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pic>
        <p:nvPicPr>
          <p:cNvPr id="50" name="Google Shape;50;p5"/>
          <p:cNvPicPr preferRelativeResize="0"/>
          <p:nvPr/>
        </p:nvPicPr>
        <p:blipFill rotWithShape="1">
          <a:blip r:embed="rId2">
            <a:alphaModFix/>
          </a:blip>
          <a:srcRect/>
          <a:stretch/>
        </p:blipFill>
        <p:spPr>
          <a:xfrm>
            <a:off x="484591" y="4386282"/>
            <a:ext cx="618149" cy="618697"/>
          </a:xfrm>
          <a:prstGeom prst="rect">
            <a:avLst/>
          </a:prstGeom>
          <a:noFill/>
          <a:ln>
            <a:noFill/>
          </a:ln>
        </p:spPr>
      </p:pic>
      <p:sp>
        <p:nvSpPr>
          <p:cNvPr id="51" name="Google Shape;51;p5"/>
          <p:cNvSpPr/>
          <p:nvPr/>
        </p:nvSpPr>
        <p:spPr>
          <a:xfrm rot="10800000" flipH="1">
            <a:off x="1154234" y="4668631"/>
            <a:ext cx="7357691" cy="54000"/>
          </a:xfrm>
          <a:prstGeom prst="rect">
            <a:avLst/>
          </a:prstGeom>
          <a:solidFill>
            <a:srgbClr val="F7941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52" name="Google Shape;52;p5"/>
          <p:cNvSpPr/>
          <p:nvPr/>
        </p:nvSpPr>
        <p:spPr>
          <a:xfrm>
            <a:off x="8214925" y="4560630"/>
            <a:ext cx="297000" cy="270000"/>
          </a:xfrm>
          <a:prstGeom prst="hexagon">
            <a:avLst>
              <a:gd name="adj" fmla="val 25000"/>
              <a:gd name="vf" fmla="val 115470"/>
            </a:avLst>
          </a:prstGeom>
          <a:solidFill>
            <a:schemeClr val="lt1"/>
          </a:solidFill>
          <a:ln w="38100" cap="flat" cmpd="sng">
            <a:solidFill>
              <a:srgbClr val="F7941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b="0" i="0" u="none" strike="noStrike" cap="none">
                <a:solidFill>
                  <a:schemeClr val="lt1"/>
                </a:solidFill>
                <a:latin typeface="Cambria"/>
                <a:ea typeface="Cambria"/>
                <a:cs typeface="Cambria"/>
                <a:sym typeface="Cambria"/>
              </a:rPr>
              <a:t>2</a:t>
            </a:r>
            <a:endParaRPr sz="1100"/>
          </a:p>
        </p:txBody>
      </p:sp>
      <p:sp>
        <p:nvSpPr>
          <p:cNvPr id="53" name="Google Shape;53;p5"/>
          <p:cNvSpPr/>
          <p:nvPr/>
        </p:nvSpPr>
        <p:spPr>
          <a:xfrm rot="10800000" flipH="1">
            <a:off x="-1" y="4668631"/>
            <a:ext cx="451786"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54" name="Google Shape;54;p5"/>
          <p:cNvSpPr txBox="1"/>
          <p:nvPr/>
        </p:nvSpPr>
        <p:spPr>
          <a:xfrm>
            <a:off x="7866366" y="4570000"/>
            <a:ext cx="594066" cy="273844"/>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en-GB" sz="900" b="0" i="0" u="none" strike="noStrike" cap="none">
                <a:solidFill>
                  <a:srgbClr val="888888"/>
                </a:solidFill>
                <a:latin typeface="Helvetica Neue"/>
                <a:ea typeface="Helvetica Neue"/>
                <a:cs typeface="Helvetica Neue"/>
                <a:sym typeface="Helvetica Neue"/>
              </a:rPr>
              <a:t>‹N›</a:t>
            </a:fld>
            <a:endParaRPr sz="90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wo Boxes">
  <p:cSld name="Title + Two Boxes">
    <p:spTree>
      <p:nvGrpSpPr>
        <p:cNvPr id="1" name="Shape 55"/>
        <p:cNvGrpSpPr/>
        <p:nvPr/>
      </p:nvGrpSpPr>
      <p:grpSpPr>
        <a:xfrm>
          <a:off x="0" y="0"/>
          <a:ext cx="0" cy="0"/>
          <a:chOff x="0" y="0"/>
          <a:chExt cx="0" cy="0"/>
        </a:xfrm>
      </p:grpSpPr>
      <p:sp>
        <p:nvSpPr>
          <p:cNvPr id="56" name="Google Shape;56;p6"/>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normAutofit/>
          </a:bodyPr>
          <a:lstStyle>
            <a:lvl1pPr marL="457200" lvl="0" indent="-361950" algn="l">
              <a:lnSpc>
                <a:spcPct val="90000"/>
              </a:lnSpc>
              <a:spcBef>
                <a:spcPts val="800"/>
              </a:spcBef>
              <a:spcAft>
                <a:spcPts val="0"/>
              </a:spcAft>
              <a:buSzPts val="2100"/>
              <a:buChar char="•"/>
              <a:defRPr/>
            </a:lvl1pPr>
            <a:lvl2pPr marL="914400" lvl="1" indent="-342900" algn="l">
              <a:lnSpc>
                <a:spcPct val="90000"/>
              </a:lnSpc>
              <a:spcBef>
                <a:spcPts val="400"/>
              </a:spcBef>
              <a:spcAft>
                <a:spcPts val="0"/>
              </a:spcAft>
              <a:buSzPts val="1800"/>
              <a:buChar char="•"/>
              <a:defRPr/>
            </a:lvl2pPr>
            <a:lvl3pPr marL="1371600" lvl="2" indent="-323850" algn="l">
              <a:lnSpc>
                <a:spcPct val="90000"/>
              </a:lnSpc>
              <a:spcBef>
                <a:spcPts val="400"/>
              </a:spcBef>
              <a:spcAft>
                <a:spcPts val="0"/>
              </a:spcAft>
              <a:buSzPts val="15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57" name="Google Shape;57;p6"/>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normAutofit/>
          </a:bodyPr>
          <a:lstStyle>
            <a:lvl1pPr marL="457200" lvl="0" indent="-361950" algn="l">
              <a:lnSpc>
                <a:spcPct val="90000"/>
              </a:lnSpc>
              <a:spcBef>
                <a:spcPts val="800"/>
              </a:spcBef>
              <a:spcAft>
                <a:spcPts val="0"/>
              </a:spcAft>
              <a:buSzPts val="2100"/>
              <a:buChar char="•"/>
              <a:defRPr/>
            </a:lvl1pPr>
            <a:lvl2pPr marL="914400" lvl="1" indent="-342900" algn="l">
              <a:lnSpc>
                <a:spcPct val="90000"/>
              </a:lnSpc>
              <a:spcBef>
                <a:spcPts val="400"/>
              </a:spcBef>
              <a:spcAft>
                <a:spcPts val="0"/>
              </a:spcAft>
              <a:buSzPts val="1800"/>
              <a:buChar char="•"/>
              <a:defRPr/>
            </a:lvl2pPr>
            <a:lvl3pPr marL="1371600" lvl="2" indent="-323850" algn="l">
              <a:lnSpc>
                <a:spcPct val="90000"/>
              </a:lnSpc>
              <a:spcBef>
                <a:spcPts val="400"/>
              </a:spcBef>
              <a:spcAft>
                <a:spcPts val="0"/>
              </a:spcAft>
              <a:buSzPts val="15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58" name="Google Shape;58;p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59" name="Google Shape;59;p6"/>
          <p:cNvSpPr txBox="1">
            <a:spLocks noGrp="1"/>
          </p:cNvSpPr>
          <p:nvPr>
            <p:ph type="title"/>
          </p:nvPr>
        </p:nvSpPr>
        <p:spPr>
          <a:xfrm>
            <a:off x="628650" y="273844"/>
            <a:ext cx="7886700" cy="63631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0E75BD"/>
              </a:buClr>
              <a:buSzPts val="2400"/>
              <a:buFont typeface="Helvetica Neue"/>
              <a:buNone/>
              <a:defRPr sz="2400"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pic>
        <p:nvPicPr>
          <p:cNvPr id="60" name="Google Shape;60;p6"/>
          <p:cNvPicPr preferRelativeResize="0"/>
          <p:nvPr/>
        </p:nvPicPr>
        <p:blipFill rotWithShape="1">
          <a:blip r:embed="rId2">
            <a:alphaModFix/>
          </a:blip>
          <a:srcRect/>
          <a:stretch/>
        </p:blipFill>
        <p:spPr>
          <a:xfrm>
            <a:off x="484591" y="4386282"/>
            <a:ext cx="618149" cy="618697"/>
          </a:xfrm>
          <a:prstGeom prst="rect">
            <a:avLst/>
          </a:prstGeom>
          <a:noFill/>
          <a:ln>
            <a:noFill/>
          </a:ln>
        </p:spPr>
      </p:pic>
      <p:sp>
        <p:nvSpPr>
          <p:cNvPr id="61" name="Google Shape;61;p6"/>
          <p:cNvSpPr/>
          <p:nvPr/>
        </p:nvSpPr>
        <p:spPr>
          <a:xfrm rot="10800000" flipH="1">
            <a:off x="1154234" y="4668631"/>
            <a:ext cx="7357691" cy="54000"/>
          </a:xfrm>
          <a:prstGeom prst="rect">
            <a:avLst/>
          </a:prstGeom>
          <a:solidFill>
            <a:srgbClr val="F7941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62" name="Google Shape;62;p6"/>
          <p:cNvSpPr/>
          <p:nvPr/>
        </p:nvSpPr>
        <p:spPr>
          <a:xfrm>
            <a:off x="8214925" y="4560630"/>
            <a:ext cx="297000" cy="270000"/>
          </a:xfrm>
          <a:prstGeom prst="hexagon">
            <a:avLst>
              <a:gd name="adj" fmla="val 25000"/>
              <a:gd name="vf" fmla="val 115470"/>
            </a:avLst>
          </a:prstGeom>
          <a:solidFill>
            <a:schemeClr val="lt1"/>
          </a:solidFill>
          <a:ln w="38100" cap="flat" cmpd="sng">
            <a:solidFill>
              <a:srgbClr val="F7941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b="0" i="0" u="none" strike="noStrike" cap="none">
                <a:solidFill>
                  <a:schemeClr val="lt1"/>
                </a:solidFill>
                <a:latin typeface="Cambria"/>
                <a:ea typeface="Cambria"/>
                <a:cs typeface="Cambria"/>
                <a:sym typeface="Cambria"/>
              </a:rPr>
              <a:t>2</a:t>
            </a:r>
            <a:endParaRPr sz="1100"/>
          </a:p>
        </p:txBody>
      </p:sp>
      <p:sp>
        <p:nvSpPr>
          <p:cNvPr id="63" name="Google Shape;63;p6"/>
          <p:cNvSpPr/>
          <p:nvPr/>
        </p:nvSpPr>
        <p:spPr>
          <a:xfrm rot="10800000" flipH="1">
            <a:off x="-1" y="4668631"/>
            <a:ext cx="451786"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64" name="Google Shape;64;p6"/>
          <p:cNvSpPr/>
          <p:nvPr/>
        </p:nvSpPr>
        <p:spPr>
          <a:xfrm rot="10800000" flipH="1">
            <a:off x="0" y="910154"/>
            <a:ext cx="8511925"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65" name="Google Shape;65;p6"/>
          <p:cNvSpPr/>
          <p:nvPr/>
        </p:nvSpPr>
        <p:spPr>
          <a:xfrm>
            <a:off x="8241925" y="797470"/>
            <a:ext cx="270000" cy="270000"/>
          </a:xfrm>
          <a:prstGeom prst="ellipse">
            <a:avLst/>
          </a:prstGeom>
          <a:solidFill>
            <a:schemeClr val="lt1"/>
          </a:solidFill>
          <a:ln w="38100" cap="flat" cmpd="sng">
            <a:solidFill>
              <a:srgbClr val="0E75B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66" name="Google Shape;66;p6"/>
          <p:cNvSpPr txBox="1"/>
          <p:nvPr/>
        </p:nvSpPr>
        <p:spPr>
          <a:xfrm>
            <a:off x="7866366" y="4570000"/>
            <a:ext cx="594066" cy="273844"/>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en-GB" sz="900" b="0" i="0" u="none" strike="noStrike" cap="none">
                <a:solidFill>
                  <a:srgbClr val="888888"/>
                </a:solidFill>
                <a:latin typeface="Helvetica Neue"/>
                <a:ea typeface="Helvetica Neue"/>
                <a:cs typeface="Helvetica Neue"/>
                <a:sym typeface="Helvetica Neue"/>
              </a:rPr>
              <a:t>‹N›</a:t>
            </a:fld>
            <a:endParaRPr sz="90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67"/>
        <p:cNvGrpSpPr/>
        <p:nvPr/>
      </p:nvGrpSpPr>
      <p:grpSpPr>
        <a:xfrm>
          <a:off x="0" y="0"/>
          <a:ext cx="0" cy="0"/>
          <a:chOff x="0" y="0"/>
          <a:chExt cx="0" cy="0"/>
        </a:xfrm>
      </p:grpSpPr>
      <p:sp>
        <p:nvSpPr>
          <p:cNvPr id="68" name="Google Shape;68;p7"/>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SzPts val="1800"/>
              <a:buNone/>
              <a:defRPr sz="1800" b="1"/>
            </a:lvl1pPr>
            <a:lvl2pPr marL="914400" lvl="1" indent="-228600" algn="l">
              <a:lnSpc>
                <a:spcPct val="90000"/>
              </a:lnSpc>
              <a:spcBef>
                <a:spcPts val="400"/>
              </a:spcBef>
              <a:spcAft>
                <a:spcPts val="0"/>
              </a:spcAft>
              <a:buSzPts val="1500"/>
              <a:buNone/>
              <a:defRPr sz="1500" b="1"/>
            </a:lvl2pPr>
            <a:lvl3pPr marL="1371600" lvl="2" indent="-228600" algn="l">
              <a:lnSpc>
                <a:spcPct val="90000"/>
              </a:lnSpc>
              <a:spcBef>
                <a:spcPts val="400"/>
              </a:spcBef>
              <a:spcAft>
                <a:spcPts val="0"/>
              </a:spcAft>
              <a:buSzPts val="1400"/>
              <a:buNone/>
              <a:defRPr sz="1400" b="1"/>
            </a:lvl3pPr>
            <a:lvl4pPr marL="1828800" lvl="3" indent="-228600" algn="l">
              <a:lnSpc>
                <a:spcPct val="90000"/>
              </a:lnSpc>
              <a:spcBef>
                <a:spcPts val="400"/>
              </a:spcBef>
              <a:spcAft>
                <a:spcPts val="0"/>
              </a:spcAft>
              <a:buSzPts val="1200"/>
              <a:buNone/>
              <a:defRPr sz="1200" b="1"/>
            </a:lvl4pPr>
            <a:lvl5pPr marL="2286000" lvl="4" indent="-228600" algn="l">
              <a:lnSpc>
                <a:spcPct val="90000"/>
              </a:lnSpc>
              <a:spcBef>
                <a:spcPts val="400"/>
              </a:spcBef>
              <a:spcAft>
                <a:spcPts val="0"/>
              </a:spcAft>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69" name="Google Shape;69;p7"/>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normAutofit/>
          </a:bodyPr>
          <a:lstStyle>
            <a:lvl1pPr marL="457200" lvl="0" indent="-361950" algn="l">
              <a:lnSpc>
                <a:spcPct val="90000"/>
              </a:lnSpc>
              <a:spcBef>
                <a:spcPts val="800"/>
              </a:spcBef>
              <a:spcAft>
                <a:spcPts val="0"/>
              </a:spcAft>
              <a:buSzPts val="2100"/>
              <a:buChar char="•"/>
              <a:defRPr/>
            </a:lvl1pPr>
            <a:lvl2pPr marL="914400" lvl="1" indent="-342900" algn="l">
              <a:lnSpc>
                <a:spcPct val="90000"/>
              </a:lnSpc>
              <a:spcBef>
                <a:spcPts val="400"/>
              </a:spcBef>
              <a:spcAft>
                <a:spcPts val="0"/>
              </a:spcAft>
              <a:buSzPts val="1800"/>
              <a:buChar char="•"/>
              <a:defRPr/>
            </a:lvl2pPr>
            <a:lvl3pPr marL="1371600" lvl="2" indent="-323850" algn="l">
              <a:lnSpc>
                <a:spcPct val="90000"/>
              </a:lnSpc>
              <a:spcBef>
                <a:spcPts val="400"/>
              </a:spcBef>
              <a:spcAft>
                <a:spcPts val="0"/>
              </a:spcAft>
              <a:buSzPts val="15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0" name="Google Shape;70;p7"/>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SzPts val="1800"/>
              <a:buNone/>
              <a:defRPr sz="1800" b="1"/>
            </a:lvl1pPr>
            <a:lvl2pPr marL="914400" lvl="1" indent="-228600" algn="l">
              <a:lnSpc>
                <a:spcPct val="90000"/>
              </a:lnSpc>
              <a:spcBef>
                <a:spcPts val="400"/>
              </a:spcBef>
              <a:spcAft>
                <a:spcPts val="0"/>
              </a:spcAft>
              <a:buSzPts val="1500"/>
              <a:buNone/>
              <a:defRPr sz="1500" b="1"/>
            </a:lvl2pPr>
            <a:lvl3pPr marL="1371600" lvl="2" indent="-228600" algn="l">
              <a:lnSpc>
                <a:spcPct val="90000"/>
              </a:lnSpc>
              <a:spcBef>
                <a:spcPts val="400"/>
              </a:spcBef>
              <a:spcAft>
                <a:spcPts val="0"/>
              </a:spcAft>
              <a:buSzPts val="1400"/>
              <a:buNone/>
              <a:defRPr sz="1400" b="1"/>
            </a:lvl3pPr>
            <a:lvl4pPr marL="1828800" lvl="3" indent="-228600" algn="l">
              <a:lnSpc>
                <a:spcPct val="90000"/>
              </a:lnSpc>
              <a:spcBef>
                <a:spcPts val="400"/>
              </a:spcBef>
              <a:spcAft>
                <a:spcPts val="0"/>
              </a:spcAft>
              <a:buSzPts val="1200"/>
              <a:buNone/>
              <a:defRPr sz="1200" b="1"/>
            </a:lvl4pPr>
            <a:lvl5pPr marL="2286000" lvl="4" indent="-228600" algn="l">
              <a:lnSpc>
                <a:spcPct val="90000"/>
              </a:lnSpc>
              <a:spcBef>
                <a:spcPts val="400"/>
              </a:spcBef>
              <a:spcAft>
                <a:spcPts val="0"/>
              </a:spcAft>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71" name="Google Shape;71;p7"/>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normAutofit/>
          </a:bodyPr>
          <a:lstStyle>
            <a:lvl1pPr marL="457200" lvl="0" indent="-361950" algn="l">
              <a:lnSpc>
                <a:spcPct val="90000"/>
              </a:lnSpc>
              <a:spcBef>
                <a:spcPts val="800"/>
              </a:spcBef>
              <a:spcAft>
                <a:spcPts val="0"/>
              </a:spcAft>
              <a:buSzPts val="2100"/>
              <a:buChar char="•"/>
              <a:defRPr/>
            </a:lvl1pPr>
            <a:lvl2pPr marL="914400" lvl="1" indent="-342900" algn="l">
              <a:lnSpc>
                <a:spcPct val="90000"/>
              </a:lnSpc>
              <a:spcBef>
                <a:spcPts val="400"/>
              </a:spcBef>
              <a:spcAft>
                <a:spcPts val="0"/>
              </a:spcAft>
              <a:buSzPts val="1800"/>
              <a:buChar char="•"/>
              <a:defRPr/>
            </a:lvl2pPr>
            <a:lvl3pPr marL="1371600" lvl="2" indent="-323850" algn="l">
              <a:lnSpc>
                <a:spcPct val="90000"/>
              </a:lnSpc>
              <a:spcBef>
                <a:spcPts val="400"/>
              </a:spcBef>
              <a:spcAft>
                <a:spcPts val="0"/>
              </a:spcAft>
              <a:buSzPts val="1500"/>
              <a:buChar char="•"/>
              <a:defRPr/>
            </a:lvl3pPr>
            <a:lvl4pPr marL="1828800" lvl="3" indent="-317500" algn="l">
              <a:lnSpc>
                <a:spcPct val="90000"/>
              </a:lnSpc>
              <a:spcBef>
                <a:spcPts val="400"/>
              </a:spcBef>
              <a:spcAft>
                <a:spcPts val="0"/>
              </a:spcAft>
              <a:buSzPts val="1400"/>
              <a:buChar char="•"/>
              <a:defRPr/>
            </a:lvl4pPr>
            <a:lvl5pPr marL="2286000" lvl="4" indent="-317500" algn="l">
              <a:lnSpc>
                <a:spcPct val="90000"/>
              </a:lnSpc>
              <a:spcBef>
                <a:spcPts val="400"/>
              </a:spcBef>
              <a:spcAft>
                <a:spcPts val="0"/>
              </a:spcAft>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2" name="Google Shape;72;p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3" name="Google Shape;73;p7"/>
          <p:cNvSpPr txBox="1">
            <a:spLocks noGrp="1"/>
          </p:cNvSpPr>
          <p:nvPr>
            <p:ph type="title"/>
          </p:nvPr>
        </p:nvSpPr>
        <p:spPr>
          <a:xfrm>
            <a:off x="628650" y="273844"/>
            <a:ext cx="7886700" cy="63631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0E75BD"/>
              </a:buClr>
              <a:buSzPts val="2400"/>
              <a:buFont typeface="Helvetica Neue"/>
              <a:buNone/>
              <a:defRPr sz="2400"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pic>
        <p:nvPicPr>
          <p:cNvPr id="74" name="Google Shape;74;p7"/>
          <p:cNvPicPr preferRelativeResize="0"/>
          <p:nvPr/>
        </p:nvPicPr>
        <p:blipFill rotWithShape="1">
          <a:blip r:embed="rId2">
            <a:alphaModFix/>
          </a:blip>
          <a:srcRect/>
          <a:stretch/>
        </p:blipFill>
        <p:spPr>
          <a:xfrm>
            <a:off x="484591" y="4386282"/>
            <a:ext cx="618149" cy="618697"/>
          </a:xfrm>
          <a:prstGeom prst="rect">
            <a:avLst/>
          </a:prstGeom>
          <a:noFill/>
          <a:ln>
            <a:noFill/>
          </a:ln>
        </p:spPr>
      </p:pic>
      <p:sp>
        <p:nvSpPr>
          <p:cNvPr id="75" name="Google Shape;75;p7"/>
          <p:cNvSpPr/>
          <p:nvPr/>
        </p:nvSpPr>
        <p:spPr>
          <a:xfrm rot="10800000" flipH="1">
            <a:off x="1154234" y="4668631"/>
            <a:ext cx="7357691" cy="54000"/>
          </a:xfrm>
          <a:prstGeom prst="rect">
            <a:avLst/>
          </a:prstGeom>
          <a:solidFill>
            <a:srgbClr val="F7941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76" name="Google Shape;76;p7"/>
          <p:cNvSpPr/>
          <p:nvPr/>
        </p:nvSpPr>
        <p:spPr>
          <a:xfrm>
            <a:off x="8214925" y="4560630"/>
            <a:ext cx="297000" cy="270000"/>
          </a:xfrm>
          <a:prstGeom prst="hexagon">
            <a:avLst>
              <a:gd name="adj" fmla="val 25000"/>
              <a:gd name="vf" fmla="val 115470"/>
            </a:avLst>
          </a:prstGeom>
          <a:solidFill>
            <a:schemeClr val="lt1"/>
          </a:solidFill>
          <a:ln w="38100" cap="flat" cmpd="sng">
            <a:solidFill>
              <a:srgbClr val="F7941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b="0" i="0" u="none" strike="noStrike" cap="none">
                <a:solidFill>
                  <a:schemeClr val="lt1"/>
                </a:solidFill>
                <a:latin typeface="Cambria"/>
                <a:ea typeface="Cambria"/>
                <a:cs typeface="Cambria"/>
                <a:sym typeface="Cambria"/>
              </a:rPr>
              <a:t>2</a:t>
            </a:r>
            <a:endParaRPr sz="1100"/>
          </a:p>
        </p:txBody>
      </p:sp>
      <p:sp>
        <p:nvSpPr>
          <p:cNvPr id="77" name="Google Shape;77;p7"/>
          <p:cNvSpPr/>
          <p:nvPr/>
        </p:nvSpPr>
        <p:spPr>
          <a:xfrm rot="10800000" flipH="1">
            <a:off x="-1" y="4668631"/>
            <a:ext cx="451786"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78" name="Google Shape;78;p7"/>
          <p:cNvSpPr/>
          <p:nvPr/>
        </p:nvSpPr>
        <p:spPr>
          <a:xfrm rot="10800000" flipH="1">
            <a:off x="0" y="910154"/>
            <a:ext cx="8511925"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79" name="Google Shape;79;p7"/>
          <p:cNvSpPr/>
          <p:nvPr/>
        </p:nvSpPr>
        <p:spPr>
          <a:xfrm>
            <a:off x="8241925" y="797470"/>
            <a:ext cx="270000" cy="270000"/>
          </a:xfrm>
          <a:prstGeom prst="ellipse">
            <a:avLst/>
          </a:prstGeom>
          <a:solidFill>
            <a:schemeClr val="lt1"/>
          </a:solidFill>
          <a:ln w="38100" cap="flat" cmpd="sng">
            <a:solidFill>
              <a:srgbClr val="0E75B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80" name="Google Shape;80;p7"/>
          <p:cNvSpPr txBox="1"/>
          <p:nvPr/>
        </p:nvSpPr>
        <p:spPr>
          <a:xfrm>
            <a:off x="7866366" y="4570000"/>
            <a:ext cx="594066" cy="273844"/>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en-GB" sz="900" b="0" i="0" u="none" strike="noStrike" cap="none">
                <a:solidFill>
                  <a:srgbClr val="888888"/>
                </a:solidFill>
                <a:latin typeface="Helvetica Neue"/>
                <a:ea typeface="Helvetica Neue"/>
                <a:cs typeface="Helvetica Neue"/>
                <a:sym typeface="Helvetica Neue"/>
              </a:rPr>
              <a:t>‹N›</a:t>
            </a:fld>
            <a:endParaRPr sz="90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81"/>
        <p:cNvGrpSpPr/>
        <p:nvPr/>
      </p:nvGrpSpPr>
      <p:grpSpPr>
        <a:xfrm>
          <a:off x="0" y="0"/>
          <a:ext cx="0" cy="0"/>
          <a:chOff x="0" y="0"/>
          <a:chExt cx="0" cy="0"/>
        </a:xfrm>
      </p:grpSpPr>
      <p:sp>
        <p:nvSpPr>
          <p:cNvPr id="82" name="Google Shape;82;p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3" name="Google Shape;83;p8"/>
          <p:cNvSpPr txBox="1">
            <a:spLocks noGrp="1"/>
          </p:cNvSpPr>
          <p:nvPr>
            <p:ph type="title"/>
          </p:nvPr>
        </p:nvSpPr>
        <p:spPr>
          <a:xfrm>
            <a:off x="628650" y="273844"/>
            <a:ext cx="7886700" cy="63631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0E75BD"/>
              </a:buClr>
              <a:buSzPts val="2400"/>
              <a:buFont typeface="Helvetica Neue"/>
              <a:buNone/>
              <a:defRPr sz="2400"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pic>
        <p:nvPicPr>
          <p:cNvPr id="84" name="Google Shape;84;p8"/>
          <p:cNvPicPr preferRelativeResize="0"/>
          <p:nvPr/>
        </p:nvPicPr>
        <p:blipFill rotWithShape="1">
          <a:blip r:embed="rId2">
            <a:alphaModFix/>
          </a:blip>
          <a:srcRect/>
          <a:stretch/>
        </p:blipFill>
        <p:spPr>
          <a:xfrm>
            <a:off x="484591" y="4386282"/>
            <a:ext cx="618149" cy="618697"/>
          </a:xfrm>
          <a:prstGeom prst="rect">
            <a:avLst/>
          </a:prstGeom>
          <a:noFill/>
          <a:ln>
            <a:noFill/>
          </a:ln>
        </p:spPr>
      </p:pic>
      <p:sp>
        <p:nvSpPr>
          <p:cNvPr id="85" name="Google Shape;85;p8"/>
          <p:cNvSpPr/>
          <p:nvPr/>
        </p:nvSpPr>
        <p:spPr>
          <a:xfrm rot="10800000" flipH="1">
            <a:off x="1154234" y="4668631"/>
            <a:ext cx="7357691" cy="54000"/>
          </a:xfrm>
          <a:prstGeom prst="rect">
            <a:avLst/>
          </a:prstGeom>
          <a:solidFill>
            <a:srgbClr val="F7941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86" name="Google Shape;86;p8"/>
          <p:cNvSpPr/>
          <p:nvPr/>
        </p:nvSpPr>
        <p:spPr>
          <a:xfrm>
            <a:off x="8214925" y="4560630"/>
            <a:ext cx="297000" cy="270000"/>
          </a:xfrm>
          <a:prstGeom prst="hexagon">
            <a:avLst>
              <a:gd name="adj" fmla="val 25000"/>
              <a:gd name="vf" fmla="val 115470"/>
            </a:avLst>
          </a:prstGeom>
          <a:solidFill>
            <a:schemeClr val="lt1"/>
          </a:solidFill>
          <a:ln w="38100" cap="flat" cmpd="sng">
            <a:solidFill>
              <a:srgbClr val="F7941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b="0" i="0" u="none" strike="noStrike" cap="none">
                <a:solidFill>
                  <a:schemeClr val="lt1"/>
                </a:solidFill>
                <a:latin typeface="Cambria"/>
                <a:ea typeface="Cambria"/>
                <a:cs typeface="Cambria"/>
                <a:sym typeface="Cambria"/>
              </a:rPr>
              <a:t>2</a:t>
            </a:r>
            <a:endParaRPr sz="1100"/>
          </a:p>
        </p:txBody>
      </p:sp>
      <p:sp>
        <p:nvSpPr>
          <p:cNvPr id="87" name="Google Shape;87;p8"/>
          <p:cNvSpPr/>
          <p:nvPr/>
        </p:nvSpPr>
        <p:spPr>
          <a:xfrm rot="10800000" flipH="1">
            <a:off x="-1" y="4668631"/>
            <a:ext cx="451786"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88" name="Google Shape;88;p8"/>
          <p:cNvSpPr/>
          <p:nvPr/>
        </p:nvSpPr>
        <p:spPr>
          <a:xfrm rot="10800000" flipH="1">
            <a:off x="0" y="910154"/>
            <a:ext cx="8511925"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89" name="Google Shape;89;p8"/>
          <p:cNvSpPr/>
          <p:nvPr/>
        </p:nvSpPr>
        <p:spPr>
          <a:xfrm>
            <a:off x="8241925" y="797470"/>
            <a:ext cx="270000" cy="270000"/>
          </a:xfrm>
          <a:prstGeom prst="ellipse">
            <a:avLst/>
          </a:prstGeom>
          <a:solidFill>
            <a:schemeClr val="lt1"/>
          </a:solidFill>
          <a:ln w="38100" cap="flat" cmpd="sng">
            <a:solidFill>
              <a:srgbClr val="0E75B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90" name="Google Shape;90;p8"/>
          <p:cNvSpPr txBox="1"/>
          <p:nvPr/>
        </p:nvSpPr>
        <p:spPr>
          <a:xfrm>
            <a:off x="7866366" y="4570000"/>
            <a:ext cx="594066" cy="273844"/>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en-GB" sz="900" b="0" i="0" u="none" strike="noStrike" cap="none">
                <a:solidFill>
                  <a:srgbClr val="888888"/>
                </a:solidFill>
                <a:latin typeface="Helvetica Neue"/>
                <a:ea typeface="Helvetica Neue"/>
                <a:cs typeface="Helvetica Neue"/>
                <a:sym typeface="Helvetica Neue"/>
              </a:rPr>
              <a:t>‹N›</a:t>
            </a:fld>
            <a:endParaRPr sz="90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Picture + Caption">
  <p:cSld name="Big Picture + Caption">
    <p:spTree>
      <p:nvGrpSpPr>
        <p:cNvPr id="1" name="Shape 91"/>
        <p:cNvGrpSpPr/>
        <p:nvPr/>
      </p:nvGrpSpPr>
      <p:grpSpPr>
        <a:xfrm>
          <a:off x="0" y="0"/>
          <a:ext cx="0" cy="0"/>
          <a:chOff x="0" y="0"/>
          <a:chExt cx="0" cy="0"/>
        </a:xfrm>
      </p:grpSpPr>
      <p:sp>
        <p:nvSpPr>
          <p:cNvPr id="92" name="Google Shape;92;p9"/>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3" name="Google Shape;93;p9"/>
          <p:cNvSpPr txBox="1">
            <a:spLocks noGrp="1"/>
          </p:cNvSpPr>
          <p:nvPr>
            <p:ph type="title"/>
          </p:nvPr>
        </p:nvSpPr>
        <p:spPr>
          <a:xfrm>
            <a:off x="628650" y="273844"/>
            <a:ext cx="7886700" cy="63631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0E75BD"/>
              </a:buClr>
              <a:buSzPts val="2400"/>
              <a:buFont typeface="Helvetica Neue"/>
              <a:buNone/>
              <a:defRPr sz="2400"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4" name="Google Shape;94;p9"/>
          <p:cNvSpPr>
            <a:spLocks noGrp="1"/>
          </p:cNvSpPr>
          <p:nvPr>
            <p:ph type="pic" idx="2"/>
          </p:nvPr>
        </p:nvSpPr>
        <p:spPr>
          <a:xfrm>
            <a:off x="1331640" y="951570"/>
            <a:ext cx="7020780" cy="2934630"/>
          </a:xfrm>
          <a:prstGeom prst="rect">
            <a:avLst/>
          </a:prstGeom>
          <a:noFill/>
          <a:ln>
            <a:noFill/>
          </a:ln>
        </p:spPr>
      </p:sp>
      <p:sp>
        <p:nvSpPr>
          <p:cNvPr id="95" name="Google Shape;95;p9"/>
          <p:cNvSpPr txBox="1">
            <a:spLocks noGrp="1"/>
          </p:cNvSpPr>
          <p:nvPr>
            <p:ph type="body" idx="1"/>
          </p:nvPr>
        </p:nvSpPr>
        <p:spPr>
          <a:xfrm>
            <a:off x="801786" y="4042866"/>
            <a:ext cx="4972000" cy="146446"/>
          </a:xfrm>
          <a:prstGeom prst="rect">
            <a:avLst/>
          </a:prstGeom>
          <a:noFill/>
          <a:ln>
            <a:noFill/>
          </a:ln>
        </p:spPr>
        <p:txBody>
          <a:bodyPr spcFirstLastPara="1" wrap="square" lIns="68575" tIns="34275" rIns="68575" bIns="34275" anchor="ctr" anchorCtr="0">
            <a:normAutofit/>
          </a:bodyPr>
          <a:lstStyle>
            <a:lvl1pPr marL="457200" lvl="0" indent="-228600" algn="l">
              <a:lnSpc>
                <a:spcPct val="90000"/>
              </a:lnSpc>
              <a:spcBef>
                <a:spcPts val="800"/>
              </a:spcBef>
              <a:spcAft>
                <a:spcPts val="0"/>
              </a:spcAft>
              <a:buSzPts val="1100"/>
              <a:buNone/>
              <a:defRPr sz="1100">
                <a:solidFill>
                  <a:schemeClr val="accent1"/>
                </a:solidFill>
              </a:defRPr>
            </a:lvl1pPr>
            <a:lvl2pPr marL="914400" lvl="1" indent="-228600" algn="l">
              <a:lnSpc>
                <a:spcPct val="90000"/>
              </a:lnSpc>
              <a:spcBef>
                <a:spcPts val="400"/>
              </a:spcBef>
              <a:spcAft>
                <a:spcPts val="0"/>
              </a:spcAft>
              <a:buSzPts val="900"/>
              <a:buNone/>
              <a:defRPr sz="900"/>
            </a:lvl2pPr>
            <a:lvl3pPr marL="1371600" lvl="2" indent="-228600" algn="l">
              <a:lnSpc>
                <a:spcPct val="90000"/>
              </a:lnSpc>
              <a:spcBef>
                <a:spcPts val="400"/>
              </a:spcBef>
              <a:spcAft>
                <a:spcPts val="0"/>
              </a:spcAft>
              <a:buSzPts val="800"/>
              <a:buNone/>
              <a:defRPr sz="800"/>
            </a:lvl3pPr>
            <a:lvl4pPr marL="1828800" lvl="3" indent="-228600" algn="l">
              <a:lnSpc>
                <a:spcPct val="90000"/>
              </a:lnSpc>
              <a:spcBef>
                <a:spcPts val="400"/>
              </a:spcBef>
              <a:spcAft>
                <a:spcPts val="0"/>
              </a:spcAft>
              <a:buSzPts val="700"/>
              <a:buNone/>
              <a:defRPr sz="700"/>
            </a:lvl4pPr>
            <a:lvl5pPr marL="2286000" lvl="4" indent="-228600" algn="l">
              <a:lnSpc>
                <a:spcPct val="90000"/>
              </a:lnSpc>
              <a:spcBef>
                <a:spcPts val="400"/>
              </a:spcBef>
              <a:spcAft>
                <a:spcPts val="0"/>
              </a:spcAft>
              <a:buSzPts val="700"/>
              <a:buNone/>
              <a:defRPr sz="700"/>
            </a:lvl5pPr>
            <a:lvl6pPr marL="2743200" lvl="5" indent="-228600" algn="l">
              <a:lnSpc>
                <a:spcPct val="90000"/>
              </a:lnSpc>
              <a:spcBef>
                <a:spcPts val="400"/>
              </a:spcBef>
              <a:spcAft>
                <a:spcPts val="0"/>
              </a:spcAft>
              <a:buClr>
                <a:schemeClr val="dk1"/>
              </a:buClr>
              <a:buSzPts val="700"/>
              <a:buNone/>
              <a:defRPr sz="700"/>
            </a:lvl6pPr>
            <a:lvl7pPr marL="3200400" lvl="6" indent="-228600" algn="l">
              <a:lnSpc>
                <a:spcPct val="90000"/>
              </a:lnSpc>
              <a:spcBef>
                <a:spcPts val="400"/>
              </a:spcBef>
              <a:spcAft>
                <a:spcPts val="0"/>
              </a:spcAft>
              <a:buClr>
                <a:schemeClr val="dk1"/>
              </a:buClr>
              <a:buSzPts val="700"/>
              <a:buNone/>
              <a:defRPr sz="700"/>
            </a:lvl7pPr>
            <a:lvl8pPr marL="3657600" lvl="7" indent="-228600" algn="l">
              <a:lnSpc>
                <a:spcPct val="90000"/>
              </a:lnSpc>
              <a:spcBef>
                <a:spcPts val="400"/>
              </a:spcBef>
              <a:spcAft>
                <a:spcPts val="0"/>
              </a:spcAft>
              <a:buClr>
                <a:schemeClr val="dk1"/>
              </a:buClr>
              <a:buSzPts val="700"/>
              <a:buNone/>
              <a:defRPr sz="700"/>
            </a:lvl8pPr>
            <a:lvl9pPr marL="4114800" lvl="8" indent="-228600" algn="l">
              <a:lnSpc>
                <a:spcPct val="90000"/>
              </a:lnSpc>
              <a:spcBef>
                <a:spcPts val="400"/>
              </a:spcBef>
              <a:spcAft>
                <a:spcPts val="0"/>
              </a:spcAft>
              <a:buClr>
                <a:schemeClr val="dk1"/>
              </a:buClr>
              <a:buSzPts val="700"/>
              <a:buNone/>
              <a:defRPr sz="700"/>
            </a:lvl9pPr>
          </a:lstStyle>
          <a:p>
            <a:endParaRPr/>
          </a:p>
        </p:txBody>
      </p:sp>
      <p:pic>
        <p:nvPicPr>
          <p:cNvPr id="96" name="Google Shape;96;p9"/>
          <p:cNvPicPr preferRelativeResize="0"/>
          <p:nvPr/>
        </p:nvPicPr>
        <p:blipFill rotWithShape="1">
          <a:blip r:embed="rId2">
            <a:alphaModFix/>
          </a:blip>
          <a:srcRect/>
          <a:stretch/>
        </p:blipFill>
        <p:spPr>
          <a:xfrm>
            <a:off x="484591" y="4386282"/>
            <a:ext cx="618149" cy="618697"/>
          </a:xfrm>
          <a:prstGeom prst="rect">
            <a:avLst/>
          </a:prstGeom>
          <a:noFill/>
          <a:ln>
            <a:noFill/>
          </a:ln>
        </p:spPr>
      </p:pic>
      <p:sp>
        <p:nvSpPr>
          <p:cNvPr id="97" name="Google Shape;97;p9"/>
          <p:cNvSpPr/>
          <p:nvPr/>
        </p:nvSpPr>
        <p:spPr>
          <a:xfrm rot="10800000" flipH="1">
            <a:off x="1154234" y="4668631"/>
            <a:ext cx="7357691" cy="54000"/>
          </a:xfrm>
          <a:prstGeom prst="rect">
            <a:avLst/>
          </a:prstGeom>
          <a:solidFill>
            <a:srgbClr val="F7941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98" name="Google Shape;98;p9"/>
          <p:cNvSpPr/>
          <p:nvPr/>
        </p:nvSpPr>
        <p:spPr>
          <a:xfrm>
            <a:off x="8214925" y="4560630"/>
            <a:ext cx="297000" cy="270000"/>
          </a:xfrm>
          <a:prstGeom prst="hexagon">
            <a:avLst>
              <a:gd name="adj" fmla="val 25000"/>
              <a:gd name="vf" fmla="val 115470"/>
            </a:avLst>
          </a:prstGeom>
          <a:solidFill>
            <a:schemeClr val="lt1"/>
          </a:solidFill>
          <a:ln w="38100" cap="flat" cmpd="sng">
            <a:solidFill>
              <a:srgbClr val="F7941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b="0" i="0" u="none" strike="noStrike" cap="none">
                <a:solidFill>
                  <a:schemeClr val="lt1"/>
                </a:solidFill>
                <a:latin typeface="Cambria"/>
                <a:ea typeface="Cambria"/>
                <a:cs typeface="Cambria"/>
                <a:sym typeface="Cambria"/>
              </a:rPr>
              <a:t>2</a:t>
            </a:r>
            <a:endParaRPr sz="1100"/>
          </a:p>
        </p:txBody>
      </p:sp>
      <p:sp>
        <p:nvSpPr>
          <p:cNvPr id="99" name="Google Shape;99;p9"/>
          <p:cNvSpPr/>
          <p:nvPr/>
        </p:nvSpPr>
        <p:spPr>
          <a:xfrm rot="10800000" flipH="1">
            <a:off x="-1" y="4668631"/>
            <a:ext cx="451786"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00" name="Google Shape;100;p9"/>
          <p:cNvSpPr txBox="1"/>
          <p:nvPr/>
        </p:nvSpPr>
        <p:spPr>
          <a:xfrm>
            <a:off x="7866366" y="4570000"/>
            <a:ext cx="594066" cy="273844"/>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en-GB" sz="900" b="0" i="0" u="none" strike="noStrike" cap="none">
                <a:solidFill>
                  <a:srgbClr val="888888"/>
                </a:solidFill>
                <a:latin typeface="Helvetica Neue"/>
                <a:ea typeface="Helvetica Neue"/>
                <a:cs typeface="Helvetica Neue"/>
                <a:sym typeface="Helvetica Neue"/>
              </a:rPr>
              <a:t>‹N›</a:t>
            </a:fld>
            <a:endParaRPr sz="90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01"/>
        <p:cNvGrpSpPr/>
        <p:nvPr/>
      </p:nvGrpSpPr>
      <p:grpSpPr>
        <a:xfrm>
          <a:off x="0" y="0"/>
          <a:ext cx="0" cy="0"/>
          <a:chOff x="0" y="0"/>
          <a:chExt cx="0" cy="0"/>
        </a:xfrm>
      </p:grpSpPr>
      <p:sp>
        <p:nvSpPr>
          <p:cNvPr id="102" name="Google Shape;102;p10"/>
          <p:cNvSpPr txBox="1">
            <a:spLocks noGrp="1"/>
          </p:cNvSpPr>
          <p:nvPr>
            <p:ph type="title"/>
          </p:nvPr>
        </p:nvSpPr>
        <p:spPr>
          <a:xfrm>
            <a:off x="629841" y="342899"/>
            <a:ext cx="2949178" cy="1082779"/>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rgbClr val="0E75BD"/>
              </a:buClr>
              <a:buSzPts val="2400"/>
              <a:buFont typeface="Helvetica Neue"/>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3" name="Google Shape;103;p10"/>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normAutofit/>
          </a:bodyPr>
          <a:lstStyle>
            <a:lvl1pPr marL="457200" lvl="0" indent="-381000" algn="l">
              <a:lnSpc>
                <a:spcPct val="90000"/>
              </a:lnSpc>
              <a:spcBef>
                <a:spcPts val="800"/>
              </a:spcBef>
              <a:spcAft>
                <a:spcPts val="0"/>
              </a:spcAft>
              <a:buSzPts val="2400"/>
              <a:buChar char="•"/>
              <a:defRPr sz="2400"/>
            </a:lvl1pPr>
            <a:lvl2pPr marL="914400" lvl="1" indent="-361950" algn="l">
              <a:lnSpc>
                <a:spcPct val="90000"/>
              </a:lnSpc>
              <a:spcBef>
                <a:spcPts val="400"/>
              </a:spcBef>
              <a:spcAft>
                <a:spcPts val="0"/>
              </a:spcAft>
              <a:buSzPts val="2100"/>
              <a:buChar char="•"/>
              <a:defRPr sz="2100"/>
            </a:lvl2pPr>
            <a:lvl3pPr marL="1371600" lvl="2" indent="-342900" algn="l">
              <a:lnSpc>
                <a:spcPct val="90000"/>
              </a:lnSpc>
              <a:spcBef>
                <a:spcPts val="400"/>
              </a:spcBef>
              <a:spcAft>
                <a:spcPts val="0"/>
              </a:spcAft>
              <a:buSzPts val="1800"/>
              <a:buChar char="•"/>
              <a:defRPr sz="1800"/>
            </a:lvl3pPr>
            <a:lvl4pPr marL="1828800" lvl="3" indent="-323850" algn="l">
              <a:lnSpc>
                <a:spcPct val="90000"/>
              </a:lnSpc>
              <a:spcBef>
                <a:spcPts val="400"/>
              </a:spcBef>
              <a:spcAft>
                <a:spcPts val="0"/>
              </a:spcAft>
              <a:buSzPts val="1500"/>
              <a:buChar char="•"/>
              <a:defRPr sz="1500"/>
            </a:lvl4pPr>
            <a:lvl5pPr marL="2286000" lvl="4" indent="-323850" algn="l">
              <a:lnSpc>
                <a:spcPct val="90000"/>
              </a:lnSpc>
              <a:spcBef>
                <a:spcPts val="400"/>
              </a:spcBef>
              <a:spcAft>
                <a:spcPts val="0"/>
              </a:spcAft>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104" name="Google Shape;104;p10"/>
          <p:cNvSpPr txBox="1">
            <a:spLocks noGrp="1"/>
          </p:cNvSpPr>
          <p:nvPr>
            <p:ph type="body" idx="2"/>
          </p:nvPr>
        </p:nvSpPr>
        <p:spPr>
          <a:xfrm>
            <a:off x="629841" y="1587681"/>
            <a:ext cx="2949178" cy="2814059"/>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SzPts val="1200"/>
              <a:buNone/>
              <a:defRPr sz="1200"/>
            </a:lvl1pPr>
            <a:lvl2pPr marL="914400" lvl="1" indent="-228600" algn="l">
              <a:lnSpc>
                <a:spcPct val="90000"/>
              </a:lnSpc>
              <a:spcBef>
                <a:spcPts val="400"/>
              </a:spcBef>
              <a:spcAft>
                <a:spcPts val="0"/>
              </a:spcAft>
              <a:buSzPts val="1100"/>
              <a:buNone/>
              <a:defRPr sz="1100"/>
            </a:lvl2pPr>
            <a:lvl3pPr marL="1371600" lvl="2" indent="-228600" algn="l">
              <a:lnSpc>
                <a:spcPct val="90000"/>
              </a:lnSpc>
              <a:spcBef>
                <a:spcPts val="400"/>
              </a:spcBef>
              <a:spcAft>
                <a:spcPts val="0"/>
              </a:spcAft>
              <a:buSzPts val="900"/>
              <a:buNone/>
              <a:defRPr sz="900"/>
            </a:lvl3pPr>
            <a:lvl4pPr marL="1828800" lvl="3" indent="-228600" algn="l">
              <a:lnSpc>
                <a:spcPct val="90000"/>
              </a:lnSpc>
              <a:spcBef>
                <a:spcPts val="400"/>
              </a:spcBef>
              <a:spcAft>
                <a:spcPts val="0"/>
              </a:spcAft>
              <a:buSzPts val="800"/>
              <a:buNone/>
              <a:defRPr sz="800"/>
            </a:lvl4pPr>
            <a:lvl5pPr marL="2286000" lvl="4" indent="-228600" algn="l">
              <a:lnSpc>
                <a:spcPct val="90000"/>
              </a:lnSpc>
              <a:spcBef>
                <a:spcPts val="400"/>
              </a:spcBef>
              <a:spcAft>
                <a:spcPts val="0"/>
              </a:spcAft>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05" name="Google Shape;105;p10"/>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pic>
        <p:nvPicPr>
          <p:cNvPr id="106" name="Google Shape;106;p10"/>
          <p:cNvPicPr preferRelativeResize="0"/>
          <p:nvPr/>
        </p:nvPicPr>
        <p:blipFill rotWithShape="1">
          <a:blip r:embed="rId2">
            <a:alphaModFix/>
          </a:blip>
          <a:srcRect/>
          <a:stretch/>
        </p:blipFill>
        <p:spPr>
          <a:xfrm>
            <a:off x="484591" y="4386282"/>
            <a:ext cx="618149" cy="618697"/>
          </a:xfrm>
          <a:prstGeom prst="rect">
            <a:avLst/>
          </a:prstGeom>
          <a:noFill/>
          <a:ln>
            <a:noFill/>
          </a:ln>
        </p:spPr>
      </p:pic>
      <p:sp>
        <p:nvSpPr>
          <p:cNvPr id="107" name="Google Shape;107;p10"/>
          <p:cNvSpPr/>
          <p:nvPr/>
        </p:nvSpPr>
        <p:spPr>
          <a:xfrm rot="10800000" flipH="1">
            <a:off x="1154234" y="4668631"/>
            <a:ext cx="7357691" cy="54000"/>
          </a:xfrm>
          <a:prstGeom prst="rect">
            <a:avLst/>
          </a:prstGeom>
          <a:solidFill>
            <a:srgbClr val="F7941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08" name="Google Shape;108;p10"/>
          <p:cNvSpPr/>
          <p:nvPr/>
        </p:nvSpPr>
        <p:spPr>
          <a:xfrm>
            <a:off x="8214925" y="4560630"/>
            <a:ext cx="297000" cy="270000"/>
          </a:xfrm>
          <a:prstGeom prst="hexagon">
            <a:avLst>
              <a:gd name="adj" fmla="val 25000"/>
              <a:gd name="vf" fmla="val 115470"/>
            </a:avLst>
          </a:prstGeom>
          <a:solidFill>
            <a:schemeClr val="lt1"/>
          </a:solidFill>
          <a:ln w="38100" cap="flat" cmpd="sng">
            <a:solidFill>
              <a:srgbClr val="F7941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b="0" i="0" u="none" strike="noStrike" cap="none">
                <a:solidFill>
                  <a:schemeClr val="lt1"/>
                </a:solidFill>
                <a:latin typeface="Cambria"/>
                <a:ea typeface="Cambria"/>
                <a:cs typeface="Cambria"/>
                <a:sym typeface="Cambria"/>
              </a:rPr>
              <a:t>2</a:t>
            </a:r>
            <a:endParaRPr sz="1100"/>
          </a:p>
        </p:txBody>
      </p:sp>
      <p:sp>
        <p:nvSpPr>
          <p:cNvPr id="109" name="Google Shape;109;p10"/>
          <p:cNvSpPr/>
          <p:nvPr/>
        </p:nvSpPr>
        <p:spPr>
          <a:xfrm rot="10800000" flipH="1">
            <a:off x="-1" y="4668631"/>
            <a:ext cx="451786"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10" name="Google Shape;110;p10"/>
          <p:cNvSpPr/>
          <p:nvPr/>
        </p:nvSpPr>
        <p:spPr>
          <a:xfrm rot="10800000" flipH="1">
            <a:off x="-1" y="1437623"/>
            <a:ext cx="3579020"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11" name="Google Shape;111;p10"/>
          <p:cNvSpPr/>
          <p:nvPr/>
        </p:nvSpPr>
        <p:spPr>
          <a:xfrm>
            <a:off x="3309019" y="1324959"/>
            <a:ext cx="270000" cy="270000"/>
          </a:xfrm>
          <a:prstGeom prst="ellipse">
            <a:avLst/>
          </a:prstGeom>
          <a:solidFill>
            <a:schemeClr val="lt1"/>
          </a:solidFill>
          <a:ln w="38100" cap="flat" cmpd="sng">
            <a:solidFill>
              <a:srgbClr val="0E75B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mbria"/>
              <a:ea typeface="Cambria"/>
              <a:cs typeface="Cambria"/>
              <a:sym typeface="Cambria"/>
            </a:endParaRPr>
          </a:p>
        </p:txBody>
      </p:sp>
      <p:sp>
        <p:nvSpPr>
          <p:cNvPr id="112" name="Google Shape;112;p10"/>
          <p:cNvSpPr txBox="1"/>
          <p:nvPr/>
        </p:nvSpPr>
        <p:spPr>
          <a:xfrm>
            <a:off x="7866366" y="4570000"/>
            <a:ext cx="594066" cy="273844"/>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en-GB" sz="900" b="0" i="0" u="none" strike="noStrike" cap="none">
                <a:solidFill>
                  <a:srgbClr val="888888"/>
                </a:solidFill>
                <a:latin typeface="Helvetica Neue"/>
                <a:ea typeface="Helvetica Neue"/>
                <a:cs typeface="Helvetica Neue"/>
                <a:sym typeface="Helvetica Neue"/>
              </a:rPr>
              <a:t>‹N›</a:t>
            </a:fld>
            <a:endParaRPr sz="90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rgbClr val="0E75BD"/>
              </a:buClr>
              <a:buSzPts val="3300"/>
              <a:buFont typeface="Helvetica Neue"/>
              <a:buNone/>
              <a:defRPr sz="3300" b="1" i="0" u="none" strike="noStrike" cap="none">
                <a:solidFill>
                  <a:srgbClr val="0E75BD"/>
                </a:solidFill>
                <a:latin typeface="Helvetica Neue"/>
                <a:ea typeface="Helvetica Neue"/>
                <a:cs typeface="Helvetica Neue"/>
                <a:sym typeface="Helvetica Neue"/>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7" name="Google Shape;7;p1"/>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rgbClr val="F7941D"/>
              </a:buClr>
              <a:buSzPts val="2100"/>
              <a:buFont typeface="Arial"/>
              <a:buChar char="•"/>
              <a:defRPr sz="2100" b="0" i="0" u="none" strike="noStrike" cap="none">
                <a:solidFill>
                  <a:schemeClr val="dk1"/>
                </a:solidFill>
                <a:latin typeface="Helvetica Neue"/>
                <a:ea typeface="Helvetica Neue"/>
                <a:cs typeface="Helvetica Neue"/>
                <a:sym typeface="Helvetica Neue"/>
              </a:defRPr>
            </a:lvl1pPr>
            <a:lvl2pPr marL="914400" marR="0" lvl="1" indent="-342900" algn="l" rtl="0">
              <a:lnSpc>
                <a:spcPct val="90000"/>
              </a:lnSpc>
              <a:spcBef>
                <a:spcPts val="400"/>
              </a:spcBef>
              <a:spcAft>
                <a:spcPts val="0"/>
              </a:spcAft>
              <a:buClr>
                <a:srgbClr val="F7941D"/>
              </a:buClr>
              <a:buSzPts val="1800"/>
              <a:buFont typeface="Arial"/>
              <a:buChar char="•"/>
              <a:defRPr sz="1800" b="0" i="0" u="none" strike="noStrike" cap="none">
                <a:solidFill>
                  <a:schemeClr val="dk1"/>
                </a:solidFill>
                <a:latin typeface="Helvetica Neue"/>
                <a:ea typeface="Helvetica Neue"/>
                <a:cs typeface="Helvetica Neue"/>
                <a:sym typeface="Helvetica Neue"/>
              </a:defRPr>
            </a:lvl2pPr>
            <a:lvl3pPr marL="1371600" marR="0" lvl="2" indent="-323850" algn="l" rtl="0">
              <a:lnSpc>
                <a:spcPct val="90000"/>
              </a:lnSpc>
              <a:spcBef>
                <a:spcPts val="400"/>
              </a:spcBef>
              <a:spcAft>
                <a:spcPts val="0"/>
              </a:spcAft>
              <a:buClr>
                <a:srgbClr val="F7941D"/>
              </a:buClr>
              <a:buSzPts val="1500"/>
              <a:buFont typeface="Arial"/>
              <a:buChar char="•"/>
              <a:defRPr sz="1500" b="0" i="0" u="none" strike="noStrike" cap="none">
                <a:solidFill>
                  <a:schemeClr val="dk1"/>
                </a:solidFill>
                <a:latin typeface="Helvetica Neue"/>
                <a:ea typeface="Helvetica Neue"/>
                <a:cs typeface="Helvetica Neue"/>
                <a:sym typeface="Helvetica Neue"/>
              </a:defRPr>
            </a:lvl3pPr>
            <a:lvl4pPr marL="1828800" marR="0" lvl="3" indent="-317500" algn="l" rtl="0">
              <a:lnSpc>
                <a:spcPct val="90000"/>
              </a:lnSpc>
              <a:spcBef>
                <a:spcPts val="400"/>
              </a:spcBef>
              <a:spcAft>
                <a:spcPts val="0"/>
              </a:spcAft>
              <a:buClr>
                <a:srgbClr val="F7941D"/>
              </a:buClr>
              <a:buSzPts val="1400"/>
              <a:buFont typeface="Arial"/>
              <a:buChar char="•"/>
              <a:defRPr sz="1400" b="0" i="0" u="none" strike="noStrike" cap="none">
                <a:solidFill>
                  <a:schemeClr val="dk1"/>
                </a:solidFill>
                <a:latin typeface="Helvetica Neue"/>
                <a:ea typeface="Helvetica Neue"/>
                <a:cs typeface="Helvetica Neue"/>
                <a:sym typeface="Helvetica Neue"/>
              </a:defRPr>
            </a:lvl4pPr>
            <a:lvl5pPr marL="2286000" marR="0" lvl="4" indent="-317500" algn="l" rtl="0">
              <a:lnSpc>
                <a:spcPct val="90000"/>
              </a:lnSpc>
              <a:spcBef>
                <a:spcPts val="400"/>
              </a:spcBef>
              <a:spcAft>
                <a:spcPts val="0"/>
              </a:spcAft>
              <a:buClr>
                <a:srgbClr val="F7941D"/>
              </a:buClr>
              <a:buSzPts val="1400"/>
              <a:buFont typeface="Arial"/>
              <a:buChar char="•"/>
              <a:defRPr sz="1400" b="0" i="0" u="none" strike="noStrike" cap="none">
                <a:solidFill>
                  <a:schemeClr val="dk1"/>
                </a:solidFill>
                <a:latin typeface="Helvetica Neue"/>
                <a:ea typeface="Helvetica Neue"/>
                <a:cs typeface="Helvetica Neue"/>
                <a:sym typeface="Helvetica Neue"/>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mbria"/>
                <a:ea typeface="Cambria"/>
                <a:cs typeface="Cambria"/>
                <a:sym typeface="Cambria"/>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mbria"/>
                <a:ea typeface="Cambria"/>
                <a:cs typeface="Cambria"/>
                <a:sym typeface="Cambria"/>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mbria"/>
                <a:ea typeface="Cambria"/>
                <a:cs typeface="Cambria"/>
                <a:sym typeface="Cambria"/>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mbria"/>
                <a:ea typeface="Cambria"/>
                <a:cs typeface="Cambria"/>
                <a:sym typeface="Cambria"/>
              </a:defRPr>
            </a:lvl9pPr>
          </a:lstStyle>
          <a:p>
            <a:endParaRPr/>
          </a:p>
        </p:txBody>
      </p:sp>
      <p:sp>
        <p:nvSpPr>
          <p:cNvPr id="8" name="Google Shape;8;p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Helvetica Neue"/>
                <a:ea typeface="Helvetica Neue"/>
                <a:cs typeface="Helvetica Neue"/>
                <a:sym typeface="Helvetica Neue"/>
              </a:defRPr>
            </a:lvl1pPr>
            <a:lvl2pPr marR="0" lvl="1"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2pPr>
            <a:lvl3pPr marR="0" lvl="2"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3pPr>
            <a:lvl4pPr marR="0" lvl="3"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4pPr>
            <a:lvl5pPr marR="0" lvl="4"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5pPr>
            <a:lvl6pPr marR="0" lvl="5"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6pPr>
            <a:lvl7pPr marR="0" lvl="6"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7pPr>
            <a:lvl8pPr marR="0" lvl="7"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8pPr>
            <a:lvl9pPr marR="0" lvl="8"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9pPr>
          </a:lstStyle>
          <a:p>
            <a:endParaRPr/>
          </a:p>
        </p:txBody>
      </p:sp>
      <p:sp>
        <p:nvSpPr>
          <p:cNvPr id="9" name="Google Shape;9;p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Helvetica Neue"/>
                <a:ea typeface="Helvetica Neue"/>
                <a:cs typeface="Helvetica Neue"/>
                <a:sym typeface="Helvetica Neue"/>
              </a:defRPr>
            </a:lvl1pPr>
            <a:lvl2pPr marR="0" lvl="1"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2pPr>
            <a:lvl3pPr marR="0" lvl="2"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3pPr>
            <a:lvl4pPr marR="0" lvl="3"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4pPr>
            <a:lvl5pPr marR="0" lvl="4"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5pPr>
            <a:lvl6pPr marR="0" lvl="5"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6pPr>
            <a:lvl7pPr marR="0" lvl="6"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7pPr>
            <a:lvl8pPr marR="0" lvl="7"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8pPr>
            <a:lvl9pPr marR="0" lvl="8" algn="l" rtl="0">
              <a:spcBef>
                <a:spcPts val="0"/>
              </a:spcBef>
              <a:spcAft>
                <a:spcPts val="0"/>
              </a:spcAft>
              <a:buSzPts val="1100"/>
              <a:buNone/>
              <a:defRPr sz="1400" b="0" i="0" u="none" strike="noStrike" cap="none">
                <a:solidFill>
                  <a:schemeClr val="dk1"/>
                </a:solidFill>
                <a:latin typeface="Cambria"/>
                <a:ea typeface="Cambria"/>
                <a:cs typeface="Cambria"/>
                <a:sym typeface="Cambria"/>
              </a:defRPr>
            </a:lvl9pPr>
          </a:lstStyle>
          <a:p>
            <a:endParaRPr/>
          </a:p>
        </p:txBody>
      </p:sp>
      <p:sp>
        <p:nvSpPr>
          <p:cNvPr id="10" name="Google Shape;10;p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Helvetica Neue"/>
                <a:ea typeface="Helvetica Neue"/>
                <a:cs typeface="Helvetica Neue"/>
                <a:sym typeface="Helvetica Neue"/>
              </a:defRPr>
            </a:lvl1pPr>
            <a:lvl2pPr marL="0" marR="0" lvl="1" indent="0" algn="r" rtl="0">
              <a:spcBef>
                <a:spcPts val="0"/>
              </a:spcBef>
              <a:buNone/>
              <a:defRPr sz="900" b="0" i="0" u="none" strike="noStrike" cap="none">
                <a:solidFill>
                  <a:srgbClr val="888888"/>
                </a:solidFill>
                <a:latin typeface="Helvetica Neue"/>
                <a:ea typeface="Helvetica Neue"/>
                <a:cs typeface="Helvetica Neue"/>
                <a:sym typeface="Helvetica Neue"/>
              </a:defRPr>
            </a:lvl2pPr>
            <a:lvl3pPr marL="0" marR="0" lvl="2" indent="0" algn="r" rtl="0">
              <a:spcBef>
                <a:spcPts val="0"/>
              </a:spcBef>
              <a:buNone/>
              <a:defRPr sz="900" b="0" i="0" u="none" strike="noStrike" cap="none">
                <a:solidFill>
                  <a:srgbClr val="888888"/>
                </a:solidFill>
                <a:latin typeface="Helvetica Neue"/>
                <a:ea typeface="Helvetica Neue"/>
                <a:cs typeface="Helvetica Neue"/>
                <a:sym typeface="Helvetica Neue"/>
              </a:defRPr>
            </a:lvl3pPr>
            <a:lvl4pPr marL="0" marR="0" lvl="3" indent="0" algn="r" rtl="0">
              <a:spcBef>
                <a:spcPts val="0"/>
              </a:spcBef>
              <a:buNone/>
              <a:defRPr sz="900" b="0" i="0" u="none" strike="noStrike" cap="none">
                <a:solidFill>
                  <a:srgbClr val="888888"/>
                </a:solidFill>
                <a:latin typeface="Helvetica Neue"/>
                <a:ea typeface="Helvetica Neue"/>
                <a:cs typeface="Helvetica Neue"/>
                <a:sym typeface="Helvetica Neue"/>
              </a:defRPr>
            </a:lvl4pPr>
            <a:lvl5pPr marL="0" marR="0" lvl="4" indent="0" algn="r" rtl="0">
              <a:spcBef>
                <a:spcPts val="0"/>
              </a:spcBef>
              <a:buNone/>
              <a:defRPr sz="900" b="0" i="0" u="none" strike="noStrike" cap="none">
                <a:solidFill>
                  <a:srgbClr val="888888"/>
                </a:solidFill>
                <a:latin typeface="Helvetica Neue"/>
                <a:ea typeface="Helvetica Neue"/>
                <a:cs typeface="Helvetica Neue"/>
                <a:sym typeface="Helvetica Neue"/>
              </a:defRPr>
            </a:lvl5pPr>
            <a:lvl6pPr marL="0" marR="0" lvl="5" indent="0" algn="r" rtl="0">
              <a:spcBef>
                <a:spcPts val="0"/>
              </a:spcBef>
              <a:buNone/>
              <a:defRPr sz="900" b="0" i="0" u="none" strike="noStrike" cap="none">
                <a:solidFill>
                  <a:srgbClr val="888888"/>
                </a:solidFill>
                <a:latin typeface="Helvetica Neue"/>
                <a:ea typeface="Helvetica Neue"/>
                <a:cs typeface="Helvetica Neue"/>
                <a:sym typeface="Helvetica Neue"/>
              </a:defRPr>
            </a:lvl6pPr>
            <a:lvl7pPr marL="0" marR="0" lvl="6" indent="0" algn="r" rtl="0">
              <a:spcBef>
                <a:spcPts val="0"/>
              </a:spcBef>
              <a:buNone/>
              <a:defRPr sz="900" b="0" i="0" u="none" strike="noStrike" cap="none">
                <a:solidFill>
                  <a:srgbClr val="888888"/>
                </a:solidFill>
                <a:latin typeface="Helvetica Neue"/>
                <a:ea typeface="Helvetica Neue"/>
                <a:cs typeface="Helvetica Neue"/>
                <a:sym typeface="Helvetica Neue"/>
              </a:defRPr>
            </a:lvl7pPr>
            <a:lvl8pPr marL="0" marR="0" lvl="7" indent="0" algn="r" rtl="0">
              <a:spcBef>
                <a:spcPts val="0"/>
              </a:spcBef>
              <a:buNone/>
              <a:defRPr sz="900" b="0" i="0" u="none" strike="noStrike" cap="none">
                <a:solidFill>
                  <a:srgbClr val="888888"/>
                </a:solidFill>
                <a:latin typeface="Helvetica Neue"/>
                <a:ea typeface="Helvetica Neue"/>
                <a:cs typeface="Helvetica Neue"/>
                <a:sym typeface="Helvetica Neue"/>
              </a:defRPr>
            </a:lvl8pPr>
            <a:lvl9pPr marL="0" marR="0" lvl="8" indent="0" algn="r" rtl="0">
              <a:spcBef>
                <a:spcPts val="0"/>
              </a:spcBef>
              <a:buNone/>
              <a:defRPr sz="9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GB"/>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g4see.web.cern.ch/"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emf"/><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hyperlink" Target="https://g4see.web.cern.ch/"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emf"/><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5"/>
          <p:cNvSpPr txBox="1">
            <a:spLocks noGrp="1"/>
          </p:cNvSpPr>
          <p:nvPr>
            <p:ph type="ctrTitle"/>
          </p:nvPr>
        </p:nvSpPr>
        <p:spPr>
          <a:xfrm>
            <a:off x="637283" y="735546"/>
            <a:ext cx="3591018" cy="1729978"/>
          </a:xfrm>
          <a:prstGeom prst="rect">
            <a:avLst/>
          </a:prstGeom>
          <a:noFill/>
          <a:ln>
            <a:noFill/>
          </a:ln>
        </p:spPr>
        <p:txBody>
          <a:bodyPr spcFirstLastPara="1" wrap="square" lIns="68575" tIns="34275" rIns="68575" bIns="34275" anchor="b" anchorCtr="0">
            <a:normAutofit/>
          </a:bodyPr>
          <a:lstStyle/>
          <a:p>
            <a:pPr marL="0" lvl="0" indent="0" algn="l" rtl="0">
              <a:lnSpc>
                <a:spcPct val="90000"/>
              </a:lnSpc>
              <a:spcBef>
                <a:spcPts val="0"/>
              </a:spcBef>
              <a:spcAft>
                <a:spcPts val="0"/>
              </a:spcAft>
              <a:buClr>
                <a:schemeClr val="lt1"/>
              </a:buClr>
              <a:buSzPts val="2700"/>
              <a:buFont typeface="Helvetica Neue"/>
              <a:buNone/>
            </a:pPr>
            <a:r>
              <a:rPr lang="en-GB" dirty="0"/>
              <a:t>WP3: Monte Carlo simulations - </a:t>
            </a:r>
            <a:r>
              <a:rPr lang="en-GB" dirty="0" err="1"/>
              <a:t>UniPD</a:t>
            </a:r>
            <a:endParaRPr dirty="0"/>
          </a:p>
        </p:txBody>
      </p:sp>
      <p:sp>
        <p:nvSpPr>
          <p:cNvPr id="151" name="Google Shape;151;p15"/>
          <p:cNvSpPr txBox="1">
            <a:spLocks noGrp="1"/>
          </p:cNvSpPr>
          <p:nvPr>
            <p:ph type="body" idx="1"/>
          </p:nvPr>
        </p:nvSpPr>
        <p:spPr>
          <a:xfrm>
            <a:off x="6894258" y="3597864"/>
            <a:ext cx="1944290" cy="972740"/>
          </a:xfrm>
          <a:prstGeom prst="rect">
            <a:avLst/>
          </a:prstGeom>
          <a:noFill/>
          <a:ln>
            <a:noFill/>
          </a:ln>
        </p:spPr>
        <p:txBody>
          <a:bodyPr spcFirstLastPara="1" wrap="square" lIns="68575" tIns="34275" rIns="68575" bIns="34275" anchor="t" anchorCtr="0">
            <a:normAutofit/>
          </a:bodyPr>
          <a:lstStyle/>
          <a:p>
            <a:pPr marL="0" marR="0" lvl="0" indent="0" algn="l" rtl="0">
              <a:lnSpc>
                <a:spcPct val="100000"/>
              </a:lnSpc>
              <a:spcBef>
                <a:spcPts val="0"/>
              </a:spcBef>
              <a:spcAft>
                <a:spcPts val="0"/>
              </a:spcAft>
              <a:buClr>
                <a:schemeClr val="lt1"/>
              </a:buClr>
              <a:buSzPts val="1800"/>
              <a:buFont typeface="Helvetica Neue"/>
              <a:buNone/>
            </a:pPr>
            <a:r>
              <a:rPr lang="it-IT" dirty="0"/>
              <a:t>M. </a:t>
            </a:r>
            <a:r>
              <a:rPr lang="it-IT" dirty="0" err="1"/>
              <a:t>Bagatin</a:t>
            </a:r>
            <a:r>
              <a:rPr lang="it-IT" dirty="0"/>
              <a:t>, </a:t>
            </a:r>
          </a:p>
          <a:p>
            <a:pPr marL="0" marR="0" lvl="0" indent="0" algn="l" rtl="0">
              <a:lnSpc>
                <a:spcPct val="100000"/>
              </a:lnSpc>
              <a:spcBef>
                <a:spcPts val="0"/>
              </a:spcBef>
              <a:spcAft>
                <a:spcPts val="0"/>
              </a:spcAft>
              <a:buClr>
                <a:schemeClr val="lt1"/>
              </a:buClr>
              <a:buSzPts val="1800"/>
              <a:buFont typeface="Helvetica Neue"/>
              <a:buNone/>
            </a:pPr>
            <a:r>
              <a:rPr lang="it-IT" dirty="0"/>
              <a:t>S. Gerardin, </a:t>
            </a:r>
          </a:p>
          <a:p>
            <a:pPr marL="0" marR="0" lvl="0" indent="0" algn="l" rtl="0">
              <a:lnSpc>
                <a:spcPct val="100000"/>
              </a:lnSpc>
              <a:spcBef>
                <a:spcPts val="0"/>
              </a:spcBef>
              <a:spcAft>
                <a:spcPts val="0"/>
              </a:spcAft>
              <a:buClr>
                <a:schemeClr val="lt1"/>
              </a:buClr>
              <a:buSzPts val="1800"/>
              <a:buFont typeface="Helvetica Neue"/>
              <a:buNone/>
            </a:pPr>
            <a:r>
              <a:rPr lang="it-IT" dirty="0"/>
              <a:t>A. Paccagnella</a:t>
            </a:r>
            <a:endParaRPr dirty="0"/>
          </a:p>
        </p:txBody>
      </p:sp>
      <p:sp>
        <p:nvSpPr>
          <p:cNvPr id="152" name="Google Shape;152;p15"/>
          <p:cNvSpPr txBox="1">
            <a:spLocks noGrp="1"/>
          </p:cNvSpPr>
          <p:nvPr>
            <p:ph type="body" idx="2"/>
          </p:nvPr>
        </p:nvSpPr>
        <p:spPr>
          <a:xfrm>
            <a:off x="636985" y="2769710"/>
            <a:ext cx="3590925" cy="707883"/>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SzPts val="1800"/>
              <a:buNone/>
            </a:pPr>
            <a:r>
              <a:rPr lang="en-GB" dirty="0"/>
              <a:t>24.03.2023</a:t>
            </a:r>
            <a:endParaRPr dirty="0"/>
          </a:p>
          <a:p>
            <a:pPr marL="0" lvl="0" indent="0" algn="l" rtl="0">
              <a:lnSpc>
                <a:spcPct val="90000"/>
              </a:lnSpc>
              <a:spcBef>
                <a:spcPts val="0"/>
              </a:spcBef>
              <a:spcAft>
                <a:spcPts val="0"/>
              </a:spcAft>
              <a:buSzPts val="1800"/>
              <a:buNone/>
            </a:pPr>
            <a:endParaRPr dirty="0"/>
          </a:p>
        </p:txBody>
      </p:sp>
      <p:sp>
        <p:nvSpPr>
          <p:cNvPr id="153" name="Google Shape;153;p15"/>
          <p:cNvSpPr txBox="1">
            <a:spLocks noGrp="1"/>
          </p:cNvSpPr>
          <p:nvPr>
            <p:ph type="body" idx="3"/>
          </p:nvPr>
        </p:nvSpPr>
        <p:spPr>
          <a:xfrm>
            <a:off x="636985" y="3477593"/>
            <a:ext cx="3590925" cy="707883"/>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SzPts val="1400"/>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1"/>
          <p:cNvSpPr txBox="1">
            <a:spLocks noGrp="1"/>
          </p:cNvSpPr>
          <p:nvPr>
            <p:ph type="title"/>
          </p:nvPr>
        </p:nvSpPr>
        <p:spPr>
          <a:xfrm>
            <a:off x="628650" y="273844"/>
            <a:ext cx="7886700" cy="6363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dirty="0"/>
              <a:t>WP3: Monte Carlo simulations, Tasks 3.4/3.5</a:t>
            </a:r>
            <a:endParaRPr sz="2400" b="1" i="0" u="none" strike="noStrike" cap="none" dirty="0">
              <a:solidFill>
                <a:schemeClr val="dk1"/>
              </a:solidFill>
              <a:latin typeface="Calibri"/>
              <a:ea typeface="Calibri"/>
              <a:cs typeface="Calibri"/>
              <a:sym typeface="Calibri"/>
            </a:endParaRPr>
          </a:p>
        </p:txBody>
      </p:sp>
      <p:sp>
        <p:nvSpPr>
          <p:cNvPr id="262" name="Google Shape;262;p31"/>
          <p:cNvSpPr txBox="1">
            <a:spLocks noGrp="1"/>
          </p:cNvSpPr>
          <p:nvPr>
            <p:ph type="body" idx="1"/>
          </p:nvPr>
        </p:nvSpPr>
        <p:spPr>
          <a:xfrm>
            <a:off x="628650" y="1369218"/>
            <a:ext cx="7886700" cy="3102000"/>
          </a:xfrm>
          <a:prstGeom prst="rect">
            <a:avLst/>
          </a:prstGeom>
          <a:noFill/>
          <a:ln>
            <a:noFill/>
          </a:ln>
        </p:spPr>
        <p:txBody>
          <a:bodyPr spcFirstLastPara="1" wrap="square" lIns="68575" tIns="34275" rIns="68575" bIns="34275" anchor="t" anchorCtr="0">
            <a:normAutofit fontScale="40000" lnSpcReduction="20000"/>
          </a:bodyPr>
          <a:lstStyle/>
          <a:p>
            <a:pPr marL="0" lvl="0" indent="0" algn="l" rtl="0">
              <a:lnSpc>
                <a:spcPct val="120000"/>
              </a:lnSpc>
              <a:spcBef>
                <a:spcPts val="0"/>
              </a:spcBef>
              <a:spcAft>
                <a:spcPts val="0"/>
              </a:spcAft>
              <a:buSzPct val="100000"/>
              <a:buNone/>
            </a:pPr>
            <a:r>
              <a:rPr lang="en-GB" sz="2800" dirty="0" err="1">
                <a:solidFill>
                  <a:schemeClr val="tx1"/>
                </a:solidFill>
              </a:rPr>
              <a:t>UniPD</a:t>
            </a:r>
            <a:r>
              <a:rPr lang="en-GB" sz="2800" dirty="0">
                <a:solidFill>
                  <a:schemeClr val="tx1"/>
                </a:solidFill>
              </a:rPr>
              <a:t> is involved in the following tasks and deliverables:</a:t>
            </a:r>
          </a:p>
          <a:p>
            <a:pPr marL="177800" lvl="0" indent="-212248" algn="l" rtl="0">
              <a:lnSpc>
                <a:spcPct val="120000"/>
              </a:lnSpc>
              <a:spcBef>
                <a:spcPts val="0"/>
              </a:spcBef>
              <a:spcAft>
                <a:spcPts val="0"/>
              </a:spcAft>
              <a:buSzPct val="100000"/>
              <a:buChar char="•"/>
            </a:pPr>
            <a:r>
              <a:rPr lang="en-GB" sz="2800" dirty="0">
                <a:solidFill>
                  <a:schemeClr val="tx1"/>
                </a:solidFill>
              </a:rPr>
              <a:t>Task 3.4</a:t>
            </a:r>
            <a:endParaRPr sz="2800" dirty="0">
              <a:solidFill>
                <a:schemeClr val="tx1"/>
              </a:solidFill>
            </a:endParaRPr>
          </a:p>
          <a:p>
            <a:pPr marL="177800" lvl="0" indent="-161448" algn="l" rtl="0">
              <a:lnSpc>
                <a:spcPct val="120000"/>
              </a:lnSpc>
              <a:spcBef>
                <a:spcPts val="0"/>
              </a:spcBef>
              <a:spcAft>
                <a:spcPts val="0"/>
              </a:spcAft>
              <a:buClr>
                <a:schemeClr val="dk1"/>
              </a:buClr>
              <a:buSzPct val="100000"/>
              <a:buChar char="•"/>
            </a:pPr>
            <a:r>
              <a:rPr lang="en-GB" sz="2800" dirty="0">
                <a:solidFill>
                  <a:schemeClr val="tx1"/>
                </a:solidFill>
              </a:rPr>
              <a:t>Assessment of energy deposition variability and uncertainty related to beam transport across </a:t>
            </a:r>
            <a:r>
              <a:rPr lang="en-GB" sz="2800" u="sng" dirty="0">
                <a:solidFill>
                  <a:schemeClr val="tx1"/>
                </a:solidFill>
              </a:rPr>
              <a:t>degraders, printed circuit boards and packages</a:t>
            </a:r>
            <a:r>
              <a:rPr lang="en-GB" sz="2800" dirty="0">
                <a:solidFill>
                  <a:schemeClr val="tx1"/>
                </a:solidFill>
              </a:rPr>
              <a:t>. </a:t>
            </a:r>
            <a:r>
              <a:rPr lang="en-GB" sz="2800" b="1" dirty="0">
                <a:solidFill>
                  <a:schemeClr val="tx1"/>
                </a:solidFill>
              </a:rPr>
              <a:t>Memories</a:t>
            </a:r>
            <a:r>
              <a:rPr lang="en-GB" sz="2800" dirty="0">
                <a:solidFill>
                  <a:schemeClr val="tx1"/>
                </a:solidFill>
              </a:rPr>
              <a:t> and/or logic devices with state- of-the- art feature size will be </a:t>
            </a:r>
            <a:r>
              <a:rPr lang="en-GB" sz="2800" dirty="0" err="1">
                <a:solidFill>
                  <a:schemeClr val="tx1"/>
                </a:solidFill>
              </a:rPr>
              <a:t>modeled</a:t>
            </a:r>
            <a:r>
              <a:rPr lang="en-GB" sz="2800" dirty="0">
                <a:solidFill>
                  <a:schemeClr val="tx1"/>
                </a:solidFill>
              </a:rPr>
              <a:t> and used to quantify the energy deposition variability and uncertainties caused by the materials and structures interposed between the beam and the sensitive volumes. Results will be compared to the experimental tests performed in WP5.</a:t>
            </a:r>
          </a:p>
          <a:p>
            <a:pPr marL="177800" indent="-161448">
              <a:lnSpc>
                <a:spcPct val="120000"/>
              </a:lnSpc>
              <a:spcBef>
                <a:spcPts val="0"/>
              </a:spcBef>
              <a:buClr>
                <a:schemeClr val="dk1"/>
              </a:buClr>
              <a:buSzPct val="100000"/>
            </a:pPr>
            <a:r>
              <a:rPr lang="en-GB" sz="2800" dirty="0">
                <a:solidFill>
                  <a:schemeClr val="tx1"/>
                </a:solidFill>
              </a:rPr>
              <a:t>[Deliverable 3.4: Demonstration of LET uncertainty reduction from simulations as a complement to experimental measurements]</a:t>
            </a:r>
          </a:p>
          <a:p>
            <a:pPr marL="177800" lvl="0" indent="0" algn="l" rtl="0">
              <a:lnSpc>
                <a:spcPct val="120000"/>
              </a:lnSpc>
              <a:spcBef>
                <a:spcPts val="0"/>
              </a:spcBef>
              <a:spcAft>
                <a:spcPts val="0"/>
              </a:spcAft>
              <a:buNone/>
            </a:pPr>
            <a:endParaRPr sz="2800" dirty="0">
              <a:solidFill>
                <a:schemeClr val="tx1"/>
              </a:solidFill>
            </a:endParaRPr>
          </a:p>
          <a:p>
            <a:pPr marL="177800" lvl="0" indent="0" algn="l" rtl="0">
              <a:lnSpc>
                <a:spcPct val="120000"/>
              </a:lnSpc>
              <a:spcBef>
                <a:spcPts val="0"/>
              </a:spcBef>
              <a:spcAft>
                <a:spcPts val="0"/>
              </a:spcAft>
              <a:buNone/>
            </a:pPr>
            <a:endParaRPr sz="2800" dirty="0">
              <a:solidFill>
                <a:schemeClr val="tx1"/>
              </a:solidFill>
            </a:endParaRPr>
          </a:p>
          <a:p>
            <a:pPr marL="177800" lvl="0" indent="-212248" algn="l" rtl="0">
              <a:lnSpc>
                <a:spcPct val="120000"/>
              </a:lnSpc>
              <a:spcBef>
                <a:spcPts val="0"/>
              </a:spcBef>
              <a:spcAft>
                <a:spcPts val="0"/>
              </a:spcAft>
              <a:buSzPct val="100000"/>
              <a:buChar char="•"/>
            </a:pPr>
            <a:r>
              <a:rPr lang="en-GB" sz="2800" dirty="0">
                <a:solidFill>
                  <a:schemeClr val="tx1"/>
                </a:solidFill>
              </a:rPr>
              <a:t>Task 3.5</a:t>
            </a:r>
            <a:endParaRPr sz="2800" dirty="0">
              <a:solidFill>
                <a:schemeClr val="tx1"/>
              </a:solidFill>
            </a:endParaRPr>
          </a:p>
          <a:p>
            <a:pPr marL="177800" lvl="0" indent="-161448" algn="l" rtl="0">
              <a:lnSpc>
                <a:spcPct val="120000"/>
              </a:lnSpc>
              <a:spcBef>
                <a:spcPts val="0"/>
              </a:spcBef>
              <a:spcAft>
                <a:spcPts val="0"/>
              </a:spcAft>
              <a:buClr>
                <a:schemeClr val="dk1"/>
              </a:buClr>
              <a:buSzPct val="100000"/>
              <a:buChar char="•"/>
            </a:pPr>
            <a:r>
              <a:rPr lang="en-GB" sz="2800" dirty="0">
                <a:solidFill>
                  <a:schemeClr val="tx1"/>
                </a:solidFill>
              </a:rPr>
              <a:t>Differences between energy deposition events caused by very-high-energy and standard-energy heavy ions will be simulated using benchmark components, such as </a:t>
            </a:r>
            <a:r>
              <a:rPr lang="en-GB" sz="2800" b="1" dirty="0">
                <a:solidFill>
                  <a:schemeClr val="tx1"/>
                </a:solidFill>
              </a:rPr>
              <a:t>memories</a:t>
            </a:r>
            <a:r>
              <a:rPr lang="en-GB" sz="2800" dirty="0">
                <a:solidFill>
                  <a:schemeClr val="tx1"/>
                </a:solidFill>
              </a:rPr>
              <a:t>, or </a:t>
            </a:r>
            <a:r>
              <a:rPr lang="en-GB" sz="2800" b="1" dirty="0">
                <a:solidFill>
                  <a:schemeClr val="tx1"/>
                </a:solidFill>
              </a:rPr>
              <a:t>simplified sensitive volumes</a:t>
            </a:r>
            <a:r>
              <a:rPr lang="en-GB" sz="2800" dirty="0">
                <a:solidFill>
                  <a:schemeClr val="tx1"/>
                </a:solidFill>
              </a:rPr>
              <a:t>. Monte Carlo techniques  will be adopted for the purpose, using existing codes based on Geant4, with a particular focus on the production of highly-energetic secondary electrons. Results will be compared to the experimental tests performed in WP5.</a:t>
            </a:r>
          </a:p>
          <a:p>
            <a:pPr marL="177800" indent="-161448">
              <a:lnSpc>
                <a:spcPct val="120000"/>
              </a:lnSpc>
              <a:spcBef>
                <a:spcPts val="0"/>
              </a:spcBef>
              <a:buClr>
                <a:schemeClr val="dk1"/>
              </a:buClr>
              <a:buSzPct val="100000"/>
            </a:pPr>
            <a:r>
              <a:rPr lang="en-GB" sz="2800" dirty="0">
                <a:solidFill>
                  <a:schemeClr val="tx1"/>
                </a:solidFill>
              </a:rPr>
              <a:t>[Deliverable 3.5: Modelling of medium-complexity devices and response to different ion beams]</a:t>
            </a:r>
          </a:p>
          <a:p>
            <a:pPr marL="177800" lvl="0" indent="-161448" algn="l" rtl="0">
              <a:lnSpc>
                <a:spcPct val="120000"/>
              </a:lnSpc>
              <a:spcBef>
                <a:spcPts val="0"/>
              </a:spcBef>
              <a:spcAft>
                <a:spcPts val="0"/>
              </a:spcAft>
              <a:buClr>
                <a:schemeClr val="dk1"/>
              </a:buClr>
              <a:buSzPct val="100000"/>
              <a:buChar char="•"/>
            </a:pPr>
            <a:endParaRPr sz="2800" dirty="0">
              <a:solidFill>
                <a:schemeClr val="tx1"/>
              </a:solidFill>
            </a:endParaRPr>
          </a:p>
          <a:p>
            <a:pPr marL="0" lvl="0" indent="0" algn="l" rtl="0">
              <a:lnSpc>
                <a:spcPct val="90000"/>
              </a:lnSpc>
              <a:spcBef>
                <a:spcPts val="0"/>
              </a:spcBef>
              <a:spcAft>
                <a:spcPts val="0"/>
              </a:spcAft>
              <a:buNone/>
            </a:pPr>
            <a:endParaRPr dirty="0"/>
          </a:p>
        </p:txBody>
      </p:sp>
      <p:sp>
        <p:nvSpPr>
          <p:cNvPr id="263" name="Google Shape;263;p3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p>
            <a:pPr marL="0" lvl="0" indent="0" algn="ctr" rtl="0">
              <a:spcBef>
                <a:spcPts val="0"/>
              </a:spcBef>
              <a:spcAft>
                <a:spcPts val="0"/>
              </a:spcAft>
              <a:buNone/>
            </a:pPr>
            <a:r>
              <a:rPr lang="en-GB"/>
              <a:t>HEARTS Kick-off meeting, CERN, 20.01.2023</a:t>
            </a:r>
            <a:endParaRPr/>
          </a:p>
        </p:txBody>
      </p:sp>
      <p:pic>
        <p:nvPicPr>
          <p:cNvPr id="264" name="Google Shape;264;p31"/>
          <p:cNvPicPr preferRelativeResize="0"/>
          <p:nvPr/>
        </p:nvPicPr>
        <p:blipFill rotWithShape="1">
          <a:blip r:embed="rId3">
            <a:alphaModFix/>
          </a:blip>
          <a:srcRect/>
          <a:stretch/>
        </p:blipFill>
        <p:spPr>
          <a:xfrm>
            <a:off x="484591" y="4386282"/>
            <a:ext cx="618149" cy="618697"/>
          </a:xfrm>
          <a:prstGeom prst="rect">
            <a:avLst/>
          </a:prstGeom>
          <a:noFill/>
          <a:ln>
            <a:noFill/>
          </a:ln>
        </p:spPr>
      </p:pic>
      <p:sp>
        <p:nvSpPr>
          <p:cNvPr id="265" name="Google Shape;265;p31"/>
          <p:cNvSpPr/>
          <p:nvPr/>
        </p:nvSpPr>
        <p:spPr>
          <a:xfrm rot="10800000" flipH="1">
            <a:off x="1154234" y="4668631"/>
            <a:ext cx="7357800" cy="54000"/>
          </a:xfrm>
          <a:prstGeom prst="rect">
            <a:avLst/>
          </a:prstGeom>
          <a:solidFill>
            <a:srgbClr val="F7941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66" name="Google Shape;266;p31"/>
          <p:cNvSpPr/>
          <p:nvPr/>
        </p:nvSpPr>
        <p:spPr>
          <a:xfrm>
            <a:off x="8214925" y="4560630"/>
            <a:ext cx="297000" cy="270000"/>
          </a:xfrm>
          <a:prstGeom prst="hexagon">
            <a:avLst>
              <a:gd name="adj" fmla="val 25000"/>
              <a:gd name="vf" fmla="val 115470"/>
            </a:avLst>
          </a:prstGeom>
          <a:solidFill>
            <a:schemeClr val="lt1"/>
          </a:solidFill>
          <a:ln w="38100" cap="flat" cmpd="sng">
            <a:solidFill>
              <a:srgbClr val="F7941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GB" sz="1400" b="0" i="0" u="none" strike="noStrike" cap="none">
                <a:solidFill>
                  <a:schemeClr val="lt1"/>
                </a:solidFill>
                <a:latin typeface="Calibri"/>
                <a:ea typeface="Calibri"/>
                <a:cs typeface="Calibri"/>
                <a:sym typeface="Calibri"/>
              </a:rPr>
              <a:t>2</a:t>
            </a:r>
            <a:endParaRPr sz="1100"/>
          </a:p>
        </p:txBody>
      </p:sp>
      <p:sp>
        <p:nvSpPr>
          <p:cNvPr id="267" name="Google Shape;267;p31"/>
          <p:cNvSpPr/>
          <p:nvPr/>
        </p:nvSpPr>
        <p:spPr>
          <a:xfrm rot="10800000" flipH="1">
            <a:off x="-1" y="4668631"/>
            <a:ext cx="451800"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68" name="Google Shape;268;p31"/>
          <p:cNvSpPr/>
          <p:nvPr/>
        </p:nvSpPr>
        <p:spPr>
          <a:xfrm rot="10800000" flipH="1">
            <a:off x="0" y="910154"/>
            <a:ext cx="8511900" cy="54000"/>
          </a:xfrm>
          <a:prstGeom prst="rect">
            <a:avLst/>
          </a:prstGeom>
          <a:solidFill>
            <a:srgbClr val="0E75BD"/>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69" name="Google Shape;269;p31"/>
          <p:cNvSpPr/>
          <p:nvPr/>
        </p:nvSpPr>
        <p:spPr>
          <a:xfrm>
            <a:off x="8241925" y="797470"/>
            <a:ext cx="270000" cy="270000"/>
          </a:xfrm>
          <a:prstGeom prst="ellipse">
            <a:avLst/>
          </a:prstGeom>
          <a:solidFill>
            <a:schemeClr val="lt1"/>
          </a:solidFill>
          <a:ln w="38100" cap="flat" cmpd="sng">
            <a:solidFill>
              <a:srgbClr val="0E75BD"/>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70" name="Google Shape;270;p31"/>
          <p:cNvSpPr txBox="1"/>
          <p:nvPr/>
        </p:nvSpPr>
        <p:spPr>
          <a:xfrm>
            <a:off x="7866366" y="4570000"/>
            <a:ext cx="594000" cy="273900"/>
          </a:xfrm>
          <a:prstGeom prst="rect">
            <a:avLst/>
          </a:prstGeom>
          <a:noFill/>
          <a:ln>
            <a:noFill/>
          </a:ln>
        </p:spPr>
        <p:txBody>
          <a:bodyPr spcFirstLastPara="1" wrap="square" lIns="68575" tIns="34275" rIns="68575" bIns="34275" anchor="ctr" anchorCtr="0">
            <a:noAutofit/>
          </a:bodyPr>
          <a:lstStyle/>
          <a:p>
            <a:pPr marL="0" marR="0" lvl="0" indent="0" algn="r" rtl="0">
              <a:spcBef>
                <a:spcPts val="0"/>
              </a:spcBef>
              <a:spcAft>
                <a:spcPts val="0"/>
              </a:spcAft>
              <a:buNone/>
            </a:pPr>
            <a:fld id="{00000000-1234-1234-1234-123412341234}" type="slidenum">
              <a:rPr lang="en-GB" sz="900" b="0" i="0" u="none" strike="noStrike" cap="none">
                <a:solidFill>
                  <a:srgbClr val="888888"/>
                </a:solidFill>
                <a:latin typeface="Helvetica Neue"/>
                <a:ea typeface="Helvetica Neue"/>
                <a:cs typeface="Helvetica Neue"/>
                <a:sym typeface="Helvetica Neue"/>
              </a:rPr>
              <a:t>2</a:t>
            </a:fld>
            <a:endParaRPr sz="900" b="0" i="0" u="none" strike="noStrike" cap="none">
              <a:solidFill>
                <a:srgbClr val="888888"/>
              </a:solidFill>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21"/>
          <p:cNvSpPr txBox="1">
            <a:spLocks noGrp="1"/>
          </p:cNvSpPr>
          <p:nvPr>
            <p:ph type="title"/>
          </p:nvPr>
        </p:nvSpPr>
        <p:spPr>
          <a:xfrm>
            <a:off x="628650" y="273844"/>
            <a:ext cx="7886700" cy="6363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0E75BD"/>
              </a:buClr>
              <a:buSzPts val="2400"/>
              <a:buFont typeface="Helvetica Neue"/>
              <a:buNone/>
            </a:pPr>
            <a:r>
              <a:rPr lang="en-GB"/>
              <a:t>WP3: Monte Carlo simulations, Tasks 3.4/3.5</a:t>
            </a:r>
            <a:endParaRPr/>
          </a:p>
        </p:txBody>
      </p:sp>
      <p:sp>
        <p:nvSpPr>
          <p:cNvPr id="248" name="Google Shape;248;p21"/>
          <p:cNvSpPr txBox="1">
            <a:spLocks noGrp="1"/>
          </p:cNvSpPr>
          <p:nvPr>
            <p:ph type="body" idx="1"/>
          </p:nvPr>
        </p:nvSpPr>
        <p:spPr>
          <a:xfrm>
            <a:off x="628850" y="1051200"/>
            <a:ext cx="5069525" cy="3420025"/>
          </a:xfrm>
          <a:prstGeom prst="rect">
            <a:avLst/>
          </a:prstGeom>
          <a:noFill/>
          <a:ln>
            <a:noFill/>
          </a:ln>
        </p:spPr>
        <p:txBody>
          <a:bodyPr spcFirstLastPara="1" wrap="square" lIns="68575" tIns="34275" rIns="68575" bIns="34275" anchor="t" anchorCtr="0">
            <a:normAutofit/>
          </a:bodyPr>
          <a:lstStyle/>
          <a:p>
            <a:pPr marL="152242" lvl="0" indent="0" algn="l" rtl="0">
              <a:lnSpc>
                <a:spcPct val="110000"/>
              </a:lnSpc>
              <a:spcBef>
                <a:spcPts val="0"/>
              </a:spcBef>
              <a:spcAft>
                <a:spcPts val="0"/>
              </a:spcAft>
              <a:buSzPct val="100000"/>
              <a:buNone/>
            </a:pPr>
            <a:r>
              <a:rPr lang="en-US" sz="1600" dirty="0"/>
              <a:t>Tentative list of memories that will be simulated (and experimentally tested) by </a:t>
            </a:r>
            <a:r>
              <a:rPr lang="en-US" sz="1600" dirty="0" err="1"/>
              <a:t>UniPD</a:t>
            </a:r>
            <a:r>
              <a:rPr lang="en-US" sz="1600" dirty="0"/>
              <a:t> during HEARTS: </a:t>
            </a:r>
          </a:p>
          <a:p>
            <a:pPr indent="-304958">
              <a:lnSpc>
                <a:spcPct val="110000"/>
              </a:lnSpc>
              <a:spcBef>
                <a:spcPts val="0"/>
              </a:spcBef>
              <a:buSzPct val="100000"/>
            </a:pPr>
            <a:r>
              <a:rPr lang="en-US" sz="1600" dirty="0"/>
              <a:t>Floating Gate 3D NAND Flash Memories</a:t>
            </a:r>
          </a:p>
          <a:p>
            <a:pPr lvl="1" indent="-304958">
              <a:lnSpc>
                <a:spcPct val="110000"/>
              </a:lnSpc>
              <a:spcBef>
                <a:spcPts val="0"/>
              </a:spcBef>
              <a:buSzPct val="100000"/>
            </a:pPr>
            <a:r>
              <a:rPr lang="en-US" sz="1300" dirty="0"/>
              <a:t>GDML Model already available</a:t>
            </a:r>
          </a:p>
          <a:p>
            <a:pPr lvl="1" indent="-304958">
              <a:lnSpc>
                <a:spcPct val="110000"/>
              </a:lnSpc>
              <a:spcBef>
                <a:spcPts val="0"/>
              </a:spcBef>
              <a:buSzPct val="100000"/>
            </a:pPr>
            <a:r>
              <a:rPr lang="en-US" sz="1300" dirty="0"/>
              <a:t>Details are under NDA with the manufacturer</a:t>
            </a:r>
          </a:p>
          <a:p>
            <a:pPr indent="-304958">
              <a:lnSpc>
                <a:spcPct val="110000"/>
              </a:lnSpc>
              <a:spcBef>
                <a:spcPts val="0"/>
              </a:spcBef>
              <a:buSzPct val="100000"/>
            </a:pPr>
            <a:r>
              <a:rPr lang="en-US" sz="1600" dirty="0"/>
              <a:t>Charge Trap 3D NAND Flash Memories</a:t>
            </a:r>
          </a:p>
          <a:p>
            <a:pPr lvl="1" indent="-304958">
              <a:lnSpc>
                <a:spcPct val="110000"/>
              </a:lnSpc>
              <a:spcBef>
                <a:spcPts val="0"/>
              </a:spcBef>
              <a:buSzPct val="100000"/>
            </a:pPr>
            <a:r>
              <a:rPr lang="en-US" sz="1300" dirty="0"/>
              <a:t>Working with the manufacturer to create the GDML model</a:t>
            </a:r>
          </a:p>
          <a:p>
            <a:pPr lvl="1" indent="-304958">
              <a:lnSpc>
                <a:spcPct val="110000"/>
              </a:lnSpc>
              <a:spcBef>
                <a:spcPts val="0"/>
              </a:spcBef>
              <a:buSzPct val="100000"/>
            </a:pPr>
            <a:r>
              <a:rPr lang="en-US" sz="1300" dirty="0"/>
              <a:t>Details will be under NDA with the manufacturer</a:t>
            </a:r>
          </a:p>
          <a:p>
            <a:pPr indent="-304958">
              <a:lnSpc>
                <a:spcPct val="110000"/>
              </a:lnSpc>
              <a:spcBef>
                <a:spcPts val="0"/>
              </a:spcBef>
              <a:buSzPct val="100000"/>
            </a:pPr>
            <a:r>
              <a:rPr lang="en-US" sz="1600" dirty="0"/>
              <a:t>SRAM Cell</a:t>
            </a:r>
          </a:p>
          <a:p>
            <a:pPr lvl="1" indent="-304958">
              <a:lnSpc>
                <a:spcPct val="110000"/>
              </a:lnSpc>
              <a:spcBef>
                <a:spcPts val="0"/>
              </a:spcBef>
              <a:buSzPct val="100000"/>
            </a:pPr>
            <a:r>
              <a:rPr lang="en-US" sz="1300" dirty="0"/>
              <a:t>Discussing with the manufacturer for the GDML model and experiments</a:t>
            </a:r>
          </a:p>
        </p:txBody>
      </p:sp>
      <p:sp>
        <p:nvSpPr>
          <p:cNvPr id="249" name="Google Shape;249;p21"/>
          <p:cNvSpPr txBox="1"/>
          <p:nvPr/>
        </p:nvSpPr>
        <p:spPr>
          <a:xfrm>
            <a:off x="5698375" y="4734875"/>
            <a:ext cx="3000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a:solidFill>
                  <a:srgbClr val="5D89EA"/>
                </a:solidFill>
                <a:uFill>
                  <a:noFill/>
                </a:uFill>
                <a:hlinkClick r:id="rId3">
                  <a:extLst>
                    <a:ext uri="{A12FA001-AC4F-418D-AE19-62706E023703}">
                      <ahyp:hlinkClr xmlns:ahyp="http://schemas.microsoft.com/office/drawing/2018/hyperlinkcolor" val="tx"/>
                    </a:ext>
                  </a:extLst>
                </a:hlinkClick>
              </a:rPr>
              <a:t>https://g4see.web.cern.ch</a:t>
            </a:r>
            <a:endParaRPr/>
          </a:p>
        </p:txBody>
      </p:sp>
      <p:sp>
        <p:nvSpPr>
          <p:cNvPr id="250" name="Google Shape;250;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p>
            <a:pPr marL="0" lvl="0" indent="0" algn="ctr" rtl="0">
              <a:spcBef>
                <a:spcPts val="0"/>
              </a:spcBef>
              <a:spcAft>
                <a:spcPts val="0"/>
              </a:spcAft>
              <a:buNone/>
            </a:pPr>
            <a:r>
              <a:rPr lang="en-GB"/>
              <a:t>HEARTS Kick-off meeting, CERN, 20.01.2023</a:t>
            </a:r>
            <a:endParaRPr/>
          </a:p>
        </p:txBody>
      </p:sp>
      <p:pic>
        <p:nvPicPr>
          <p:cNvPr id="16" name="Picture 15">
            <a:extLst>
              <a:ext uri="{FF2B5EF4-FFF2-40B4-BE49-F238E27FC236}">
                <a16:creationId xmlns:a16="http://schemas.microsoft.com/office/drawing/2014/main" id="{41E34901-83B5-AC34-8A7B-602ABE8720DF}"/>
              </a:ext>
            </a:extLst>
          </p:cNvPr>
          <p:cNvPicPr>
            <a:picLocks noChangeAspect="1"/>
          </p:cNvPicPr>
          <p:nvPr/>
        </p:nvPicPr>
        <p:blipFill>
          <a:blip r:embed="rId4"/>
          <a:stretch>
            <a:fillRect/>
          </a:stretch>
        </p:blipFill>
        <p:spPr>
          <a:xfrm>
            <a:off x="6016364" y="1132331"/>
            <a:ext cx="2429235" cy="1983584"/>
          </a:xfrm>
          <a:prstGeom prst="rect">
            <a:avLst/>
          </a:prstGeom>
        </p:spPr>
      </p:pic>
      <p:pic>
        <p:nvPicPr>
          <p:cNvPr id="17" name="Immagine 21">
            <a:extLst>
              <a:ext uri="{FF2B5EF4-FFF2-40B4-BE49-F238E27FC236}">
                <a16:creationId xmlns:a16="http://schemas.microsoft.com/office/drawing/2014/main" id="{78783EEC-170A-DB7F-BF28-4B91BA50815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20" r="60496"/>
          <a:stretch/>
        </p:blipFill>
        <p:spPr bwMode="auto">
          <a:xfrm>
            <a:off x="6744773" y="3183037"/>
            <a:ext cx="1352537" cy="1288188"/>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21"/>
          <p:cNvSpPr txBox="1">
            <a:spLocks noGrp="1"/>
          </p:cNvSpPr>
          <p:nvPr>
            <p:ph type="title"/>
          </p:nvPr>
        </p:nvSpPr>
        <p:spPr>
          <a:xfrm>
            <a:off x="628650" y="273844"/>
            <a:ext cx="7886700" cy="6363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0E75BD"/>
              </a:buClr>
              <a:buSzPts val="2400"/>
              <a:buFont typeface="Helvetica Neue"/>
              <a:buNone/>
            </a:pPr>
            <a:r>
              <a:rPr lang="en-GB"/>
              <a:t>WP3: Monte Carlo simulations, Tasks 3.4/3.5</a:t>
            </a:r>
            <a:endParaRPr/>
          </a:p>
        </p:txBody>
      </p:sp>
      <p:sp>
        <p:nvSpPr>
          <p:cNvPr id="248" name="Google Shape;248;p21"/>
          <p:cNvSpPr txBox="1">
            <a:spLocks noGrp="1"/>
          </p:cNvSpPr>
          <p:nvPr>
            <p:ph type="body" idx="1"/>
          </p:nvPr>
        </p:nvSpPr>
        <p:spPr>
          <a:xfrm>
            <a:off x="628850" y="1051200"/>
            <a:ext cx="5069525" cy="3420025"/>
          </a:xfrm>
          <a:prstGeom prst="rect">
            <a:avLst/>
          </a:prstGeom>
          <a:noFill/>
          <a:ln>
            <a:noFill/>
          </a:ln>
        </p:spPr>
        <p:txBody>
          <a:bodyPr spcFirstLastPara="1" wrap="square" lIns="68575" tIns="34275" rIns="68575" bIns="34275" anchor="t" anchorCtr="0">
            <a:normAutofit/>
          </a:bodyPr>
          <a:lstStyle/>
          <a:p>
            <a:pPr marL="152242" lvl="0" indent="0" algn="l" rtl="0">
              <a:lnSpc>
                <a:spcPct val="110000"/>
              </a:lnSpc>
              <a:spcBef>
                <a:spcPts val="0"/>
              </a:spcBef>
              <a:spcAft>
                <a:spcPts val="0"/>
              </a:spcAft>
              <a:buSzPct val="100000"/>
              <a:buNone/>
            </a:pPr>
            <a:r>
              <a:rPr lang="en-US" sz="1600" dirty="0"/>
              <a:t>We will make use also of Simplified Sensitive Volumes</a:t>
            </a:r>
          </a:p>
          <a:p>
            <a:pPr lvl="1" indent="-304958">
              <a:lnSpc>
                <a:spcPct val="110000"/>
              </a:lnSpc>
              <a:spcBef>
                <a:spcPts val="0"/>
              </a:spcBef>
              <a:buSzPct val="100000"/>
            </a:pPr>
            <a:r>
              <a:rPr lang="en-US" sz="1300" dirty="0"/>
              <a:t>Array of </a:t>
            </a:r>
            <a:r>
              <a:rPr lang="en-US" sz="1300" dirty="0" err="1"/>
              <a:t>parallelipeds</a:t>
            </a:r>
            <a:r>
              <a:rPr lang="en-US" sz="1300" dirty="0"/>
              <a:t> to understand and clarify physical mechanisms</a:t>
            </a:r>
          </a:p>
          <a:p>
            <a:pPr marL="152242" indent="0">
              <a:lnSpc>
                <a:spcPct val="110000"/>
              </a:lnSpc>
              <a:spcBef>
                <a:spcPts val="0"/>
              </a:spcBef>
              <a:buSzPct val="100000"/>
              <a:buNone/>
            </a:pPr>
            <a:endParaRPr lang="en-US" sz="1600" dirty="0"/>
          </a:p>
          <a:p>
            <a:pPr marL="152242" indent="0">
              <a:lnSpc>
                <a:spcPct val="110000"/>
              </a:lnSpc>
              <a:spcBef>
                <a:spcPts val="0"/>
              </a:spcBef>
              <a:buSzPct val="100000"/>
              <a:buNone/>
            </a:pPr>
            <a:endParaRPr lang="en-US" sz="1600" dirty="0"/>
          </a:p>
          <a:p>
            <a:pPr marL="152242" indent="0">
              <a:lnSpc>
                <a:spcPct val="110000"/>
              </a:lnSpc>
              <a:spcBef>
                <a:spcPts val="0"/>
              </a:spcBef>
              <a:buSzPct val="100000"/>
              <a:buNone/>
            </a:pPr>
            <a:r>
              <a:rPr lang="en-US" sz="1600" dirty="0"/>
              <a:t>We’ve been using GRAS from ESA (contact G. </a:t>
            </a:r>
            <a:r>
              <a:rPr lang="en-US" sz="1600" dirty="0" err="1"/>
              <a:t>Santin</a:t>
            </a:r>
            <a:r>
              <a:rPr lang="en-US" sz="1600" dirty="0"/>
              <a:t>) for Geant4 based simulations in the last years</a:t>
            </a:r>
          </a:p>
          <a:p>
            <a:pPr marL="900113" indent="-273050">
              <a:lnSpc>
                <a:spcPct val="110000"/>
              </a:lnSpc>
              <a:spcBef>
                <a:spcPts val="0"/>
              </a:spcBef>
              <a:buSzPct val="100000"/>
            </a:pPr>
            <a:r>
              <a:rPr lang="en-US" sz="1600" dirty="0"/>
              <a:t>	</a:t>
            </a:r>
            <a:r>
              <a:rPr lang="en-US" sz="1300" dirty="0"/>
              <a:t>GRAS and python scripts to automate the simulations are already available at </a:t>
            </a:r>
            <a:r>
              <a:rPr lang="en-US" sz="1300" dirty="0" err="1"/>
              <a:t>UniPD</a:t>
            </a:r>
            <a:endParaRPr lang="en-US" sz="1300" dirty="0"/>
          </a:p>
        </p:txBody>
      </p:sp>
      <p:sp>
        <p:nvSpPr>
          <p:cNvPr id="249" name="Google Shape;249;p21"/>
          <p:cNvSpPr txBox="1"/>
          <p:nvPr/>
        </p:nvSpPr>
        <p:spPr>
          <a:xfrm>
            <a:off x="5698375" y="4734875"/>
            <a:ext cx="3000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a:solidFill>
                  <a:srgbClr val="5D89EA"/>
                </a:solidFill>
                <a:uFill>
                  <a:noFill/>
                </a:uFill>
                <a:hlinkClick r:id="rId3">
                  <a:extLst>
                    <a:ext uri="{A12FA001-AC4F-418D-AE19-62706E023703}">
                      <ahyp:hlinkClr xmlns:ahyp="http://schemas.microsoft.com/office/drawing/2018/hyperlinkcolor" val="tx"/>
                    </a:ext>
                  </a:extLst>
                </a:hlinkClick>
              </a:rPr>
              <a:t>https://g4see.web.cern.ch</a:t>
            </a:r>
            <a:endParaRPr/>
          </a:p>
        </p:txBody>
      </p:sp>
      <p:sp>
        <p:nvSpPr>
          <p:cNvPr id="250" name="Google Shape;250;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p>
            <a:pPr marL="0" lvl="0" indent="0" algn="ctr" rtl="0">
              <a:spcBef>
                <a:spcPts val="0"/>
              </a:spcBef>
              <a:spcAft>
                <a:spcPts val="0"/>
              </a:spcAft>
              <a:buNone/>
            </a:pPr>
            <a:r>
              <a:rPr lang="en-GB"/>
              <a:t>HEARTS Kick-off meeting, CERN, 20.01.2023</a:t>
            </a:r>
            <a:endParaRPr/>
          </a:p>
        </p:txBody>
      </p:sp>
      <p:pic>
        <p:nvPicPr>
          <p:cNvPr id="16" name="Picture 15">
            <a:extLst>
              <a:ext uri="{FF2B5EF4-FFF2-40B4-BE49-F238E27FC236}">
                <a16:creationId xmlns:a16="http://schemas.microsoft.com/office/drawing/2014/main" id="{41E34901-83B5-AC34-8A7B-602ABE8720DF}"/>
              </a:ext>
            </a:extLst>
          </p:cNvPr>
          <p:cNvPicPr>
            <a:picLocks noChangeAspect="1"/>
          </p:cNvPicPr>
          <p:nvPr/>
        </p:nvPicPr>
        <p:blipFill>
          <a:blip r:embed="rId4"/>
          <a:stretch>
            <a:fillRect/>
          </a:stretch>
        </p:blipFill>
        <p:spPr>
          <a:xfrm>
            <a:off x="6016364" y="1132331"/>
            <a:ext cx="2429235" cy="1983584"/>
          </a:xfrm>
          <a:prstGeom prst="rect">
            <a:avLst/>
          </a:prstGeom>
        </p:spPr>
      </p:pic>
      <p:pic>
        <p:nvPicPr>
          <p:cNvPr id="2" name="Immagine 21">
            <a:extLst>
              <a:ext uri="{FF2B5EF4-FFF2-40B4-BE49-F238E27FC236}">
                <a16:creationId xmlns:a16="http://schemas.microsoft.com/office/drawing/2014/main" id="{5BD20770-9A1F-FAAF-8885-4B58339B7B6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20" r="60496"/>
          <a:stretch/>
        </p:blipFill>
        <p:spPr bwMode="auto">
          <a:xfrm>
            <a:off x="6744773" y="3183037"/>
            <a:ext cx="1352537" cy="128818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59088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22"/>
          <p:cNvSpPr txBox="1">
            <a:spLocks noGrp="1"/>
          </p:cNvSpPr>
          <p:nvPr>
            <p:ph type="title"/>
          </p:nvPr>
        </p:nvSpPr>
        <p:spPr>
          <a:xfrm>
            <a:off x="628650" y="273844"/>
            <a:ext cx="7886700" cy="6363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0E75BD"/>
              </a:buClr>
              <a:buSzPts val="2400"/>
              <a:buFont typeface="Helvetica Neue"/>
              <a:buNone/>
            </a:pPr>
            <a:r>
              <a:rPr lang="en-GB"/>
              <a:t>WP3: Monte Carlo simulations, resources</a:t>
            </a:r>
            <a:endParaRPr/>
          </a:p>
        </p:txBody>
      </p:sp>
      <p:sp>
        <p:nvSpPr>
          <p:cNvPr id="256" name="Google Shape;256;p22"/>
          <p:cNvSpPr txBox="1">
            <a:spLocks noGrp="1"/>
          </p:cNvSpPr>
          <p:nvPr>
            <p:ph type="body" idx="1"/>
          </p:nvPr>
        </p:nvSpPr>
        <p:spPr>
          <a:xfrm>
            <a:off x="628850" y="1369225"/>
            <a:ext cx="7886700" cy="3102000"/>
          </a:xfrm>
          <a:prstGeom prst="rect">
            <a:avLst/>
          </a:prstGeom>
          <a:noFill/>
          <a:ln>
            <a:noFill/>
          </a:ln>
        </p:spPr>
        <p:txBody>
          <a:bodyPr spcFirstLastPara="1" wrap="square" lIns="68575" tIns="34275" rIns="68575" bIns="34275" anchor="t" anchorCtr="0">
            <a:normAutofit/>
          </a:bodyPr>
          <a:lstStyle/>
          <a:p>
            <a:pPr marL="457200" lvl="0" indent="-311150" algn="l" rtl="0">
              <a:lnSpc>
                <a:spcPct val="90000"/>
              </a:lnSpc>
              <a:spcBef>
                <a:spcPts val="0"/>
              </a:spcBef>
              <a:spcAft>
                <a:spcPts val="0"/>
              </a:spcAft>
              <a:buSzPts val="1300"/>
              <a:buChar char="•"/>
            </a:pPr>
            <a:r>
              <a:rPr lang="en-GB" sz="1300"/>
              <a:t>Involved WP members and task distribution:</a:t>
            </a:r>
            <a:endParaRPr sz="1300"/>
          </a:p>
          <a:p>
            <a:pPr marL="0" lvl="0" indent="0" algn="l" rtl="0">
              <a:lnSpc>
                <a:spcPct val="90000"/>
              </a:lnSpc>
              <a:spcBef>
                <a:spcPts val="0"/>
              </a:spcBef>
              <a:spcAft>
                <a:spcPts val="0"/>
              </a:spcAft>
              <a:buNone/>
            </a:pPr>
            <a:endParaRPr sz="1300" b="1"/>
          </a:p>
        </p:txBody>
      </p:sp>
      <p:graphicFrame>
        <p:nvGraphicFramePr>
          <p:cNvPr id="257" name="Google Shape;257;p22"/>
          <p:cNvGraphicFramePr/>
          <p:nvPr>
            <p:extLst>
              <p:ext uri="{D42A27DB-BD31-4B8C-83A1-F6EECF244321}">
                <p14:modId xmlns:p14="http://schemas.microsoft.com/office/powerpoint/2010/main" val="3442836913"/>
              </p:ext>
            </p:extLst>
          </p:nvPr>
        </p:nvGraphicFramePr>
        <p:xfrm>
          <a:off x="610650" y="1627867"/>
          <a:ext cx="7923100" cy="2631175"/>
        </p:xfrm>
        <a:graphic>
          <a:graphicData uri="http://schemas.openxmlformats.org/drawingml/2006/table">
            <a:tbl>
              <a:tblPr>
                <a:noFill/>
                <a:tableStyleId>{448B1F3E-451B-4567-8B55-E905839B7E4E}</a:tableStyleId>
              </a:tblPr>
              <a:tblGrid>
                <a:gridCol w="1584625">
                  <a:extLst>
                    <a:ext uri="{9D8B030D-6E8A-4147-A177-3AD203B41FA5}">
                      <a16:colId xmlns:a16="http://schemas.microsoft.com/office/drawing/2014/main" val="20000"/>
                    </a:ext>
                  </a:extLst>
                </a:gridCol>
                <a:gridCol w="1083825">
                  <a:extLst>
                    <a:ext uri="{9D8B030D-6E8A-4147-A177-3AD203B41FA5}">
                      <a16:colId xmlns:a16="http://schemas.microsoft.com/office/drawing/2014/main" val="20001"/>
                    </a:ext>
                  </a:extLst>
                </a:gridCol>
                <a:gridCol w="1383325">
                  <a:extLst>
                    <a:ext uri="{9D8B030D-6E8A-4147-A177-3AD203B41FA5}">
                      <a16:colId xmlns:a16="http://schemas.microsoft.com/office/drawing/2014/main" val="20002"/>
                    </a:ext>
                  </a:extLst>
                </a:gridCol>
                <a:gridCol w="1110250">
                  <a:extLst>
                    <a:ext uri="{9D8B030D-6E8A-4147-A177-3AD203B41FA5}">
                      <a16:colId xmlns:a16="http://schemas.microsoft.com/office/drawing/2014/main" val="20003"/>
                    </a:ext>
                  </a:extLst>
                </a:gridCol>
                <a:gridCol w="2761075">
                  <a:extLst>
                    <a:ext uri="{9D8B030D-6E8A-4147-A177-3AD203B41FA5}">
                      <a16:colId xmlns:a16="http://schemas.microsoft.com/office/drawing/2014/main" val="20004"/>
                    </a:ext>
                  </a:extLst>
                </a:gridCol>
              </a:tblGrid>
              <a:tr h="477925">
                <a:tc>
                  <a:txBody>
                    <a:bodyPr/>
                    <a:lstStyle/>
                    <a:p>
                      <a:pPr marL="0" lvl="0" indent="0" algn="l" rtl="0">
                        <a:spcBef>
                          <a:spcPts val="0"/>
                        </a:spcBef>
                        <a:spcAft>
                          <a:spcPts val="0"/>
                        </a:spcAft>
                        <a:buNone/>
                      </a:pPr>
                      <a:r>
                        <a:rPr lang="en-GB" sz="1100" b="1">
                          <a:solidFill>
                            <a:schemeClr val="lt1"/>
                          </a:solidFill>
                          <a:latin typeface="Helvetica Neue"/>
                          <a:ea typeface="Helvetica Neue"/>
                          <a:cs typeface="Helvetica Neue"/>
                          <a:sym typeface="Helvetica Neue"/>
                        </a:rPr>
                        <a:t>Name</a:t>
                      </a:r>
                      <a:endParaRPr sz="1100" b="1">
                        <a:solidFill>
                          <a:schemeClr val="lt1"/>
                        </a:solidFill>
                        <a:latin typeface="Helvetica Neue"/>
                        <a:ea typeface="Helvetica Neue"/>
                        <a:cs typeface="Helvetica Neue"/>
                        <a:sym typeface="Helvetica Neue"/>
                      </a:endParaRPr>
                    </a:p>
                  </a:txBody>
                  <a:tcPr marL="91425" marR="91425" marT="91425" marB="91425">
                    <a:solidFill>
                      <a:srgbClr val="3C78D8"/>
                    </a:solidFill>
                  </a:tcPr>
                </a:tc>
                <a:tc>
                  <a:txBody>
                    <a:bodyPr/>
                    <a:lstStyle/>
                    <a:p>
                      <a:pPr marL="0" lvl="0" indent="0" algn="l" rtl="0">
                        <a:spcBef>
                          <a:spcPts val="0"/>
                        </a:spcBef>
                        <a:spcAft>
                          <a:spcPts val="0"/>
                        </a:spcAft>
                        <a:buNone/>
                      </a:pPr>
                      <a:r>
                        <a:rPr lang="en-GB" sz="1100" b="1">
                          <a:solidFill>
                            <a:schemeClr val="lt1"/>
                          </a:solidFill>
                          <a:latin typeface="Helvetica Neue"/>
                          <a:ea typeface="Helvetica Neue"/>
                          <a:cs typeface="Helvetica Neue"/>
                          <a:sym typeface="Helvetica Neue"/>
                        </a:rPr>
                        <a:t>Partner</a:t>
                      </a:r>
                      <a:endParaRPr sz="1100" b="1">
                        <a:solidFill>
                          <a:schemeClr val="lt1"/>
                        </a:solidFill>
                        <a:latin typeface="Helvetica Neue"/>
                        <a:ea typeface="Helvetica Neue"/>
                        <a:cs typeface="Helvetica Neue"/>
                        <a:sym typeface="Helvetica Neue"/>
                      </a:endParaRPr>
                    </a:p>
                  </a:txBody>
                  <a:tcPr marL="91425" marR="91425" marT="91425" marB="91425">
                    <a:solidFill>
                      <a:srgbClr val="3C78D8"/>
                    </a:solidFill>
                  </a:tcPr>
                </a:tc>
                <a:tc>
                  <a:txBody>
                    <a:bodyPr/>
                    <a:lstStyle/>
                    <a:p>
                      <a:pPr marL="0" lvl="0" indent="0" algn="l" rtl="0">
                        <a:spcBef>
                          <a:spcPts val="0"/>
                        </a:spcBef>
                        <a:spcAft>
                          <a:spcPts val="0"/>
                        </a:spcAft>
                        <a:buNone/>
                      </a:pPr>
                      <a:r>
                        <a:rPr lang="en-GB" sz="1100" b="1">
                          <a:solidFill>
                            <a:schemeClr val="lt1"/>
                          </a:solidFill>
                          <a:latin typeface="Helvetica Neue"/>
                          <a:ea typeface="Helvetica Neue"/>
                          <a:cs typeface="Helvetica Neue"/>
                          <a:sym typeface="Helvetica Neue"/>
                        </a:rPr>
                        <a:t>Project time</a:t>
                      </a:r>
                      <a:endParaRPr sz="1100" b="1">
                        <a:solidFill>
                          <a:schemeClr val="lt1"/>
                        </a:solidFill>
                        <a:latin typeface="Helvetica Neue"/>
                        <a:ea typeface="Helvetica Neue"/>
                        <a:cs typeface="Helvetica Neue"/>
                        <a:sym typeface="Helvetica Neue"/>
                      </a:endParaRPr>
                    </a:p>
                  </a:txBody>
                  <a:tcPr marL="91425" marR="91425" marT="91425" marB="91425">
                    <a:solidFill>
                      <a:srgbClr val="3C78D8"/>
                    </a:solidFill>
                  </a:tcPr>
                </a:tc>
                <a:tc>
                  <a:txBody>
                    <a:bodyPr/>
                    <a:lstStyle/>
                    <a:p>
                      <a:pPr marL="0" lvl="0" indent="0" algn="l" rtl="0">
                        <a:spcBef>
                          <a:spcPts val="0"/>
                        </a:spcBef>
                        <a:spcAft>
                          <a:spcPts val="0"/>
                        </a:spcAft>
                        <a:buNone/>
                      </a:pPr>
                      <a:r>
                        <a:rPr lang="en-GB" sz="1100" b="1">
                          <a:solidFill>
                            <a:schemeClr val="lt1"/>
                          </a:solidFill>
                          <a:latin typeface="Helvetica Neue"/>
                          <a:ea typeface="Helvetica Neue"/>
                          <a:cs typeface="Helvetica Neue"/>
                          <a:sym typeface="Helvetica Neue"/>
                        </a:rPr>
                        <a:t>Tasks involved</a:t>
                      </a:r>
                      <a:endParaRPr sz="1100" b="1">
                        <a:solidFill>
                          <a:schemeClr val="lt1"/>
                        </a:solidFill>
                        <a:latin typeface="Helvetica Neue"/>
                        <a:ea typeface="Helvetica Neue"/>
                        <a:cs typeface="Helvetica Neue"/>
                        <a:sym typeface="Helvetica Neue"/>
                      </a:endParaRPr>
                    </a:p>
                  </a:txBody>
                  <a:tcPr marL="91425" marR="91425" marT="91425" marB="91425">
                    <a:solidFill>
                      <a:srgbClr val="3C78D8"/>
                    </a:solidFill>
                  </a:tcPr>
                </a:tc>
                <a:tc>
                  <a:txBody>
                    <a:bodyPr/>
                    <a:lstStyle/>
                    <a:p>
                      <a:pPr marL="0" lvl="0" indent="0" algn="l" rtl="0">
                        <a:spcBef>
                          <a:spcPts val="0"/>
                        </a:spcBef>
                        <a:spcAft>
                          <a:spcPts val="0"/>
                        </a:spcAft>
                        <a:buNone/>
                      </a:pPr>
                      <a:endParaRPr sz="1100">
                        <a:solidFill>
                          <a:schemeClr val="lt1"/>
                        </a:solidFill>
                        <a:latin typeface="Helvetica Neue"/>
                        <a:ea typeface="Helvetica Neue"/>
                        <a:cs typeface="Helvetica Neue"/>
                        <a:sym typeface="Helvetica Neue"/>
                      </a:endParaRPr>
                    </a:p>
                  </a:txBody>
                  <a:tcPr marL="91425" marR="91425" marT="91425" marB="91425">
                    <a:solidFill>
                      <a:srgbClr val="3C78D8"/>
                    </a:solidFill>
                  </a:tcPr>
                </a:tc>
                <a:extLst>
                  <a:ext uri="{0D108BD9-81ED-4DB2-BD59-A6C34878D82A}">
                    <a16:rowId xmlns:a16="http://schemas.microsoft.com/office/drawing/2014/main" val="10000"/>
                  </a:ext>
                </a:extLst>
              </a:tr>
              <a:tr h="239250">
                <a:tc>
                  <a:txBody>
                    <a:bodyPr/>
                    <a:lstStyle/>
                    <a:p>
                      <a:pPr marL="0" lvl="0" indent="0" algn="l" rtl="0">
                        <a:spcBef>
                          <a:spcPts val="0"/>
                        </a:spcBef>
                        <a:spcAft>
                          <a:spcPts val="0"/>
                        </a:spcAft>
                        <a:buNone/>
                      </a:pPr>
                      <a:r>
                        <a:rPr lang="en-GB" sz="800" dirty="0">
                          <a:latin typeface="Helvetica Neue"/>
                          <a:ea typeface="Helvetica Neue"/>
                          <a:cs typeface="Helvetica Neue"/>
                          <a:sym typeface="Helvetica Neue"/>
                        </a:rPr>
                        <a:t>L. Esposito (WP leader)</a:t>
                      </a:r>
                      <a:endParaRPr sz="800" dirty="0">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CERN</a:t>
                      </a:r>
                      <a:endParaRPr sz="800">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M1 - M36</a:t>
                      </a:r>
                      <a:endParaRPr sz="800">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3.1</a:t>
                      </a:r>
                      <a:endParaRPr sz="800">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Physicist</a:t>
                      </a:r>
                      <a:endParaRPr sz="800">
                        <a:latin typeface="Helvetica Neue"/>
                        <a:ea typeface="Helvetica Neue"/>
                        <a:cs typeface="Helvetica Neue"/>
                        <a:sym typeface="Helvetica Neue"/>
                      </a:endParaRPr>
                    </a:p>
                  </a:txBody>
                  <a:tcPr marL="72000" marR="0" marT="36000" marB="36000">
                    <a:solidFill>
                      <a:srgbClr val="CFE2F3"/>
                    </a:solidFill>
                  </a:tcPr>
                </a:tc>
                <a:extLst>
                  <a:ext uri="{0D108BD9-81ED-4DB2-BD59-A6C34878D82A}">
                    <a16:rowId xmlns:a16="http://schemas.microsoft.com/office/drawing/2014/main" val="10001"/>
                  </a:ext>
                </a:extLst>
              </a:tr>
              <a:tr h="239250">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A. Waets</a:t>
                      </a:r>
                      <a:endParaRPr sz="800">
                        <a:latin typeface="Helvetica Neue"/>
                        <a:ea typeface="Helvetica Neue"/>
                        <a:cs typeface="Helvetica Neue"/>
                        <a:sym typeface="Helvetica Neue"/>
                      </a:endParaRPr>
                    </a:p>
                  </a:txBody>
                  <a:tcPr marL="72000" marR="0" marT="36000" marB="36000">
                    <a:lnB w="9525" cap="flat" cmpd="sng">
                      <a:solidFill>
                        <a:srgbClr val="9E9E9E"/>
                      </a:solidFill>
                      <a:prstDash val="solid"/>
                      <a:round/>
                      <a:headEnd type="none" w="sm" len="sm"/>
                      <a:tailEnd type="none" w="sm" len="sm"/>
                    </a:lnB>
                    <a:solidFill>
                      <a:srgbClr val="EFEFEF"/>
                    </a:solidFill>
                  </a:tcPr>
                </a:tc>
                <a:tc>
                  <a:txBody>
                    <a:bodyPr/>
                    <a:lstStyle/>
                    <a:p>
                      <a:pPr marL="0" lvl="0" indent="0" algn="l" rtl="0">
                        <a:spcBef>
                          <a:spcPts val="0"/>
                        </a:spcBef>
                        <a:spcAft>
                          <a:spcPts val="0"/>
                        </a:spcAft>
                        <a:buNone/>
                      </a:pPr>
                      <a:r>
                        <a:rPr lang="en-GB" sz="800" dirty="0">
                          <a:latin typeface="Helvetica Neue"/>
                          <a:ea typeface="Helvetica Neue"/>
                          <a:cs typeface="Helvetica Neue"/>
                          <a:sym typeface="Helvetica Neue"/>
                        </a:rPr>
                        <a:t>CERN</a:t>
                      </a:r>
                      <a:endParaRPr sz="800" dirty="0">
                        <a:latin typeface="Helvetica Neue"/>
                        <a:ea typeface="Helvetica Neue"/>
                        <a:cs typeface="Helvetica Neue"/>
                        <a:sym typeface="Helvetica Neue"/>
                      </a:endParaRPr>
                    </a:p>
                  </a:txBody>
                  <a:tcPr marL="72000" marR="0" marT="36000" marB="36000">
                    <a:lnB w="9525" cap="flat" cmpd="sng">
                      <a:solidFill>
                        <a:srgbClr val="9E9E9E"/>
                      </a:solidFill>
                      <a:prstDash val="solid"/>
                      <a:round/>
                      <a:headEnd type="none" w="sm" len="sm"/>
                      <a:tailEnd type="none" w="sm" len="sm"/>
                    </a:lnB>
                    <a:solidFill>
                      <a:srgbClr val="EFEFEF"/>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M1 - M36</a:t>
                      </a:r>
                      <a:endParaRPr sz="800">
                        <a:latin typeface="Helvetica Neue"/>
                        <a:ea typeface="Helvetica Neue"/>
                        <a:cs typeface="Helvetica Neue"/>
                        <a:sym typeface="Helvetica Neue"/>
                      </a:endParaRPr>
                    </a:p>
                  </a:txBody>
                  <a:tcPr marL="72000" marR="0" marT="36000" marB="36000">
                    <a:lnB w="9525" cap="flat" cmpd="sng">
                      <a:solidFill>
                        <a:srgbClr val="9E9E9E"/>
                      </a:solidFill>
                      <a:prstDash val="solid"/>
                      <a:round/>
                      <a:headEnd type="none" w="sm" len="sm"/>
                      <a:tailEnd type="none" w="sm" len="sm"/>
                    </a:lnB>
                    <a:solidFill>
                      <a:srgbClr val="EFEFEF"/>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3.1</a:t>
                      </a:r>
                      <a:endParaRPr sz="800">
                        <a:latin typeface="Helvetica Neue"/>
                        <a:ea typeface="Helvetica Neue"/>
                        <a:cs typeface="Helvetica Neue"/>
                        <a:sym typeface="Helvetica Neue"/>
                      </a:endParaRPr>
                    </a:p>
                  </a:txBody>
                  <a:tcPr marL="72000" marR="0" marT="36000" marB="36000">
                    <a:lnB w="9525" cap="flat" cmpd="sng">
                      <a:solidFill>
                        <a:srgbClr val="9E9E9E"/>
                      </a:solidFill>
                      <a:prstDash val="solid"/>
                      <a:round/>
                      <a:headEnd type="none" w="sm" len="sm"/>
                      <a:tailEnd type="none" w="sm" len="sm"/>
                    </a:lnB>
                    <a:solidFill>
                      <a:srgbClr val="EFEFEF"/>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Physicist (PhD student)</a:t>
                      </a:r>
                      <a:endParaRPr sz="800">
                        <a:latin typeface="Helvetica Neue"/>
                        <a:ea typeface="Helvetica Neue"/>
                        <a:cs typeface="Helvetica Neue"/>
                        <a:sym typeface="Helvetica Neue"/>
                      </a:endParaRPr>
                    </a:p>
                  </a:txBody>
                  <a:tcPr marL="72000" marR="0" marT="36000" marB="36000">
                    <a:lnB w="9525" cap="flat" cmpd="sng">
                      <a:solidFill>
                        <a:srgbClr val="9E9E9E"/>
                      </a:solidFill>
                      <a:prstDash val="solid"/>
                      <a:round/>
                      <a:headEnd type="none" w="sm" len="sm"/>
                      <a:tailEnd type="none" w="sm" len="sm"/>
                    </a:lnB>
                    <a:solidFill>
                      <a:srgbClr val="EFEFEF"/>
                    </a:solidFill>
                  </a:tcPr>
                </a:tc>
                <a:extLst>
                  <a:ext uri="{0D108BD9-81ED-4DB2-BD59-A6C34878D82A}">
                    <a16:rowId xmlns:a16="http://schemas.microsoft.com/office/drawing/2014/main" val="10002"/>
                  </a:ext>
                </a:extLst>
              </a:tr>
              <a:tr h="239250">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L. Bocchini</a:t>
                      </a:r>
                      <a:endParaRPr sz="80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FE2F3"/>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TAS-I</a:t>
                      </a:r>
                      <a:endParaRPr sz="80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FE2F3"/>
                    </a:solidFill>
                  </a:tcPr>
                </a:tc>
                <a:tc>
                  <a:txBody>
                    <a:bodyPr/>
                    <a:lstStyle/>
                    <a:p>
                      <a:pPr marL="0" lvl="0" indent="0" algn="l" rtl="0">
                        <a:spcBef>
                          <a:spcPts val="0"/>
                        </a:spcBef>
                        <a:spcAft>
                          <a:spcPts val="0"/>
                        </a:spcAft>
                        <a:buNone/>
                      </a:pPr>
                      <a:r>
                        <a:rPr lang="en-GB" sz="800" dirty="0">
                          <a:latin typeface="Helvetica Neue"/>
                          <a:ea typeface="Helvetica Neue"/>
                          <a:cs typeface="Helvetica Neue"/>
                          <a:sym typeface="Helvetica Neue"/>
                        </a:rPr>
                        <a:t>M1 - M36</a:t>
                      </a:r>
                      <a:endParaRPr sz="800" dirty="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FE2F3"/>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3.2</a:t>
                      </a:r>
                      <a:endParaRPr sz="80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FE2F3"/>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Physicist</a:t>
                      </a:r>
                      <a:endParaRPr sz="80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FE2F3"/>
                    </a:solidFill>
                  </a:tcPr>
                </a:tc>
                <a:extLst>
                  <a:ext uri="{0D108BD9-81ED-4DB2-BD59-A6C34878D82A}">
                    <a16:rowId xmlns:a16="http://schemas.microsoft.com/office/drawing/2014/main" val="10003"/>
                  </a:ext>
                </a:extLst>
              </a:tr>
              <a:tr h="239250">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C. Cipriani</a:t>
                      </a:r>
                      <a:endParaRPr sz="80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FEFEF"/>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TAS-I</a:t>
                      </a:r>
                      <a:endParaRPr sz="80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FEFEF"/>
                    </a:solidFill>
                  </a:tcPr>
                </a:tc>
                <a:tc>
                  <a:txBody>
                    <a:bodyPr/>
                    <a:lstStyle/>
                    <a:p>
                      <a:pPr marL="0" lvl="0" indent="0" algn="l" rtl="0">
                        <a:spcBef>
                          <a:spcPts val="0"/>
                        </a:spcBef>
                        <a:spcAft>
                          <a:spcPts val="0"/>
                        </a:spcAft>
                        <a:buNone/>
                      </a:pPr>
                      <a:r>
                        <a:rPr lang="en-GB" sz="800" dirty="0">
                          <a:latin typeface="Helvetica Neue"/>
                          <a:ea typeface="Helvetica Neue"/>
                          <a:cs typeface="Helvetica Neue"/>
                          <a:sym typeface="Helvetica Neue"/>
                        </a:rPr>
                        <a:t>M1 - M36</a:t>
                      </a:r>
                      <a:endParaRPr sz="800" dirty="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FEFEF"/>
                    </a:solidFill>
                  </a:tcPr>
                </a:tc>
                <a:tc>
                  <a:txBody>
                    <a:bodyPr/>
                    <a:lstStyle/>
                    <a:p>
                      <a:pPr marL="0" lvl="0" indent="0" algn="l" rtl="0">
                        <a:spcBef>
                          <a:spcPts val="0"/>
                        </a:spcBef>
                        <a:spcAft>
                          <a:spcPts val="0"/>
                        </a:spcAft>
                        <a:buNone/>
                      </a:pPr>
                      <a:r>
                        <a:rPr lang="en-GB" sz="800" dirty="0">
                          <a:latin typeface="Helvetica Neue"/>
                          <a:ea typeface="Helvetica Neue"/>
                          <a:cs typeface="Helvetica Neue"/>
                          <a:sym typeface="Helvetica Neue"/>
                        </a:rPr>
                        <a:t>3.2</a:t>
                      </a:r>
                      <a:endParaRPr sz="800" dirty="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FEFEF"/>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Nuclear engineer</a:t>
                      </a:r>
                      <a:endParaRPr sz="80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FEFEF"/>
                    </a:solidFill>
                  </a:tcPr>
                </a:tc>
                <a:extLst>
                  <a:ext uri="{0D108BD9-81ED-4DB2-BD59-A6C34878D82A}">
                    <a16:rowId xmlns:a16="http://schemas.microsoft.com/office/drawing/2014/main" val="10004"/>
                  </a:ext>
                </a:extLst>
              </a:tr>
              <a:tr h="239250">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C. Schuy</a:t>
                      </a:r>
                      <a:endParaRPr sz="80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FE2F3"/>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GSI</a:t>
                      </a:r>
                      <a:endParaRPr sz="80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FE2F3"/>
                    </a:solidFill>
                  </a:tcPr>
                </a:tc>
                <a:tc>
                  <a:txBody>
                    <a:bodyPr/>
                    <a:lstStyle/>
                    <a:p>
                      <a:pPr marL="0" lvl="0" indent="0" algn="l" rtl="0">
                        <a:spcBef>
                          <a:spcPts val="0"/>
                        </a:spcBef>
                        <a:spcAft>
                          <a:spcPts val="0"/>
                        </a:spcAft>
                        <a:buNone/>
                      </a:pPr>
                      <a:r>
                        <a:rPr lang="en-GB" sz="800" dirty="0">
                          <a:latin typeface="Helvetica Neue"/>
                          <a:ea typeface="Helvetica Neue"/>
                          <a:cs typeface="Helvetica Neue"/>
                          <a:sym typeface="Helvetica Neue"/>
                        </a:rPr>
                        <a:t>M1 - M36</a:t>
                      </a:r>
                      <a:endParaRPr sz="800" dirty="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FE2F3"/>
                    </a:solidFill>
                  </a:tcPr>
                </a:tc>
                <a:tc>
                  <a:txBody>
                    <a:bodyPr/>
                    <a:lstStyle/>
                    <a:p>
                      <a:pPr marL="0" lvl="0" indent="0" algn="l" rtl="0">
                        <a:spcBef>
                          <a:spcPts val="0"/>
                        </a:spcBef>
                        <a:spcAft>
                          <a:spcPts val="0"/>
                        </a:spcAft>
                        <a:buNone/>
                      </a:pPr>
                      <a:r>
                        <a:rPr lang="en-GB" sz="800" dirty="0">
                          <a:latin typeface="Helvetica Neue"/>
                          <a:ea typeface="Helvetica Neue"/>
                          <a:cs typeface="Helvetica Neue"/>
                          <a:sym typeface="Helvetica Neue"/>
                        </a:rPr>
                        <a:t>3.2, 3.3</a:t>
                      </a:r>
                      <a:endParaRPr sz="800" dirty="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FE2F3"/>
                    </a:solidFill>
                  </a:tcPr>
                </a:tc>
                <a:tc>
                  <a:txBody>
                    <a:bodyPr/>
                    <a:lstStyle/>
                    <a:p>
                      <a:pPr marL="0" lvl="0" indent="0" algn="l" rtl="0">
                        <a:spcBef>
                          <a:spcPts val="0"/>
                        </a:spcBef>
                        <a:spcAft>
                          <a:spcPts val="0"/>
                        </a:spcAft>
                        <a:buNone/>
                      </a:pPr>
                      <a:r>
                        <a:rPr lang="en-GB" sz="800" dirty="0">
                          <a:latin typeface="Helvetica Neue"/>
                          <a:ea typeface="Helvetica Neue"/>
                          <a:cs typeface="Helvetica Neue"/>
                          <a:sym typeface="Helvetica Neue"/>
                        </a:rPr>
                        <a:t>Physicist</a:t>
                      </a:r>
                      <a:endParaRPr sz="800" dirty="0">
                        <a:latin typeface="Helvetica Neue"/>
                        <a:ea typeface="Helvetica Neue"/>
                        <a:cs typeface="Helvetica Neue"/>
                        <a:sym typeface="Helvetica Neue"/>
                      </a:endParaRPr>
                    </a:p>
                  </a:txBody>
                  <a:tcPr marL="72000" marR="0" marT="36000" marB="360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FE2F3"/>
                    </a:solidFill>
                  </a:tcPr>
                </a:tc>
                <a:extLst>
                  <a:ext uri="{0D108BD9-81ED-4DB2-BD59-A6C34878D82A}">
                    <a16:rowId xmlns:a16="http://schemas.microsoft.com/office/drawing/2014/main" val="10005"/>
                  </a:ext>
                </a:extLst>
              </a:tr>
              <a:tr h="239250">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D. Lucsanyi</a:t>
                      </a:r>
                      <a:endParaRPr sz="800">
                        <a:latin typeface="Helvetica Neue"/>
                        <a:ea typeface="Helvetica Neue"/>
                        <a:cs typeface="Helvetica Neue"/>
                        <a:sym typeface="Helvetica Neue"/>
                      </a:endParaRPr>
                    </a:p>
                  </a:txBody>
                  <a:tcPr marL="72000" marR="0" marT="36000" marB="36000">
                    <a:lnT w="9525" cap="flat" cmpd="sng">
                      <a:solidFill>
                        <a:srgbClr val="9E9E9E"/>
                      </a:solidFill>
                      <a:prstDash val="solid"/>
                      <a:round/>
                      <a:headEnd type="none" w="sm" len="sm"/>
                      <a:tailEnd type="none" w="sm" len="sm"/>
                    </a:lnT>
                    <a:solidFill>
                      <a:srgbClr val="EFEFEF"/>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CERN</a:t>
                      </a:r>
                      <a:endParaRPr sz="800">
                        <a:latin typeface="Helvetica Neue"/>
                        <a:ea typeface="Helvetica Neue"/>
                        <a:cs typeface="Helvetica Neue"/>
                        <a:sym typeface="Helvetica Neue"/>
                      </a:endParaRPr>
                    </a:p>
                  </a:txBody>
                  <a:tcPr marL="72000" marR="0" marT="36000" marB="36000">
                    <a:lnT w="9525" cap="flat" cmpd="sng">
                      <a:solidFill>
                        <a:srgbClr val="9E9E9E"/>
                      </a:solidFill>
                      <a:prstDash val="solid"/>
                      <a:round/>
                      <a:headEnd type="none" w="sm" len="sm"/>
                      <a:tailEnd type="none" w="sm" len="sm"/>
                    </a:lnT>
                    <a:solidFill>
                      <a:srgbClr val="EFEFEF"/>
                    </a:solidFill>
                  </a:tcPr>
                </a:tc>
                <a:tc>
                  <a:txBody>
                    <a:bodyPr/>
                    <a:lstStyle/>
                    <a:p>
                      <a:pPr marL="0" lvl="0" indent="0" algn="l" rtl="0">
                        <a:spcBef>
                          <a:spcPts val="0"/>
                        </a:spcBef>
                        <a:spcAft>
                          <a:spcPts val="0"/>
                        </a:spcAft>
                        <a:buNone/>
                      </a:pPr>
                      <a:r>
                        <a:rPr lang="en-GB" sz="800" dirty="0">
                          <a:latin typeface="Helvetica Neue"/>
                          <a:ea typeface="Helvetica Neue"/>
                          <a:cs typeface="Helvetica Neue"/>
                          <a:sym typeface="Helvetica Neue"/>
                        </a:rPr>
                        <a:t>M1 - M36</a:t>
                      </a:r>
                      <a:endParaRPr sz="800" dirty="0">
                        <a:latin typeface="Helvetica Neue"/>
                        <a:ea typeface="Helvetica Neue"/>
                        <a:cs typeface="Helvetica Neue"/>
                        <a:sym typeface="Helvetica Neue"/>
                      </a:endParaRPr>
                    </a:p>
                  </a:txBody>
                  <a:tcPr marL="72000" marR="0" marT="36000" marB="36000">
                    <a:lnT w="9525" cap="flat" cmpd="sng">
                      <a:solidFill>
                        <a:srgbClr val="9E9E9E"/>
                      </a:solidFill>
                      <a:prstDash val="solid"/>
                      <a:round/>
                      <a:headEnd type="none" w="sm" len="sm"/>
                      <a:tailEnd type="none" w="sm" len="sm"/>
                    </a:lnT>
                    <a:solidFill>
                      <a:srgbClr val="EFEFEF"/>
                    </a:solidFill>
                  </a:tcPr>
                </a:tc>
                <a:tc>
                  <a:txBody>
                    <a:bodyPr/>
                    <a:lstStyle/>
                    <a:p>
                      <a:pPr marL="0" lvl="0" indent="0" algn="l" rtl="0">
                        <a:spcBef>
                          <a:spcPts val="0"/>
                        </a:spcBef>
                        <a:spcAft>
                          <a:spcPts val="0"/>
                        </a:spcAft>
                        <a:buNone/>
                      </a:pPr>
                      <a:r>
                        <a:rPr lang="en-GB" sz="800">
                          <a:latin typeface="Helvetica Neue"/>
                          <a:ea typeface="Helvetica Neue"/>
                          <a:cs typeface="Helvetica Neue"/>
                          <a:sym typeface="Helvetica Neue"/>
                        </a:rPr>
                        <a:t>3.4</a:t>
                      </a:r>
                      <a:endParaRPr sz="800">
                        <a:latin typeface="Helvetica Neue"/>
                        <a:ea typeface="Helvetica Neue"/>
                        <a:cs typeface="Helvetica Neue"/>
                        <a:sym typeface="Helvetica Neue"/>
                      </a:endParaRPr>
                    </a:p>
                  </a:txBody>
                  <a:tcPr marL="72000" marR="0" marT="36000" marB="36000">
                    <a:lnT w="9525" cap="flat" cmpd="sng">
                      <a:solidFill>
                        <a:srgbClr val="9E9E9E"/>
                      </a:solidFill>
                      <a:prstDash val="solid"/>
                      <a:round/>
                      <a:headEnd type="none" w="sm" len="sm"/>
                      <a:tailEnd type="none" w="sm" len="sm"/>
                    </a:lnT>
                    <a:solidFill>
                      <a:srgbClr val="EFEFEF"/>
                    </a:solidFill>
                  </a:tcPr>
                </a:tc>
                <a:tc>
                  <a:txBody>
                    <a:bodyPr/>
                    <a:lstStyle/>
                    <a:p>
                      <a:pPr marL="0" lvl="0" indent="0" algn="l" rtl="0">
                        <a:spcBef>
                          <a:spcPts val="0"/>
                        </a:spcBef>
                        <a:spcAft>
                          <a:spcPts val="0"/>
                        </a:spcAft>
                        <a:buNone/>
                      </a:pPr>
                      <a:r>
                        <a:rPr lang="en-GB" sz="800" dirty="0">
                          <a:latin typeface="Helvetica Neue"/>
                          <a:ea typeface="Helvetica Neue"/>
                          <a:cs typeface="Helvetica Neue"/>
                          <a:sym typeface="Helvetica Neue"/>
                        </a:rPr>
                        <a:t>Physicist (PhD student)</a:t>
                      </a:r>
                      <a:endParaRPr sz="800" dirty="0">
                        <a:latin typeface="Helvetica Neue"/>
                        <a:ea typeface="Helvetica Neue"/>
                        <a:cs typeface="Helvetica Neue"/>
                        <a:sym typeface="Helvetica Neue"/>
                      </a:endParaRPr>
                    </a:p>
                  </a:txBody>
                  <a:tcPr marL="72000" marR="0" marT="36000" marB="36000">
                    <a:lnT w="9525" cap="flat" cmpd="sng">
                      <a:solidFill>
                        <a:srgbClr val="9E9E9E"/>
                      </a:solidFill>
                      <a:prstDash val="solid"/>
                      <a:round/>
                      <a:headEnd type="none" w="sm" len="sm"/>
                      <a:tailEnd type="none" w="sm" len="sm"/>
                    </a:lnT>
                    <a:solidFill>
                      <a:srgbClr val="EFEFEF"/>
                    </a:solidFill>
                  </a:tcPr>
                </a:tc>
                <a:extLst>
                  <a:ext uri="{0D108BD9-81ED-4DB2-BD59-A6C34878D82A}">
                    <a16:rowId xmlns:a16="http://schemas.microsoft.com/office/drawing/2014/main" val="10006"/>
                  </a:ext>
                </a:extLst>
              </a:tr>
              <a:tr h="239250">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M. Bagatin</a:t>
                      </a:r>
                      <a:endParaRPr sz="800" b="1">
                        <a:solidFill>
                          <a:schemeClr val="tx1"/>
                        </a:solidFill>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UNIPD</a:t>
                      </a:r>
                      <a:endParaRPr sz="800" b="1">
                        <a:solidFill>
                          <a:schemeClr val="tx1"/>
                        </a:solidFill>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b="1" dirty="0">
                          <a:solidFill>
                            <a:schemeClr val="tx1"/>
                          </a:solidFill>
                          <a:latin typeface="Helvetica Neue"/>
                          <a:ea typeface="Helvetica Neue"/>
                          <a:cs typeface="Helvetica Neue"/>
                          <a:sym typeface="Helvetica Neue"/>
                        </a:rPr>
                        <a:t>M12 - M36</a:t>
                      </a:r>
                      <a:endParaRPr sz="800" b="1" dirty="0">
                        <a:solidFill>
                          <a:schemeClr val="tx1"/>
                        </a:solidFill>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3.4, 3.5</a:t>
                      </a:r>
                      <a:endParaRPr sz="800" b="1">
                        <a:solidFill>
                          <a:schemeClr val="tx1"/>
                        </a:solidFill>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Associate Professor</a:t>
                      </a:r>
                      <a:endParaRPr sz="800" b="1">
                        <a:solidFill>
                          <a:schemeClr val="tx1"/>
                        </a:solidFill>
                        <a:latin typeface="Helvetica Neue"/>
                        <a:ea typeface="Helvetica Neue"/>
                        <a:cs typeface="Helvetica Neue"/>
                        <a:sym typeface="Helvetica Neue"/>
                      </a:endParaRPr>
                    </a:p>
                  </a:txBody>
                  <a:tcPr marL="72000" marR="0" marT="36000" marB="36000">
                    <a:solidFill>
                      <a:srgbClr val="CFE2F3"/>
                    </a:solidFill>
                  </a:tcPr>
                </a:tc>
                <a:extLst>
                  <a:ext uri="{0D108BD9-81ED-4DB2-BD59-A6C34878D82A}">
                    <a16:rowId xmlns:a16="http://schemas.microsoft.com/office/drawing/2014/main" val="10007"/>
                  </a:ext>
                </a:extLst>
              </a:tr>
              <a:tr h="239250">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S. Gerardin</a:t>
                      </a:r>
                      <a:endParaRPr sz="800" b="1">
                        <a:solidFill>
                          <a:schemeClr val="tx1"/>
                        </a:solidFill>
                        <a:latin typeface="Helvetica Neue"/>
                        <a:ea typeface="Helvetica Neue"/>
                        <a:cs typeface="Helvetica Neue"/>
                        <a:sym typeface="Helvetica Neue"/>
                      </a:endParaRPr>
                    </a:p>
                  </a:txBody>
                  <a:tcPr marL="72000" marR="0" marT="36000" marB="36000">
                    <a:solidFill>
                      <a:srgbClr val="EFEFEF"/>
                    </a:solidFill>
                  </a:tcPr>
                </a:tc>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UNIPD</a:t>
                      </a:r>
                      <a:endParaRPr sz="800" b="1">
                        <a:solidFill>
                          <a:schemeClr val="tx1"/>
                        </a:solidFill>
                        <a:latin typeface="Helvetica Neue"/>
                        <a:ea typeface="Helvetica Neue"/>
                        <a:cs typeface="Helvetica Neue"/>
                        <a:sym typeface="Helvetica Neue"/>
                      </a:endParaRPr>
                    </a:p>
                  </a:txBody>
                  <a:tcPr marL="72000" marR="0" marT="36000" marB="36000">
                    <a:solidFill>
                      <a:srgbClr val="EFEFEF"/>
                    </a:solidFill>
                  </a:tcPr>
                </a:tc>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M12 - M36</a:t>
                      </a:r>
                      <a:endParaRPr sz="800" b="1">
                        <a:solidFill>
                          <a:schemeClr val="tx1"/>
                        </a:solidFill>
                        <a:latin typeface="Helvetica Neue"/>
                        <a:ea typeface="Helvetica Neue"/>
                        <a:cs typeface="Helvetica Neue"/>
                        <a:sym typeface="Helvetica Neue"/>
                      </a:endParaRPr>
                    </a:p>
                  </a:txBody>
                  <a:tcPr marL="72000" marR="0" marT="36000" marB="36000">
                    <a:solidFill>
                      <a:srgbClr val="EFEFEF"/>
                    </a:solidFill>
                  </a:tcPr>
                </a:tc>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3.4, 3.5</a:t>
                      </a:r>
                      <a:endParaRPr sz="800" b="1">
                        <a:solidFill>
                          <a:schemeClr val="tx1"/>
                        </a:solidFill>
                        <a:latin typeface="Helvetica Neue"/>
                        <a:ea typeface="Helvetica Neue"/>
                        <a:cs typeface="Helvetica Neue"/>
                        <a:sym typeface="Helvetica Neue"/>
                      </a:endParaRPr>
                    </a:p>
                  </a:txBody>
                  <a:tcPr marL="72000" marR="0" marT="36000" marB="36000">
                    <a:solidFill>
                      <a:srgbClr val="EFEFEF"/>
                    </a:solidFill>
                  </a:tcPr>
                </a:tc>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Associate Professor</a:t>
                      </a:r>
                      <a:endParaRPr sz="800" b="1">
                        <a:solidFill>
                          <a:schemeClr val="tx1"/>
                        </a:solidFill>
                        <a:latin typeface="Helvetica Neue"/>
                        <a:ea typeface="Helvetica Neue"/>
                        <a:cs typeface="Helvetica Neue"/>
                        <a:sym typeface="Helvetica Neue"/>
                      </a:endParaRPr>
                    </a:p>
                  </a:txBody>
                  <a:tcPr marL="72000" marR="0" marT="36000" marB="36000">
                    <a:solidFill>
                      <a:srgbClr val="EFEFEF"/>
                    </a:solidFill>
                  </a:tcPr>
                </a:tc>
                <a:extLst>
                  <a:ext uri="{0D108BD9-81ED-4DB2-BD59-A6C34878D82A}">
                    <a16:rowId xmlns:a16="http://schemas.microsoft.com/office/drawing/2014/main" val="10008"/>
                  </a:ext>
                </a:extLst>
              </a:tr>
              <a:tr h="239250">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A. Paccagnella</a:t>
                      </a:r>
                      <a:endParaRPr sz="800" b="1">
                        <a:solidFill>
                          <a:schemeClr val="tx1"/>
                        </a:solidFill>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UNIPD</a:t>
                      </a:r>
                      <a:endParaRPr sz="800" b="1">
                        <a:solidFill>
                          <a:schemeClr val="tx1"/>
                        </a:solidFill>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M12 - M36</a:t>
                      </a:r>
                      <a:endParaRPr sz="800" b="1">
                        <a:solidFill>
                          <a:schemeClr val="tx1"/>
                        </a:solidFill>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b="1">
                          <a:solidFill>
                            <a:schemeClr val="tx1"/>
                          </a:solidFill>
                          <a:latin typeface="Helvetica Neue"/>
                          <a:ea typeface="Helvetica Neue"/>
                          <a:cs typeface="Helvetica Neue"/>
                          <a:sym typeface="Helvetica Neue"/>
                        </a:rPr>
                        <a:t>3.4, 3.5</a:t>
                      </a:r>
                      <a:endParaRPr sz="800" b="1">
                        <a:solidFill>
                          <a:schemeClr val="tx1"/>
                        </a:solidFill>
                        <a:latin typeface="Helvetica Neue"/>
                        <a:ea typeface="Helvetica Neue"/>
                        <a:cs typeface="Helvetica Neue"/>
                        <a:sym typeface="Helvetica Neue"/>
                      </a:endParaRPr>
                    </a:p>
                  </a:txBody>
                  <a:tcPr marL="72000" marR="0" marT="36000" marB="36000">
                    <a:solidFill>
                      <a:srgbClr val="CFE2F3"/>
                    </a:solidFill>
                  </a:tcPr>
                </a:tc>
                <a:tc>
                  <a:txBody>
                    <a:bodyPr/>
                    <a:lstStyle/>
                    <a:p>
                      <a:pPr marL="0" lvl="0" indent="0" algn="l" rtl="0">
                        <a:spcBef>
                          <a:spcPts val="0"/>
                        </a:spcBef>
                        <a:spcAft>
                          <a:spcPts val="0"/>
                        </a:spcAft>
                        <a:buNone/>
                      </a:pPr>
                      <a:r>
                        <a:rPr lang="en-GB" sz="800" b="1" dirty="0">
                          <a:solidFill>
                            <a:schemeClr val="tx1"/>
                          </a:solidFill>
                          <a:latin typeface="Helvetica Neue"/>
                          <a:ea typeface="Helvetica Neue"/>
                          <a:cs typeface="Helvetica Neue"/>
                          <a:sym typeface="Helvetica Neue"/>
                        </a:rPr>
                        <a:t>Full Professor</a:t>
                      </a:r>
                      <a:endParaRPr sz="800" b="1" dirty="0">
                        <a:solidFill>
                          <a:schemeClr val="tx1"/>
                        </a:solidFill>
                        <a:latin typeface="Helvetica Neue"/>
                        <a:ea typeface="Helvetica Neue"/>
                        <a:cs typeface="Helvetica Neue"/>
                        <a:sym typeface="Helvetica Neue"/>
                      </a:endParaRPr>
                    </a:p>
                  </a:txBody>
                  <a:tcPr marL="72000" marR="0" marT="36000" marB="36000">
                    <a:solidFill>
                      <a:srgbClr val="CFE2F3"/>
                    </a:solidFill>
                  </a:tcPr>
                </a:tc>
                <a:extLst>
                  <a:ext uri="{0D108BD9-81ED-4DB2-BD59-A6C34878D82A}">
                    <a16:rowId xmlns:a16="http://schemas.microsoft.com/office/drawing/2014/main" val="10009"/>
                  </a:ext>
                </a:extLst>
              </a:tr>
            </a:tbl>
          </a:graphicData>
        </a:graphic>
      </p:graphicFrame>
      <p:sp>
        <p:nvSpPr>
          <p:cNvPr id="258" name="Google Shape;258;p2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p>
            <a:pPr marL="0" lvl="0" indent="0" algn="ctr" rtl="0">
              <a:spcBef>
                <a:spcPts val="0"/>
              </a:spcBef>
              <a:spcAft>
                <a:spcPts val="0"/>
              </a:spcAft>
              <a:buNone/>
            </a:pPr>
            <a:r>
              <a:rPr lang="en-GB"/>
              <a:t>HEARTS Kick-off meeting, CERN, 20.01.2023</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HEARTS Custom Slides">
  <a:themeElements>
    <a:clrScheme name="HEARTS">
      <a:dk1>
        <a:srgbClr val="000000"/>
      </a:dk1>
      <a:lt1>
        <a:srgbClr val="FFFFFF"/>
      </a:lt1>
      <a:dk2>
        <a:srgbClr val="44546A"/>
      </a:dk2>
      <a:lt2>
        <a:srgbClr val="E7E6E6"/>
      </a:lt2>
      <a:accent1>
        <a:srgbClr val="0D75BD"/>
      </a:accent1>
      <a:accent2>
        <a:srgbClr val="4296CD"/>
      </a:accent2>
      <a:accent3>
        <a:srgbClr val="F7931E"/>
      </a:accent3>
      <a:accent4>
        <a:srgbClr val="F9AF59"/>
      </a:accent4>
      <a:accent5>
        <a:srgbClr val="61931E"/>
      </a:accent5>
      <a:accent6>
        <a:srgbClr val="61AF59"/>
      </a:accent6>
      <a:hlink>
        <a:srgbClr val="F7931C"/>
      </a:hlink>
      <a:folHlink>
        <a:srgbClr val="B36C1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526</Words>
  <Application>Microsoft Office PowerPoint</Application>
  <PresentationFormat>Presentazione su schermo (16:9)</PresentationFormat>
  <Paragraphs>91</Paragraphs>
  <Slides>6</Slides>
  <Notes>6</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6</vt:i4>
      </vt:variant>
    </vt:vector>
  </HeadingPairs>
  <TitlesOfParts>
    <vt:vector size="12" baseType="lpstr">
      <vt:lpstr>Arial</vt:lpstr>
      <vt:lpstr>Cambria</vt:lpstr>
      <vt:lpstr>Helvetica Neue</vt:lpstr>
      <vt:lpstr>Montserrat</vt:lpstr>
      <vt:lpstr>Calibri</vt:lpstr>
      <vt:lpstr>HEARTS Custom Slides</vt:lpstr>
      <vt:lpstr>WP3: Monte Carlo simulations - UniPD</vt:lpstr>
      <vt:lpstr>WP3: Monte Carlo simulations, Tasks 3.4/3.5</vt:lpstr>
      <vt:lpstr>WP3: Monte Carlo simulations, Tasks 3.4/3.5</vt:lpstr>
      <vt:lpstr>WP3: Monte Carlo simulations, Tasks 3.4/3.5</vt:lpstr>
      <vt:lpstr>WP3: Monte Carlo simulations, resources</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WP3 : Monte Carlo simulations</dc:title>
  <cp:lastModifiedBy>Bagatin Marta</cp:lastModifiedBy>
  <cp:revision>5</cp:revision>
  <dcterms:modified xsi:type="dcterms:W3CDTF">2023-03-22T16:07:53Z</dcterms:modified>
</cp:coreProperties>
</file>