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4" r:id="rId5"/>
    <p:sldId id="259" r:id="rId6"/>
    <p:sldId id="260" r:id="rId7"/>
    <p:sldId id="270" r:id="rId8"/>
    <p:sldId id="269" r:id="rId9"/>
    <p:sldId id="268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27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EABEF-7BCE-6DE1-C578-E25BEC8F24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8C0251-2DB5-E86A-453A-D8175F3E1F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8164F-F0E7-0D8F-84D6-9EBC4C854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31FB5-9B57-D73E-8621-5E33A82FC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5CB9E-69C2-7A79-C141-8565C4B9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98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6EBA9-0F55-3DCB-5144-38530C22A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BC1A88-A2F8-5D4B-788F-57B2EB5B2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4408E-B01B-2035-1BD1-D24BC317F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A06A7-0F2E-BA62-93CB-5E30EEFE5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58731-D3D2-CDDA-725C-2C2126185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317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1D73C6-119A-FAD0-6607-470DD13BF7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BF339D-7117-6132-64F5-8ECDCB6B1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DB5B02-2D86-4247-46E5-3889D936D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2EC17-1BB8-43E8-0972-D961388DC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E0FAA-DD1E-34CA-560A-1765E1570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4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F99DC-4840-E24F-4134-B0059517D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AC231-C77B-B213-9C6B-0E0DC1B41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0DD05-78F1-8A03-6525-44D796883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C0024-1B19-1AB7-CF8B-BC743923A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56B053-4A15-F157-CD05-8C62D1CB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80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9AF21-A86B-4565-6D47-044DED9CC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6FA05-A3D7-C8BC-226B-21DA6DA55F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03E3C-096F-31AD-5CF9-D31C110DA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1F6C4-3209-D8C4-27D4-7A5149FBB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B2C9A-333D-98DF-1921-CB4BDD8F0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37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87D00-6A26-6BD1-5468-C8181CA84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84765-9CE3-CB83-CA3E-C8DBFEDA20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63A39C-3DFA-1939-9B97-2B04188C6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B8C1DE-0B32-4DAE-B203-398CA5A03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D6B0A2-ADF5-2189-9900-F5CDEE6F6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7B4EAB-B89A-1774-4927-B00E85E00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3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EDB6F-226C-8294-C0E7-C649C46A0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4FEFBB-EBDF-18F0-702C-027A86D26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2FCC8A-B342-CA9E-31C6-0F71E57AE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7AEDA3-C48F-7805-B4F3-ECD619E784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789534-10AB-3125-EF65-DE680E3E1D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74504E-6CDA-7E03-DD77-4B63B2A6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559F44-87C3-79C0-B8A4-C6FF9E484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3843E3-B30C-3340-5CC4-3D22343F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6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39772-7433-FDEA-28BB-25FF14A4E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13458F-EA15-AED9-D30C-A6440CAD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197B7C-0829-1C04-E26F-DAD8E2836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217557-580C-2D95-07A2-96D3C35F9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69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8549EF-11AA-548A-BF95-D17AFD039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06A4D9-D1A8-4A44-C056-5237D7727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985395-FDBD-8D0B-537B-6A1479283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86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8AF65C-00D1-DDB0-C644-E3C76E1DB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CC90BA-851E-A0A5-3D13-579792DD3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3C4F2C-D1F9-C56B-9B75-25F07380EA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77F6BE-6D98-F728-01AC-F450C259D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0C450C-BE14-F657-DCE8-0D59D57C2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B3BEB1-CF0B-58AD-EE44-22CB4BA2D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945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0B801-7436-5AC1-233E-FFF6A61EC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51E85A-C8CD-8583-0E15-31367BBF1A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5441B8-C0E4-FB72-8C74-6C69971EB5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214320-51D8-FD0C-D365-E1DA1D37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3B5D97-1B0D-6F31-E516-DB383C392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E7DBC6-FC56-19A0-F3B1-A5A433216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70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96722A-DECC-5CD6-4072-56929D68B2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937C01-B2E7-169B-2C3D-1AE2BD758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FDBCF-B100-6DCE-D774-6B60B0AF6B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A2310-930F-4E32-B357-7D9F29FF2A46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3052E-2088-8CD9-93AE-CB7DFE09FA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4C05B-575C-5DF5-53DC-EDF87EA5DE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20336-42B1-4418-9963-5B086AB1F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81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72678/1/approvalAndComments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591CC-8FDC-38AE-C64F-BA2018C0C8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000" dirty="0"/>
              <a:t>Design of the experiment for testing FCC-</a:t>
            </a:r>
            <a:r>
              <a:rPr lang="en-US" sz="5000" dirty="0" err="1"/>
              <a:t>hh</a:t>
            </a:r>
            <a:r>
              <a:rPr lang="en-US" sz="5000" dirty="0"/>
              <a:t> beam screen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92BCD0-4B64-2614-FDE3-E3955B55CD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42740"/>
            <a:ext cx="9144000" cy="1655762"/>
          </a:xfrm>
        </p:spPr>
        <p:txBody>
          <a:bodyPr>
            <a:normAutofit/>
          </a:bodyPr>
          <a:lstStyle/>
          <a:p>
            <a:r>
              <a:rPr lang="en-US" sz="1200" dirty="0"/>
              <a:t>C. Petrone</a:t>
            </a:r>
          </a:p>
          <a:p>
            <a:r>
              <a:rPr lang="en-US" sz="1200" dirty="0"/>
              <a:t>On behalf of the TM team </a:t>
            </a:r>
          </a:p>
          <a:p>
            <a:r>
              <a:rPr lang="en-US" sz="1200" dirty="0"/>
              <a:t>17 03 2023</a:t>
            </a:r>
          </a:p>
        </p:txBody>
      </p:sp>
    </p:spTree>
    <p:extLst>
      <p:ext uri="{BB962C8B-B14F-4D97-AF65-F5344CB8AC3E}">
        <p14:creationId xmlns:p14="http://schemas.microsoft.com/office/powerpoint/2010/main" val="2991147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4EBA80-205C-2991-6928-6DE015A83C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3925" y="0"/>
            <a:ext cx="63641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2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909B69-2BC1-FB16-A482-9DE1230CA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38137"/>
            <a:ext cx="10363200" cy="61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382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955731-0B4B-C104-F6A5-ED1985785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925" y="642937"/>
            <a:ext cx="5772150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831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A746C5-7FE1-FCCC-2AFB-9D5773C2F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425" y="209550"/>
            <a:ext cx="920115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CB60B7-1376-667C-52A7-D45B6228F1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462" y="266700"/>
            <a:ext cx="8601075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53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F38CE6-F073-DBF0-B150-615200230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447" y="0"/>
            <a:ext cx="71991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846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788FDA-71F6-7016-A120-97701743D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230" y="0"/>
            <a:ext cx="71875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607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8FE525-417C-4DA9-AF02-C3762B7BC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557212"/>
            <a:ext cx="1112520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7618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EC9794-6A25-E80E-5903-7E00DA6BC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723900"/>
            <a:ext cx="1066800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062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7C6CA6-3CD1-5863-6EEE-3B5AFC6A9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154" y="0"/>
            <a:ext cx="96756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39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83CA0-C40D-F555-BC81-A3C3C2F8E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screen: requirements and </a:t>
            </a:r>
            <a:r>
              <a:rPr lang="en-US" dirty="0" err="1"/>
              <a:t>dimentions</a:t>
            </a:r>
            <a:r>
              <a:rPr lang="en-US" dirty="0"/>
              <a:t>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371F4CF-D7C5-81CF-6914-C5352575F1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1646" y="1825625"/>
            <a:ext cx="6228707" cy="4351338"/>
          </a:xfrm>
        </p:spPr>
      </p:pic>
    </p:spTree>
    <p:extLst>
      <p:ext uri="{BB962C8B-B14F-4D97-AF65-F5344CB8AC3E}">
        <p14:creationId xmlns:p14="http://schemas.microsoft.com/office/powerpoint/2010/main" val="2858104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B3392-35A1-1B7D-D6B3-198DF67EE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foreseen in </a:t>
            </a:r>
            <a:r>
              <a:rPr lang="en-US" dirty="0" err="1"/>
              <a:t>Cryolab</a:t>
            </a:r>
            <a:r>
              <a:rPr lang="en-US" dirty="0"/>
              <a:t> and 163 </a:t>
            </a:r>
          </a:p>
        </p:txBody>
      </p:sp>
      <p:pic>
        <p:nvPicPr>
          <p:cNvPr id="5" name="Content Placeholder 4" descr="A picture containing floor, indoor&#10;&#10;Description automatically generated">
            <a:extLst>
              <a:ext uri="{FF2B5EF4-FFF2-40B4-BE49-F238E27FC236}">
                <a16:creationId xmlns:a16="http://schemas.microsoft.com/office/drawing/2014/main" id="{D145A7C6-35E5-3F4E-32B2-3E7DC4F8BD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58" y="1690688"/>
            <a:ext cx="3263503" cy="435133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4EF4E21-8FDE-334C-83EF-80B1DFED7439}"/>
              </a:ext>
            </a:extLst>
          </p:cNvPr>
          <p:cNvSpPr txBox="1"/>
          <p:nvPr/>
        </p:nvSpPr>
        <p:spPr>
          <a:xfrm>
            <a:off x="4225662" y="1641912"/>
            <a:ext cx="7848150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700" b="1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2472678</a:t>
            </a:r>
            <a:r>
              <a:rPr lang="en-US" sz="17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 v.1 "FRESCA1 INSERT GENERAL ASSEMBLY" by Nadine FAVRE in status: In Work</a:t>
            </a:r>
            <a:br>
              <a:rPr lang="en-US" sz="17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7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FRESCA1 INSERT GENERAL ASSEMBLY</a:t>
            </a:r>
          </a:p>
          <a:p>
            <a:pPr algn="ctr"/>
            <a:br>
              <a:rPr lang="en-US" sz="17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7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Link: </a:t>
            </a:r>
            <a:r>
              <a:rPr lang="en-US" sz="1700" u="sng" dirty="0">
                <a:solidFill>
                  <a:srgbClr val="0000FF"/>
                </a:solidFill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https://edms.cern.ch/document/2472678/1/approvalAndComments</a:t>
            </a:r>
            <a:br>
              <a:rPr lang="en-US" sz="17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17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700" dirty="0">
              <a:latin typeface="+mj-lt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5E9BC6FF-B9D7-4903-9938-662BEB558E67}"/>
              </a:ext>
            </a:extLst>
          </p:cNvPr>
          <p:cNvSpPr/>
          <p:nvPr/>
        </p:nvSpPr>
        <p:spPr>
          <a:xfrm>
            <a:off x="8677168" y="3062767"/>
            <a:ext cx="746449" cy="6407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CB60231E-772A-E658-FDA8-BCBE339AB1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619" y="3866357"/>
            <a:ext cx="1644909" cy="21932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D90715-01AE-DFDE-EEC8-28188B472EA0}"/>
              </a:ext>
            </a:extLst>
          </p:cNvPr>
          <p:cNvSpPr txBox="1"/>
          <p:nvPr/>
        </p:nvSpPr>
        <p:spPr>
          <a:xfrm>
            <a:off x="4414381" y="6042026"/>
            <a:ext cx="1515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FRESCA1 - 163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4A9279-1B3E-030B-A5F4-FA2442C17F73}"/>
              </a:ext>
            </a:extLst>
          </p:cNvPr>
          <p:cNvSpPr txBox="1"/>
          <p:nvPr/>
        </p:nvSpPr>
        <p:spPr>
          <a:xfrm>
            <a:off x="897395" y="6033923"/>
            <a:ext cx="2244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Insert in the </a:t>
            </a:r>
            <a:r>
              <a:rPr lang="en-US" sz="1800" dirty="0" err="1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CryoLab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4F8076-8BBD-0135-E213-EDFE1E49A199}"/>
              </a:ext>
            </a:extLst>
          </p:cNvPr>
          <p:cNvSpPr txBox="1"/>
          <p:nvPr/>
        </p:nvSpPr>
        <p:spPr>
          <a:xfrm>
            <a:off x="6438122" y="3703469"/>
            <a:ext cx="52245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effectLst/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The insert is not designed to welcome any rotating coil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91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B102F-8090-0911-87BB-938639C2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in SM18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468BFF-9588-AB40-546F-1961CC9D77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8184" y="1825625"/>
            <a:ext cx="7955632" cy="4351338"/>
          </a:xfrm>
        </p:spPr>
      </p:pic>
    </p:spTree>
    <p:extLst>
      <p:ext uri="{BB962C8B-B14F-4D97-AF65-F5344CB8AC3E}">
        <p14:creationId xmlns:p14="http://schemas.microsoft.com/office/powerpoint/2010/main" val="3956147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2F413-AEAA-3BF4-9FDD-8903A5DF5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screen simulations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D343A3D-BD9B-FC3C-71FF-638BAB44E9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47"/>
          <a:stretch/>
        </p:blipFill>
        <p:spPr>
          <a:xfrm>
            <a:off x="2332653" y="1825625"/>
            <a:ext cx="7663000" cy="4351338"/>
          </a:xfrm>
        </p:spPr>
      </p:pic>
    </p:spTree>
    <p:extLst>
      <p:ext uri="{BB962C8B-B14F-4D97-AF65-F5344CB8AC3E}">
        <p14:creationId xmlns:p14="http://schemas.microsoft.com/office/powerpoint/2010/main" val="346956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9A2F-9D68-D5D1-57C6-6C5E11817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Rotating coil and beam support design: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3DFCC-91D8-4750-F8C5-88D557851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D9718A-44AC-1237-7E40-42A7A5B13C65}"/>
              </a:ext>
            </a:extLst>
          </p:cNvPr>
          <p:cNvSpPr/>
          <p:nvPr/>
        </p:nvSpPr>
        <p:spPr>
          <a:xfrm>
            <a:off x="4285861" y="2625012"/>
            <a:ext cx="298580" cy="302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7583AF-B269-3CF4-E633-080AD263416C}"/>
              </a:ext>
            </a:extLst>
          </p:cNvPr>
          <p:cNvSpPr/>
          <p:nvPr/>
        </p:nvSpPr>
        <p:spPr>
          <a:xfrm>
            <a:off x="4904790" y="2625012"/>
            <a:ext cx="298580" cy="302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DB9988A-A458-1F2F-A268-85E93F687540}"/>
              </a:ext>
            </a:extLst>
          </p:cNvPr>
          <p:cNvSpPr/>
          <p:nvPr/>
        </p:nvSpPr>
        <p:spPr>
          <a:xfrm>
            <a:off x="4721756" y="2525484"/>
            <a:ext cx="45719" cy="154266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2CA99E-F4E2-0E98-5BFF-3CF5C8D0CF2E}"/>
              </a:ext>
            </a:extLst>
          </p:cNvPr>
          <p:cNvSpPr/>
          <p:nvPr/>
        </p:nvSpPr>
        <p:spPr>
          <a:xfrm>
            <a:off x="4641978" y="2993572"/>
            <a:ext cx="205274" cy="49141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869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B4816D-D640-A30E-DC93-29D31E9A6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2910"/>
            <a:ext cx="12192000" cy="535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334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68352F-DF15-364F-C983-379112F45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" y="300037"/>
            <a:ext cx="12030075" cy="625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357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6570AB-850B-94CA-7690-5C9A81F8C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1752600"/>
            <a:ext cx="112395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86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104</Words>
  <Application>Microsoft Office PowerPoint</Application>
  <PresentationFormat>Widescreen</PresentationFormat>
  <Paragraphs>14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Design of the experiment for testing FCC-hh beam screen</vt:lpstr>
      <vt:lpstr>Beam screen: requirements and dimentions </vt:lpstr>
      <vt:lpstr>Tests foreseen in Cryolab and 163 </vt:lpstr>
      <vt:lpstr>Test in SM18</vt:lpstr>
      <vt:lpstr>Beam screen simulations</vt:lpstr>
      <vt:lpstr>Rotating coil and beam support design: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the experiment for testing FCC-hh beam screen</dc:title>
  <dc:creator>Carlo Petrone</dc:creator>
  <cp:lastModifiedBy>Carlo Petrone</cp:lastModifiedBy>
  <cp:revision>5</cp:revision>
  <dcterms:created xsi:type="dcterms:W3CDTF">2023-03-17T09:32:35Z</dcterms:created>
  <dcterms:modified xsi:type="dcterms:W3CDTF">2023-03-17T09:58:48Z</dcterms:modified>
</cp:coreProperties>
</file>