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8" r:id="rId9"/>
    <p:sldId id="269" r:id="rId10"/>
    <p:sldId id="266" r:id="rId11"/>
    <p:sldId id="267" r:id="rId12"/>
    <p:sldId id="263" r:id="rId13"/>
    <p:sldId id="262" r:id="rId14"/>
    <p:sldId id="264" r:id="rId15"/>
    <p:sldId id="265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4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21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5B00-D9EB-4C37-A55A-616D6E67A416}" type="datetimeFigureOut">
              <a:rPr lang="ko-KR" altLang="en-US" smtClean="0"/>
              <a:t>2023. 7. 7.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27F3-037E-43A3-B454-E98B317007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0575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5B00-D9EB-4C37-A55A-616D6E67A416}" type="datetimeFigureOut">
              <a:rPr lang="ko-KR" altLang="en-US" smtClean="0"/>
              <a:t>2023. 7. 7.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27F3-037E-43A3-B454-E98B317007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4868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5B00-D9EB-4C37-A55A-616D6E67A416}" type="datetimeFigureOut">
              <a:rPr lang="ko-KR" altLang="en-US" smtClean="0"/>
              <a:t>2023. 7. 7.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27F3-037E-43A3-B454-E98B317007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9893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5B00-D9EB-4C37-A55A-616D6E67A416}" type="datetimeFigureOut">
              <a:rPr lang="ko-KR" altLang="en-US" smtClean="0"/>
              <a:t>2023. 7. 7.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27F3-037E-43A3-B454-E98B317007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2372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5B00-D9EB-4C37-A55A-616D6E67A416}" type="datetimeFigureOut">
              <a:rPr lang="ko-KR" altLang="en-US" smtClean="0"/>
              <a:t>2023. 7. 7.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27F3-037E-43A3-B454-E98B317007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5143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5B00-D9EB-4C37-A55A-616D6E67A416}" type="datetimeFigureOut">
              <a:rPr lang="ko-KR" altLang="en-US" smtClean="0"/>
              <a:t>2023. 7. 7.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27F3-037E-43A3-B454-E98B317007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6614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5B00-D9EB-4C37-A55A-616D6E67A416}" type="datetimeFigureOut">
              <a:rPr lang="ko-KR" altLang="en-US" smtClean="0"/>
              <a:t>2023. 7. 7.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27F3-037E-43A3-B454-E98B317007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0611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5B00-D9EB-4C37-A55A-616D6E67A416}" type="datetimeFigureOut">
              <a:rPr lang="ko-KR" altLang="en-US" smtClean="0"/>
              <a:t>2023. 7. 7.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27F3-037E-43A3-B454-E98B317007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2829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5B00-D9EB-4C37-A55A-616D6E67A416}" type="datetimeFigureOut">
              <a:rPr lang="ko-KR" altLang="en-US" smtClean="0"/>
              <a:t>2023. 7. 7.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27F3-037E-43A3-B454-E98B317007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79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5B00-D9EB-4C37-A55A-616D6E67A416}" type="datetimeFigureOut">
              <a:rPr lang="ko-KR" altLang="en-US" smtClean="0"/>
              <a:t>2023. 7. 7.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27F3-037E-43A3-B454-E98B317007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4336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5B00-D9EB-4C37-A55A-616D6E67A416}" type="datetimeFigureOut">
              <a:rPr lang="ko-KR" altLang="en-US" smtClean="0"/>
              <a:t>2023. 7. 7.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427F3-037E-43A3-B454-E98B317007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48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05B00-D9EB-4C37-A55A-616D6E67A416}" type="datetimeFigureOut">
              <a:rPr lang="ko-KR" altLang="en-US" smtClean="0"/>
              <a:t>2023. 7. 7.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427F3-037E-43A3-B454-E98B317007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665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TUVzoYDztU" TargetMode="External"/><Relationship Id="rId2" Type="http://schemas.openxmlformats.org/officeDocument/2006/relationships/hyperlink" Target="https://www.youtube.com/watch?v=fYQnGyE1c6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3.xml"/><Relationship Id="rId7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9.png"/><Relationship Id="rId4" Type="http://schemas.openxmlformats.org/officeDocument/2006/relationships/tags" Target="../tags/tag4.xml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omplex maths formulae on a blackboard">
            <a:extLst>
              <a:ext uri="{FF2B5EF4-FFF2-40B4-BE49-F238E27FC236}">
                <a16:creationId xmlns:a16="http://schemas.microsoft.com/office/drawing/2014/main" id="{DAE3ED99-905D-901C-3D8E-D15B71DFBC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208" b="4737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1A45BBDD-0B67-3DCF-4456-9003ED85C7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altLang="ko-KR" sz="5200">
                <a:solidFill>
                  <a:srgbClr val="FFFFFF"/>
                </a:solidFill>
              </a:rPr>
              <a:t>Two-Point</a:t>
            </a:r>
            <a:r>
              <a:rPr lang="ko-KR" altLang="en-US" sz="5200">
                <a:solidFill>
                  <a:srgbClr val="FFFFFF"/>
                </a:solidFill>
              </a:rPr>
              <a:t> </a:t>
            </a:r>
            <a:r>
              <a:rPr lang="en-US" altLang="ko-KR" sz="5200">
                <a:solidFill>
                  <a:srgbClr val="FFFFFF"/>
                </a:solidFill>
              </a:rPr>
              <a:t>Correlation</a:t>
            </a:r>
            <a:r>
              <a:rPr lang="ko-KR" altLang="en-US" sz="5200">
                <a:solidFill>
                  <a:srgbClr val="FFFFFF"/>
                </a:solidFill>
              </a:rPr>
              <a:t> </a:t>
            </a:r>
            <a:r>
              <a:rPr lang="en-US" altLang="ko-KR" sz="5200">
                <a:solidFill>
                  <a:srgbClr val="FFFFFF"/>
                </a:solidFill>
              </a:rPr>
              <a:t>Functions</a:t>
            </a:r>
            <a:endParaRPr lang="ko-KR" altLang="en-US" sz="5200">
              <a:solidFill>
                <a:srgbClr val="FFFFFF"/>
              </a:solidFill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5A37F7A-CE74-2374-36E3-3105C479AF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072043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ko-KR" altLang="en-US">
                <a:solidFill>
                  <a:srgbClr val="FFFFFF"/>
                </a:solidFill>
              </a:rPr>
              <a:t>경희대학교 조용욱</a:t>
            </a:r>
          </a:p>
        </p:txBody>
      </p:sp>
    </p:spTree>
    <p:extLst>
      <p:ext uri="{BB962C8B-B14F-4D97-AF65-F5344CB8AC3E}">
        <p14:creationId xmlns:p14="http://schemas.microsoft.com/office/powerpoint/2010/main" val="4037536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C9E855F-3D2F-54C4-3A01-2321A99AD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978408"/>
            <a:ext cx="4056530" cy="1106424"/>
          </a:xfrm>
        </p:spPr>
        <p:txBody>
          <a:bodyPr>
            <a:normAutofit/>
          </a:bodyPr>
          <a:lstStyle/>
          <a:p>
            <a:r>
              <a:rPr lang="ko-KR" altLang="en-US" sz="2800" dirty="0"/>
              <a:t>활용 </a:t>
            </a:r>
            <a:r>
              <a:rPr lang="en-US" altLang="ko-KR" sz="2800" dirty="0"/>
              <a:t>2 : CMB Analysis</a:t>
            </a:r>
            <a:endParaRPr lang="ko-KR" altLang="en-US" sz="28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099EF9D-E639-9158-5153-F678E3673F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58445" y="2084832"/>
            <a:ext cx="4328010" cy="3906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F1CE7E2D-0DFA-1166-924A-225C8E50E6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48506" y="528401"/>
            <a:ext cx="4405295" cy="2918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creen Shot 2015-08-24 at 17.39.03">
            <a:extLst>
              <a:ext uri="{FF2B5EF4-FFF2-40B4-BE49-F238E27FC236}">
                <a16:creationId xmlns:a16="http://schemas.microsoft.com/office/drawing/2014/main" id="{B74885F4-83BF-4F92-D0AC-342A4225F1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951" y="3622494"/>
            <a:ext cx="4514850" cy="287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9799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089ECB2-0F59-CDB4-F208-604C77811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활용</a:t>
            </a:r>
            <a:r>
              <a:rPr lang="en-US" altLang="ko-KR" dirty="0"/>
              <a:t>2 : CMB Analysis</a:t>
            </a:r>
            <a:endParaRPr lang="ko-KR" altLang="en-US" dirty="0"/>
          </a:p>
        </p:txBody>
      </p:sp>
      <p:pic>
        <p:nvPicPr>
          <p:cNvPr id="4" name="Picture 2" descr="filteranimation">
            <a:extLst>
              <a:ext uri="{FF2B5EF4-FFF2-40B4-BE49-F238E27FC236}">
                <a16:creationId xmlns:a16="http://schemas.microsoft.com/office/drawing/2014/main" id="{E3E4D845-A6D3-C235-ACDD-C70C733897C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3296444"/>
            <a:ext cx="57150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다채로움, 원, 그래픽, 창의성이(가) 표시된 사진&#10;&#10;자동 생성된 설명">
            <a:extLst>
              <a:ext uri="{FF2B5EF4-FFF2-40B4-BE49-F238E27FC236}">
                <a16:creationId xmlns:a16="http://schemas.microsoft.com/office/drawing/2014/main" id="{B20A5AED-FA78-4AE5-AE75-D018665E49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53974" y="1477693"/>
            <a:ext cx="5337595" cy="1414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그림 12" descr="\documentclass{article}&#10;\usepackage{amsmath}&#10;\pagestyle{empty}&#10;\begin{document}&#10;&#10;$T(\theta, \phi) = \sum_{lm} a_{lm}Y_{lm}(\theta, \phi) \\&#10;C_l = \langle a_{lm}a^*_{lm} \rangle$&#10;&#10;&#10;\end{document}" title="IguanaTex Bitmap Display">
            <a:extLst>
              <a:ext uri="{FF2B5EF4-FFF2-40B4-BE49-F238E27FC236}">
                <a16:creationId xmlns:a16="http://schemas.microsoft.com/office/drawing/2014/main" id="{84542593-0E74-9A83-D1B9-F26A99E7675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069" y="1943100"/>
            <a:ext cx="4205225" cy="702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8647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17A7D98-3227-376D-B4A8-06B6947E9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활용 </a:t>
            </a:r>
            <a:r>
              <a:rPr lang="en-US" altLang="ko-KR" dirty="0"/>
              <a:t>3 : BAO Search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3F49A59-E8CC-DFEB-8A41-193B96F54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089ECA6C-8B37-173A-BFF5-73958FFE5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914" y="3244738"/>
            <a:ext cx="3905250" cy="293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733A4548-AB48-219C-8D2B-E7CAA041A7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169" y="2307072"/>
            <a:ext cx="3651673" cy="288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815FB357-1D19-59B7-BDEE-DC420DB70B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04" y="1962326"/>
            <a:ext cx="4247653" cy="3353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9050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B5573A0-3E51-6EC2-B7DE-965EC54F4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활용 </a:t>
            </a:r>
            <a:r>
              <a:rPr lang="en-US" altLang="ko-KR" dirty="0"/>
              <a:t>3 : BAO Search</a:t>
            </a:r>
            <a:endParaRPr lang="ko-KR" altLang="en-US" dirty="0"/>
          </a:p>
        </p:txBody>
      </p:sp>
      <p:pic>
        <p:nvPicPr>
          <p:cNvPr id="2052" name="Picture 4" descr="enter image description here">
            <a:extLst>
              <a:ext uri="{FF2B5EF4-FFF2-40B4-BE49-F238E27FC236}">
                <a16:creationId xmlns:a16="http://schemas.microsoft.com/office/drawing/2014/main" id="{78214DD1-8AD7-7AC4-C2C1-4FD4E26F922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451" y="1449521"/>
            <a:ext cx="3337604" cy="5043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BAO SDSS05">
            <a:extLst>
              <a:ext uri="{FF2B5EF4-FFF2-40B4-BE49-F238E27FC236}">
                <a16:creationId xmlns:a16="http://schemas.microsoft.com/office/drawing/2014/main" id="{2174828C-9C4B-6BAE-9EC7-8126FA16C4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449521"/>
            <a:ext cx="5043354" cy="5043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46405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6B99AE1-6065-3C89-D257-560DB9672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활용 </a:t>
            </a:r>
            <a:r>
              <a:rPr lang="en-US" altLang="ko-KR" dirty="0"/>
              <a:t>3: BAO Search</a:t>
            </a:r>
            <a:endParaRPr lang="ko-KR" altLang="en-US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9F5FD2DE-080A-423D-4D13-91C37D2F789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07089" y="1825625"/>
            <a:ext cx="8377821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36941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4498485B-AF47-63BB-BDC2-328D5FE21EB0}"/>
              </a:ext>
            </a:extLst>
          </p:cNvPr>
          <p:cNvSpPr/>
          <p:nvPr/>
        </p:nvSpPr>
        <p:spPr>
          <a:xfrm>
            <a:off x="3835126" y="2967335"/>
            <a:ext cx="45217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THANK YOU!</a:t>
            </a:r>
            <a:endParaRPr lang="en-US" altLang="ko-KR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95684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EC2434A-0B54-62E9-017F-77893D6F5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Reference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A430C94-5F9E-1DD5-CEBE-25FA1B19D7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Caltech, Galaxies &amp; Cosmology 9-3 Large Scale Structure Power Spectrum </a:t>
            </a:r>
            <a:r>
              <a:rPr lang="en-US" altLang="ko-KR" dirty="0">
                <a:hlinkClick r:id="rId2"/>
              </a:rPr>
              <a:t>https://www.youtube.com/watch?v=fYQnGyE1c64</a:t>
            </a:r>
            <a:endParaRPr lang="en-US" altLang="ko-KR" dirty="0"/>
          </a:p>
          <a:p>
            <a:r>
              <a:rPr lang="en-US" altLang="ko-KR" dirty="0"/>
              <a:t>Caltech, Galaxies &amp; Cosmology 9-2 </a:t>
            </a:r>
            <a:r>
              <a:rPr lang="en-US" altLang="ko-KR" b="1" i="0" dirty="0">
                <a:solidFill>
                  <a:srgbClr val="0F0F0F"/>
                </a:solidFill>
                <a:effectLst/>
                <a:latin typeface="YouTube Sans"/>
              </a:rPr>
              <a:t>Galaxy Clustering The Two Point Correlation Function </a:t>
            </a:r>
            <a:r>
              <a:rPr lang="en-US" altLang="ko-KR" dirty="0"/>
              <a:t> </a:t>
            </a:r>
            <a:r>
              <a:rPr lang="en-US" altLang="ko-KR" dirty="0">
                <a:hlinkClick r:id="rId3"/>
              </a:rPr>
              <a:t>https://www.youtube.com/watch?v=cTUVzoYDztU</a:t>
            </a:r>
            <a:endParaRPr lang="en-US" altLang="ko-KR" dirty="0"/>
          </a:p>
          <a:p>
            <a:pPr algn="l"/>
            <a:r>
              <a:rPr lang="en-US" altLang="ko-KR" dirty="0" err="1"/>
              <a:t>Donghui</a:t>
            </a:r>
            <a:r>
              <a:rPr lang="en-US" altLang="ko-KR" dirty="0"/>
              <a:t> Jeong, </a:t>
            </a:r>
            <a:r>
              <a:rPr lang="en-US" altLang="ko-KR" b="1" i="0" dirty="0">
                <a:solidFill>
                  <a:srgbClr val="0F0F0F"/>
                </a:solidFill>
                <a:effectLst/>
                <a:latin typeface="YouTube Sans"/>
              </a:rPr>
              <a:t>KIAS </a:t>
            </a:r>
            <a:r>
              <a:rPr lang="ko-KR" altLang="en-US" b="1" i="0" dirty="0">
                <a:solidFill>
                  <a:srgbClr val="0F0F0F"/>
                </a:solidFill>
                <a:effectLst/>
                <a:latin typeface="YouTube Sans"/>
              </a:rPr>
              <a:t>여름학교 </a:t>
            </a:r>
            <a:r>
              <a:rPr lang="en-US" altLang="ko-KR" b="1" i="0" dirty="0">
                <a:solidFill>
                  <a:srgbClr val="0F0F0F"/>
                </a:solidFill>
                <a:effectLst/>
                <a:latin typeface="YouTube Sans"/>
              </a:rPr>
              <a:t>2022 </a:t>
            </a:r>
            <a:r>
              <a:rPr lang="ko-KR" altLang="en-US" b="1" i="0" dirty="0">
                <a:solidFill>
                  <a:srgbClr val="0F0F0F"/>
                </a:solidFill>
                <a:effectLst/>
                <a:latin typeface="YouTube Sans"/>
              </a:rPr>
              <a:t>외부은하와 우주론 </a:t>
            </a:r>
            <a:r>
              <a:rPr lang="en-US" altLang="ko-KR" b="1" i="0" dirty="0">
                <a:solidFill>
                  <a:srgbClr val="0F0F0F"/>
                </a:solidFill>
                <a:effectLst/>
                <a:latin typeface="YouTube Sans"/>
              </a:rPr>
              <a:t>I. </a:t>
            </a:r>
            <a:r>
              <a:rPr lang="ko-KR" altLang="en-US" b="1" i="0" dirty="0">
                <a:solidFill>
                  <a:srgbClr val="0F0F0F"/>
                </a:solidFill>
                <a:effectLst/>
                <a:latin typeface="YouTube Sans"/>
              </a:rPr>
              <a:t>이점 상관함수 </a:t>
            </a:r>
            <a:r>
              <a:rPr lang="en-US" altLang="ko-KR" b="1" i="0" dirty="0">
                <a:solidFill>
                  <a:srgbClr val="0F0F0F"/>
                </a:solidFill>
                <a:effectLst/>
                <a:latin typeface="YouTube Sans"/>
              </a:rPr>
              <a:t>(two-point correlation function) https://www.youtube.com/watch?v=sT7FAvI1XTs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0206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131BAD53-4E89-4F62-BBB7-26359763E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Freeform: Shape 1032">
            <a:extLst>
              <a:ext uri="{FF2B5EF4-FFF2-40B4-BE49-F238E27FC236}">
                <a16:creationId xmlns:a16="http://schemas.microsoft.com/office/drawing/2014/main" id="{62756DA2-40EB-4C6F-B962-5822FFB54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53438" cy="6858000"/>
          </a:xfrm>
          <a:custGeom>
            <a:avLst/>
            <a:gdLst>
              <a:gd name="connsiteX0" fmla="*/ 0 w 6096000"/>
              <a:gd name="connsiteY0" fmla="*/ 0 h 6858000"/>
              <a:gd name="connsiteX1" fmla="*/ 5567517 w 6096000"/>
              <a:gd name="connsiteY1" fmla="*/ 0 h 6858000"/>
              <a:gd name="connsiteX2" fmla="*/ 5566938 w 6096000"/>
              <a:gd name="connsiteY2" fmla="*/ 1705 h 6858000"/>
              <a:gd name="connsiteX3" fmla="*/ 5551594 w 6096000"/>
              <a:gd name="connsiteY3" fmla="*/ 17287 h 6858000"/>
              <a:gd name="connsiteX4" fmla="*/ 5545641 w 6096000"/>
              <a:gd name="connsiteY4" fmla="*/ 130336 h 6858000"/>
              <a:gd name="connsiteX5" fmla="*/ 5538289 w 6096000"/>
              <a:gd name="connsiteY5" fmla="*/ 187093 h 6858000"/>
              <a:gd name="connsiteX6" fmla="*/ 5545790 w 6096000"/>
              <a:gd name="connsiteY6" fmla="*/ 265704 h 6858000"/>
              <a:gd name="connsiteX7" fmla="*/ 5542313 w 6096000"/>
              <a:gd name="connsiteY7" fmla="*/ 354566 h 6858000"/>
              <a:gd name="connsiteX8" fmla="*/ 5524126 w 6096000"/>
              <a:gd name="connsiteY8" fmla="*/ 472000 h 6858000"/>
              <a:gd name="connsiteX9" fmla="*/ 5522170 w 6096000"/>
              <a:gd name="connsiteY9" fmla="*/ 473782 h 6858000"/>
              <a:gd name="connsiteX10" fmla="*/ 5521798 w 6096000"/>
              <a:gd name="connsiteY10" fmla="*/ 491380 h 6858000"/>
              <a:gd name="connsiteX11" fmla="*/ 5536419 w 6096000"/>
              <a:gd name="connsiteY11" fmla="*/ 531675 h 6858000"/>
              <a:gd name="connsiteX12" fmla="*/ 5533435 w 6096000"/>
              <a:gd name="connsiteY12" fmla="*/ 536015 h 6858000"/>
              <a:gd name="connsiteX13" fmla="*/ 5538088 w 6096000"/>
              <a:gd name="connsiteY13" fmla="*/ 572092 h 6858000"/>
              <a:gd name="connsiteX14" fmla="*/ 5536061 w 6096000"/>
              <a:gd name="connsiteY14" fmla="*/ 572511 h 6858000"/>
              <a:gd name="connsiteX15" fmla="*/ 5528218 w 6096000"/>
              <a:gd name="connsiteY15" fmla="*/ 582332 h 6858000"/>
              <a:gd name="connsiteX16" fmla="*/ 5518011 w 6096000"/>
              <a:gd name="connsiteY16" fmla="*/ 601285 h 6858000"/>
              <a:gd name="connsiteX17" fmla="*/ 5473174 w 6096000"/>
              <a:gd name="connsiteY17" fmla="*/ 681608 h 6858000"/>
              <a:gd name="connsiteX18" fmla="*/ 5472963 w 6096000"/>
              <a:gd name="connsiteY18" fmla="*/ 689151 h 6858000"/>
              <a:gd name="connsiteX19" fmla="*/ 5472485 w 6096000"/>
              <a:gd name="connsiteY19" fmla="*/ 689289 h 6858000"/>
              <a:gd name="connsiteX20" fmla="*/ 5471326 w 6096000"/>
              <a:gd name="connsiteY20" fmla="*/ 697222 h 6858000"/>
              <a:gd name="connsiteX21" fmla="*/ 5472164 w 6096000"/>
              <a:gd name="connsiteY21" fmla="*/ 717531 h 6858000"/>
              <a:gd name="connsiteX22" fmla="*/ 5468891 w 6096000"/>
              <a:gd name="connsiteY22" fmla="*/ 722494 h 6858000"/>
              <a:gd name="connsiteX23" fmla="*/ 5463081 w 6096000"/>
              <a:gd name="connsiteY23" fmla="*/ 724368 h 6858000"/>
              <a:gd name="connsiteX24" fmla="*/ 5446981 w 6096000"/>
              <a:gd name="connsiteY24" fmla="*/ 752692 h 6858000"/>
              <a:gd name="connsiteX25" fmla="*/ 5417190 w 6096000"/>
              <a:gd name="connsiteY25" fmla="*/ 816346 h 6858000"/>
              <a:gd name="connsiteX26" fmla="*/ 5388958 w 6096000"/>
              <a:gd name="connsiteY26" fmla="*/ 889417 h 6858000"/>
              <a:gd name="connsiteX27" fmla="*/ 5307044 w 6096000"/>
              <a:gd name="connsiteY27" fmla="*/ 1063288 h 6858000"/>
              <a:gd name="connsiteX28" fmla="*/ 5303837 w 6096000"/>
              <a:gd name="connsiteY28" fmla="*/ 1157176 h 6858000"/>
              <a:gd name="connsiteX29" fmla="*/ 5286494 w 6096000"/>
              <a:gd name="connsiteY29" fmla="*/ 1210776 h 6858000"/>
              <a:gd name="connsiteX30" fmla="*/ 5282463 w 6096000"/>
              <a:gd name="connsiteY30" fmla="*/ 1301993 h 6858000"/>
              <a:gd name="connsiteX31" fmla="*/ 5252235 w 6096000"/>
              <a:gd name="connsiteY31" fmla="*/ 1360879 h 6858000"/>
              <a:gd name="connsiteX32" fmla="*/ 5244497 w 6096000"/>
              <a:gd name="connsiteY32" fmla="*/ 1404045 h 6858000"/>
              <a:gd name="connsiteX33" fmla="*/ 5223823 w 6096000"/>
              <a:gd name="connsiteY33" fmla="*/ 1429568 h 6858000"/>
              <a:gd name="connsiteX34" fmla="*/ 5224851 w 6096000"/>
              <a:gd name="connsiteY34" fmla="*/ 1430305 h 6858000"/>
              <a:gd name="connsiteX35" fmla="*/ 5212394 w 6096000"/>
              <a:gd name="connsiteY35" fmla="*/ 1463304 h 6858000"/>
              <a:gd name="connsiteX36" fmla="*/ 5209958 w 6096000"/>
              <a:gd name="connsiteY36" fmla="*/ 1514846 h 6858000"/>
              <a:gd name="connsiteX37" fmla="*/ 5206417 w 6096000"/>
              <a:gd name="connsiteY37" fmla="*/ 1519731 h 6858000"/>
              <a:gd name="connsiteX38" fmla="*/ 5206640 w 6096000"/>
              <a:gd name="connsiteY38" fmla="*/ 1519929 h 6858000"/>
              <a:gd name="connsiteX39" fmla="*/ 5207632 w 6096000"/>
              <a:gd name="connsiteY39" fmla="*/ 1546022 h 6858000"/>
              <a:gd name="connsiteX40" fmla="*/ 5212030 w 6096000"/>
              <a:gd name="connsiteY40" fmla="*/ 1578752 h 6858000"/>
              <a:gd name="connsiteX41" fmla="*/ 5203533 w 6096000"/>
              <a:gd name="connsiteY41" fmla="*/ 1647555 h 6858000"/>
              <a:gd name="connsiteX42" fmla="*/ 5190877 w 6096000"/>
              <a:gd name="connsiteY42" fmla="*/ 1715685 h 6858000"/>
              <a:gd name="connsiteX43" fmla="*/ 5184235 w 6096000"/>
              <a:gd name="connsiteY43" fmla="*/ 1740358 h 6858000"/>
              <a:gd name="connsiteX44" fmla="*/ 5181475 w 6096000"/>
              <a:gd name="connsiteY44" fmla="*/ 1784314 h 6858000"/>
              <a:gd name="connsiteX45" fmla="*/ 5185845 w 6096000"/>
              <a:gd name="connsiteY45" fmla="*/ 1804434 h 6858000"/>
              <a:gd name="connsiteX46" fmla="*/ 5185068 w 6096000"/>
              <a:gd name="connsiteY46" fmla="*/ 1805316 h 6858000"/>
              <a:gd name="connsiteX47" fmla="*/ 5188593 w 6096000"/>
              <a:gd name="connsiteY47" fmla="*/ 1807109 h 6858000"/>
              <a:gd name="connsiteX48" fmla="*/ 5185920 w 6096000"/>
              <a:gd name="connsiteY48" fmla="*/ 1821003 h 6858000"/>
              <a:gd name="connsiteX49" fmla="*/ 5183543 w 6096000"/>
              <a:gd name="connsiteY49" fmla="*/ 1824832 h 6858000"/>
              <a:gd name="connsiteX50" fmla="*/ 5182235 w 6096000"/>
              <a:gd name="connsiteY50" fmla="*/ 1830429 h 6858000"/>
              <a:gd name="connsiteX51" fmla="*/ 5182525 w 6096000"/>
              <a:gd name="connsiteY51" fmla="*/ 1830569 h 6858000"/>
              <a:gd name="connsiteX52" fmla="*/ 5180663 w 6096000"/>
              <a:gd name="connsiteY52" fmla="*/ 1835810 h 6858000"/>
              <a:gd name="connsiteX53" fmla="*/ 5167452 w 6096000"/>
              <a:gd name="connsiteY53" fmla="*/ 1861483 h 6858000"/>
              <a:gd name="connsiteX54" fmla="*/ 5174266 w 6096000"/>
              <a:gd name="connsiteY54" fmla="*/ 1892417 h 6858000"/>
              <a:gd name="connsiteX55" fmla="*/ 5189262 w 6096000"/>
              <a:gd name="connsiteY55" fmla="*/ 1895114 h 6858000"/>
              <a:gd name="connsiteX56" fmla="*/ 5187100 w 6096000"/>
              <a:gd name="connsiteY56" fmla="*/ 1899379 h 6858000"/>
              <a:gd name="connsiteX57" fmla="*/ 5180471 w 6096000"/>
              <a:gd name="connsiteY57" fmla="*/ 1907867 h 6858000"/>
              <a:gd name="connsiteX58" fmla="*/ 5181361 w 6096000"/>
              <a:gd name="connsiteY58" fmla="*/ 1910265 h 6858000"/>
              <a:gd name="connsiteX59" fmla="*/ 5178268 w 6096000"/>
              <a:gd name="connsiteY59" fmla="*/ 1935584 h 6858000"/>
              <a:gd name="connsiteX60" fmla="*/ 5183619 w 6096000"/>
              <a:gd name="connsiteY60" fmla="*/ 1942021 h 6858000"/>
              <a:gd name="connsiteX61" fmla="*/ 5184480 w 6096000"/>
              <a:gd name="connsiteY61" fmla="*/ 1945112 h 6858000"/>
              <a:gd name="connsiteX62" fmla="*/ 5172776 w 6096000"/>
              <a:gd name="connsiteY62" fmla="*/ 1961162 h 6858000"/>
              <a:gd name="connsiteX63" fmla="*/ 5168513 w 6096000"/>
              <a:gd name="connsiteY63" fmla="*/ 1969445 h 6858000"/>
              <a:gd name="connsiteX64" fmla="*/ 5126597 w 6096000"/>
              <a:gd name="connsiteY64" fmla="*/ 2024270 h 6858000"/>
              <a:gd name="connsiteX65" fmla="*/ 5119528 w 6096000"/>
              <a:gd name="connsiteY65" fmla="*/ 2107942 h 6858000"/>
              <a:gd name="connsiteX66" fmla="*/ 5110356 w 6096000"/>
              <a:gd name="connsiteY66" fmla="*/ 2193455 h 6858000"/>
              <a:gd name="connsiteX67" fmla="*/ 5104992 w 6096000"/>
              <a:gd name="connsiteY67" fmla="*/ 2260088 h 6858000"/>
              <a:gd name="connsiteX68" fmla="*/ 5059439 w 6096000"/>
              <a:gd name="connsiteY68" fmla="*/ 2335735 h 6858000"/>
              <a:gd name="connsiteX69" fmla="*/ 5022061 w 6096000"/>
              <a:gd name="connsiteY69" fmla="*/ 2408995 h 6858000"/>
              <a:gd name="connsiteX70" fmla="*/ 5022253 w 6096000"/>
              <a:gd name="connsiteY70" fmla="*/ 2445869 h 6858000"/>
              <a:gd name="connsiteX71" fmla="*/ 5011426 w 6096000"/>
              <a:gd name="connsiteY71" fmla="*/ 2496499 h 6858000"/>
              <a:gd name="connsiteX72" fmla="*/ 4994224 w 6096000"/>
              <a:gd name="connsiteY72" fmla="*/ 2549900 h 6858000"/>
              <a:gd name="connsiteX73" fmla="*/ 4995245 w 6096000"/>
              <a:gd name="connsiteY73" fmla="*/ 2596456 h 6858000"/>
              <a:gd name="connsiteX74" fmla="*/ 4988570 w 6096000"/>
              <a:gd name="connsiteY74" fmla="*/ 2606088 h 6858000"/>
              <a:gd name="connsiteX75" fmla="*/ 4988371 w 6096000"/>
              <a:gd name="connsiteY75" fmla="*/ 2635351 h 6858000"/>
              <a:gd name="connsiteX76" fmla="*/ 4983212 w 6096000"/>
              <a:gd name="connsiteY76" fmla="*/ 2665666 h 6858000"/>
              <a:gd name="connsiteX77" fmla="*/ 4968234 w 6096000"/>
              <a:gd name="connsiteY77" fmla="*/ 2715895 h 6858000"/>
              <a:gd name="connsiteX78" fmla="*/ 4975888 w 6096000"/>
              <a:gd name="connsiteY78" fmla="*/ 2725052 h 6858000"/>
              <a:gd name="connsiteX79" fmla="*/ 4980195 w 6096000"/>
              <a:gd name="connsiteY79" fmla="*/ 2726489 h 6858000"/>
              <a:gd name="connsiteX80" fmla="*/ 4976218 w 6096000"/>
              <a:gd name="connsiteY80" fmla="*/ 2740278 h 6858000"/>
              <a:gd name="connsiteX81" fmla="*/ 4980571 w 6096000"/>
              <a:gd name="connsiteY81" fmla="*/ 2751112 h 6858000"/>
              <a:gd name="connsiteX82" fmla="*/ 4973893 w 6096000"/>
              <a:gd name="connsiteY82" fmla="*/ 2760208 h 6858000"/>
              <a:gd name="connsiteX83" fmla="*/ 4979005 w 6096000"/>
              <a:gd name="connsiteY83" fmla="*/ 2790136 h 6858000"/>
              <a:gd name="connsiteX84" fmla="*/ 4986137 w 6096000"/>
              <a:gd name="connsiteY84" fmla="*/ 2804183 h 6858000"/>
              <a:gd name="connsiteX85" fmla="*/ 4986175 w 6096000"/>
              <a:gd name="connsiteY85" fmla="*/ 2825860 h 6858000"/>
              <a:gd name="connsiteX86" fmla="*/ 4993936 w 6096000"/>
              <a:gd name="connsiteY86" fmla="*/ 2911749 h 6858000"/>
              <a:gd name="connsiteX87" fmla="*/ 4992563 w 6096000"/>
              <a:gd name="connsiteY87" fmla="*/ 2977278 h 6858000"/>
              <a:gd name="connsiteX88" fmla="*/ 4980516 w 6096000"/>
              <a:gd name="connsiteY88" fmla="*/ 2991092 h 6858000"/>
              <a:gd name="connsiteX89" fmla="*/ 4992801 w 6096000"/>
              <a:gd name="connsiteY89" fmla="*/ 3020247 h 6858000"/>
              <a:gd name="connsiteX90" fmla="*/ 5014805 w 6096000"/>
              <a:gd name="connsiteY90" fmla="*/ 3065434 h 6858000"/>
              <a:gd name="connsiteX91" fmla="*/ 5002733 w 6096000"/>
              <a:gd name="connsiteY91" fmla="*/ 3103777 h 6858000"/>
              <a:gd name="connsiteX92" fmla="*/ 5002941 w 6096000"/>
              <a:gd name="connsiteY92" fmla="*/ 3151828 h 6858000"/>
              <a:gd name="connsiteX93" fmla="*/ 5002883 w 6096000"/>
              <a:gd name="connsiteY93" fmla="*/ 3180546 h 6858000"/>
              <a:gd name="connsiteX94" fmla="*/ 5016711 w 6096000"/>
              <a:gd name="connsiteY94" fmla="*/ 3258677 h 6858000"/>
              <a:gd name="connsiteX95" fmla="*/ 5017918 w 6096000"/>
              <a:gd name="connsiteY95" fmla="*/ 3262610 h 6858000"/>
              <a:gd name="connsiteX96" fmla="*/ 5011672 w 6096000"/>
              <a:gd name="connsiteY96" fmla="*/ 3277179 h 6858000"/>
              <a:gd name="connsiteX97" fmla="*/ 5009344 w 6096000"/>
              <a:gd name="connsiteY97" fmla="*/ 3278130 h 6858000"/>
              <a:gd name="connsiteX98" fmla="*/ 5026770 w 6096000"/>
              <a:gd name="connsiteY98" fmla="*/ 3325671 h 6858000"/>
              <a:gd name="connsiteX99" fmla="*/ 5024571 w 6096000"/>
              <a:gd name="connsiteY99" fmla="*/ 3332072 h 6858000"/>
              <a:gd name="connsiteX100" fmla="*/ 5041705 w 6096000"/>
              <a:gd name="connsiteY100" fmla="*/ 3362948 h 6858000"/>
              <a:gd name="connsiteX101" fmla="*/ 5047477 w 6096000"/>
              <a:gd name="connsiteY101" fmla="*/ 3378959 h 6858000"/>
              <a:gd name="connsiteX102" fmla="*/ 5060758 w 6096000"/>
              <a:gd name="connsiteY102" fmla="*/ 3407057 h 6858000"/>
              <a:gd name="connsiteX103" fmla="*/ 5058968 w 6096000"/>
              <a:gd name="connsiteY103" fmla="*/ 3409825 h 6858000"/>
              <a:gd name="connsiteX104" fmla="*/ 5062667 w 6096000"/>
              <a:gd name="connsiteY104" fmla="*/ 3415218 h 6858000"/>
              <a:gd name="connsiteX105" fmla="*/ 5060928 w 6096000"/>
              <a:gd name="connsiteY105" fmla="*/ 3419880 h 6858000"/>
              <a:gd name="connsiteX106" fmla="*/ 5062923 w 6096000"/>
              <a:gd name="connsiteY106" fmla="*/ 3424545 h 6858000"/>
              <a:gd name="connsiteX107" fmla="*/ 5064623 w 6096000"/>
              <a:gd name="connsiteY107" fmla="*/ 3476412 h 6858000"/>
              <a:gd name="connsiteX108" fmla="*/ 5069684 w 6096000"/>
              <a:gd name="connsiteY108" fmla="*/ 3486850 h 6858000"/>
              <a:gd name="connsiteX109" fmla="*/ 5063339 w 6096000"/>
              <a:gd name="connsiteY109" fmla="*/ 3496391 h 6858000"/>
              <a:gd name="connsiteX110" fmla="*/ 5070139 w 6096000"/>
              <a:gd name="connsiteY110" fmla="*/ 3531201 h 6858000"/>
              <a:gd name="connsiteX111" fmla="*/ 5079896 w 6096000"/>
              <a:gd name="connsiteY111" fmla="*/ 3542019 h 6858000"/>
              <a:gd name="connsiteX112" fmla="*/ 5087540 w 6096000"/>
              <a:gd name="connsiteY112" fmla="*/ 3552249 h 6858000"/>
              <a:gd name="connsiteX113" fmla="*/ 5087902 w 6096000"/>
              <a:gd name="connsiteY113" fmla="*/ 3553678 h 6858000"/>
              <a:gd name="connsiteX114" fmla="*/ 5091509 w 6096000"/>
              <a:gd name="connsiteY114" fmla="*/ 3568021 h 6858000"/>
              <a:gd name="connsiteX115" fmla="*/ 5091934 w 6096000"/>
              <a:gd name="connsiteY115" fmla="*/ 3569719 h 6858000"/>
              <a:gd name="connsiteX116" fmla="*/ 5089362 w 6096000"/>
              <a:gd name="connsiteY116" fmla="*/ 3586412 h 6858000"/>
              <a:gd name="connsiteX117" fmla="*/ 5092358 w 6096000"/>
              <a:gd name="connsiteY117" fmla="*/ 3597336 h 6858000"/>
              <a:gd name="connsiteX118" fmla="*/ 5084254 w 6096000"/>
              <a:gd name="connsiteY118" fmla="*/ 3606007 h 6858000"/>
              <a:gd name="connsiteX119" fmla="*/ 5084281 w 6096000"/>
              <a:gd name="connsiteY119" fmla="*/ 3641228 h 6858000"/>
              <a:gd name="connsiteX120" fmla="*/ 5091848 w 6096000"/>
              <a:gd name="connsiteY120" fmla="*/ 3653088 h 6858000"/>
              <a:gd name="connsiteX121" fmla="*/ 5097436 w 6096000"/>
              <a:gd name="connsiteY121" fmla="*/ 3664114 h 6858000"/>
              <a:gd name="connsiteX122" fmla="*/ 5097518 w 6096000"/>
              <a:gd name="connsiteY122" fmla="*/ 3665569 h 6858000"/>
              <a:gd name="connsiteX123" fmla="*/ 5099829 w 6096000"/>
              <a:gd name="connsiteY123" fmla="*/ 3707357 h 6858000"/>
              <a:gd name="connsiteX124" fmla="*/ 5114696 w 6096000"/>
              <a:gd name="connsiteY124" fmla="*/ 3778166 h 6858000"/>
              <a:gd name="connsiteX125" fmla="*/ 5135379 w 6096000"/>
              <a:gd name="connsiteY125" fmla="*/ 3878222 h 6858000"/>
              <a:gd name="connsiteX126" fmla="*/ 5130138 w 6096000"/>
              <a:gd name="connsiteY126" fmla="*/ 4048117 h 6858000"/>
              <a:gd name="connsiteX127" fmla="*/ 5090040 w 6096000"/>
              <a:gd name="connsiteY127" fmla="*/ 4219510 h 6858000"/>
              <a:gd name="connsiteX128" fmla="*/ 5092812 w 6096000"/>
              <a:gd name="connsiteY128" fmla="*/ 4411258 h 6858000"/>
              <a:gd name="connsiteX129" fmla="*/ 5084599 w 6096000"/>
              <a:gd name="connsiteY129" fmla="*/ 4488531 h 6858000"/>
              <a:gd name="connsiteX130" fmla="*/ 5084072 w 6096000"/>
              <a:gd name="connsiteY130" fmla="*/ 4539168 h 6858000"/>
              <a:gd name="connsiteX131" fmla="*/ 5068936 w 6096000"/>
              <a:gd name="connsiteY131" fmla="*/ 4625153 h 6858000"/>
              <a:gd name="connsiteX132" fmla="*/ 5059114 w 6096000"/>
              <a:gd name="connsiteY132" fmla="*/ 4733115 h 6858000"/>
              <a:gd name="connsiteX133" fmla="*/ 5037209 w 6096000"/>
              <a:gd name="connsiteY133" fmla="*/ 4844323 h 6858000"/>
              <a:gd name="connsiteX134" fmla="*/ 5020638 w 6096000"/>
              <a:gd name="connsiteY134" fmla="*/ 4877992 h 6858000"/>
              <a:gd name="connsiteX135" fmla="*/ 5006413 w 6096000"/>
              <a:gd name="connsiteY135" fmla="*/ 4925805 h 6858000"/>
              <a:gd name="connsiteX136" fmla="*/ 4971037 w 6096000"/>
              <a:gd name="connsiteY136" fmla="*/ 5009272 h 6858000"/>
              <a:gd name="connsiteX137" fmla="*/ 4963105 w 6096000"/>
              <a:gd name="connsiteY137" fmla="*/ 5111369 h 6858000"/>
              <a:gd name="connsiteX138" fmla="*/ 4976341 w 6096000"/>
              <a:gd name="connsiteY138" fmla="*/ 5210876 h 6858000"/>
              <a:gd name="connsiteX139" fmla="*/ 4980617 w 6096000"/>
              <a:gd name="connsiteY139" fmla="*/ 5269726 h 6858000"/>
              <a:gd name="connsiteX140" fmla="*/ 4997733 w 6096000"/>
              <a:gd name="connsiteY140" fmla="*/ 5464225 h 6858000"/>
              <a:gd name="connsiteX141" fmla="*/ 5001400 w 6096000"/>
              <a:gd name="connsiteY141" fmla="*/ 5594585 h 6858000"/>
              <a:gd name="connsiteX142" fmla="*/ 4983700 w 6096000"/>
              <a:gd name="connsiteY142" fmla="*/ 5667896 h 6858000"/>
              <a:gd name="connsiteX143" fmla="*/ 4968506 w 6096000"/>
              <a:gd name="connsiteY143" fmla="*/ 5769225 h 6858000"/>
              <a:gd name="connsiteX144" fmla="*/ 4969765 w 6096000"/>
              <a:gd name="connsiteY144" fmla="*/ 5823324 h 6858000"/>
              <a:gd name="connsiteX145" fmla="*/ 4966129 w 6096000"/>
              <a:gd name="connsiteY145" fmla="*/ 5862699 h 6858000"/>
              <a:gd name="connsiteX146" fmla="*/ 4970695 w 6096000"/>
              <a:gd name="connsiteY146" fmla="*/ 5906467 h 6858000"/>
              <a:gd name="connsiteX147" fmla="*/ 4991568 w 6096000"/>
              <a:gd name="connsiteY147" fmla="*/ 5939847 h 6858000"/>
              <a:gd name="connsiteX148" fmla="*/ 4986815 w 6096000"/>
              <a:gd name="connsiteY148" fmla="*/ 5973994 h 6858000"/>
              <a:gd name="connsiteX149" fmla="*/ 4987776 w 6096000"/>
              <a:gd name="connsiteY149" fmla="*/ 6089693 h 6858000"/>
              <a:gd name="connsiteX150" fmla="*/ 4991621 w 6096000"/>
              <a:gd name="connsiteY150" fmla="*/ 6224938 h 6858000"/>
              <a:gd name="connsiteX151" fmla="*/ 5017157 w 6096000"/>
              <a:gd name="connsiteY151" fmla="*/ 6370251 h 6858000"/>
              <a:gd name="connsiteX152" fmla="*/ 5040797 w 6096000"/>
              <a:gd name="connsiteY152" fmla="*/ 6541313 h 6858000"/>
              <a:gd name="connsiteX153" fmla="*/ 5045375 w 6096000"/>
              <a:gd name="connsiteY153" fmla="*/ 6640957 h 6858000"/>
              <a:gd name="connsiteX154" fmla="*/ 5058442 w 6096000"/>
              <a:gd name="connsiteY154" fmla="*/ 6705297 h 6858000"/>
              <a:gd name="connsiteX155" fmla="*/ 5071125 w 6096000"/>
              <a:gd name="connsiteY155" fmla="*/ 6759582 h 6858000"/>
              <a:gd name="connsiteX156" fmla="*/ 5069172 w 6096000"/>
              <a:gd name="connsiteY156" fmla="*/ 6817746 h 6858000"/>
              <a:gd name="connsiteX157" fmla="*/ 5072322 w 6096000"/>
              <a:gd name="connsiteY157" fmla="*/ 6843646 h 6858000"/>
              <a:gd name="connsiteX158" fmla="*/ 5091388 w 6096000"/>
              <a:gd name="connsiteY158" fmla="*/ 6857998 h 6858000"/>
              <a:gd name="connsiteX159" fmla="*/ 6096000 w 6096000"/>
              <a:gd name="connsiteY159" fmla="*/ 6857998 h 6858000"/>
              <a:gd name="connsiteX160" fmla="*/ 6096000 w 6096000"/>
              <a:gd name="connsiteY160" fmla="*/ 6858000 h 6858000"/>
              <a:gd name="connsiteX161" fmla="*/ 0 w 6096000"/>
              <a:gd name="connsiteY16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67517" y="0"/>
                </a:lnTo>
                <a:lnTo>
                  <a:pt x="5566938" y="1705"/>
                </a:lnTo>
                <a:cubicBezTo>
                  <a:pt x="5563126" y="8440"/>
                  <a:pt x="5558112" y="13784"/>
                  <a:pt x="5551594" y="17287"/>
                </a:cubicBezTo>
                <a:cubicBezTo>
                  <a:pt x="5562364" y="82036"/>
                  <a:pt x="5510349" y="69804"/>
                  <a:pt x="5545641" y="130336"/>
                </a:cubicBezTo>
                <a:cubicBezTo>
                  <a:pt x="5526953" y="117589"/>
                  <a:pt x="5536978" y="162458"/>
                  <a:pt x="5538289" y="187093"/>
                </a:cubicBezTo>
                <a:cubicBezTo>
                  <a:pt x="5536205" y="226511"/>
                  <a:pt x="5545722" y="205530"/>
                  <a:pt x="5545790" y="265704"/>
                </a:cubicBezTo>
                <a:cubicBezTo>
                  <a:pt x="5542296" y="317533"/>
                  <a:pt x="5543813" y="325288"/>
                  <a:pt x="5542313" y="354566"/>
                </a:cubicBezTo>
                <a:lnTo>
                  <a:pt x="5524126" y="472000"/>
                </a:lnTo>
                <a:lnTo>
                  <a:pt x="5522170" y="473782"/>
                </a:lnTo>
                <a:cubicBezTo>
                  <a:pt x="5517847" y="482008"/>
                  <a:pt x="5518682" y="487340"/>
                  <a:pt x="5521798" y="491380"/>
                </a:cubicBezTo>
                <a:lnTo>
                  <a:pt x="5536419" y="531675"/>
                </a:lnTo>
                <a:lnTo>
                  <a:pt x="5533435" y="536015"/>
                </a:lnTo>
                <a:lnTo>
                  <a:pt x="5538088" y="572092"/>
                </a:lnTo>
                <a:lnTo>
                  <a:pt x="5536061" y="572511"/>
                </a:lnTo>
                <a:cubicBezTo>
                  <a:pt x="5531611" y="574271"/>
                  <a:pt x="5528529" y="577121"/>
                  <a:pt x="5528218" y="582332"/>
                </a:cubicBezTo>
                <a:cubicBezTo>
                  <a:pt x="5498002" y="573171"/>
                  <a:pt x="5516262" y="585107"/>
                  <a:pt x="5518011" y="601285"/>
                </a:cubicBezTo>
                <a:cubicBezTo>
                  <a:pt x="5508838" y="617831"/>
                  <a:pt x="5480684" y="666964"/>
                  <a:pt x="5473174" y="681608"/>
                </a:cubicBezTo>
                <a:cubicBezTo>
                  <a:pt x="5473102" y="684122"/>
                  <a:pt x="5473033" y="686637"/>
                  <a:pt x="5472963" y="689151"/>
                </a:cubicBezTo>
                <a:lnTo>
                  <a:pt x="5472485" y="689289"/>
                </a:lnTo>
                <a:cubicBezTo>
                  <a:pt x="5471434" y="690905"/>
                  <a:pt x="5470986" y="693376"/>
                  <a:pt x="5471326" y="697222"/>
                </a:cubicBezTo>
                <a:cubicBezTo>
                  <a:pt x="5471606" y="703992"/>
                  <a:pt x="5471884" y="710761"/>
                  <a:pt x="5472164" y="717531"/>
                </a:cubicBezTo>
                <a:lnTo>
                  <a:pt x="5468891" y="722494"/>
                </a:lnTo>
                <a:lnTo>
                  <a:pt x="5463081" y="724368"/>
                </a:lnTo>
                <a:lnTo>
                  <a:pt x="5446981" y="752692"/>
                </a:lnTo>
                <a:cubicBezTo>
                  <a:pt x="5454691" y="764380"/>
                  <a:pt x="5422719" y="808083"/>
                  <a:pt x="5417190" y="816346"/>
                </a:cubicBezTo>
                <a:lnTo>
                  <a:pt x="5388958" y="889417"/>
                </a:lnTo>
                <a:cubicBezTo>
                  <a:pt x="5320491" y="969963"/>
                  <a:pt x="5321907" y="1005331"/>
                  <a:pt x="5307044" y="1063288"/>
                </a:cubicBezTo>
                <a:cubicBezTo>
                  <a:pt x="5313332" y="1111028"/>
                  <a:pt x="5317096" y="1110140"/>
                  <a:pt x="5303837" y="1157176"/>
                </a:cubicBezTo>
                <a:cubicBezTo>
                  <a:pt x="5301103" y="1192124"/>
                  <a:pt x="5301884" y="1197232"/>
                  <a:pt x="5286494" y="1210776"/>
                </a:cubicBezTo>
                <a:lnTo>
                  <a:pt x="5282463" y="1301993"/>
                </a:lnTo>
                <a:lnTo>
                  <a:pt x="5252235" y="1360879"/>
                </a:lnTo>
                <a:lnTo>
                  <a:pt x="5244497" y="1404045"/>
                </a:lnTo>
                <a:lnTo>
                  <a:pt x="5223823" y="1429568"/>
                </a:lnTo>
                <a:lnTo>
                  <a:pt x="5224851" y="1430305"/>
                </a:lnTo>
                <a:cubicBezTo>
                  <a:pt x="5226697" y="1432466"/>
                  <a:pt x="5214738" y="1459891"/>
                  <a:pt x="5212394" y="1463304"/>
                </a:cubicBezTo>
                <a:cubicBezTo>
                  <a:pt x="5209912" y="1477394"/>
                  <a:pt x="5213027" y="1501295"/>
                  <a:pt x="5209958" y="1514846"/>
                </a:cubicBezTo>
                <a:lnTo>
                  <a:pt x="5206417" y="1519731"/>
                </a:lnTo>
                <a:lnTo>
                  <a:pt x="5206640" y="1519929"/>
                </a:lnTo>
                <a:cubicBezTo>
                  <a:pt x="5206490" y="1521210"/>
                  <a:pt x="5209710" y="1543635"/>
                  <a:pt x="5207632" y="1546022"/>
                </a:cubicBezTo>
                <a:lnTo>
                  <a:pt x="5212030" y="1578752"/>
                </a:lnTo>
                <a:cubicBezTo>
                  <a:pt x="5206147" y="1605585"/>
                  <a:pt x="5226381" y="1622803"/>
                  <a:pt x="5203533" y="1647555"/>
                </a:cubicBezTo>
                <a:cubicBezTo>
                  <a:pt x="5198128" y="1672675"/>
                  <a:pt x="5203213" y="1694404"/>
                  <a:pt x="5190877" y="1715685"/>
                </a:cubicBezTo>
                <a:cubicBezTo>
                  <a:pt x="5196815" y="1724301"/>
                  <a:pt x="5198098" y="1732435"/>
                  <a:pt x="5184235" y="1740358"/>
                </a:cubicBezTo>
                <a:cubicBezTo>
                  <a:pt x="5182625" y="1763793"/>
                  <a:pt x="5198368" y="1769422"/>
                  <a:pt x="5181475" y="1784314"/>
                </a:cubicBezTo>
                <a:cubicBezTo>
                  <a:pt x="5205987" y="1797417"/>
                  <a:pt x="5195246" y="1798221"/>
                  <a:pt x="5185845" y="1804434"/>
                </a:cubicBezTo>
                <a:lnTo>
                  <a:pt x="5185068" y="1805316"/>
                </a:lnTo>
                <a:lnTo>
                  <a:pt x="5188593" y="1807109"/>
                </a:lnTo>
                <a:lnTo>
                  <a:pt x="5185920" y="1821003"/>
                </a:lnTo>
                <a:lnTo>
                  <a:pt x="5183543" y="1824832"/>
                </a:lnTo>
                <a:cubicBezTo>
                  <a:pt x="5182284" y="1827468"/>
                  <a:pt x="5181937" y="1829219"/>
                  <a:pt x="5182235" y="1830429"/>
                </a:cubicBezTo>
                <a:lnTo>
                  <a:pt x="5182525" y="1830569"/>
                </a:lnTo>
                <a:lnTo>
                  <a:pt x="5180663" y="1835810"/>
                </a:lnTo>
                <a:cubicBezTo>
                  <a:pt x="5176779" y="1844665"/>
                  <a:pt x="5172297" y="1853278"/>
                  <a:pt x="5167452" y="1861483"/>
                </a:cubicBezTo>
                <a:cubicBezTo>
                  <a:pt x="5179827" y="1866643"/>
                  <a:pt x="5166788" y="1884999"/>
                  <a:pt x="5174266" y="1892417"/>
                </a:cubicBezTo>
                <a:lnTo>
                  <a:pt x="5189262" y="1895114"/>
                </a:lnTo>
                <a:lnTo>
                  <a:pt x="5187100" y="1899379"/>
                </a:lnTo>
                <a:lnTo>
                  <a:pt x="5180471" y="1907867"/>
                </a:lnTo>
                <a:cubicBezTo>
                  <a:pt x="5179609" y="1909162"/>
                  <a:pt x="5179647" y="1909994"/>
                  <a:pt x="5181361" y="1910265"/>
                </a:cubicBezTo>
                <a:cubicBezTo>
                  <a:pt x="5180995" y="1914884"/>
                  <a:pt x="5177893" y="1930292"/>
                  <a:pt x="5178268" y="1935584"/>
                </a:cubicBezTo>
                <a:lnTo>
                  <a:pt x="5183619" y="1942021"/>
                </a:lnTo>
                <a:lnTo>
                  <a:pt x="5184480" y="1945112"/>
                </a:lnTo>
                <a:lnTo>
                  <a:pt x="5172776" y="1961162"/>
                </a:lnTo>
                <a:lnTo>
                  <a:pt x="5168513" y="1969445"/>
                </a:lnTo>
                <a:lnTo>
                  <a:pt x="5126597" y="2024270"/>
                </a:lnTo>
                <a:lnTo>
                  <a:pt x="5119528" y="2107942"/>
                </a:lnTo>
                <a:cubicBezTo>
                  <a:pt x="5089290" y="2138038"/>
                  <a:pt x="5110415" y="2159228"/>
                  <a:pt x="5110356" y="2193455"/>
                </a:cubicBezTo>
                <a:cubicBezTo>
                  <a:pt x="5101302" y="2220953"/>
                  <a:pt x="5110381" y="2224200"/>
                  <a:pt x="5104992" y="2260088"/>
                </a:cubicBezTo>
                <a:cubicBezTo>
                  <a:pt x="5096504" y="2291744"/>
                  <a:pt x="5078225" y="2299003"/>
                  <a:pt x="5059439" y="2335735"/>
                </a:cubicBezTo>
                <a:cubicBezTo>
                  <a:pt x="5029465" y="2329020"/>
                  <a:pt x="5058046" y="2407546"/>
                  <a:pt x="5022061" y="2408995"/>
                </a:cubicBezTo>
                <a:cubicBezTo>
                  <a:pt x="5023289" y="2413465"/>
                  <a:pt x="5019654" y="2441580"/>
                  <a:pt x="5022253" y="2445869"/>
                </a:cubicBezTo>
                <a:cubicBezTo>
                  <a:pt x="5022440" y="2449625"/>
                  <a:pt x="5011241" y="2492743"/>
                  <a:pt x="5011426" y="2496499"/>
                </a:cubicBezTo>
                <a:lnTo>
                  <a:pt x="4994224" y="2549900"/>
                </a:lnTo>
                <a:cubicBezTo>
                  <a:pt x="4992353" y="2564757"/>
                  <a:pt x="4998952" y="2582253"/>
                  <a:pt x="4995245" y="2596456"/>
                </a:cubicBezTo>
                <a:lnTo>
                  <a:pt x="4988570" y="2606088"/>
                </a:lnTo>
                <a:cubicBezTo>
                  <a:pt x="4988504" y="2615842"/>
                  <a:pt x="4988436" y="2625597"/>
                  <a:pt x="4988371" y="2635351"/>
                </a:cubicBezTo>
                <a:lnTo>
                  <a:pt x="4983212" y="2665666"/>
                </a:lnTo>
                <a:lnTo>
                  <a:pt x="4968234" y="2715895"/>
                </a:lnTo>
                <a:lnTo>
                  <a:pt x="4975888" y="2725052"/>
                </a:lnTo>
                <a:lnTo>
                  <a:pt x="4980195" y="2726489"/>
                </a:lnTo>
                <a:lnTo>
                  <a:pt x="4976218" y="2740278"/>
                </a:lnTo>
                <a:lnTo>
                  <a:pt x="4980571" y="2751112"/>
                </a:lnTo>
                <a:lnTo>
                  <a:pt x="4973893" y="2760208"/>
                </a:lnTo>
                <a:lnTo>
                  <a:pt x="4979005" y="2790136"/>
                </a:lnTo>
                <a:lnTo>
                  <a:pt x="4986137" y="2804183"/>
                </a:lnTo>
                <a:cubicBezTo>
                  <a:pt x="4986150" y="2811409"/>
                  <a:pt x="4986162" y="2818634"/>
                  <a:pt x="4986175" y="2825860"/>
                </a:cubicBezTo>
                <a:cubicBezTo>
                  <a:pt x="4987474" y="2843788"/>
                  <a:pt x="4992871" y="2886513"/>
                  <a:pt x="4993936" y="2911749"/>
                </a:cubicBezTo>
                <a:cubicBezTo>
                  <a:pt x="4993313" y="2946689"/>
                  <a:pt x="4980300" y="2954448"/>
                  <a:pt x="4992563" y="2977278"/>
                </a:cubicBezTo>
                <a:cubicBezTo>
                  <a:pt x="4985688" y="2983455"/>
                  <a:pt x="4982051" y="2987749"/>
                  <a:pt x="4980516" y="2991092"/>
                </a:cubicBezTo>
                <a:cubicBezTo>
                  <a:pt x="4975910" y="3001119"/>
                  <a:pt x="4990216" y="3002537"/>
                  <a:pt x="4992801" y="3020247"/>
                </a:cubicBezTo>
                <a:cubicBezTo>
                  <a:pt x="4998517" y="3032637"/>
                  <a:pt x="5013148" y="3051512"/>
                  <a:pt x="5014805" y="3065434"/>
                </a:cubicBezTo>
                <a:cubicBezTo>
                  <a:pt x="4998836" y="3057428"/>
                  <a:pt x="5016840" y="3105196"/>
                  <a:pt x="5002733" y="3103777"/>
                </a:cubicBezTo>
                <a:cubicBezTo>
                  <a:pt x="5022381" y="3124610"/>
                  <a:pt x="4997365" y="3128169"/>
                  <a:pt x="5002941" y="3151828"/>
                </a:cubicBezTo>
                <a:cubicBezTo>
                  <a:pt x="5010264" y="3163902"/>
                  <a:pt x="5011356" y="3171780"/>
                  <a:pt x="5002883" y="3180546"/>
                </a:cubicBezTo>
                <a:cubicBezTo>
                  <a:pt x="5038586" y="3236545"/>
                  <a:pt x="5003723" y="3210316"/>
                  <a:pt x="5016711" y="3258677"/>
                </a:cubicBezTo>
                <a:lnTo>
                  <a:pt x="5017918" y="3262610"/>
                </a:lnTo>
                <a:lnTo>
                  <a:pt x="5011672" y="3277179"/>
                </a:lnTo>
                <a:lnTo>
                  <a:pt x="5009344" y="3278130"/>
                </a:lnTo>
                <a:lnTo>
                  <a:pt x="5026770" y="3325671"/>
                </a:lnTo>
                <a:lnTo>
                  <a:pt x="5024571" y="3332072"/>
                </a:lnTo>
                <a:lnTo>
                  <a:pt x="5041705" y="3362948"/>
                </a:lnTo>
                <a:lnTo>
                  <a:pt x="5047477" y="3378959"/>
                </a:lnTo>
                <a:lnTo>
                  <a:pt x="5060758" y="3407057"/>
                </a:lnTo>
                <a:lnTo>
                  <a:pt x="5058968" y="3409825"/>
                </a:lnTo>
                <a:lnTo>
                  <a:pt x="5062667" y="3415218"/>
                </a:lnTo>
                <a:lnTo>
                  <a:pt x="5060928" y="3419880"/>
                </a:lnTo>
                <a:lnTo>
                  <a:pt x="5062923" y="3424545"/>
                </a:lnTo>
                <a:cubicBezTo>
                  <a:pt x="5063537" y="3433967"/>
                  <a:pt x="5063494" y="3466028"/>
                  <a:pt x="5064623" y="3476412"/>
                </a:cubicBezTo>
                <a:lnTo>
                  <a:pt x="5069684" y="3486850"/>
                </a:lnTo>
                <a:lnTo>
                  <a:pt x="5063339" y="3496391"/>
                </a:lnTo>
                <a:lnTo>
                  <a:pt x="5070139" y="3531201"/>
                </a:lnTo>
                <a:lnTo>
                  <a:pt x="5079896" y="3542019"/>
                </a:lnTo>
                <a:lnTo>
                  <a:pt x="5087540" y="3552249"/>
                </a:lnTo>
                <a:lnTo>
                  <a:pt x="5087902" y="3553678"/>
                </a:lnTo>
                <a:lnTo>
                  <a:pt x="5091509" y="3568021"/>
                </a:lnTo>
                <a:lnTo>
                  <a:pt x="5091934" y="3569719"/>
                </a:lnTo>
                <a:lnTo>
                  <a:pt x="5089362" y="3586412"/>
                </a:lnTo>
                <a:lnTo>
                  <a:pt x="5092358" y="3597336"/>
                </a:lnTo>
                <a:lnTo>
                  <a:pt x="5084254" y="3606007"/>
                </a:lnTo>
                <a:cubicBezTo>
                  <a:pt x="5084262" y="3617747"/>
                  <a:pt x="5084273" y="3629488"/>
                  <a:pt x="5084281" y="3641228"/>
                </a:cubicBezTo>
                <a:lnTo>
                  <a:pt x="5091848" y="3653088"/>
                </a:lnTo>
                <a:lnTo>
                  <a:pt x="5097436" y="3664114"/>
                </a:lnTo>
                <a:cubicBezTo>
                  <a:pt x="5097463" y="3664599"/>
                  <a:pt x="5097491" y="3665084"/>
                  <a:pt x="5097518" y="3665569"/>
                </a:cubicBezTo>
                <a:cubicBezTo>
                  <a:pt x="5097915" y="3672776"/>
                  <a:pt x="5096966" y="3688591"/>
                  <a:pt x="5099829" y="3707357"/>
                </a:cubicBezTo>
                <a:cubicBezTo>
                  <a:pt x="5100505" y="3724716"/>
                  <a:pt x="5118078" y="3760234"/>
                  <a:pt x="5114696" y="3778166"/>
                </a:cubicBezTo>
                <a:cubicBezTo>
                  <a:pt x="5141627" y="3845122"/>
                  <a:pt x="5125427" y="3821305"/>
                  <a:pt x="5135379" y="3878222"/>
                </a:cubicBezTo>
                <a:cubicBezTo>
                  <a:pt x="5161519" y="3905047"/>
                  <a:pt x="5125417" y="4015047"/>
                  <a:pt x="5130138" y="4048117"/>
                </a:cubicBezTo>
                <a:cubicBezTo>
                  <a:pt x="5081804" y="4192084"/>
                  <a:pt x="5096262" y="4158987"/>
                  <a:pt x="5090040" y="4219510"/>
                </a:cubicBezTo>
                <a:cubicBezTo>
                  <a:pt x="5104553" y="4280033"/>
                  <a:pt x="5065380" y="4345686"/>
                  <a:pt x="5092812" y="4411258"/>
                </a:cubicBezTo>
                <a:cubicBezTo>
                  <a:pt x="5090630" y="4437329"/>
                  <a:pt x="5083878" y="4473140"/>
                  <a:pt x="5084599" y="4488531"/>
                </a:cubicBezTo>
                <a:cubicBezTo>
                  <a:pt x="5084423" y="4505410"/>
                  <a:pt x="5084248" y="4522289"/>
                  <a:pt x="5084072" y="4539168"/>
                </a:cubicBezTo>
                <a:cubicBezTo>
                  <a:pt x="5072114" y="4567830"/>
                  <a:pt x="5064305" y="4588197"/>
                  <a:pt x="5068936" y="4625153"/>
                </a:cubicBezTo>
                <a:cubicBezTo>
                  <a:pt x="5077433" y="4662889"/>
                  <a:pt x="5065899" y="4679357"/>
                  <a:pt x="5059114" y="4733115"/>
                </a:cubicBezTo>
                <a:cubicBezTo>
                  <a:pt x="5068687" y="4752352"/>
                  <a:pt x="5055370" y="4832308"/>
                  <a:pt x="5037209" y="4844323"/>
                </a:cubicBezTo>
                <a:cubicBezTo>
                  <a:pt x="5033444" y="4857054"/>
                  <a:pt x="5040194" y="4871554"/>
                  <a:pt x="5020638" y="4877992"/>
                </a:cubicBezTo>
                <a:cubicBezTo>
                  <a:pt x="4997151" y="4888353"/>
                  <a:pt x="5034418" y="4931200"/>
                  <a:pt x="5006413" y="4925805"/>
                </a:cubicBezTo>
                <a:cubicBezTo>
                  <a:pt x="5031964" y="4956261"/>
                  <a:pt x="4982840" y="4982633"/>
                  <a:pt x="4971037" y="5009272"/>
                </a:cubicBezTo>
                <a:cubicBezTo>
                  <a:pt x="4973259" y="5034036"/>
                  <a:pt x="4968375" y="5053859"/>
                  <a:pt x="4963105" y="5111369"/>
                </a:cubicBezTo>
                <a:cubicBezTo>
                  <a:pt x="4973224" y="5141336"/>
                  <a:pt x="4937413" y="5161742"/>
                  <a:pt x="4976341" y="5210876"/>
                </a:cubicBezTo>
                <a:cubicBezTo>
                  <a:pt x="4972455" y="5212581"/>
                  <a:pt x="4977054" y="5227501"/>
                  <a:pt x="4980617" y="5269726"/>
                </a:cubicBezTo>
                <a:cubicBezTo>
                  <a:pt x="4984182" y="5311951"/>
                  <a:pt x="4990390" y="5400671"/>
                  <a:pt x="4997733" y="5464225"/>
                </a:cubicBezTo>
                <a:cubicBezTo>
                  <a:pt x="5001765" y="5536542"/>
                  <a:pt x="4990225" y="5517959"/>
                  <a:pt x="5001400" y="5594585"/>
                </a:cubicBezTo>
                <a:cubicBezTo>
                  <a:pt x="4999908" y="5619318"/>
                  <a:pt x="4974042" y="5647975"/>
                  <a:pt x="4983700" y="5667896"/>
                </a:cubicBezTo>
                <a:cubicBezTo>
                  <a:pt x="4976834" y="5696311"/>
                  <a:pt x="4975579" y="5738356"/>
                  <a:pt x="4968506" y="5769225"/>
                </a:cubicBezTo>
                <a:cubicBezTo>
                  <a:pt x="4968926" y="5787258"/>
                  <a:pt x="4969344" y="5805291"/>
                  <a:pt x="4969765" y="5823324"/>
                </a:cubicBezTo>
                <a:cubicBezTo>
                  <a:pt x="4966122" y="5853058"/>
                  <a:pt x="4965608" y="5838948"/>
                  <a:pt x="4966129" y="5862699"/>
                </a:cubicBezTo>
                <a:lnTo>
                  <a:pt x="4970695" y="5906467"/>
                </a:lnTo>
                <a:lnTo>
                  <a:pt x="4991568" y="5939847"/>
                </a:lnTo>
                <a:cubicBezTo>
                  <a:pt x="4998848" y="5955713"/>
                  <a:pt x="4974731" y="5940131"/>
                  <a:pt x="4986815" y="5973994"/>
                </a:cubicBezTo>
                <a:cubicBezTo>
                  <a:pt x="4961187" y="5997051"/>
                  <a:pt x="4983444" y="6032039"/>
                  <a:pt x="4987776" y="6089693"/>
                </a:cubicBezTo>
                <a:lnTo>
                  <a:pt x="4991621" y="6224938"/>
                </a:lnTo>
                <a:cubicBezTo>
                  <a:pt x="4988442" y="6270972"/>
                  <a:pt x="5008962" y="6317522"/>
                  <a:pt x="5017157" y="6370251"/>
                </a:cubicBezTo>
                <a:cubicBezTo>
                  <a:pt x="5025353" y="6422980"/>
                  <a:pt x="5039938" y="6490855"/>
                  <a:pt x="5040797" y="6541313"/>
                </a:cubicBezTo>
                <a:cubicBezTo>
                  <a:pt x="5039898" y="6576319"/>
                  <a:pt x="5031912" y="6591883"/>
                  <a:pt x="5045375" y="6640957"/>
                </a:cubicBezTo>
                <a:cubicBezTo>
                  <a:pt x="5057505" y="6669536"/>
                  <a:pt x="5052276" y="6675394"/>
                  <a:pt x="5058442" y="6705297"/>
                </a:cubicBezTo>
                <a:cubicBezTo>
                  <a:pt x="5057367" y="6727133"/>
                  <a:pt x="5067901" y="6732087"/>
                  <a:pt x="5071125" y="6759582"/>
                </a:cubicBezTo>
                <a:cubicBezTo>
                  <a:pt x="5055614" y="6796071"/>
                  <a:pt x="5051656" y="6769544"/>
                  <a:pt x="5069172" y="6817746"/>
                </a:cubicBezTo>
                <a:cubicBezTo>
                  <a:pt x="5060956" y="6828354"/>
                  <a:pt x="5064525" y="6836369"/>
                  <a:pt x="5072322" y="6843646"/>
                </a:cubicBezTo>
                <a:lnTo>
                  <a:pt x="5091388" y="6857998"/>
                </a:lnTo>
                <a:lnTo>
                  <a:pt x="6096000" y="6857998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2786A64-74A6-D938-B863-CC9AB4654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9600"/>
            <a:ext cx="3739341" cy="1330839"/>
          </a:xfrm>
        </p:spPr>
        <p:txBody>
          <a:bodyPr>
            <a:normAutofit/>
          </a:bodyPr>
          <a:lstStyle/>
          <a:p>
            <a:r>
              <a:rPr lang="en-US" altLang="ko-KR" sz="3100"/>
              <a:t>What is Two-Point</a:t>
            </a:r>
            <a:r>
              <a:rPr lang="ko-KR" altLang="en-US" sz="3100"/>
              <a:t> </a:t>
            </a:r>
            <a:r>
              <a:rPr lang="en-US" altLang="ko-KR" sz="3100"/>
              <a:t>Correlation</a:t>
            </a:r>
            <a:r>
              <a:rPr lang="ko-KR" altLang="en-US" sz="3100"/>
              <a:t> </a:t>
            </a:r>
            <a:r>
              <a:rPr lang="en-US" altLang="ko-KR" sz="3100"/>
              <a:t>Functions?</a:t>
            </a:r>
            <a:endParaRPr lang="ko-KR" altLang="en-US" sz="310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2FCE3E0-C547-C86B-99A9-24A3D90F48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366" y="2194102"/>
            <a:ext cx="3427001" cy="3908586"/>
          </a:xfrm>
        </p:spPr>
        <p:txBody>
          <a:bodyPr>
            <a:normAutofit/>
          </a:bodyPr>
          <a:lstStyle/>
          <a:p>
            <a:r>
              <a:rPr lang="ko-KR" altLang="en-US" sz="2000"/>
              <a:t>은하들의 분포를 수치화하기 위한 함수</a:t>
            </a:r>
            <a:endParaRPr lang="en-US" altLang="ko-KR" sz="2000"/>
          </a:p>
          <a:p>
            <a:r>
              <a:rPr lang="ko-KR" altLang="en-US" sz="2000"/>
              <a:t>한 은하의 위치에서 특정 거리만큼 떨어졌을 때 다른 은하를 발견할 확률</a:t>
            </a:r>
            <a:endParaRPr lang="en-US" altLang="ko-KR" sz="2000"/>
          </a:p>
          <a:p>
            <a:r>
              <a:rPr lang="en-US" altLang="ko-KR" sz="2000"/>
              <a:t>-&gt;</a:t>
            </a:r>
            <a:r>
              <a:rPr lang="ko-KR" altLang="en-US" sz="2000"/>
              <a:t>은하들이 무작위로 있지 않고 뭉쳐</a:t>
            </a:r>
            <a:r>
              <a:rPr lang="en-US" altLang="ko-KR" sz="2000"/>
              <a:t>(clustered)</a:t>
            </a:r>
            <a:r>
              <a:rPr lang="ko-KR" altLang="en-US" sz="2000"/>
              <a:t>있는 정도를 나타내는 함수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DAFD425-7227-EAB3-8675-32ADD7C20B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98563" y="661916"/>
            <a:ext cx="5448929" cy="5557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9667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3" name="Rectangle 1032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5" name="Freeform: Shape 1034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1766176" cy="2061837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84330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07720" y="510631"/>
                  <a:pt x="9287964" y="513052"/>
                </a:cubicBezTo>
                <a:cubicBezTo>
                  <a:pt x="9269905" y="526173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67549" y="584727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394729" y="948347"/>
                </a:lnTo>
                <a:lnTo>
                  <a:pt x="8380548" y="987916"/>
                </a:lnTo>
                <a:lnTo>
                  <a:pt x="8375330" y="965444"/>
                </a:lnTo>
                <a:cubicBezTo>
                  <a:pt x="8372375" y="964202"/>
                  <a:pt x="8344433" y="977378"/>
                  <a:pt x="8340796" y="980522"/>
                </a:cubicBezTo>
                <a:cubicBezTo>
                  <a:pt x="8328292" y="982128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51461" y="1029408"/>
                  <a:pt x="8249003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39392" y="1192062"/>
                </a:lnTo>
                <a:lnTo>
                  <a:pt x="7677677" y="1216394"/>
                </a:lnTo>
                <a:lnTo>
                  <a:pt x="7586920" y="1261888"/>
                </a:lnTo>
                <a:cubicBezTo>
                  <a:pt x="7556723" y="1298911"/>
                  <a:pt x="7489187" y="1284518"/>
                  <a:pt x="7486100" y="1292563"/>
                </a:cubicBezTo>
                <a:cubicBezTo>
                  <a:pt x="7454875" y="1308356"/>
                  <a:pt x="7453335" y="1326361"/>
                  <a:pt x="7411323" y="1340732"/>
                </a:cubicBezTo>
                <a:cubicBezTo>
                  <a:pt x="7372519" y="1390006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15134" y="1706361"/>
                  <a:pt x="5521171" y="1671626"/>
                </a:cubicBezTo>
                <a:cubicBezTo>
                  <a:pt x="5491803" y="1671296"/>
                  <a:pt x="5498089" y="1662666"/>
                  <a:pt x="5457384" y="1683952"/>
                </a:cubicBezTo>
                <a:cubicBezTo>
                  <a:pt x="5356959" y="1699287"/>
                  <a:pt x="5078905" y="1774579"/>
                  <a:pt x="4950070" y="1748401"/>
                </a:cubicBezTo>
                <a:cubicBezTo>
                  <a:pt x="4918276" y="1752255"/>
                  <a:pt x="4891043" y="1756936"/>
                  <a:pt x="4872172" y="1757222"/>
                </a:cubicBezTo>
                <a:lnTo>
                  <a:pt x="4809524" y="1761033"/>
                </a:lnTo>
                <a:cubicBezTo>
                  <a:pt x="4791324" y="1772975"/>
                  <a:pt x="4777258" y="1754591"/>
                  <a:pt x="4759058" y="1766533"/>
                </a:cubicBezTo>
                <a:cubicBezTo>
                  <a:pt x="4747481" y="1770744"/>
                  <a:pt x="4734604" y="1772921"/>
                  <a:pt x="4719749" y="1771811"/>
                </a:cubicBezTo>
                <a:cubicBezTo>
                  <a:pt x="4671168" y="1780243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37372" y="1814003"/>
                  <a:pt x="4320575" y="1832722"/>
                </a:cubicBezTo>
                <a:cubicBezTo>
                  <a:pt x="4277898" y="1857053"/>
                  <a:pt x="4243945" y="1846759"/>
                  <a:pt x="4211935" y="1860177"/>
                </a:cubicBezTo>
                <a:cubicBezTo>
                  <a:pt x="4181519" y="1859584"/>
                  <a:pt x="4171342" y="1859762"/>
                  <a:pt x="4101228" y="1868717"/>
                </a:cubicBezTo>
                <a:cubicBezTo>
                  <a:pt x="4080159" y="1876188"/>
                  <a:pt x="4039427" y="1877381"/>
                  <a:pt x="3973223" y="1881015"/>
                </a:cubicBezTo>
                <a:cubicBezTo>
                  <a:pt x="3971330" y="1884974"/>
                  <a:pt x="3952843" y="1879225"/>
                  <a:pt x="3900992" y="1880603"/>
                </a:cubicBezTo>
                <a:cubicBezTo>
                  <a:pt x="3849141" y="1881981"/>
                  <a:pt x="3740060" y="1895686"/>
                  <a:pt x="3662119" y="1889285"/>
                </a:cubicBezTo>
                <a:cubicBezTo>
                  <a:pt x="3565155" y="1881322"/>
                  <a:pt x="3613412" y="1915150"/>
                  <a:pt x="3496919" y="1873180"/>
                </a:cubicBezTo>
                <a:cubicBezTo>
                  <a:pt x="3488062" y="1895719"/>
                  <a:pt x="3474293" y="1876288"/>
                  <a:pt x="3449433" y="1889681"/>
                </a:cubicBezTo>
                <a:cubicBezTo>
                  <a:pt x="3406553" y="1891629"/>
                  <a:pt x="3413217" y="1897797"/>
                  <a:pt x="3369766" y="1916653"/>
                </a:cubicBezTo>
                <a:cubicBezTo>
                  <a:pt x="3338805" y="1929531"/>
                  <a:pt x="3289487" y="1928617"/>
                  <a:pt x="3269672" y="1938036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12044" y="1935614"/>
                </a:lnTo>
                <a:lnTo>
                  <a:pt x="3069716" y="1930463"/>
                </a:lnTo>
                <a:cubicBezTo>
                  <a:pt x="3049937" y="1924285"/>
                  <a:pt x="3047816" y="1925644"/>
                  <a:pt x="3005773" y="1915878"/>
                </a:cubicBezTo>
                <a:cubicBezTo>
                  <a:pt x="2978838" y="1921092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3064" y="1962036"/>
                  <a:pt x="2051584" y="1971011"/>
                  <a:pt x="2033299" y="1969042"/>
                </a:cubicBezTo>
                <a:cubicBezTo>
                  <a:pt x="2015014" y="1967073"/>
                  <a:pt x="1998956" y="1958903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416370" y="1829853"/>
                  <a:pt x="1357365" y="1832140"/>
                </a:cubicBezTo>
                <a:cubicBezTo>
                  <a:pt x="1285880" y="1811785"/>
                  <a:pt x="1273193" y="1786872"/>
                  <a:pt x="1232341" y="1785942"/>
                </a:cubicBezTo>
                <a:cubicBezTo>
                  <a:pt x="1223903" y="1792798"/>
                  <a:pt x="1160576" y="1793911"/>
                  <a:pt x="1162595" y="1784330"/>
                </a:cubicBezTo>
                <a:cubicBezTo>
                  <a:pt x="1153167" y="1787110"/>
                  <a:pt x="1122206" y="1805077"/>
                  <a:pt x="1120257" y="1789615"/>
                </a:cubicBezTo>
                <a:cubicBezTo>
                  <a:pt x="1073149" y="1786750"/>
                  <a:pt x="1034361" y="1768718"/>
                  <a:pt x="991903" y="1786741"/>
                </a:cubicBezTo>
                <a:cubicBezTo>
                  <a:pt x="966383" y="1781126"/>
                  <a:pt x="949501" y="1800915"/>
                  <a:pt x="883960" y="1809389"/>
                </a:cubicBezTo>
                <a:cubicBezTo>
                  <a:pt x="836064" y="1808194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157274DE-39C6-57E7-70A6-DC67C4A33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7"/>
            <a:ext cx="9392421" cy="1330841"/>
          </a:xfrm>
        </p:spPr>
        <p:txBody>
          <a:bodyPr>
            <a:normAutofit/>
          </a:bodyPr>
          <a:lstStyle/>
          <a:p>
            <a:endParaRPr lang="ko-KR" alt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929F4B4-5F12-770B-29FE-3C7E415E97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79166" y="2184914"/>
            <a:ext cx="4068907" cy="3755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7" name="Freeform: Shape 1036">
            <a:extLst>
              <a:ext uri="{FF2B5EF4-FFF2-40B4-BE49-F238E27FC236}">
                <a16:creationId xmlns:a16="http://schemas.microsoft.com/office/drawing/2014/main" id="{9A0D773F-7A7D-4DBB-9DEA-86BB8B8F4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381624" y="6209414"/>
            <a:ext cx="6810375" cy="648586"/>
          </a:xfrm>
          <a:custGeom>
            <a:avLst/>
            <a:gdLst>
              <a:gd name="connsiteX0" fmla="*/ 0 w 10753706"/>
              <a:gd name="connsiteY0" fmla="*/ 0 h 1027260"/>
              <a:gd name="connsiteX1" fmla="*/ 10753706 w 10753706"/>
              <a:gd name="connsiteY1" fmla="*/ 0 h 1027260"/>
              <a:gd name="connsiteX2" fmla="*/ 10748809 w 10753706"/>
              <a:gd name="connsiteY2" fmla="*/ 2522 h 1027260"/>
              <a:gd name="connsiteX3" fmla="*/ 10725330 w 10753706"/>
              <a:gd name="connsiteY3" fmla="*/ 11977 h 1027260"/>
              <a:gd name="connsiteX4" fmla="*/ 10615423 w 10753706"/>
              <a:gd name="connsiteY4" fmla="*/ 52967 h 1027260"/>
              <a:gd name="connsiteX5" fmla="*/ 10533936 w 10753706"/>
              <a:gd name="connsiteY5" fmla="*/ 53095 h 1027260"/>
              <a:gd name="connsiteX6" fmla="*/ 10466876 w 10753706"/>
              <a:gd name="connsiteY6" fmla="*/ 45180 h 1027260"/>
              <a:gd name="connsiteX7" fmla="*/ 10355090 w 10753706"/>
              <a:gd name="connsiteY7" fmla="*/ 89741 h 1027260"/>
              <a:gd name="connsiteX8" fmla="*/ 10087145 w 10753706"/>
              <a:gd name="connsiteY8" fmla="*/ 66115 h 1027260"/>
              <a:gd name="connsiteX9" fmla="*/ 10015902 w 10753706"/>
              <a:gd name="connsiteY9" fmla="*/ 76178 h 1027260"/>
              <a:gd name="connsiteX10" fmla="*/ 9806005 w 10753706"/>
              <a:gd name="connsiteY10" fmla="*/ 102435 h 1027260"/>
              <a:gd name="connsiteX11" fmla="*/ 9602583 w 10753706"/>
              <a:gd name="connsiteY11" fmla="*/ 179170 h 1027260"/>
              <a:gd name="connsiteX12" fmla="*/ 9469719 w 10753706"/>
              <a:gd name="connsiteY12" fmla="*/ 174721 h 1027260"/>
              <a:gd name="connsiteX13" fmla="*/ 9408692 w 10753706"/>
              <a:gd name="connsiteY13" fmla="*/ 189513 h 1027260"/>
              <a:gd name="connsiteX14" fmla="*/ 9364151 w 10753706"/>
              <a:gd name="connsiteY14" fmla="*/ 194072 h 1027260"/>
              <a:gd name="connsiteX15" fmla="*/ 9337751 w 10753706"/>
              <a:gd name="connsiteY15" fmla="*/ 197579 h 1027260"/>
              <a:gd name="connsiteX16" fmla="*/ 9297166 w 10753706"/>
              <a:gd name="connsiteY16" fmla="*/ 216558 h 1027260"/>
              <a:gd name="connsiteX17" fmla="*/ 9123859 w 10753706"/>
              <a:gd name="connsiteY17" fmla="*/ 237356 h 1027260"/>
              <a:gd name="connsiteX18" fmla="*/ 8950741 w 10753706"/>
              <a:gd name="connsiteY18" fmla="*/ 238020 h 1027260"/>
              <a:gd name="connsiteX19" fmla="*/ 8718236 w 10753706"/>
              <a:gd name="connsiteY19" fmla="*/ 303148 h 1027260"/>
              <a:gd name="connsiteX20" fmla="*/ 8694011 w 10753706"/>
              <a:gd name="connsiteY20" fmla="*/ 308812 h 1027260"/>
              <a:gd name="connsiteX21" fmla="*/ 8611976 w 10753706"/>
              <a:gd name="connsiteY21" fmla="*/ 324819 h 1027260"/>
              <a:gd name="connsiteX22" fmla="*/ 8562074 w 10753706"/>
              <a:gd name="connsiteY22" fmla="*/ 337971 h 1027260"/>
              <a:gd name="connsiteX23" fmla="*/ 8501724 w 10753706"/>
              <a:gd name="connsiteY23" fmla="*/ 360865 h 1027260"/>
              <a:gd name="connsiteX24" fmla="*/ 8504489 w 10753706"/>
              <a:gd name="connsiteY24" fmla="*/ 364790 h 1027260"/>
              <a:gd name="connsiteX25" fmla="*/ 8492774 w 10753706"/>
              <a:gd name="connsiteY25" fmla="*/ 366181 h 1027260"/>
              <a:gd name="connsiteX26" fmla="*/ 8466405 w 10753706"/>
              <a:gd name="connsiteY26" fmla="*/ 368724 h 1027260"/>
              <a:gd name="connsiteX27" fmla="*/ 8427069 w 10753706"/>
              <a:gd name="connsiteY27" fmla="*/ 387211 h 1027260"/>
              <a:gd name="connsiteX28" fmla="*/ 8387766 w 10753706"/>
              <a:gd name="connsiteY28" fmla="*/ 377161 h 1027260"/>
              <a:gd name="connsiteX29" fmla="*/ 8315874 w 10753706"/>
              <a:gd name="connsiteY29" fmla="*/ 395527 h 1027260"/>
              <a:gd name="connsiteX30" fmla="*/ 8274474 w 10753706"/>
              <a:gd name="connsiteY30" fmla="*/ 405112 h 1027260"/>
              <a:gd name="connsiteX31" fmla="*/ 8234664 w 10753706"/>
              <a:gd name="connsiteY31" fmla="*/ 410219 h 1027260"/>
              <a:gd name="connsiteX32" fmla="*/ 8211268 w 10753706"/>
              <a:gd name="connsiteY32" fmla="*/ 416791 h 1027260"/>
              <a:gd name="connsiteX33" fmla="*/ 8188615 w 10753706"/>
              <a:gd name="connsiteY33" fmla="*/ 421755 h 1027260"/>
              <a:gd name="connsiteX34" fmla="*/ 8179981 w 10753706"/>
              <a:gd name="connsiteY34" fmla="*/ 420402 h 1027260"/>
              <a:gd name="connsiteX35" fmla="*/ 8179307 w 10753706"/>
              <a:gd name="connsiteY35" fmla="*/ 422516 h 1027260"/>
              <a:gd name="connsiteX36" fmla="*/ 8147929 w 10753706"/>
              <a:gd name="connsiteY36" fmla="*/ 450302 h 1027260"/>
              <a:gd name="connsiteX37" fmla="*/ 8089136 w 10753706"/>
              <a:gd name="connsiteY37" fmla="*/ 465283 h 1027260"/>
              <a:gd name="connsiteX38" fmla="*/ 8049973 w 10753706"/>
              <a:gd name="connsiteY38" fmla="*/ 454121 h 1027260"/>
              <a:gd name="connsiteX39" fmla="*/ 7965913 w 10753706"/>
              <a:gd name="connsiteY39" fmla="*/ 464415 h 1027260"/>
              <a:gd name="connsiteX40" fmla="*/ 7945093 w 10753706"/>
              <a:gd name="connsiteY40" fmla="*/ 464798 h 1027260"/>
              <a:gd name="connsiteX41" fmla="*/ 7935335 w 10753706"/>
              <a:gd name="connsiteY41" fmla="*/ 462442 h 1027260"/>
              <a:gd name="connsiteX42" fmla="*/ 7904779 w 10753706"/>
              <a:gd name="connsiteY42" fmla="*/ 471429 h 1027260"/>
              <a:gd name="connsiteX43" fmla="*/ 7855604 w 10753706"/>
              <a:gd name="connsiteY43" fmla="*/ 480199 h 1027260"/>
              <a:gd name="connsiteX44" fmla="*/ 7832630 w 10753706"/>
              <a:gd name="connsiteY44" fmla="*/ 485371 h 1027260"/>
              <a:gd name="connsiteX45" fmla="*/ 7812438 w 10753706"/>
              <a:gd name="connsiteY45" fmla="*/ 485391 h 1027260"/>
              <a:gd name="connsiteX46" fmla="*/ 7701399 w 10753706"/>
              <a:gd name="connsiteY46" fmla="*/ 495197 h 1027260"/>
              <a:gd name="connsiteX47" fmla="*/ 7674778 w 10753706"/>
              <a:gd name="connsiteY47" fmla="*/ 494723 h 1027260"/>
              <a:gd name="connsiteX48" fmla="*/ 7660445 w 10753706"/>
              <a:gd name="connsiteY48" fmla="*/ 490194 h 1027260"/>
              <a:gd name="connsiteX49" fmla="*/ 7651781 w 10753706"/>
              <a:gd name="connsiteY49" fmla="*/ 493084 h 1027260"/>
              <a:gd name="connsiteX50" fmla="*/ 7584807 w 10753706"/>
              <a:gd name="connsiteY50" fmla="*/ 499490 h 1027260"/>
              <a:gd name="connsiteX51" fmla="*/ 7541324 w 10753706"/>
              <a:gd name="connsiteY51" fmla="*/ 504184 h 1027260"/>
              <a:gd name="connsiteX52" fmla="*/ 7541756 w 10753706"/>
              <a:gd name="connsiteY52" fmla="*/ 512184 h 1027260"/>
              <a:gd name="connsiteX53" fmla="*/ 7503906 w 10753706"/>
              <a:gd name="connsiteY53" fmla="*/ 518551 h 1027260"/>
              <a:gd name="connsiteX54" fmla="*/ 7460411 w 10753706"/>
              <a:gd name="connsiteY54" fmla="*/ 517415 h 1027260"/>
              <a:gd name="connsiteX55" fmla="*/ 7460116 w 10753706"/>
              <a:gd name="connsiteY55" fmla="*/ 517548 h 1027260"/>
              <a:gd name="connsiteX56" fmla="*/ 7297810 w 10753706"/>
              <a:gd name="connsiteY56" fmla="*/ 563947 h 1027260"/>
              <a:gd name="connsiteX57" fmla="*/ 6946388 w 10753706"/>
              <a:gd name="connsiteY57" fmla="*/ 665244 h 1027260"/>
              <a:gd name="connsiteX58" fmla="*/ 6741704 w 10753706"/>
              <a:gd name="connsiteY58" fmla="*/ 679365 h 1027260"/>
              <a:gd name="connsiteX59" fmla="*/ 6624680 w 10753706"/>
              <a:gd name="connsiteY59" fmla="*/ 677674 h 1027260"/>
              <a:gd name="connsiteX60" fmla="*/ 6605700 w 10753706"/>
              <a:gd name="connsiteY60" fmla="*/ 683566 h 1027260"/>
              <a:gd name="connsiteX61" fmla="*/ 6576922 w 10753706"/>
              <a:gd name="connsiteY61" fmla="*/ 683030 h 1027260"/>
              <a:gd name="connsiteX62" fmla="*/ 6405123 w 10753706"/>
              <a:gd name="connsiteY62" fmla="*/ 721946 h 1027260"/>
              <a:gd name="connsiteX63" fmla="*/ 6368938 w 10753706"/>
              <a:gd name="connsiteY63" fmla="*/ 717341 h 1027260"/>
              <a:gd name="connsiteX64" fmla="*/ 6295102 w 10753706"/>
              <a:gd name="connsiteY64" fmla="*/ 729508 h 1027260"/>
              <a:gd name="connsiteX65" fmla="*/ 6202084 w 10753706"/>
              <a:gd name="connsiteY65" fmla="*/ 767091 h 1027260"/>
              <a:gd name="connsiteX66" fmla="*/ 6067157 w 10753706"/>
              <a:gd name="connsiteY66" fmla="*/ 790339 h 1027260"/>
              <a:gd name="connsiteX67" fmla="*/ 6061443 w 10753706"/>
              <a:gd name="connsiteY67" fmla="*/ 796151 h 1027260"/>
              <a:gd name="connsiteX68" fmla="*/ 6051406 w 10753706"/>
              <a:gd name="connsiteY68" fmla="*/ 800684 h 1027260"/>
              <a:gd name="connsiteX69" fmla="*/ 6049097 w 10753706"/>
              <a:gd name="connsiteY69" fmla="*/ 800636 h 1027260"/>
              <a:gd name="connsiteX70" fmla="*/ 6034222 w 10753706"/>
              <a:gd name="connsiteY70" fmla="*/ 804110 h 1027260"/>
              <a:gd name="connsiteX71" fmla="*/ 6033121 w 10753706"/>
              <a:gd name="connsiteY71" fmla="*/ 806078 h 1027260"/>
              <a:gd name="connsiteX72" fmla="*/ 6023593 w 10753706"/>
              <a:gd name="connsiteY72" fmla="*/ 808842 h 1027260"/>
              <a:gd name="connsiteX73" fmla="*/ 6006639 w 10753706"/>
              <a:gd name="connsiteY73" fmla="*/ 815304 h 1027260"/>
              <a:gd name="connsiteX74" fmla="*/ 6001762 w 10753706"/>
              <a:gd name="connsiteY74" fmla="*/ 815557 h 1027260"/>
              <a:gd name="connsiteX75" fmla="*/ 5973534 w 10753706"/>
              <a:gd name="connsiteY75" fmla="*/ 823815 h 1027260"/>
              <a:gd name="connsiteX76" fmla="*/ 5972336 w 10753706"/>
              <a:gd name="connsiteY76" fmla="*/ 823476 h 1027260"/>
              <a:gd name="connsiteX77" fmla="*/ 5960841 w 10753706"/>
              <a:gd name="connsiteY77" fmla="*/ 823819 h 1027260"/>
              <a:gd name="connsiteX78" fmla="*/ 5940719 w 10753706"/>
              <a:gd name="connsiteY78" fmla="*/ 825514 h 1027260"/>
              <a:gd name="connsiteX79" fmla="*/ 5884298 w 10753706"/>
              <a:gd name="connsiteY79" fmla="*/ 823806 h 1027260"/>
              <a:gd name="connsiteX80" fmla="*/ 5854779 w 10753706"/>
              <a:gd name="connsiteY80" fmla="*/ 832365 h 1027260"/>
              <a:gd name="connsiteX81" fmla="*/ 5848382 w 10753706"/>
              <a:gd name="connsiteY81" fmla="*/ 833844 h 1027260"/>
              <a:gd name="connsiteX82" fmla="*/ 5848066 w 10753706"/>
              <a:gd name="connsiteY82" fmla="*/ 833772 h 1027260"/>
              <a:gd name="connsiteX83" fmla="*/ 5840944 w 10753706"/>
              <a:gd name="connsiteY83" fmla="*/ 835132 h 1027260"/>
              <a:gd name="connsiteX84" fmla="*/ 5836719 w 10753706"/>
              <a:gd name="connsiteY84" fmla="*/ 836539 h 1027260"/>
              <a:gd name="connsiteX85" fmla="*/ 5824311 w 10753706"/>
              <a:gd name="connsiteY85" fmla="*/ 839408 h 1027260"/>
              <a:gd name="connsiteX86" fmla="*/ 5818788 w 10753706"/>
              <a:gd name="connsiteY86" fmla="*/ 839727 h 1027260"/>
              <a:gd name="connsiteX87" fmla="*/ 5763953 w 10753706"/>
              <a:gd name="connsiteY87" fmla="*/ 834282 h 1027260"/>
              <a:gd name="connsiteX88" fmla="*/ 5667748 w 10753706"/>
              <a:gd name="connsiteY88" fmla="*/ 840211 h 1027260"/>
              <a:gd name="connsiteX89" fmla="*/ 5573108 w 10753706"/>
              <a:gd name="connsiteY89" fmla="*/ 847611 h 1027260"/>
              <a:gd name="connsiteX90" fmla="*/ 5539137 w 10753706"/>
              <a:gd name="connsiteY90" fmla="*/ 851033 h 1027260"/>
              <a:gd name="connsiteX91" fmla="*/ 5510651 w 10753706"/>
              <a:gd name="connsiteY91" fmla="*/ 844215 h 1027260"/>
              <a:gd name="connsiteX92" fmla="*/ 5457331 w 10753706"/>
              <a:gd name="connsiteY92" fmla="*/ 839159 h 1027260"/>
              <a:gd name="connsiteX93" fmla="*/ 5410613 w 10753706"/>
              <a:gd name="connsiteY93" fmla="*/ 834358 h 1027260"/>
              <a:gd name="connsiteX94" fmla="*/ 5370040 w 10753706"/>
              <a:gd name="connsiteY94" fmla="*/ 862127 h 1027260"/>
              <a:gd name="connsiteX95" fmla="*/ 5318778 w 10753706"/>
              <a:gd name="connsiteY95" fmla="*/ 855310 h 1027260"/>
              <a:gd name="connsiteX96" fmla="*/ 5298645 w 10753706"/>
              <a:gd name="connsiteY96" fmla="*/ 855171 h 1027260"/>
              <a:gd name="connsiteX97" fmla="*/ 5253828 w 10753706"/>
              <a:gd name="connsiteY97" fmla="*/ 859670 h 1027260"/>
              <a:gd name="connsiteX98" fmla="*/ 5216955 w 10753706"/>
              <a:gd name="connsiteY98" fmla="*/ 866245 h 1027260"/>
              <a:gd name="connsiteX99" fmla="*/ 5214344 w 10753706"/>
              <a:gd name="connsiteY99" fmla="*/ 868102 h 1027260"/>
              <a:gd name="connsiteX100" fmla="*/ 5195561 w 10753706"/>
              <a:gd name="connsiteY100" fmla="*/ 869949 h 1027260"/>
              <a:gd name="connsiteX101" fmla="*/ 5182555 w 10753706"/>
              <a:gd name="connsiteY101" fmla="*/ 873542 h 1027260"/>
              <a:gd name="connsiteX102" fmla="*/ 5172552 w 10753706"/>
              <a:gd name="connsiteY102" fmla="*/ 878801 h 1027260"/>
              <a:gd name="connsiteX103" fmla="*/ 5027993 w 10753706"/>
              <a:gd name="connsiteY103" fmla="*/ 889666 h 1027260"/>
              <a:gd name="connsiteX104" fmla="*/ 4939844 w 10753706"/>
              <a:gd name="connsiteY104" fmla="*/ 934802 h 1027260"/>
              <a:gd name="connsiteX105" fmla="*/ 4792576 w 10753706"/>
              <a:gd name="connsiteY105" fmla="*/ 934820 h 1027260"/>
              <a:gd name="connsiteX106" fmla="*/ 4602423 w 10753706"/>
              <a:gd name="connsiteY106" fmla="*/ 958063 h 1027260"/>
              <a:gd name="connsiteX107" fmla="*/ 4290656 w 10753706"/>
              <a:gd name="connsiteY107" fmla="*/ 969152 h 1027260"/>
              <a:gd name="connsiteX108" fmla="*/ 3952334 w 10753706"/>
              <a:gd name="connsiteY108" fmla="*/ 954043 h 1027260"/>
              <a:gd name="connsiteX109" fmla="*/ 3858560 w 10753706"/>
              <a:gd name="connsiteY109" fmla="*/ 948781 h 1027260"/>
              <a:gd name="connsiteX110" fmla="*/ 3846597 w 10753706"/>
              <a:gd name="connsiteY110" fmla="*/ 948382 h 1027260"/>
              <a:gd name="connsiteX111" fmla="*/ 3736044 w 10753706"/>
              <a:gd name="connsiteY111" fmla="*/ 947759 h 1027260"/>
              <a:gd name="connsiteX112" fmla="*/ 3713136 w 10753706"/>
              <a:gd name="connsiteY112" fmla="*/ 946963 h 1027260"/>
              <a:gd name="connsiteX113" fmla="*/ 3695939 w 10753706"/>
              <a:gd name="connsiteY113" fmla="*/ 943639 h 1027260"/>
              <a:gd name="connsiteX114" fmla="*/ 3694125 w 10753706"/>
              <a:gd name="connsiteY114" fmla="*/ 940567 h 1027260"/>
              <a:gd name="connsiteX115" fmla="*/ 3681925 w 10753706"/>
              <a:gd name="connsiteY115" fmla="*/ 939706 h 1027260"/>
              <a:gd name="connsiteX116" fmla="*/ 3679204 w 10753706"/>
              <a:gd name="connsiteY116" fmla="*/ 938926 h 1027260"/>
              <a:gd name="connsiteX117" fmla="*/ 3615656 w 10753706"/>
              <a:gd name="connsiteY117" fmla="*/ 940320 h 1027260"/>
              <a:gd name="connsiteX118" fmla="*/ 3567983 w 10753706"/>
              <a:gd name="connsiteY118" fmla="*/ 935596 h 1027260"/>
              <a:gd name="connsiteX119" fmla="*/ 3422423 w 10753706"/>
              <a:gd name="connsiteY119" fmla="*/ 932129 h 1027260"/>
              <a:gd name="connsiteX120" fmla="*/ 3310925 w 10753706"/>
              <a:gd name="connsiteY120" fmla="*/ 911072 h 1027260"/>
              <a:gd name="connsiteX121" fmla="*/ 3139421 w 10753706"/>
              <a:gd name="connsiteY121" fmla="*/ 934151 h 1027260"/>
              <a:gd name="connsiteX122" fmla="*/ 2996922 w 10753706"/>
              <a:gd name="connsiteY122" fmla="*/ 927537 h 1027260"/>
              <a:gd name="connsiteX123" fmla="*/ 2982785 w 10753706"/>
              <a:gd name="connsiteY123" fmla="*/ 931453 h 1027260"/>
              <a:gd name="connsiteX124" fmla="*/ 2967478 w 10753706"/>
              <a:gd name="connsiteY124" fmla="*/ 933397 h 1027260"/>
              <a:gd name="connsiteX125" fmla="*/ 2948552 w 10753706"/>
              <a:gd name="connsiteY125" fmla="*/ 932961 h 1027260"/>
              <a:gd name="connsiteX126" fmla="*/ 2944404 w 10753706"/>
              <a:gd name="connsiteY126" fmla="*/ 934452 h 1027260"/>
              <a:gd name="connsiteX127" fmla="*/ 2908608 w 10753706"/>
              <a:gd name="connsiteY127" fmla="*/ 937205 h 1027260"/>
              <a:gd name="connsiteX128" fmla="*/ 2904443 w 10753706"/>
              <a:gd name="connsiteY128" fmla="*/ 936455 h 1027260"/>
              <a:gd name="connsiteX129" fmla="*/ 2868935 w 10753706"/>
              <a:gd name="connsiteY129" fmla="*/ 938022 h 1027260"/>
              <a:gd name="connsiteX130" fmla="*/ 2868586 w 10753706"/>
              <a:gd name="connsiteY130" fmla="*/ 937487 h 1027260"/>
              <a:gd name="connsiteX131" fmla="*/ 2859191 w 10753706"/>
              <a:gd name="connsiteY131" fmla="*/ 935503 h 1027260"/>
              <a:gd name="connsiteX132" fmla="*/ 2840915 w 10753706"/>
              <a:gd name="connsiteY132" fmla="*/ 932977 h 1027260"/>
              <a:gd name="connsiteX133" fmla="*/ 2763509 w 10753706"/>
              <a:gd name="connsiteY133" fmla="*/ 921850 h 1027260"/>
              <a:gd name="connsiteX134" fmla="*/ 2756121 w 10753706"/>
              <a:gd name="connsiteY134" fmla="*/ 921864 h 1027260"/>
              <a:gd name="connsiteX135" fmla="*/ 2755998 w 10753706"/>
              <a:gd name="connsiteY135" fmla="*/ 921739 h 1027260"/>
              <a:gd name="connsiteX136" fmla="*/ 2748255 w 10753706"/>
              <a:gd name="connsiteY136" fmla="*/ 921505 h 1027260"/>
              <a:gd name="connsiteX137" fmla="*/ 2694601 w 10753706"/>
              <a:gd name="connsiteY137" fmla="*/ 915575 h 1027260"/>
              <a:gd name="connsiteX138" fmla="*/ 2635357 w 10753706"/>
              <a:gd name="connsiteY138" fmla="*/ 910976 h 1027260"/>
              <a:gd name="connsiteX139" fmla="*/ 2601047 w 10753706"/>
              <a:gd name="connsiteY139" fmla="*/ 910263 h 1027260"/>
              <a:gd name="connsiteX140" fmla="*/ 2507482 w 10753706"/>
              <a:gd name="connsiteY140" fmla="*/ 906211 h 1027260"/>
              <a:gd name="connsiteX141" fmla="*/ 2413884 w 10753706"/>
              <a:gd name="connsiteY141" fmla="*/ 900545 h 1027260"/>
              <a:gd name="connsiteX142" fmla="*/ 2368912 w 10753706"/>
              <a:gd name="connsiteY142" fmla="*/ 888755 h 1027260"/>
              <a:gd name="connsiteX143" fmla="*/ 2349490 w 10753706"/>
              <a:gd name="connsiteY143" fmla="*/ 889719 h 1027260"/>
              <a:gd name="connsiteX144" fmla="*/ 2344290 w 10753706"/>
              <a:gd name="connsiteY144" fmla="*/ 890584 h 1027260"/>
              <a:gd name="connsiteX145" fmla="*/ 2336488 w 10753706"/>
              <a:gd name="connsiteY145" fmla="*/ 891058 h 1027260"/>
              <a:gd name="connsiteX146" fmla="*/ 2329015 w 10753706"/>
              <a:gd name="connsiteY146" fmla="*/ 891627 h 1027260"/>
              <a:gd name="connsiteX147" fmla="*/ 2293898 w 10753706"/>
              <a:gd name="connsiteY147" fmla="*/ 896431 h 1027260"/>
              <a:gd name="connsiteX148" fmla="*/ 2243927 w 10753706"/>
              <a:gd name="connsiteY148" fmla="*/ 888076 h 1027260"/>
              <a:gd name="connsiteX149" fmla="*/ 2223920 w 10753706"/>
              <a:gd name="connsiteY149" fmla="*/ 887331 h 1027260"/>
              <a:gd name="connsiteX150" fmla="*/ 2213081 w 10753706"/>
              <a:gd name="connsiteY150" fmla="*/ 886302 h 1027260"/>
              <a:gd name="connsiteX151" fmla="*/ 2212307 w 10753706"/>
              <a:gd name="connsiteY151" fmla="*/ 885829 h 1027260"/>
              <a:gd name="connsiteX152" fmla="*/ 2152321 w 10753706"/>
              <a:gd name="connsiteY152" fmla="*/ 894418 h 1027260"/>
              <a:gd name="connsiteX153" fmla="*/ 2140985 w 10753706"/>
              <a:gd name="connsiteY153" fmla="*/ 895968 h 1027260"/>
              <a:gd name="connsiteX154" fmla="*/ 2121210 w 10753706"/>
              <a:gd name="connsiteY154" fmla="*/ 899354 h 1027260"/>
              <a:gd name="connsiteX155" fmla="*/ 2119146 w 10753706"/>
              <a:gd name="connsiteY155" fmla="*/ 899033 h 1027260"/>
              <a:gd name="connsiteX156" fmla="*/ 2105666 w 10753706"/>
              <a:gd name="connsiteY156" fmla="*/ 902240 h 1027260"/>
              <a:gd name="connsiteX157" fmla="*/ 2094924 w 10753706"/>
              <a:gd name="connsiteY157" fmla="*/ 907203 h 1027260"/>
              <a:gd name="connsiteX158" fmla="*/ 1949478 w 10753706"/>
              <a:gd name="connsiteY158" fmla="*/ 913748 h 1027260"/>
              <a:gd name="connsiteX159" fmla="*/ 1749684 w 10753706"/>
              <a:gd name="connsiteY159" fmla="*/ 942223 h 1027260"/>
              <a:gd name="connsiteX160" fmla="*/ 1585576 w 10753706"/>
              <a:gd name="connsiteY160" fmla="*/ 954170 h 1027260"/>
              <a:gd name="connsiteX161" fmla="*/ 1476250 w 10753706"/>
              <a:gd name="connsiteY161" fmla="*/ 950653 h 1027260"/>
              <a:gd name="connsiteX162" fmla="*/ 1433927 w 10753706"/>
              <a:gd name="connsiteY162" fmla="*/ 959926 h 1027260"/>
              <a:gd name="connsiteX163" fmla="*/ 1414893 w 10753706"/>
              <a:gd name="connsiteY163" fmla="*/ 957671 h 1027260"/>
              <a:gd name="connsiteX164" fmla="*/ 1411585 w 10753706"/>
              <a:gd name="connsiteY164" fmla="*/ 957179 h 1027260"/>
              <a:gd name="connsiteX165" fmla="*/ 1398896 w 10753706"/>
              <a:gd name="connsiteY165" fmla="*/ 957460 h 1027260"/>
              <a:gd name="connsiteX166" fmla="*/ 1394632 w 10753706"/>
              <a:gd name="connsiteY166" fmla="*/ 954725 h 1027260"/>
              <a:gd name="connsiteX167" fmla="*/ 1375043 w 10753706"/>
              <a:gd name="connsiteY167" fmla="*/ 953132 h 1027260"/>
              <a:gd name="connsiteX168" fmla="*/ 1351876 w 10753706"/>
              <a:gd name="connsiteY168" fmla="*/ 954436 h 1027260"/>
              <a:gd name="connsiteX169" fmla="*/ 1242676 w 10753706"/>
              <a:gd name="connsiteY169" fmla="*/ 963767 h 1027260"/>
              <a:gd name="connsiteX170" fmla="*/ 1205993 w 10753706"/>
              <a:gd name="connsiteY170" fmla="*/ 974080 h 1027260"/>
              <a:gd name="connsiteX171" fmla="*/ 1052221 w 10753706"/>
              <a:gd name="connsiteY171" fmla="*/ 963954 h 1027260"/>
              <a:gd name="connsiteX172" fmla="*/ 968270 w 10753706"/>
              <a:gd name="connsiteY172" fmla="*/ 964761 h 1027260"/>
              <a:gd name="connsiteX173" fmla="*/ 874493 w 10753706"/>
              <a:gd name="connsiteY173" fmla="*/ 998122 h 1027260"/>
              <a:gd name="connsiteX174" fmla="*/ 814411 w 10753706"/>
              <a:gd name="connsiteY174" fmla="*/ 1007391 h 1027260"/>
              <a:gd name="connsiteX175" fmla="*/ 688604 w 10753706"/>
              <a:gd name="connsiteY175" fmla="*/ 1015631 h 1027260"/>
              <a:gd name="connsiteX176" fmla="*/ 618171 w 10753706"/>
              <a:gd name="connsiteY176" fmla="*/ 1027260 h 1027260"/>
              <a:gd name="connsiteX177" fmla="*/ 570379 w 10753706"/>
              <a:gd name="connsiteY177" fmla="*/ 1023487 h 1027260"/>
              <a:gd name="connsiteX178" fmla="*/ 482519 w 10753706"/>
              <a:gd name="connsiteY178" fmla="*/ 1002108 h 1027260"/>
              <a:gd name="connsiteX179" fmla="*/ 475319 w 10753706"/>
              <a:gd name="connsiteY179" fmla="*/ 1009922 h 1027260"/>
              <a:gd name="connsiteX180" fmla="*/ 431104 w 10753706"/>
              <a:gd name="connsiteY180" fmla="*/ 1009317 h 1027260"/>
              <a:gd name="connsiteX181" fmla="*/ 363782 w 10753706"/>
              <a:gd name="connsiteY181" fmla="*/ 1007585 h 1027260"/>
              <a:gd name="connsiteX182" fmla="*/ 325533 w 10753706"/>
              <a:gd name="connsiteY182" fmla="*/ 1008502 h 1027260"/>
              <a:gd name="connsiteX183" fmla="*/ 220429 w 10753706"/>
              <a:gd name="connsiteY183" fmla="*/ 1008927 h 1027260"/>
              <a:gd name="connsiteX184" fmla="*/ 114676 w 10753706"/>
              <a:gd name="connsiteY184" fmla="*/ 1007765 h 1027260"/>
              <a:gd name="connsiteX185" fmla="*/ 13470 w 10753706"/>
              <a:gd name="connsiteY185" fmla="*/ 998544 h 1027260"/>
              <a:gd name="connsiteX186" fmla="*/ 0 w 10753706"/>
              <a:gd name="connsiteY186" fmla="*/ 997355 h 102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0753706" h="1027260">
                <a:moveTo>
                  <a:pt x="0" y="0"/>
                </a:moveTo>
                <a:lnTo>
                  <a:pt x="10753706" y="0"/>
                </a:lnTo>
                <a:lnTo>
                  <a:pt x="10748809" y="2522"/>
                </a:lnTo>
                <a:cubicBezTo>
                  <a:pt x="10744031" y="4644"/>
                  <a:pt x="10737551" y="7204"/>
                  <a:pt x="10725330" y="11977"/>
                </a:cubicBezTo>
                <a:cubicBezTo>
                  <a:pt x="10700888" y="21523"/>
                  <a:pt x="10652058" y="39304"/>
                  <a:pt x="10615423" y="52967"/>
                </a:cubicBezTo>
                <a:cubicBezTo>
                  <a:pt x="10598524" y="49017"/>
                  <a:pt x="10550674" y="61360"/>
                  <a:pt x="10533936" y="53095"/>
                </a:cubicBezTo>
                <a:cubicBezTo>
                  <a:pt x="10519435" y="55674"/>
                  <a:pt x="10480156" y="49393"/>
                  <a:pt x="10466876" y="45180"/>
                </a:cubicBezTo>
                <a:cubicBezTo>
                  <a:pt x="10443145" y="68059"/>
                  <a:pt x="10382269" y="71294"/>
                  <a:pt x="10355090" y="89741"/>
                </a:cubicBezTo>
                <a:cubicBezTo>
                  <a:pt x="10286222" y="95376"/>
                  <a:pt x="10146285" y="63529"/>
                  <a:pt x="10087145" y="66115"/>
                </a:cubicBezTo>
                <a:cubicBezTo>
                  <a:pt x="10067575" y="79584"/>
                  <a:pt x="10043111" y="68921"/>
                  <a:pt x="10015902" y="76178"/>
                </a:cubicBezTo>
                <a:cubicBezTo>
                  <a:pt x="9952302" y="84628"/>
                  <a:pt x="9893286" y="103337"/>
                  <a:pt x="9806005" y="102435"/>
                </a:cubicBezTo>
                <a:cubicBezTo>
                  <a:pt x="9782247" y="141133"/>
                  <a:pt x="9674787" y="151643"/>
                  <a:pt x="9602583" y="179170"/>
                </a:cubicBezTo>
                <a:cubicBezTo>
                  <a:pt x="9557658" y="187584"/>
                  <a:pt x="9478290" y="154235"/>
                  <a:pt x="9469719" y="174721"/>
                </a:cubicBezTo>
                <a:cubicBezTo>
                  <a:pt x="9443779" y="165070"/>
                  <a:pt x="9431317" y="185692"/>
                  <a:pt x="9408692" y="189513"/>
                </a:cubicBezTo>
                <a:cubicBezTo>
                  <a:pt x="9387154" y="183843"/>
                  <a:pt x="9380475" y="191089"/>
                  <a:pt x="9364151" y="194072"/>
                </a:cubicBezTo>
                <a:cubicBezTo>
                  <a:pt x="9354686" y="190222"/>
                  <a:pt x="9340485" y="191782"/>
                  <a:pt x="9337751" y="197579"/>
                </a:cubicBezTo>
                <a:cubicBezTo>
                  <a:pt x="9349566" y="209270"/>
                  <a:pt x="9297468" y="207714"/>
                  <a:pt x="9297166" y="216558"/>
                </a:cubicBezTo>
                <a:cubicBezTo>
                  <a:pt x="9269057" y="220999"/>
                  <a:pt x="9139630" y="221783"/>
                  <a:pt x="9123859" y="237356"/>
                </a:cubicBezTo>
                <a:cubicBezTo>
                  <a:pt x="9068176" y="249209"/>
                  <a:pt x="8975349" y="235349"/>
                  <a:pt x="8950741" y="238020"/>
                </a:cubicBezTo>
                <a:cubicBezTo>
                  <a:pt x="8916265" y="215428"/>
                  <a:pt x="8822808" y="292026"/>
                  <a:pt x="8718236" y="303148"/>
                </a:cubicBezTo>
                <a:cubicBezTo>
                  <a:pt x="8703111" y="302060"/>
                  <a:pt x="8695551" y="302792"/>
                  <a:pt x="8694011" y="308812"/>
                </a:cubicBezTo>
                <a:cubicBezTo>
                  <a:pt x="8661810" y="312764"/>
                  <a:pt x="8637956" y="329628"/>
                  <a:pt x="8611976" y="324819"/>
                </a:cubicBezTo>
                <a:cubicBezTo>
                  <a:pt x="8621849" y="336388"/>
                  <a:pt x="8562809" y="325917"/>
                  <a:pt x="8562074" y="337971"/>
                </a:cubicBezTo>
                <a:cubicBezTo>
                  <a:pt x="8543699" y="343978"/>
                  <a:pt x="8511321" y="356396"/>
                  <a:pt x="8501724" y="360865"/>
                </a:cubicBezTo>
                <a:lnTo>
                  <a:pt x="8504489" y="364790"/>
                </a:lnTo>
                <a:lnTo>
                  <a:pt x="8492774" y="366181"/>
                </a:lnTo>
                <a:lnTo>
                  <a:pt x="8466405" y="368724"/>
                </a:lnTo>
                <a:cubicBezTo>
                  <a:pt x="8455454" y="372229"/>
                  <a:pt x="8440175" y="385805"/>
                  <a:pt x="8427069" y="387211"/>
                </a:cubicBezTo>
                <a:cubicBezTo>
                  <a:pt x="8400442" y="392215"/>
                  <a:pt x="8397079" y="382989"/>
                  <a:pt x="8387766" y="377161"/>
                </a:cubicBezTo>
                <a:cubicBezTo>
                  <a:pt x="8369233" y="378548"/>
                  <a:pt x="8334756" y="390869"/>
                  <a:pt x="8315874" y="395527"/>
                </a:cubicBezTo>
                <a:cubicBezTo>
                  <a:pt x="8306664" y="400500"/>
                  <a:pt x="8272845" y="393679"/>
                  <a:pt x="8274474" y="405112"/>
                </a:cubicBezTo>
                <a:cubicBezTo>
                  <a:pt x="8255483" y="406194"/>
                  <a:pt x="8244963" y="408376"/>
                  <a:pt x="8234664" y="410219"/>
                </a:cubicBezTo>
                <a:lnTo>
                  <a:pt x="8211268" y="416791"/>
                </a:lnTo>
                <a:cubicBezTo>
                  <a:pt x="8204720" y="419941"/>
                  <a:pt x="8197411" y="422004"/>
                  <a:pt x="8188615" y="421755"/>
                </a:cubicBezTo>
                <a:lnTo>
                  <a:pt x="8179981" y="420402"/>
                </a:lnTo>
                <a:lnTo>
                  <a:pt x="8179307" y="422516"/>
                </a:lnTo>
                <a:cubicBezTo>
                  <a:pt x="8179027" y="425797"/>
                  <a:pt x="8175790" y="448341"/>
                  <a:pt x="8147929" y="450302"/>
                </a:cubicBezTo>
                <a:cubicBezTo>
                  <a:pt x="8130300" y="457967"/>
                  <a:pt x="8114933" y="461015"/>
                  <a:pt x="8089136" y="465283"/>
                </a:cubicBezTo>
                <a:cubicBezTo>
                  <a:pt x="8072810" y="465920"/>
                  <a:pt x="8069376" y="451569"/>
                  <a:pt x="8049973" y="454121"/>
                </a:cubicBezTo>
                <a:cubicBezTo>
                  <a:pt x="7974508" y="471465"/>
                  <a:pt x="8006050" y="447139"/>
                  <a:pt x="7965913" y="464415"/>
                </a:cubicBezTo>
                <a:cubicBezTo>
                  <a:pt x="7958234" y="466025"/>
                  <a:pt x="7951405" y="465800"/>
                  <a:pt x="7945093" y="464798"/>
                </a:cubicBezTo>
                <a:lnTo>
                  <a:pt x="7935335" y="462442"/>
                </a:lnTo>
                <a:lnTo>
                  <a:pt x="7904779" y="471429"/>
                </a:lnTo>
                <a:cubicBezTo>
                  <a:pt x="7889387" y="474999"/>
                  <a:pt x="7872867" y="477951"/>
                  <a:pt x="7855604" y="480199"/>
                </a:cubicBezTo>
                <a:cubicBezTo>
                  <a:pt x="7850005" y="476378"/>
                  <a:pt x="7838628" y="483595"/>
                  <a:pt x="7832630" y="485371"/>
                </a:cubicBezTo>
                <a:cubicBezTo>
                  <a:pt x="7831473" y="482645"/>
                  <a:pt x="7816623" y="482661"/>
                  <a:pt x="7812438" y="485391"/>
                </a:cubicBezTo>
                <a:cubicBezTo>
                  <a:pt x="7709470" y="505049"/>
                  <a:pt x="7759426" y="473956"/>
                  <a:pt x="7701399" y="495197"/>
                </a:cubicBezTo>
                <a:cubicBezTo>
                  <a:pt x="7690986" y="496989"/>
                  <a:pt x="7682397" y="496365"/>
                  <a:pt x="7674778" y="494723"/>
                </a:cubicBezTo>
                <a:lnTo>
                  <a:pt x="7660445" y="490194"/>
                </a:lnTo>
                <a:lnTo>
                  <a:pt x="7651781" y="493084"/>
                </a:lnTo>
                <a:cubicBezTo>
                  <a:pt x="7616113" y="496548"/>
                  <a:pt x="7603273" y="491735"/>
                  <a:pt x="7584807" y="499490"/>
                </a:cubicBezTo>
                <a:cubicBezTo>
                  <a:pt x="7549256" y="490212"/>
                  <a:pt x="7563949" y="500167"/>
                  <a:pt x="7541324" y="504184"/>
                </a:cubicBezTo>
                <a:cubicBezTo>
                  <a:pt x="7523851" y="508307"/>
                  <a:pt x="7559546" y="509825"/>
                  <a:pt x="7541756" y="512184"/>
                </a:cubicBezTo>
                <a:cubicBezTo>
                  <a:pt x="7520963" y="510864"/>
                  <a:pt x="7525755" y="520497"/>
                  <a:pt x="7503906" y="518551"/>
                </a:cubicBezTo>
                <a:cubicBezTo>
                  <a:pt x="7505924" y="510774"/>
                  <a:pt x="7464361" y="523683"/>
                  <a:pt x="7460411" y="517415"/>
                </a:cubicBezTo>
                <a:lnTo>
                  <a:pt x="7460116" y="517548"/>
                </a:lnTo>
                <a:cubicBezTo>
                  <a:pt x="7447785" y="530928"/>
                  <a:pt x="7310141" y="550568"/>
                  <a:pt x="7297810" y="563947"/>
                </a:cubicBezTo>
                <a:cubicBezTo>
                  <a:pt x="7221791" y="605698"/>
                  <a:pt x="7039072" y="646008"/>
                  <a:pt x="6946388" y="665244"/>
                </a:cubicBezTo>
                <a:cubicBezTo>
                  <a:pt x="6853704" y="684480"/>
                  <a:pt x="6804875" y="677485"/>
                  <a:pt x="6741704" y="679365"/>
                </a:cubicBezTo>
                <a:lnTo>
                  <a:pt x="6624680" y="677674"/>
                </a:lnTo>
                <a:lnTo>
                  <a:pt x="6605700" y="683566"/>
                </a:lnTo>
                <a:cubicBezTo>
                  <a:pt x="6603309" y="685184"/>
                  <a:pt x="6599550" y="685647"/>
                  <a:pt x="6576922" y="683030"/>
                </a:cubicBezTo>
                <a:cubicBezTo>
                  <a:pt x="6527275" y="698355"/>
                  <a:pt x="6440981" y="702347"/>
                  <a:pt x="6405123" y="721946"/>
                </a:cubicBezTo>
                <a:cubicBezTo>
                  <a:pt x="6407963" y="715467"/>
                  <a:pt x="6383450" y="712913"/>
                  <a:pt x="6368938" y="717341"/>
                </a:cubicBezTo>
                <a:cubicBezTo>
                  <a:pt x="6377914" y="692119"/>
                  <a:pt x="6315316" y="744281"/>
                  <a:pt x="6295102" y="729508"/>
                </a:cubicBezTo>
                <a:cubicBezTo>
                  <a:pt x="6300358" y="744473"/>
                  <a:pt x="6240070" y="776254"/>
                  <a:pt x="6202084" y="767091"/>
                </a:cubicBezTo>
                <a:cubicBezTo>
                  <a:pt x="6152826" y="774744"/>
                  <a:pt x="6122010" y="790367"/>
                  <a:pt x="6067157" y="790339"/>
                </a:cubicBezTo>
                <a:cubicBezTo>
                  <a:pt x="6066310" y="792484"/>
                  <a:pt x="6064283" y="794403"/>
                  <a:pt x="6061443" y="796151"/>
                </a:cubicBezTo>
                <a:lnTo>
                  <a:pt x="6051406" y="800684"/>
                </a:lnTo>
                <a:lnTo>
                  <a:pt x="6049097" y="800636"/>
                </a:lnTo>
                <a:cubicBezTo>
                  <a:pt x="6040408" y="801393"/>
                  <a:pt x="6036299" y="802645"/>
                  <a:pt x="6034222" y="804110"/>
                </a:cubicBezTo>
                <a:lnTo>
                  <a:pt x="6033121" y="806078"/>
                </a:lnTo>
                <a:lnTo>
                  <a:pt x="6023593" y="808842"/>
                </a:lnTo>
                <a:lnTo>
                  <a:pt x="6006639" y="815304"/>
                </a:lnTo>
                <a:lnTo>
                  <a:pt x="6001762" y="815557"/>
                </a:lnTo>
                <a:lnTo>
                  <a:pt x="5973534" y="823815"/>
                </a:lnTo>
                <a:lnTo>
                  <a:pt x="5972336" y="823476"/>
                </a:lnTo>
                <a:cubicBezTo>
                  <a:pt x="5969004" y="822901"/>
                  <a:pt x="5965329" y="822833"/>
                  <a:pt x="5960841" y="823819"/>
                </a:cubicBezTo>
                <a:cubicBezTo>
                  <a:pt x="5955860" y="815655"/>
                  <a:pt x="5953515" y="821882"/>
                  <a:pt x="5940719" y="825514"/>
                </a:cubicBezTo>
                <a:cubicBezTo>
                  <a:pt x="5930130" y="813644"/>
                  <a:pt x="5900943" y="827979"/>
                  <a:pt x="5884298" y="823806"/>
                </a:cubicBezTo>
                <a:cubicBezTo>
                  <a:pt x="5875133" y="826741"/>
                  <a:pt x="5865250" y="829630"/>
                  <a:pt x="5854779" y="832365"/>
                </a:cubicBezTo>
                <a:lnTo>
                  <a:pt x="5848382" y="833844"/>
                </a:lnTo>
                <a:lnTo>
                  <a:pt x="5848066" y="833772"/>
                </a:lnTo>
                <a:cubicBezTo>
                  <a:pt x="5846273" y="833879"/>
                  <a:pt x="5844018" y="834284"/>
                  <a:pt x="5840944" y="835132"/>
                </a:cubicBezTo>
                <a:lnTo>
                  <a:pt x="5836719" y="836539"/>
                </a:lnTo>
                <a:lnTo>
                  <a:pt x="5824311" y="839408"/>
                </a:lnTo>
                <a:lnTo>
                  <a:pt x="5818788" y="839727"/>
                </a:lnTo>
                <a:cubicBezTo>
                  <a:pt x="5797008" y="838594"/>
                  <a:pt x="5786883" y="822081"/>
                  <a:pt x="5763953" y="834282"/>
                </a:cubicBezTo>
                <a:cubicBezTo>
                  <a:pt x="5726813" y="837521"/>
                  <a:pt x="5699446" y="830949"/>
                  <a:pt x="5667748" y="840211"/>
                </a:cubicBezTo>
                <a:cubicBezTo>
                  <a:pt x="5632959" y="843205"/>
                  <a:pt x="5601436" y="842280"/>
                  <a:pt x="5573108" y="847611"/>
                </a:cubicBezTo>
                <a:cubicBezTo>
                  <a:pt x="5560030" y="845832"/>
                  <a:pt x="5549547" y="851598"/>
                  <a:pt x="5539137" y="851033"/>
                </a:cubicBezTo>
                <a:cubicBezTo>
                  <a:pt x="5528728" y="850467"/>
                  <a:pt x="5529256" y="837509"/>
                  <a:pt x="5510651" y="844215"/>
                </a:cubicBezTo>
                <a:cubicBezTo>
                  <a:pt x="5494241" y="833607"/>
                  <a:pt x="5466101" y="839171"/>
                  <a:pt x="5457331" y="839159"/>
                </a:cubicBezTo>
                <a:lnTo>
                  <a:pt x="5410613" y="834358"/>
                </a:lnTo>
                <a:lnTo>
                  <a:pt x="5370040" y="862127"/>
                </a:lnTo>
                <a:cubicBezTo>
                  <a:pt x="5357863" y="856469"/>
                  <a:pt x="5319115" y="868069"/>
                  <a:pt x="5318778" y="855310"/>
                </a:cubicBezTo>
                <a:cubicBezTo>
                  <a:pt x="5303920" y="857760"/>
                  <a:pt x="5296727" y="863736"/>
                  <a:pt x="5298645" y="855171"/>
                </a:cubicBezTo>
                <a:cubicBezTo>
                  <a:pt x="5287819" y="855897"/>
                  <a:pt x="5267444" y="857825"/>
                  <a:pt x="5253828" y="859670"/>
                </a:cubicBezTo>
                <a:lnTo>
                  <a:pt x="5216955" y="866245"/>
                </a:lnTo>
                <a:lnTo>
                  <a:pt x="5214344" y="868102"/>
                </a:lnTo>
                <a:cubicBezTo>
                  <a:pt x="5210778" y="868719"/>
                  <a:pt x="5200859" y="869042"/>
                  <a:pt x="5195561" y="869949"/>
                </a:cubicBezTo>
                <a:lnTo>
                  <a:pt x="5182555" y="873542"/>
                </a:lnTo>
                <a:cubicBezTo>
                  <a:pt x="5178496" y="875023"/>
                  <a:pt x="5175066" y="876746"/>
                  <a:pt x="5172552" y="878801"/>
                </a:cubicBezTo>
                <a:cubicBezTo>
                  <a:pt x="5121406" y="873797"/>
                  <a:pt x="5080096" y="886529"/>
                  <a:pt x="5027993" y="889666"/>
                </a:cubicBezTo>
                <a:cubicBezTo>
                  <a:pt x="4999924" y="877115"/>
                  <a:pt x="4946973" y="919452"/>
                  <a:pt x="4939844" y="934802"/>
                </a:cubicBezTo>
                <a:cubicBezTo>
                  <a:pt x="4895154" y="940701"/>
                  <a:pt x="4844006" y="928240"/>
                  <a:pt x="4792576" y="934820"/>
                </a:cubicBezTo>
                <a:lnTo>
                  <a:pt x="4602423" y="958063"/>
                </a:lnTo>
                <a:cubicBezTo>
                  <a:pt x="4488530" y="967131"/>
                  <a:pt x="4399004" y="969822"/>
                  <a:pt x="4290656" y="969152"/>
                </a:cubicBezTo>
                <a:cubicBezTo>
                  <a:pt x="4182308" y="968482"/>
                  <a:pt x="4046938" y="971167"/>
                  <a:pt x="3952334" y="954043"/>
                </a:cubicBezTo>
                <a:lnTo>
                  <a:pt x="3858560" y="948781"/>
                </a:lnTo>
                <a:lnTo>
                  <a:pt x="3846597" y="948382"/>
                </a:lnTo>
                <a:cubicBezTo>
                  <a:pt x="3807516" y="956616"/>
                  <a:pt x="3767475" y="941640"/>
                  <a:pt x="3736044" y="947759"/>
                </a:cubicBezTo>
                <a:cubicBezTo>
                  <a:pt x="3727323" y="948128"/>
                  <a:pt x="3719828" y="947771"/>
                  <a:pt x="3713136" y="946963"/>
                </a:cubicBezTo>
                <a:lnTo>
                  <a:pt x="3695939" y="943639"/>
                </a:lnTo>
                <a:lnTo>
                  <a:pt x="3694125" y="940567"/>
                </a:lnTo>
                <a:lnTo>
                  <a:pt x="3681925" y="939706"/>
                </a:lnTo>
                <a:lnTo>
                  <a:pt x="3679204" y="938926"/>
                </a:lnTo>
                <a:cubicBezTo>
                  <a:pt x="3668160" y="939028"/>
                  <a:pt x="3634193" y="940875"/>
                  <a:pt x="3615656" y="940320"/>
                </a:cubicBezTo>
                <a:cubicBezTo>
                  <a:pt x="3582626" y="936974"/>
                  <a:pt x="3593904" y="949140"/>
                  <a:pt x="3567983" y="935596"/>
                </a:cubicBezTo>
                <a:cubicBezTo>
                  <a:pt x="3504185" y="939048"/>
                  <a:pt x="3482818" y="922224"/>
                  <a:pt x="3422423" y="932129"/>
                </a:cubicBezTo>
                <a:cubicBezTo>
                  <a:pt x="3369166" y="933413"/>
                  <a:pt x="3329486" y="910108"/>
                  <a:pt x="3310925" y="911072"/>
                </a:cubicBezTo>
                <a:cubicBezTo>
                  <a:pt x="3261363" y="909787"/>
                  <a:pt x="3198415" y="933574"/>
                  <a:pt x="3139421" y="934151"/>
                </a:cubicBezTo>
                <a:cubicBezTo>
                  <a:pt x="3088799" y="931012"/>
                  <a:pt x="3038941" y="938464"/>
                  <a:pt x="2996922" y="927537"/>
                </a:cubicBezTo>
                <a:cubicBezTo>
                  <a:pt x="2992673" y="929234"/>
                  <a:pt x="2987900" y="930498"/>
                  <a:pt x="2982785" y="931453"/>
                </a:cubicBezTo>
                <a:lnTo>
                  <a:pt x="2967478" y="933397"/>
                </a:lnTo>
                <a:lnTo>
                  <a:pt x="2948552" y="932961"/>
                </a:lnTo>
                <a:lnTo>
                  <a:pt x="2944404" y="934452"/>
                </a:lnTo>
                <a:lnTo>
                  <a:pt x="2908608" y="937205"/>
                </a:lnTo>
                <a:lnTo>
                  <a:pt x="2904443" y="936455"/>
                </a:lnTo>
                <a:lnTo>
                  <a:pt x="2868935" y="938022"/>
                </a:lnTo>
                <a:lnTo>
                  <a:pt x="2868586" y="937487"/>
                </a:lnTo>
                <a:cubicBezTo>
                  <a:pt x="2866994" y="936327"/>
                  <a:pt x="2864292" y="935538"/>
                  <a:pt x="2859191" y="935503"/>
                </a:cubicBezTo>
                <a:cubicBezTo>
                  <a:pt x="2869075" y="927418"/>
                  <a:pt x="2856828" y="932364"/>
                  <a:pt x="2840915" y="932977"/>
                </a:cubicBezTo>
                <a:lnTo>
                  <a:pt x="2763509" y="921850"/>
                </a:lnTo>
                <a:lnTo>
                  <a:pt x="2756121" y="921864"/>
                </a:lnTo>
                <a:cubicBezTo>
                  <a:pt x="2756081" y="921822"/>
                  <a:pt x="2756039" y="921781"/>
                  <a:pt x="2755998" y="921739"/>
                </a:cubicBezTo>
                <a:cubicBezTo>
                  <a:pt x="2754445" y="921476"/>
                  <a:pt x="2752036" y="921380"/>
                  <a:pt x="2748255" y="921505"/>
                </a:cubicBezTo>
                <a:lnTo>
                  <a:pt x="2694601" y="915575"/>
                </a:lnTo>
                <a:cubicBezTo>
                  <a:pt x="2671223" y="919874"/>
                  <a:pt x="2666972" y="913376"/>
                  <a:pt x="2635357" y="910976"/>
                </a:cubicBezTo>
                <a:cubicBezTo>
                  <a:pt x="2621906" y="915051"/>
                  <a:pt x="2611315" y="913542"/>
                  <a:pt x="2601047" y="910263"/>
                </a:cubicBezTo>
                <a:cubicBezTo>
                  <a:pt x="2570084" y="912074"/>
                  <a:pt x="2542135" y="907435"/>
                  <a:pt x="2507482" y="906211"/>
                </a:cubicBezTo>
                <a:cubicBezTo>
                  <a:pt x="2469706" y="911437"/>
                  <a:pt x="2450920" y="901812"/>
                  <a:pt x="2413884" y="900545"/>
                </a:cubicBezTo>
                <a:cubicBezTo>
                  <a:pt x="2381338" y="909664"/>
                  <a:pt x="2387753" y="892438"/>
                  <a:pt x="2368912" y="888755"/>
                </a:cubicBezTo>
                <a:lnTo>
                  <a:pt x="2349490" y="889719"/>
                </a:lnTo>
                <a:lnTo>
                  <a:pt x="2344290" y="890584"/>
                </a:lnTo>
                <a:cubicBezTo>
                  <a:pt x="2340673" y="891041"/>
                  <a:pt x="2338228" y="891167"/>
                  <a:pt x="2336488" y="891058"/>
                </a:cubicBezTo>
                <a:lnTo>
                  <a:pt x="2329015" y="891627"/>
                </a:lnTo>
                <a:cubicBezTo>
                  <a:pt x="2316843" y="893039"/>
                  <a:pt x="2305064" y="894669"/>
                  <a:pt x="2293898" y="896431"/>
                </a:cubicBezTo>
                <a:cubicBezTo>
                  <a:pt x="2282637" y="890404"/>
                  <a:pt x="2242346" y="900851"/>
                  <a:pt x="2243927" y="888076"/>
                </a:cubicBezTo>
                <a:cubicBezTo>
                  <a:pt x="2228778" y="890081"/>
                  <a:pt x="2220725" y="895845"/>
                  <a:pt x="2223920" y="887331"/>
                </a:cubicBezTo>
                <a:cubicBezTo>
                  <a:pt x="2218877" y="887756"/>
                  <a:pt x="2215583" y="887254"/>
                  <a:pt x="2213081" y="886302"/>
                </a:cubicBezTo>
                <a:lnTo>
                  <a:pt x="2212307" y="885829"/>
                </a:lnTo>
                <a:lnTo>
                  <a:pt x="2152321" y="894418"/>
                </a:lnTo>
                <a:lnTo>
                  <a:pt x="2140985" y="895968"/>
                </a:lnTo>
                <a:lnTo>
                  <a:pt x="2121210" y="899354"/>
                </a:lnTo>
                <a:lnTo>
                  <a:pt x="2119146" y="899033"/>
                </a:lnTo>
                <a:lnTo>
                  <a:pt x="2105666" y="902240"/>
                </a:lnTo>
                <a:cubicBezTo>
                  <a:pt x="2101407" y="903601"/>
                  <a:pt x="2097735" y="905221"/>
                  <a:pt x="2094924" y="907203"/>
                </a:cubicBezTo>
                <a:cubicBezTo>
                  <a:pt x="2044793" y="900664"/>
                  <a:pt x="2001785" y="912168"/>
                  <a:pt x="1949478" y="913748"/>
                </a:cubicBezTo>
                <a:cubicBezTo>
                  <a:pt x="1891937" y="919585"/>
                  <a:pt x="1810334" y="935486"/>
                  <a:pt x="1749684" y="942223"/>
                </a:cubicBezTo>
                <a:lnTo>
                  <a:pt x="1585576" y="954170"/>
                </a:lnTo>
                <a:cubicBezTo>
                  <a:pt x="1549165" y="943719"/>
                  <a:pt x="1511425" y="950847"/>
                  <a:pt x="1476250" y="950653"/>
                </a:cubicBezTo>
                <a:cubicBezTo>
                  <a:pt x="1488515" y="961596"/>
                  <a:pt x="1432660" y="946795"/>
                  <a:pt x="1433927" y="959926"/>
                </a:cubicBezTo>
                <a:cubicBezTo>
                  <a:pt x="1427485" y="959475"/>
                  <a:pt x="1421205" y="958623"/>
                  <a:pt x="1414893" y="957671"/>
                </a:cubicBezTo>
                <a:lnTo>
                  <a:pt x="1411585" y="957179"/>
                </a:lnTo>
                <a:lnTo>
                  <a:pt x="1398896" y="957460"/>
                </a:lnTo>
                <a:lnTo>
                  <a:pt x="1394632" y="954725"/>
                </a:lnTo>
                <a:lnTo>
                  <a:pt x="1375043" y="953132"/>
                </a:lnTo>
                <a:cubicBezTo>
                  <a:pt x="1367813" y="952970"/>
                  <a:pt x="1360155" y="953305"/>
                  <a:pt x="1351876" y="954436"/>
                </a:cubicBezTo>
                <a:cubicBezTo>
                  <a:pt x="1325912" y="963028"/>
                  <a:pt x="1274459" y="952492"/>
                  <a:pt x="1242676" y="963767"/>
                </a:cubicBezTo>
                <a:cubicBezTo>
                  <a:pt x="1230276" y="966918"/>
                  <a:pt x="1216715" y="977098"/>
                  <a:pt x="1205993" y="974080"/>
                </a:cubicBezTo>
                <a:cubicBezTo>
                  <a:pt x="1174251" y="974112"/>
                  <a:pt x="1086982" y="964420"/>
                  <a:pt x="1052221" y="963954"/>
                </a:cubicBezTo>
                <a:cubicBezTo>
                  <a:pt x="1038515" y="970622"/>
                  <a:pt x="1009522" y="962342"/>
                  <a:pt x="968270" y="964761"/>
                </a:cubicBezTo>
                <a:cubicBezTo>
                  <a:pt x="943437" y="973698"/>
                  <a:pt x="900136" y="991017"/>
                  <a:pt x="874493" y="998122"/>
                </a:cubicBezTo>
                <a:cubicBezTo>
                  <a:pt x="848849" y="1005226"/>
                  <a:pt x="853424" y="1009427"/>
                  <a:pt x="814411" y="1007391"/>
                </a:cubicBezTo>
                <a:cubicBezTo>
                  <a:pt x="765926" y="1022821"/>
                  <a:pt x="732885" y="1009859"/>
                  <a:pt x="688604" y="1015631"/>
                </a:cubicBezTo>
                <a:cubicBezTo>
                  <a:pt x="638045" y="1020877"/>
                  <a:pt x="677999" y="1011556"/>
                  <a:pt x="618171" y="1027260"/>
                </a:cubicBezTo>
                <a:cubicBezTo>
                  <a:pt x="609680" y="1023165"/>
                  <a:pt x="583253" y="1020277"/>
                  <a:pt x="570379" y="1023487"/>
                </a:cubicBezTo>
                <a:cubicBezTo>
                  <a:pt x="543992" y="1022523"/>
                  <a:pt x="505183" y="1001686"/>
                  <a:pt x="482519" y="1002108"/>
                </a:cubicBezTo>
                <a:cubicBezTo>
                  <a:pt x="464011" y="1002285"/>
                  <a:pt x="495211" y="1007995"/>
                  <a:pt x="475319" y="1009922"/>
                </a:cubicBezTo>
                <a:cubicBezTo>
                  <a:pt x="450818" y="1011135"/>
                  <a:pt x="454804" y="1022539"/>
                  <a:pt x="431104" y="1009317"/>
                </a:cubicBezTo>
                <a:cubicBezTo>
                  <a:pt x="406857" y="1014651"/>
                  <a:pt x="399686" y="1008456"/>
                  <a:pt x="363782" y="1007585"/>
                </a:cubicBezTo>
                <a:cubicBezTo>
                  <a:pt x="350440" y="1012231"/>
                  <a:pt x="338145" y="1011245"/>
                  <a:pt x="325533" y="1008502"/>
                </a:cubicBezTo>
                <a:cubicBezTo>
                  <a:pt x="291944" y="1011745"/>
                  <a:pt x="259251" y="1008497"/>
                  <a:pt x="220429" y="1008927"/>
                </a:cubicBezTo>
                <a:cubicBezTo>
                  <a:pt x="180594" y="1015852"/>
                  <a:pt x="156150" y="1007265"/>
                  <a:pt x="114676" y="1007765"/>
                </a:cubicBezTo>
                <a:cubicBezTo>
                  <a:pt x="85718" y="1006195"/>
                  <a:pt x="43316" y="1001491"/>
                  <a:pt x="13470" y="998544"/>
                </a:cubicBezTo>
                <a:lnTo>
                  <a:pt x="0" y="99735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A367C274-9E88-D8C5-17BA-6A71FBC575F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207" y="2198688"/>
            <a:ext cx="3900236" cy="391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371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F5AE63A-2D13-9724-2786-630E1DCEA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Functional Forms</a:t>
            </a:r>
            <a:endParaRPr lang="ko-KR" altLang="en-US" dirty="0"/>
          </a:p>
        </p:txBody>
      </p:sp>
      <p:pic>
        <p:nvPicPr>
          <p:cNvPr id="13" name="그림 12" descr="\documentclass{article}&#10;\usepackage{amsmath}&#10;\pagestyle{empty}&#10;\begin{document}&#10;&#10;$\xi(r) = \cfrac{P_2(x, x+r)}{P_1(x)P_1(x+r)} - 1$&#10;&#10;&#10;\end{document}" title="IguanaTex Bitmap Display">
            <a:extLst>
              <a:ext uri="{FF2B5EF4-FFF2-40B4-BE49-F238E27FC236}">
                <a16:creationId xmlns:a16="http://schemas.microsoft.com/office/drawing/2014/main" id="{7DFEC2BA-76A9-4F31-99C1-BF076DBAE5A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560" y="2047856"/>
            <a:ext cx="4038399" cy="866133"/>
          </a:xfrm>
          <a:prstGeom prst="rect">
            <a:avLst/>
          </a:prstGeom>
        </p:spPr>
      </p:pic>
      <p:pic>
        <p:nvPicPr>
          <p:cNvPr id="27" name="그림 26" descr="\documentclass{article}&#10;\usepackage{amsmath}&#10;\usepackage{kotex}&#10;\pagestyle{empty}&#10;\begin{document}&#10;&#10;$P_1(x) \propto n(x)[1+\delta(x)]$ : x에서 은하 하나를 찾을 확률 \\&#10;$P_2(x_1, x_2) \propto n(x_1)n(x_2)[1+\delta(x_1)][1+\delta(x_2)]$ \\ : 좌표 1,2에서 모두 은하가 있을 확률&#10;&#10;&#10;\end{document}" title="IguanaTex Bitmap Display">
            <a:extLst>
              <a:ext uri="{FF2B5EF4-FFF2-40B4-BE49-F238E27FC236}">
                <a16:creationId xmlns:a16="http://schemas.microsoft.com/office/drawing/2014/main" id="{6D0D7A35-0337-EC88-B906-963EEE84063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0402" y="3406094"/>
            <a:ext cx="8691199" cy="1190399"/>
          </a:xfrm>
          <a:prstGeom prst="rect">
            <a:avLst/>
          </a:prstGeom>
        </p:spPr>
      </p:pic>
      <p:pic>
        <p:nvPicPr>
          <p:cNvPr id="33" name="그림 32" descr="\documentclass{article}&#10;\usepackage{amsmath}&#10;\pagestyle{empty}&#10;\begin{document}&#10;&#10;&#10; $\xi(r) = \langle\delta(x)\delta(x+r)\rangle$&#10;&#10;\end{document}" title="IguanaTex Bitmap Display">
            <a:extLst>
              <a:ext uri="{FF2B5EF4-FFF2-40B4-BE49-F238E27FC236}">
                <a16:creationId xmlns:a16="http://schemas.microsoft.com/office/drawing/2014/main" id="{134E958A-51B9-6C00-A161-514D0B6F7F5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699" y="5878938"/>
            <a:ext cx="3852120" cy="4260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E893C17F-4684-AEC2-10F1-D86C5E063FF4}"/>
                  </a:ext>
                </a:extLst>
              </p:cNvPr>
              <p:cNvSpPr txBox="1"/>
              <p:nvPr/>
            </p:nvSpPr>
            <p:spPr>
              <a:xfrm>
                <a:off x="2968051" y="5819456"/>
                <a:ext cx="794479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ko-KR" altLang="en-US" sz="3200" i="1" smtClean="0">
                          <a:latin typeface="Cambria Math" panose="02040503050406030204" pitchFamily="18" charset="0"/>
                        </a:rPr>
                        <m:t>∴</m:t>
                      </m:r>
                    </m:oMath>
                  </m:oMathPara>
                </a14:m>
                <a:endParaRPr lang="ko-KR" altLang="en-US" sz="3200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E893C17F-4684-AEC2-10F1-D86C5E063F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8051" y="5819456"/>
                <a:ext cx="794479" cy="492443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9" name="그림 38" descr="\documentclass{article}&#10;\usepackage{amsmath}&#10;\pagestyle{empty}&#10;\usepackage{kotex}&#10;\begin{document}&#10;&#10;여러 부분에서 계산하여 평균을 내면 $\delta^2$ 항만 남음&#10;&#10;&#10;\end{document}" title="IguanaTex Bitmap Display">
            <a:extLst>
              <a:ext uri="{FF2B5EF4-FFF2-40B4-BE49-F238E27FC236}">
                <a16:creationId xmlns:a16="http://schemas.microsoft.com/office/drawing/2014/main" id="{874A73BF-AF95-4743-23FD-2BBE0FC2662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391" y="5088598"/>
            <a:ext cx="8828811" cy="418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420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F821940F-7A1D-4ACC-85B4-A932898A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6674508-81D3-48CF-96BF-7FC60EAA57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741994" cy="6858000"/>
          </a:xfrm>
          <a:custGeom>
            <a:avLst/>
            <a:gdLst>
              <a:gd name="connsiteX0" fmla="*/ 0 w 6568309"/>
              <a:gd name="connsiteY0" fmla="*/ 0 h 6858000"/>
              <a:gd name="connsiteX1" fmla="*/ 362841 w 6568309"/>
              <a:gd name="connsiteY1" fmla="*/ 0 h 6858000"/>
              <a:gd name="connsiteX2" fmla="*/ 523269 w 6568309"/>
              <a:gd name="connsiteY2" fmla="*/ 0 h 6858000"/>
              <a:gd name="connsiteX3" fmla="*/ 1343025 w 6568309"/>
              <a:gd name="connsiteY3" fmla="*/ 0 h 6858000"/>
              <a:gd name="connsiteX4" fmla="*/ 1705866 w 6568309"/>
              <a:gd name="connsiteY4" fmla="*/ 0 h 6858000"/>
              <a:gd name="connsiteX5" fmla="*/ 1866294 w 6568309"/>
              <a:gd name="connsiteY5" fmla="*/ 0 h 6858000"/>
              <a:gd name="connsiteX6" fmla="*/ 5225154 w 6568309"/>
              <a:gd name="connsiteY6" fmla="*/ 0 h 6858000"/>
              <a:gd name="connsiteX7" fmla="*/ 6568179 w 6568309"/>
              <a:gd name="connsiteY7" fmla="*/ 0 h 6858000"/>
              <a:gd name="connsiteX8" fmla="*/ 6568309 w 6568309"/>
              <a:gd name="connsiteY8" fmla="*/ 1 h 6858000"/>
              <a:gd name="connsiteX9" fmla="*/ 6562951 w 6568309"/>
              <a:gd name="connsiteY9" fmla="*/ 30700 h 6858000"/>
              <a:gd name="connsiteX10" fmla="*/ 6547446 w 6568309"/>
              <a:gd name="connsiteY10" fmla="*/ 310025 h 6858000"/>
              <a:gd name="connsiteX11" fmla="*/ 6558316 w 6568309"/>
              <a:gd name="connsiteY11" fmla="*/ 443960 h 6858000"/>
              <a:gd name="connsiteX12" fmla="*/ 6528896 w 6568309"/>
              <a:gd name="connsiteY12" fmla="*/ 642659 h 6858000"/>
              <a:gd name="connsiteX13" fmla="*/ 6523095 w 6568309"/>
              <a:gd name="connsiteY13" fmla="*/ 673307 h 6858000"/>
              <a:gd name="connsiteX14" fmla="*/ 6496169 w 6568309"/>
              <a:gd name="connsiteY14" fmla="*/ 839641 h 6858000"/>
              <a:gd name="connsiteX15" fmla="*/ 6450789 w 6568309"/>
              <a:gd name="connsiteY15" fmla="*/ 958357 h 6858000"/>
              <a:gd name="connsiteX16" fmla="*/ 6453996 w 6568309"/>
              <a:gd name="connsiteY16" fmla="*/ 963398 h 6858000"/>
              <a:gd name="connsiteX17" fmla="*/ 6419467 w 6568309"/>
              <a:gd name="connsiteY17" fmla="*/ 1117169 h 6858000"/>
              <a:gd name="connsiteX18" fmla="*/ 6417348 w 6568309"/>
              <a:gd name="connsiteY18" fmla="*/ 1144352 h 6858000"/>
              <a:gd name="connsiteX19" fmla="*/ 6418473 w 6568309"/>
              <a:gd name="connsiteY19" fmla="*/ 1164484 h 6858000"/>
              <a:gd name="connsiteX20" fmla="*/ 6406979 w 6568309"/>
              <a:gd name="connsiteY20" fmla="*/ 1213829 h 6858000"/>
              <a:gd name="connsiteX21" fmla="*/ 6381928 w 6568309"/>
              <a:gd name="connsiteY21" fmla="*/ 1294823 h 6858000"/>
              <a:gd name="connsiteX22" fmla="*/ 6377948 w 6568309"/>
              <a:gd name="connsiteY22" fmla="*/ 1312193 h 6858000"/>
              <a:gd name="connsiteX23" fmla="*/ 6379894 w 6568309"/>
              <a:gd name="connsiteY23" fmla="*/ 1327626 h 6858000"/>
              <a:gd name="connsiteX24" fmla="*/ 6385024 w 6568309"/>
              <a:gd name="connsiteY24" fmla="*/ 1331644 h 6858000"/>
              <a:gd name="connsiteX25" fmla="*/ 6383696 w 6568309"/>
              <a:gd name="connsiteY25" fmla="*/ 1341276 h 6858000"/>
              <a:gd name="connsiteX26" fmla="*/ 6384464 w 6568309"/>
              <a:gd name="connsiteY26" fmla="*/ 1343945 h 6858000"/>
              <a:gd name="connsiteX27" fmla="*/ 6387748 w 6568309"/>
              <a:gd name="connsiteY27" fmla="*/ 1359134 h 6858000"/>
              <a:gd name="connsiteX28" fmla="*/ 6364157 w 6568309"/>
              <a:gd name="connsiteY28" fmla="*/ 1427803 h 6858000"/>
              <a:gd name="connsiteX29" fmla="*/ 6335874 w 6568309"/>
              <a:gd name="connsiteY29" fmla="*/ 1540278 h 6858000"/>
              <a:gd name="connsiteX30" fmla="*/ 6331892 w 6568309"/>
              <a:gd name="connsiteY30" fmla="*/ 1547262 h 6858000"/>
              <a:gd name="connsiteX31" fmla="*/ 6332744 w 6568309"/>
              <a:gd name="connsiteY31" fmla="*/ 1577056 h 6858000"/>
              <a:gd name="connsiteX32" fmla="*/ 6333604 w 6568309"/>
              <a:gd name="connsiteY32" fmla="*/ 1595898 h 6858000"/>
              <a:gd name="connsiteX33" fmla="*/ 6324749 w 6568309"/>
              <a:gd name="connsiteY33" fmla="*/ 1703726 h 6858000"/>
              <a:gd name="connsiteX34" fmla="*/ 6329594 w 6568309"/>
              <a:gd name="connsiteY34" fmla="*/ 1809535 h 6858000"/>
              <a:gd name="connsiteX35" fmla="*/ 6329062 w 6568309"/>
              <a:gd name="connsiteY35" fmla="*/ 2018310 h 6858000"/>
              <a:gd name="connsiteX36" fmla="*/ 6321735 w 6568309"/>
              <a:gd name="connsiteY36" fmla="*/ 2071355 h 6858000"/>
              <a:gd name="connsiteX37" fmla="*/ 6322678 w 6568309"/>
              <a:gd name="connsiteY37" fmla="*/ 2141166 h 6858000"/>
              <a:gd name="connsiteX38" fmla="*/ 6321340 w 6568309"/>
              <a:gd name="connsiteY38" fmla="*/ 2154548 h 6858000"/>
              <a:gd name="connsiteX39" fmla="*/ 6316582 w 6568309"/>
              <a:gd name="connsiteY39" fmla="*/ 2158153 h 6858000"/>
              <a:gd name="connsiteX40" fmla="*/ 6311428 w 6568309"/>
              <a:gd name="connsiteY40" fmla="*/ 2178174 h 6858000"/>
              <a:gd name="connsiteX41" fmla="*/ 6310192 w 6568309"/>
              <a:gd name="connsiteY41" fmla="*/ 2202858 h 6858000"/>
              <a:gd name="connsiteX42" fmla="*/ 6309211 w 6568309"/>
              <a:gd name="connsiteY42" fmla="*/ 2320214 h 6858000"/>
              <a:gd name="connsiteX43" fmla="*/ 6300151 w 6568309"/>
              <a:gd name="connsiteY43" fmla="*/ 2417011 h 6858000"/>
              <a:gd name="connsiteX44" fmla="*/ 6295176 w 6568309"/>
              <a:gd name="connsiteY44" fmla="*/ 2454207 h 6858000"/>
              <a:gd name="connsiteX45" fmla="*/ 6293727 w 6568309"/>
              <a:gd name="connsiteY45" fmla="*/ 2487203 h 6858000"/>
              <a:gd name="connsiteX46" fmla="*/ 6285477 w 6568309"/>
              <a:gd name="connsiteY46" fmla="*/ 2512282 h 6858000"/>
              <a:gd name="connsiteX47" fmla="*/ 6286205 w 6568309"/>
              <a:gd name="connsiteY47" fmla="*/ 2514318 h 6858000"/>
              <a:gd name="connsiteX48" fmla="*/ 6304629 w 6568309"/>
              <a:gd name="connsiteY48" fmla="*/ 2574334 h 6858000"/>
              <a:gd name="connsiteX49" fmla="*/ 6303842 w 6568309"/>
              <a:gd name="connsiteY49" fmla="*/ 2579877 h 6858000"/>
              <a:gd name="connsiteX50" fmla="*/ 6303953 w 6568309"/>
              <a:gd name="connsiteY50" fmla="*/ 2608928 h 6858000"/>
              <a:gd name="connsiteX51" fmla="*/ 6303530 w 6568309"/>
              <a:gd name="connsiteY51" fmla="*/ 2613111 h 6858000"/>
              <a:gd name="connsiteX52" fmla="*/ 6297474 w 6568309"/>
              <a:gd name="connsiteY52" fmla="*/ 2621996 h 6858000"/>
              <a:gd name="connsiteX53" fmla="*/ 6299263 w 6568309"/>
              <a:gd name="connsiteY53" fmla="*/ 2634265 h 6858000"/>
              <a:gd name="connsiteX54" fmla="*/ 6293065 w 6568309"/>
              <a:gd name="connsiteY54" fmla="*/ 2647237 h 6858000"/>
              <a:gd name="connsiteX55" fmla="*/ 6297496 w 6568309"/>
              <a:gd name="connsiteY55" fmla="*/ 2650786 h 6858000"/>
              <a:gd name="connsiteX56" fmla="*/ 6301708 w 6568309"/>
              <a:gd name="connsiteY56" fmla="*/ 2661993 h 6858000"/>
              <a:gd name="connsiteX57" fmla="*/ 6295884 w 6568309"/>
              <a:gd name="connsiteY57" fmla="*/ 2670949 h 6858000"/>
              <a:gd name="connsiteX58" fmla="*/ 6291714 w 6568309"/>
              <a:gd name="connsiteY58" fmla="*/ 2690255 h 6858000"/>
              <a:gd name="connsiteX59" fmla="*/ 6292327 w 6568309"/>
              <a:gd name="connsiteY59" fmla="*/ 2695683 h 6858000"/>
              <a:gd name="connsiteX60" fmla="*/ 6284410 w 6568309"/>
              <a:gd name="connsiteY60" fmla="*/ 2713964 h 6858000"/>
              <a:gd name="connsiteX61" fmla="*/ 6280410 w 6568309"/>
              <a:gd name="connsiteY61" fmla="*/ 2730175 h 6858000"/>
              <a:gd name="connsiteX62" fmla="*/ 6288082 w 6568309"/>
              <a:gd name="connsiteY62" fmla="*/ 2763497 h 6858000"/>
              <a:gd name="connsiteX63" fmla="*/ 6260924 w 6568309"/>
              <a:gd name="connsiteY63" fmla="*/ 3051539 h 6858000"/>
              <a:gd name="connsiteX64" fmla="*/ 6210151 w 6568309"/>
              <a:gd name="connsiteY64" fmla="*/ 3335396 h 6858000"/>
              <a:gd name="connsiteX65" fmla="*/ 6212034 w 6568309"/>
              <a:gd name="connsiteY65" fmla="*/ 3456509 h 6858000"/>
              <a:gd name="connsiteX66" fmla="*/ 6197490 w 6568309"/>
              <a:gd name="connsiteY66" fmla="*/ 3531827 h 6858000"/>
              <a:gd name="connsiteX67" fmla="*/ 6208018 w 6568309"/>
              <a:gd name="connsiteY67" fmla="*/ 3570877 h 6858000"/>
              <a:gd name="connsiteX68" fmla="*/ 6205920 w 6568309"/>
              <a:gd name="connsiteY68" fmla="*/ 3583849 h 6858000"/>
              <a:gd name="connsiteX69" fmla="*/ 6199616 w 6568309"/>
              <a:gd name="connsiteY69" fmla="*/ 3592763 h 6858000"/>
              <a:gd name="connsiteX70" fmla="*/ 6181288 w 6568309"/>
              <a:gd name="connsiteY70" fmla="*/ 3653485 h 6858000"/>
              <a:gd name="connsiteX71" fmla="*/ 6175963 w 6568309"/>
              <a:gd name="connsiteY71" fmla="*/ 3670528 h 6858000"/>
              <a:gd name="connsiteX72" fmla="*/ 6176722 w 6568309"/>
              <a:gd name="connsiteY72" fmla="*/ 3685990 h 6858000"/>
              <a:gd name="connsiteX73" fmla="*/ 6181549 w 6568309"/>
              <a:gd name="connsiteY73" fmla="*/ 3690283 h 6858000"/>
              <a:gd name="connsiteX74" fmla="*/ 6179476 w 6568309"/>
              <a:gd name="connsiteY74" fmla="*/ 3699787 h 6858000"/>
              <a:gd name="connsiteX75" fmla="*/ 6180040 w 6568309"/>
              <a:gd name="connsiteY75" fmla="*/ 3702486 h 6858000"/>
              <a:gd name="connsiteX76" fmla="*/ 6182155 w 6568309"/>
              <a:gd name="connsiteY76" fmla="*/ 3717784 h 6858000"/>
              <a:gd name="connsiteX77" fmla="*/ 6158980 w 6568309"/>
              <a:gd name="connsiteY77" fmla="*/ 3746229 h 6858000"/>
              <a:gd name="connsiteX78" fmla="*/ 6096049 w 6568309"/>
              <a:gd name="connsiteY78" fmla="*/ 3924910 h 6858000"/>
              <a:gd name="connsiteX79" fmla="*/ 6069712 w 6568309"/>
              <a:gd name="connsiteY79" fmla="*/ 3989353 h 6858000"/>
              <a:gd name="connsiteX80" fmla="*/ 6067330 w 6568309"/>
              <a:gd name="connsiteY80" fmla="*/ 4033899 h 6858000"/>
              <a:gd name="connsiteX81" fmla="*/ 6061081 w 6568309"/>
              <a:gd name="connsiteY81" fmla="*/ 4142250 h 6858000"/>
              <a:gd name="connsiteX82" fmla="*/ 6042858 w 6568309"/>
              <a:gd name="connsiteY82" fmla="*/ 4329442 h 6858000"/>
              <a:gd name="connsiteX83" fmla="*/ 6034182 w 6568309"/>
              <a:gd name="connsiteY83" fmla="*/ 4456184 h 6858000"/>
              <a:gd name="connsiteX84" fmla="*/ 6029178 w 6568309"/>
              <a:gd name="connsiteY84" fmla="*/ 4468478 h 6858000"/>
              <a:gd name="connsiteX85" fmla="*/ 6029974 w 6568309"/>
              <a:gd name="connsiteY85" fmla="*/ 4469862 h 6858000"/>
              <a:gd name="connsiteX86" fmla="*/ 6028340 w 6568309"/>
              <a:gd name="connsiteY86" fmla="*/ 4483797 h 6858000"/>
              <a:gd name="connsiteX87" fmla="*/ 6025168 w 6568309"/>
              <a:gd name="connsiteY87" fmla="*/ 4487091 h 6858000"/>
              <a:gd name="connsiteX88" fmla="*/ 6023164 w 6568309"/>
              <a:gd name="connsiteY88" fmla="*/ 4496728 h 6858000"/>
              <a:gd name="connsiteX89" fmla="*/ 6016839 w 6568309"/>
              <a:gd name="connsiteY89" fmla="*/ 4515918 h 6858000"/>
              <a:gd name="connsiteX90" fmla="*/ 6017886 w 6568309"/>
              <a:gd name="connsiteY90" fmla="*/ 4519316 h 6858000"/>
              <a:gd name="connsiteX91" fmla="*/ 6011819 w 6568309"/>
              <a:gd name="connsiteY91" fmla="*/ 4547957 h 6858000"/>
              <a:gd name="connsiteX92" fmla="*/ 6012791 w 6568309"/>
              <a:gd name="connsiteY92" fmla="*/ 4548262 h 6858000"/>
              <a:gd name="connsiteX93" fmla="*/ 6015703 w 6568309"/>
              <a:gd name="connsiteY93" fmla="*/ 4555939 h 6858000"/>
              <a:gd name="connsiteX94" fmla="*/ 6018854 w 6568309"/>
              <a:gd name="connsiteY94" fmla="*/ 4570815 h 6858000"/>
              <a:gd name="connsiteX95" fmla="*/ 6033000 w 6568309"/>
              <a:gd name="connsiteY95" fmla="*/ 4633846 h 6858000"/>
              <a:gd name="connsiteX96" fmla="*/ 6032325 w 6568309"/>
              <a:gd name="connsiteY96" fmla="*/ 4639816 h 6858000"/>
              <a:gd name="connsiteX97" fmla="*/ 6032549 w 6568309"/>
              <a:gd name="connsiteY97" fmla="*/ 4639923 h 6858000"/>
              <a:gd name="connsiteX98" fmla="*/ 6032309 w 6568309"/>
              <a:gd name="connsiteY98" fmla="*/ 4646192 h 6858000"/>
              <a:gd name="connsiteX99" fmla="*/ 6031095 w 6568309"/>
              <a:gd name="connsiteY99" fmla="*/ 4650706 h 6858000"/>
              <a:gd name="connsiteX100" fmla="*/ 6029786 w 6568309"/>
              <a:gd name="connsiteY100" fmla="*/ 4662290 h 6858000"/>
              <a:gd name="connsiteX101" fmla="*/ 6030911 w 6568309"/>
              <a:gd name="connsiteY101" fmla="*/ 4666180 h 6858000"/>
              <a:gd name="connsiteX102" fmla="*/ 6033630 w 6568309"/>
              <a:gd name="connsiteY102" fmla="*/ 4667585 h 6858000"/>
              <a:gd name="connsiteX103" fmla="*/ 6033189 w 6568309"/>
              <a:gd name="connsiteY103" fmla="*/ 4668660 h 6858000"/>
              <a:gd name="connsiteX104" fmla="*/ 6038764 w 6568309"/>
              <a:gd name="connsiteY104" fmla="*/ 4689807 h 6858000"/>
              <a:gd name="connsiteX105" fmla="*/ 6042217 w 6568309"/>
              <a:gd name="connsiteY105" fmla="*/ 4737890 h 6858000"/>
              <a:gd name="connsiteX106" fmla="*/ 6040543 w 6568309"/>
              <a:gd name="connsiteY106" fmla="*/ 4765657 h 6858000"/>
              <a:gd name="connsiteX107" fmla="*/ 6039956 w 6568309"/>
              <a:gd name="connsiteY107" fmla="*/ 4841463 h 6858000"/>
              <a:gd name="connsiteX108" fmla="*/ 6057123 w 6568309"/>
              <a:gd name="connsiteY108" fmla="*/ 4969863 h 6858000"/>
              <a:gd name="connsiteX109" fmla="*/ 6055039 w 6568309"/>
              <a:gd name="connsiteY109" fmla="*/ 4974028 h 6858000"/>
              <a:gd name="connsiteX110" fmla="*/ 6053462 w 6568309"/>
              <a:gd name="connsiteY110" fmla="*/ 4980318 h 6858000"/>
              <a:gd name="connsiteX111" fmla="*/ 6053643 w 6568309"/>
              <a:gd name="connsiteY111" fmla="*/ 4980501 h 6858000"/>
              <a:gd name="connsiteX112" fmla="*/ 6051733 w 6568309"/>
              <a:gd name="connsiteY112" fmla="*/ 4986338 h 6858000"/>
              <a:gd name="connsiteX113" fmla="*/ 6049602 w 6568309"/>
              <a:gd name="connsiteY113" fmla="*/ 4991296 h 6858000"/>
              <a:gd name="connsiteX114" fmla="*/ 6075165 w 6568309"/>
              <a:gd name="connsiteY114" fmla="*/ 5076895 h 6858000"/>
              <a:gd name="connsiteX115" fmla="*/ 6073751 w 6568309"/>
              <a:gd name="connsiteY115" fmla="*/ 5081568 h 6858000"/>
              <a:gd name="connsiteX116" fmla="*/ 6073150 w 6568309"/>
              <a:gd name="connsiteY116" fmla="*/ 5088173 h 6858000"/>
              <a:gd name="connsiteX117" fmla="*/ 6073355 w 6568309"/>
              <a:gd name="connsiteY117" fmla="*/ 5088300 h 6858000"/>
              <a:gd name="connsiteX118" fmla="*/ 6072362 w 6568309"/>
              <a:gd name="connsiteY118" fmla="*/ 5094558 h 6858000"/>
              <a:gd name="connsiteX119" fmla="*/ 6064726 w 6568309"/>
              <a:gd name="connsiteY119" fmla="*/ 5125620 h 6858000"/>
              <a:gd name="connsiteX120" fmla="*/ 6065415 w 6568309"/>
              <a:gd name="connsiteY120" fmla="*/ 5268004 h 6858000"/>
              <a:gd name="connsiteX121" fmla="*/ 6066081 w 6568309"/>
              <a:gd name="connsiteY121" fmla="*/ 5269530 h 6858000"/>
              <a:gd name="connsiteX122" fmla="*/ 6043407 w 6568309"/>
              <a:gd name="connsiteY122" fmla="*/ 5390941 h 6858000"/>
              <a:gd name="connsiteX123" fmla="*/ 6025377 w 6568309"/>
              <a:gd name="connsiteY123" fmla="*/ 5539927 h 6858000"/>
              <a:gd name="connsiteX124" fmla="*/ 6010052 w 6568309"/>
              <a:gd name="connsiteY124" fmla="*/ 5791594 h 6858000"/>
              <a:gd name="connsiteX125" fmla="*/ 5994220 w 6568309"/>
              <a:gd name="connsiteY125" fmla="*/ 5855206 h 6858000"/>
              <a:gd name="connsiteX126" fmla="*/ 5982580 w 6568309"/>
              <a:gd name="connsiteY126" fmla="*/ 5873582 h 6858000"/>
              <a:gd name="connsiteX127" fmla="*/ 5983608 w 6568309"/>
              <a:gd name="connsiteY127" fmla="*/ 5876037 h 6858000"/>
              <a:gd name="connsiteX128" fmla="*/ 5983535 w 6568309"/>
              <a:gd name="connsiteY128" fmla="*/ 5886534 h 6858000"/>
              <a:gd name="connsiteX129" fmla="*/ 5988737 w 6568309"/>
              <a:gd name="connsiteY129" fmla="*/ 5888644 h 6858000"/>
              <a:gd name="connsiteX130" fmla="*/ 5992371 w 6568309"/>
              <a:gd name="connsiteY130" fmla="*/ 5903832 h 6858000"/>
              <a:gd name="connsiteX131" fmla="*/ 5990780 w 6568309"/>
              <a:gd name="connsiteY131" fmla="*/ 5923391 h 6858000"/>
              <a:gd name="connsiteX132" fmla="*/ 5993870 w 6568309"/>
              <a:gd name="connsiteY132" fmla="*/ 6013205 h 6858000"/>
              <a:gd name="connsiteX133" fmla="*/ 5997673 w 6568309"/>
              <a:gd name="connsiteY133" fmla="*/ 6074018 h 6858000"/>
              <a:gd name="connsiteX134" fmla="*/ 6014840 w 6568309"/>
              <a:gd name="connsiteY134" fmla="*/ 6130837 h 6858000"/>
              <a:gd name="connsiteX135" fmla="*/ 6010704 w 6568309"/>
              <a:gd name="connsiteY135" fmla="*/ 6152982 h 6858000"/>
              <a:gd name="connsiteX136" fmla="*/ 6038294 w 6568309"/>
              <a:gd name="connsiteY136" fmla="*/ 6221100 h 6858000"/>
              <a:gd name="connsiteX137" fmla="*/ 6052331 w 6568309"/>
              <a:gd name="connsiteY137" fmla="*/ 6287550 h 6858000"/>
              <a:gd name="connsiteX138" fmla="*/ 6074143 w 6568309"/>
              <a:gd name="connsiteY138" fmla="*/ 6401595 h 6858000"/>
              <a:gd name="connsiteX139" fmla="*/ 6060199 w 6568309"/>
              <a:gd name="connsiteY139" fmla="*/ 6487110 h 6858000"/>
              <a:gd name="connsiteX140" fmla="*/ 6081156 w 6568309"/>
              <a:gd name="connsiteY140" fmla="*/ 6588589 h 6858000"/>
              <a:gd name="connsiteX141" fmla="*/ 6114944 w 6568309"/>
              <a:gd name="connsiteY141" fmla="*/ 6769963 h 6858000"/>
              <a:gd name="connsiteX142" fmla="*/ 6128950 w 6568309"/>
              <a:gd name="connsiteY142" fmla="*/ 6835814 h 6858000"/>
              <a:gd name="connsiteX143" fmla="*/ 6132536 w 6568309"/>
              <a:gd name="connsiteY143" fmla="*/ 6858000 h 6858000"/>
              <a:gd name="connsiteX144" fmla="*/ 4789511 w 6568309"/>
              <a:gd name="connsiteY144" fmla="*/ 6858000 h 6858000"/>
              <a:gd name="connsiteX145" fmla="*/ 1866294 w 6568309"/>
              <a:gd name="connsiteY145" fmla="*/ 6858000 h 6858000"/>
              <a:gd name="connsiteX146" fmla="*/ 1705866 w 6568309"/>
              <a:gd name="connsiteY146" fmla="*/ 6858000 h 6858000"/>
              <a:gd name="connsiteX147" fmla="*/ 1343025 w 6568309"/>
              <a:gd name="connsiteY147" fmla="*/ 6858000 h 6858000"/>
              <a:gd name="connsiteX148" fmla="*/ 523269 w 6568309"/>
              <a:gd name="connsiteY148" fmla="*/ 6858000 h 6858000"/>
              <a:gd name="connsiteX149" fmla="*/ 362841 w 6568309"/>
              <a:gd name="connsiteY149" fmla="*/ 6858000 h 6858000"/>
              <a:gd name="connsiteX150" fmla="*/ 0 w 6568309"/>
              <a:gd name="connsiteY15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</a:cxnLst>
            <a:rect l="l" t="t" r="r" b="b"/>
            <a:pathLst>
              <a:path w="6568309" h="6858000">
                <a:moveTo>
                  <a:pt x="0" y="0"/>
                </a:moveTo>
                <a:lnTo>
                  <a:pt x="362841" y="0"/>
                </a:lnTo>
                <a:lnTo>
                  <a:pt x="523269" y="0"/>
                </a:lnTo>
                <a:lnTo>
                  <a:pt x="1343025" y="0"/>
                </a:lnTo>
                <a:lnTo>
                  <a:pt x="1705866" y="0"/>
                </a:lnTo>
                <a:lnTo>
                  <a:pt x="1866294" y="0"/>
                </a:lnTo>
                <a:lnTo>
                  <a:pt x="5225154" y="0"/>
                </a:lnTo>
                <a:lnTo>
                  <a:pt x="6568179" y="0"/>
                </a:lnTo>
                <a:lnTo>
                  <a:pt x="6568309" y="1"/>
                </a:lnTo>
                <a:lnTo>
                  <a:pt x="6562951" y="30700"/>
                </a:lnTo>
                <a:cubicBezTo>
                  <a:pt x="6559126" y="84364"/>
                  <a:pt x="6548218" y="241149"/>
                  <a:pt x="6547446" y="310025"/>
                </a:cubicBezTo>
                <a:cubicBezTo>
                  <a:pt x="6550151" y="367544"/>
                  <a:pt x="6557712" y="408251"/>
                  <a:pt x="6558316" y="443960"/>
                </a:cubicBezTo>
                <a:cubicBezTo>
                  <a:pt x="6555224" y="499397"/>
                  <a:pt x="6534767" y="604434"/>
                  <a:pt x="6528896" y="642659"/>
                </a:cubicBezTo>
                <a:cubicBezTo>
                  <a:pt x="6535204" y="657287"/>
                  <a:pt x="6515365" y="658191"/>
                  <a:pt x="6523095" y="673307"/>
                </a:cubicBezTo>
                <a:cubicBezTo>
                  <a:pt x="6523388" y="693769"/>
                  <a:pt x="6506868" y="797295"/>
                  <a:pt x="6496169" y="839641"/>
                </a:cubicBezTo>
                <a:cubicBezTo>
                  <a:pt x="6484119" y="887148"/>
                  <a:pt x="6457817" y="937731"/>
                  <a:pt x="6450789" y="958357"/>
                </a:cubicBezTo>
                <a:cubicBezTo>
                  <a:pt x="6443760" y="978983"/>
                  <a:pt x="6459217" y="936930"/>
                  <a:pt x="6453996" y="963398"/>
                </a:cubicBezTo>
                <a:cubicBezTo>
                  <a:pt x="6448777" y="989867"/>
                  <a:pt x="6425575" y="1087010"/>
                  <a:pt x="6419467" y="1117169"/>
                </a:cubicBezTo>
                <a:cubicBezTo>
                  <a:pt x="6431540" y="1118586"/>
                  <a:pt x="6409651" y="1135372"/>
                  <a:pt x="6417348" y="1144352"/>
                </a:cubicBezTo>
                <a:cubicBezTo>
                  <a:pt x="6424109" y="1150681"/>
                  <a:pt x="6419047" y="1157251"/>
                  <a:pt x="6418473" y="1164484"/>
                </a:cubicBezTo>
                <a:cubicBezTo>
                  <a:pt x="6423767" y="1173524"/>
                  <a:pt x="6413947" y="1205209"/>
                  <a:pt x="6406979" y="1213829"/>
                </a:cubicBezTo>
                <a:cubicBezTo>
                  <a:pt x="6382818" y="1235037"/>
                  <a:pt x="6400452" y="1277327"/>
                  <a:pt x="6381928" y="1294823"/>
                </a:cubicBezTo>
                <a:cubicBezTo>
                  <a:pt x="6379195" y="1300845"/>
                  <a:pt x="6378069" y="1306615"/>
                  <a:pt x="6377948" y="1312193"/>
                </a:cubicBezTo>
                <a:lnTo>
                  <a:pt x="6379894" y="1327626"/>
                </a:lnTo>
                <a:lnTo>
                  <a:pt x="6385024" y="1331644"/>
                </a:lnTo>
                <a:lnTo>
                  <a:pt x="6383696" y="1341276"/>
                </a:lnTo>
                <a:cubicBezTo>
                  <a:pt x="6383952" y="1342166"/>
                  <a:pt x="6384208" y="1343055"/>
                  <a:pt x="6384464" y="1343945"/>
                </a:cubicBezTo>
                <a:cubicBezTo>
                  <a:pt x="6385957" y="1349040"/>
                  <a:pt x="6387253" y="1354080"/>
                  <a:pt x="6387748" y="1359134"/>
                </a:cubicBezTo>
                <a:cubicBezTo>
                  <a:pt x="6384363" y="1373109"/>
                  <a:pt x="6372802" y="1397612"/>
                  <a:pt x="6364157" y="1427803"/>
                </a:cubicBezTo>
                <a:cubicBezTo>
                  <a:pt x="6348141" y="1460349"/>
                  <a:pt x="6348362" y="1505076"/>
                  <a:pt x="6335874" y="1540278"/>
                </a:cubicBezTo>
                <a:lnTo>
                  <a:pt x="6331892" y="1547262"/>
                </a:lnTo>
                <a:lnTo>
                  <a:pt x="6332744" y="1577056"/>
                </a:lnTo>
                <a:cubicBezTo>
                  <a:pt x="6335859" y="1582205"/>
                  <a:pt x="6336674" y="1589568"/>
                  <a:pt x="6333604" y="1595898"/>
                </a:cubicBezTo>
                <a:lnTo>
                  <a:pt x="6324749" y="1703726"/>
                </a:lnTo>
                <a:cubicBezTo>
                  <a:pt x="6324080" y="1739332"/>
                  <a:pt x="6318019" y="1754453"/>
                  <a:pt x="6329594" y="1809535"/>
                </a:cubicBezTo>
                <a:cubicBezTo>
                  <a:pt x="6344930" y="1868036"/>
                  <a:pt x="6323725" y="1952670"/>
                  <a:pt x="6329062" y="2018310"/>
                </a:cubicBezTo>
                <a:cubicBezTo>
                  <a:pt x="6308075" y="2053162"/>
                  <a:pt x="6326925" y="2034561"/>
                  <a:pt x="6321735" y="2071355"/>
                </a:cubicBezTo>
                <a:lnTo>
                  <a:pt x="6322678" y="2141166"/>
                </a:lnTo>
                <a:lnTo>
                  <a:pt x="6321340" y="2154548"/>
                </a:lnTo>
                <a:lnTo>
                  <a:pt x="6316582" y="2158153"/>
                </a:lnTo>
                <a:lnTo>
                  <a:pt x="6311428" y="2178174"/>
                </a:lnTo>
                <a:cubicBezTo>
                  <a:pt x="6310177" y="2185696"/>
                  <a:pt x="6309622" y="2193828"/>
                  <a:pt x="6310192" y="2202858"/>
                </a:cubicBezTo>
                <a:cubicBezTo>
                  <a:pt x="6319667" y="2232772"/>
                  <a:pt x="6296459" y="2283357"/>
                  <a:pt x="6309211" y="2320214"/>
                </a:cubicBezTo>
                <a:cubicBezTo>
                  <a:pt x="6307537" y="2355906"/>
                  <a:pt x="6302490" y="2394678"/>
                  <a:pt x="6300151" y="2417011"/>
                </a:cubicBezTo>
                <a:cubicBezTo>
                  <a:pt x="6292303" y="2426377"/>
                  <a:pt x="6304439" y="2456509"/>
                  <a:pt x="6295176" y="2454207"/>
                </a:cubicBezTo>
                <a:cubicBezTo>
                  <a:pt x="6299335" y="2464947"/>
                  <a:pt x="6297305" y="2476105"/>
                  <a:pt x="6293727" y="2487203"/>
                </a:cubicBezTo>
                <a:lnTo>
                  <a:pt x="6285477" y="2512282"/>
                </a:lnTo>
                <a:cubicBezTo>
                  <a:pt x="6285720" y="2512961"/>
                  <a:pt x="6285962" y="2513640"/>
                  <a:pt x="6286205" y="2514318"/>
                </a:cubicBezTo>
                <a:cubicBezTo>
                  <a:pt x="6292347" y="2534324"/>
                  <a:pt x="6298487" y="2554328"/>
                  <a:pt x="6304629" y="2574334"/>
                </a:cubicBezTo>
                <a:lnTo>
                  <a:pt x="6303842" y="2579877"/>
                </a:lnTo>
                <a:cubicBezTo>
                  <a:pt x="6303729" y="2585644"/>
                  <a:pt x="6304006" y="2603388"/>
                  <a:pt x="6303953" y="2608928"/>
                </a:cubicBezTo>
                <a:lnTo>
                  <a:pt x="6303530" y="2613111"/>
                </a:lnTo>
                <a:lnTo>
                  <a:pt x="6297474" y="2621996"/>
                </a:lnTo>
                <a:lnTo>
                  <a:pt x="6299263" y="2634265"/>
                </a:lnTo>
                <a:lnTo>
                  <a:pt x="6293065" y="2647237"/>
                </a:lnTo>
                <a:cubicBezTo>
                  <a:pt x="6294685" y="2648158"/>
                  <a:pt x="6296180" y="2649356"/>
                  <a:pt x="6297496" y="2650786"/>
                </a:cubicBezTo>
                <a:lnTo>
                  <a:pt x="6301708" y="2661993"/>
                </a:lnTo>
                <a:lnTo>
                  <a:pt x="6295884" y="2670949"/>
                </a:lnTo>
                <a:cubicBezTo>
                  <a:pt x="6304913" y="2672007"/>
                  <a:pt x="6294429" y="2681695"/>
                  <a:pt x="6291714" y="2690255"/>
                </a:cubicBezTo>
                <a:lnTo>
                  <a:pt x="6292327" y="2695683"/>
                </a:lnTo>
                <a:lnTo>
                  <a:pt x="6284410" y="2713964"/>
                </a:lnTo>
                <a:lnTo>
                  <a:pt x="6280410" y="2730175"/>
                </a:lnTo>
                <a:lnTo>
                  <a:pt x="6288082" y="2763497"/>
                </a:lnTo>
                <a:lnTo>
                  <a:pt x="6260924" y="3051539"/>
                </a:lnTo>
                <a:cubicBezTo>
                  <a:pt x="6251455" y="3165645"/>
                  <a:pt x="6222174" y="3216611"/>
                  <a:pt x="6210151" y="3335396"/>
                </a:cubicBezTo>
                <a:lnTo>
                  <a:pt x="6212034" y="3456509"/>
                </a:lnTo>
                <a:lnTo>
                  <a:pt x="6197490" y="3531827"/>
                </a:lnTo>
                <a:lnTo>
                  <a:pt x="6208018" y="3570877"/>
                </a:lnTo>
                <a:lnTo>
                  <a:pt x="6205920" y="3583849"/>
                </a:lnTo>
                <a:lnTo>
                  <a:pt x="6199616" y="3592763"/>
                </a:lnTo>
                <a:cubicBezTo>
                  <a:pt x="6191839" y="3613948"/>
                  <a:pt x="6196204" y="3641245"/>
                  <a:pt x="6181288" y="3653485"/>
                </a:cubicBezTo>
                <a:cubicBezTo>
                  <a:pt x="6178087" y="3659316"/>
                  <a:pt x="6176516" y="3664985"/>
                  <a:pt x="6175963" y="3670528"/>
                </a:cubicBezTo>
                <a:lnTo>
                  <a:pt x="6176722" y="3685990"/>
                </a:lnTo>
                <a:lnTo>
                  <a:pt x="6181549" y="3690283"/>
                </a:lnTo>
                <a:lnTo>
                  <a:pt x="6179476" y="3699787"/>
                </a:lnTo>
                <a:cubicBezTo>
                  <a:pt x="6179664" y="3700686"/>
                  <a:pt x="6179852" y="3701586"/>
                  <a:pt x="6180040" y="3702486"/>
                </a:cubicBezTo>
                <a:cubicBezTo>
                  <a:pt x="6181140" y="3707637"/>
                  <a:pt x="6182047" y="3712728"/>
                  <a:pt x="6182155" y="3717784"/>
                </a:cubicBezTo>
                <a:cubicBezTo>
                  <a:pt x="6156678" y="3711701"/>
                  <a:pt x="6178864" y="3759789"/>
                  <a:pt x="6158980" y="3746229"/>
                </a:cubicBezTo>
                <a:cubicBezTo>
                  <a:pt x="6144630" y="3780750"/>
                  <a:pt x="6117520" y="3867558"/>
                  <a:pt x="6096049" y="3924910"/>
                </a:cubicBezTo>
                <a:lnTo>
                  <a:pt x="6069712" y="3989353"/>
                </a:lnTo>
                <a:lnTo>
                  <a:pt x="6067330" y="4033899"/>
                </a:lnTo>
                <a:cubicBezTo>
                  <a:pt x="6065506" y="4070470"/>
                  <a:pt x="6063599" y="4110146"/>
                  <a:pt x="6061081" y="4142250"/>
                </a:cubicBezTo>
                <a:cubicBezTo>
                  <a:pt x="6055260" y="4200007"/>
                  <a:pt x="6045907" y="4278998"/>
                  <a:pt x="6042858" y="4329442"/>
                </a:cubicBezTo>
                <a:cubicBezTo>
                  <a:pt x="6038376" y="4381764"/>
                  <a:pt x="6036461" y="4433012"/>
                  <a:pt x="6034182" y="4456184"/>
                </a:cubicBezTo>
                <a:lnTo>
                  <a:pt x="6029178" y="4468478"/>
                </a:lnTo>
                <a:lnTo>
                  <a:pt x="6029974" y="4469862"/>
                </a:lnTo>
                <a:cubicBezTo>
                  <a:pt x="6031287" y="4476321"/>
                  <a:pt x="6030316" y="4480555"/>
                  <a:pt x="6028340" y="4483797"/>
                </a:cubicBezTo>
                <a:lnTo>
                  <a:pt x="6025168" y="4487091"/>
                </a:lnTo>
                <a:lnTo>
                  <a:pt x="6023164" y="4496728"/>
                </a:lnTo>
                <a:lnTo>
                  <a:pt x="6016839" y="4515918"/>
                </a:lnTo>
                <a:cubicBezTo>
                  <a:pt x="6017189" y="4517049"/>
                  <a:pt x="6017537" y="4518182"/>
                  <a:pt x="6017886" y="4519316"/>
                </a:cubicBezTo>
                <a:lnTo>
                  <a:pt x="6011819" y="4547957"/>
                </a:lnTo>
                <a:lnTo>
                  <a:pt x="6012791" y="4548262"/>
                </a:lnTo>
                <a:cubicBezTo>
                  <a:pt x="6014837" y="4549595"/>
                  <a:pt x="6016087" y="4551811"/>
                  <a:pt x="6015703" y="4555939"/>
                </a:cubicBezTo>
                <a:cubicBezTo>
                  <a:pt x="6031790" y="4548276"/>
                  <a:pt x="6021405" y="4557977"/>
                  <a:pt x="6018854" y="4570815"/>
                </a:cubicBezTo>
                <a:cubicBezTo>
                  <a:pt x="6021736" y="4583801"/>
                  <a:pt x="6030754" y="4622347"/>
                  <a:pt x="6033000" y="4633846"/>
                </a:cubicBezTo>
                <a:lnTo>
                  <a:pt x="6032325" y="4639816"/>
                </a:lnTo>
                <a:lnTo>
                  <a:pt x="6032549" y="4639923"/>
                </a:lnTo>
                <a:cubicBezTo>
                  <a:pt x="6032911" y="4641190"/>
                  <a:pt x="6032878" y="4643141"/>
                  <a:pt x="6032309" y="4646192"/>
                </a:cubicBezTo>
                <a:lnTo>
                  <a:pt x="6031095" y="4650706"/>
                </a:lnTo>
                <a:lnTo>
                  <a:pt x="6029786" y="4662290"/>
                </a:lnTo>
                <a:cubicBezTo>
                  <a:pt x="6030161" y="4663587"/>
                  <a:pt x="6030536" y="4664883"/>
                  <a:pt x="6030911" y="4666180"/>
                </a:cubicBezTo>
                <a:lnTo>
                  <a:pt x="6033630" y="4667585"/>
                </a:lnTo>
                <a:lnTo>
                  <a:pt x="6033189" y="4668660"/>
                </a:lnTo>
                <a:cubicBezTo>
                  <a:pt x="6027286" y="4676831"/>
                  <a:pt x="6019767" y="4679345"/>
                  <a:pt x="6038764" y="4689807"/>
                </a:cubicBezTo>
                <a:cubicBezTo>
                  <a:pt x="6028616" y="4708535"/>
                  <a:pt x="6040474" y="4712235"/>
                  <a:pt x="6042217" y="4737890"/>
                </a:cubicBezTo>
                <a:cubicBezTo>
                  <a:pt x="6033362" y="4748600"/>
                  <a:pt x="6035273" y="4757223"/>
                  <a:pt x="6040543" y="4765657"/>
                </a:cubicBezTo>
                <a:cubicBezTo>
                  <a:pt x="6034416" y="4790618"/>
                  <a:pt x="6040696" y="4813399"/>
                  <a:pt x="6039956" y="4841463"/>
                </a:cubicBezTo>
                <a:lnTo>
                  <a:pt x="6057123" y="4969863"/>
                </a:lnTo>
                <a:lnTo>
                  <a:pt x="6055039" y="4974028"/>
                </a:lnTo>
                <a:cubicBezTo>
                  <a:pt x="6053860" y="4976933"/>
                  <a:pt x="6053409" y="4978909"/>
                  <a:pt x="6053462" y="4980318"/>
                </a:cubicBezTo>
                <a:lnTo>
                  <a:pt x="6053643" y="4980501"/>
                </a:lnTo>
                <a:lnTo>
                  <a:pt x="6051733" y="4986338"/>
                </a:lnTo>
                <a:lnTo>
                  <a:pt x="6049602" y="4991296"/>
                </a:lnTo>
                <a:cubicBezTo>
                  <a:pt x="6058123" y="5019829"/>
                  <a:pt x="6066643" y="5048361"/>
                  <a:pt x="6075165" y="5076895"/>
                </a:cubicBezTo>
                <a:lnTo>
                  <a:pt x="6073751" y="5081568"/>
                </a:lnTo>
                <a:cubicBezTo>
                  <a:pt x="6073034" y="5084748"/>
                  <a:pt x="6072888" y="5086810"/>
                  <a:pt x="6073150" y="5088173"/>
                </a:cubicBezTo>
                <a:lnTo>
                  <a:pt x="6073355" y="5088300"/>
                </a:lnTo>
                <a:lnTo>
                  <a:pt x="6072362" y="5094558"/>
                </a:lnTo>
                <a:cubicBezTo>
                  <a:pt x="6070184" y="5105196"/>
                  <a:pt x="6067588" y="5115626"/>
                  <a:pt x="6064726" y="5125620"/>
                </a:cubicBezTo>
                <a:cubicBezTo>
                  <a:pt x="6063568" y="5154527"/>
                  <a:pt x="6065189" y="5244020"/>
                  <a:pt x="6065415" y="5268004"/>
                </a:cubicBezTo>
                <a:cubicBezTo>
                  <a:pt x="6065637" y="5268513"/>
                  <a:pt x="6065860" y="5269021"/>
                  <a:pt x="6066081" y="5269530"/>
                </a:cubicBezTo>
                <a:lnTo>
                  <a:pt x="6043407" y="5390941"/>
                </a:lnTo>
                <a:cubicBezTo>
                  <a:pt x="6032545" y="5438194"/>
                  <a:pt x="6020942" y="5465286"/>
                  <a:pt x="6025377" y="5539927"/>
                </a:cubicBezTo>
                <a:cubicBezTo>
                  <a:pt x="6019787" y="5610775"/>
                  <a:pt x="6013913" y="5740573"/>
                  <a:pt x="6010052" y="5791594"/>
                </a:cubicBezTo>
                <a:cubicBezTo>
                  <a:pt x="5989401" y="5787060"/>
                  <a:pt x="6018524" y="5849672"/>
                  <a:pt x="5994220" y="5855206"/>
                </a:cubicBezTo>
                <a:cubicBezTo>
                  <a:pt x="5995282" y="5860240"/>
                  <a:pt x="5980598" y="5868910"/>
                  <a:pt x="5982580" y="5873582"/>
                </a:cubicBezTo>
                <a:cubicBezTo>
                  <a:pt x="5982922" y="5874401"/>
                  <a:pt x="5983265" y="5875218"/>
                  <a:pt x="5983608" y="5876037"/>
                </a:cubicBezTo>
                <a:lnTo>
                  <a:pt x="5983535" y="5886534"/>
                </a:lnTo>
                <a:lnTo>
                  <a:pt x="5988737" y="5888644"/>
                </a:lnTo>
                <a:cubicBezTo>
                  <a:pt x="5989948" y="5893707"/>
                  <a:pt x="5991159" y="5898769"/>
                  <a:pt x="5992371" y="5903832"/>
                </a:cubicBezTo>
                <a:cubicBezTo>
                  <a:pt x="5992924" y="5909651"/>
                  <a:pt x="5992578" y="5916068"/>
                  <a:pt x="5990780" y="5923391"/>
                </a:cubicBezTo>
                <a:cubicBezTo>
                  <a:pt x="5975822" y="5948880"/>
                  <a:pt x="6013580" y="5981626"/>
                  <a:pt x="5993870" y="6013205"/>
                </a:cubicBezTo>
                <a:cubicBezTo>
                  <a:pt x="5988486" y="6024901"/>
                  <a:pt x="5991718" y="6066777"/>
                  <a:pt x="5997673" y="6074018"/>
                </a:cubicBezTo>
                <a:cubicBezTo>
                  <a:pt x="5998007" y="6081731"/>
                  <a:pt x="6007861" y="6126985"/>
                  <a:pt x="6014840" y="6130837"/>
                </a:cubicBezTo>
                <a:cubicBezTo>
                  <a:pt x="6022998" y="6137057"/>
                  <a:pt x="5999420" y="6156330"/>
                  <a:pt x="6010704" y="6152982"/>
                </a:cubicBezTo>
                <a:cubicBezTo>
                  <a:pt x="6008682" y="6186619"/>
                  <a:pt x="6039938" y="6191636"/>
                  <a:pt x="6038294" y="6221100"/>
                </a:cubicBezTo>
                <a:cubicBezTo>
                  <a:pt x="6039643" y="6222126"/>
                  <a:pt x="6046356" y="6257468"/>
                  <a:pt x="6052331" y="6287550"/>
                </a:cubicBezTo>
                <a:cubicBezTo>
                  <a:pt x="6058307" y="6317632"/>
                  <a:pt x="6082079" y="6391312"/>
                  <a:pt x="6074143" y="6401595"/>
                </a:cubicBezTo>
                <a:cubicBezTo>
                  <a:pt x="6074931" y="6423902"/>
                  <a:pt x="6059614" y="6432919"/>
                  <a:pt x="6060199" y="6487110"/>
                </a:cubicBezTo>
                <a:cubicBezTo>
                  <a:pt x="6075583" y="6574474"/>
                  <a:pt x="6076150" y="6553611"/>
                  <a:pt x="6081156" y="6588589"/>
                </a:cubicBezTo>
                <a:cubicBezTo>
                  <a:pt x="6102088" y="6637976"/>
                  <a:pt x="6067660" y="6687723"/>
                  <a:pt x="6114944" y="6769963"/>
                </a:cubicBezTo>
                <a:cubicBezTo>
                  <a:pt x="6130462" y="6819284"/>
                  <a:pt x="6119243" y="6817955"/>
                  <a:pt x="6128950" y="6835814"/>
                </a:cubicBezTo>
                <a:lnTo>
                  <a:pt x="6132536" y="6858000"/>
                </a:lnTo>
                <a:lnTo>
                  <a:pt x="4789511" y="6858000"/>
                </a:lnTo>
                <a:lnTo>
                  <a:pt x="1866294" y="6858000"/>
                </a:lnTo>
                <a:lnTo>
                  <a:pt x="1705866" y="6858000"/>
                </a:lnTo>
                <a:lnTo>
                  <a:pt x="1343025" y="6858000"/>
                </a:lnTo>
                <a:lnTo>
                  <a:pt x="523269" y="6858000"/>
                </a:lnTo>
                <a:lnTo>
                  <a:pt x="362841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B42E15D-26F6-D14A-DCD5-F51771DDD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600"/>
            <a:ext cx="4784796" cy="1330840"/>
          </a:xfrm>
        </p:spPr>
        <p:txBody>
          <a:bodyPr>
            <a:normAutofit/>
          </a:bodyPr>
          <a:lstStyle/>
          <a:p>
            <a:r>
              <a:rPr lang="ko-KR" altLang="en-US" dirty="0"/>
              <a:t>관측방법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D83E3CF-E0B5-0CB1-3C4F-BC4BAA64B5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034" y="2194102"/>
            <a:ext cx="4438036" cy="3908585"/>
          </a:xfrm>
        </p:spPr>
        <p:txBody>
          <a:bodyPr>
            <a:normAutofit/>
          </a:bodyPr>
          <a:lstStyle/>
          <a:p>
            <a:r>
              <a:rPr lang="en-US" altLang="ko-KR" sz="2000"/>
              <a:t>D : </a:t>
            </a:r>
            <a:r>
              <a:rPr lang="ko-KR" altLang="en-US" sz="2000"/>
              <a:t>관측된 은하목록</a:t>
            </a:r>
            <a:endParaRPr lang="en-US" altLang="ko-KR" sz="2000"/>
          </a:p>
          <a:p>
            <a:r>
              <a:rPr lang="en-US" altLang="ko-KR" sz="2000"/>
              <a:t>R : </a:t>
            </a:r>
            <a:r>
              <a:rPr lang="ko-KR" altLang="en-US" sz="2000"/>
              <a:t>관측의 효과를 포함한 무작위 목록</a:t>
            </a:r>
            <a:endParaRPr lang="en-US" altLang="ko-KR" sz="2000"/>
          </a:p>
          <a:p>
            <a:endParaRPr lang="en-US" altLang="ko-KR" sz="2000"/>
          </a:p>
          <a:p>
            <a:endParaRPr lang="ko-KR" altLang="en-US" sz="2000"/>
          </a:p>
        </p:txBody>
      </p:sp>
      <p:pic>
        <p:nvPicPr>
          <p:cNvPr id="11" name="그림 10" descr="\documentclass{article}&#10;\usepackage{amsmath}&#10;\pagestyle{empty}&#10;\begin{document}&#10;&#10;1. David \&amp; Peebles (1983) $\xi(r) = \cfrac{DD}{DR}-1$ \\&#10;2. Hamilton (1993) $\xi(r) = \cfrac{(DD)(RR)}{(DR)^2}$ \\&#10;3. Landy-Szalay (1993) $\xi(r) = \cfrac{DD-2DR + RR}{RR}$&#10;&#10;&#10;\end{document}" title="IguanaTex Bitmap Display">
            <a:extLst>
              <a:ext uri="{FF2B5EF4-FFF2-40B4-BE49-F238E27FC236}">
                <a16:creationId xmlns:a16="http://schemas.microsoft.com/office/drawing/2014/main" id="{ABD0A260-0C94-A8AE-AF8D-37F1393A40B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180" y="3612486"/>
            <a:ext cx="4737650" cy="1573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564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3BF560D-3E43-4B65-07F3-C87D67C13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Power Spectrum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A17253E-C578-8515-89D8-79498A5274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420887"/>
            <a:ext cx="10984832" cy="1756076"/>
          </a:xfrm>
        </p:spPr>
        <p:txBody>
          <a:bodyPr/>
          <a:lstStyle/>
          <a:p>
            <a:pPr marL="0" indent="0">
              <a:buNone/>
            </a:pPr>
            <a:r>
              <a:rPr lang="en-US" altLang="ko-KR" dirty="0"/>
              <a:t>-&gt;</a:t>
            </a:r>
            <a:r>
              <a:rPr lang="ko-KR" altLang="en-US" dirty="0"/>
              <a:t>파워 스펙트럼은 </a:t>
            </a:r>
            <a:r>
              <a:rPr lang="en-US" altLang="ko-KR" dirty="0"/>
              <a:t>correlation function</a:t>
            </a:r>
            <a:r>
              <a:rPr lang="ko-KR" altLang="en-US" dirty="0"/>
              <a:t>의 푸리에 변환</a:t>
            </a: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 -&gt; </a:t>
            </a:r>
            <a:r>
              <a:rPr lang="ko-KR" altLang="en-US" dirty="0"/>
              <a:t>이론적으로 </a:t>
            </a:r>
            <a:r>
              <a:rPr lang="en-US" altLang="ko-KR" dirty="0"/>
              <a:t>fluctuation</a:t>
            </a:r>
            <a:r>
              <a:rPr lang="ko-KR" altLang="en-US" dirty="0"/>
              <a:t>을 나타내기 쉬움</a:t>
            </a:r>
            <a:r>
              <a:rPr lang="en-US" altLang="ko-KR" dirty="0"/>
              <a:t> (orthogonal function)</a:t>
            </a:r>
            <a:endParaRPr lang="ko-KR" altLang="en-US" dirty="0"/>
          </a:p>
        </p:txBody>
      </p:sp>
      <p:pic>
        <p:nvPicPr>
          <p:cNvPr id="21" name="그림 20" descr="\documentclass{article}&#10;\usepackage{amsmath}&#10;\pagestyle{empty}&#10;\begin{document}&#10;&#10;&#10;$\xi(r) = \int \cfrac{d^3k}{(2\pi)^3}P(k)e^{i\vec{k} \cdot(x-x')}$&#10;&#10;\end{document}" title="IguanaTex Bitmap Display">
            <a:extLst>
              <a:ext uri="{FF2B5EF4-FFF2-40B4-BE49-F238E27FC236}">
                <a16:creationId xmlns:a16="http://schemas.microsoft.com/office/drawing/2014/main" id="{BAC5AE3D-5FD0-E5C9-725C-A5F50DC641D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031" y="2052532"/>
            <a:ext cx="4293937" cy="884172"/>
          </a:xfrm>
          <a:prstGeom prst="rect">
            <a:avLst/>
          </a:prstGeom>
        </p:spPr>
      </p:pic>
      <p:pic>
        <p:nvPicPr>
          <p:cNvPr id="27" name="그림 26" descr="\documentclass{article}&#10;\usepackage{amsmath}&#10;\pagestyle{empty}&#10;\begin{document}&#10;&#10;$\langle \delta(k)\delta(k') \rangle = (2\pi)^3P_g(k)\delta^D(k+k')$&#10;&#10;&#10;\end{document}" title="IguanaTex Bitmap Display">
            <a:extLst>
              <a:ext uri="{FF2B5EF4-FFF2-40B4-BE49-F238E27FC236}">
                <a16:creationId xmlns:a16="http://schemas.microsoft.com/office/drawing/2014/main" id="{76605C83-2D68-A2E4-122F-EE96D1E749E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467" y="3429000"/>
            <a:ext cx="6691295" cy="49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839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977DC44-8BF4-D053-2AD2-4BB227676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활용</a:t>
            </a:r>
            <a:r>
              <a:rPr lang="en-US" altLang="ko-KR" dirty="0"/>
              <a:t>1 : Galaxy Clustering Analysis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17AA9C4-FB8B-5360-2497-1D8D588A88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81138" cy="4351338"/>
          </a:xfrm>
        </p:spPr>
        <p:txBody>
          <a:bodyPr/>
          <a:lstStyle/>
          <a:p>
            <a:endParaRPr lang="en-US" altLang="ko-KR" dirty="0"/>
          </a:p>
          <a:p>
            <a:endParaRPr lang="en-US" altLang="ko-KR" dirty="0"/>
          </a:p>
          <a:p>
            <a:pPr marL="514350" indent="-514350">
              <a:buAutoNum type="arabicPeriod"/>
            </a:pPr>
            <a:r>
              <a:rPr lang="en-US" altLang="ko-KR" dirty="0"/>
              <a:t>Luminosity Dependence</a:t>
            </a:r>
          </a:p>
          <a:p>
            <a:pPr marL="514350" indent="-514350">
              <a:buAutoNum type="arabicPeriod"/>
            </a:pP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-&gt;The brighter, The more Clustered</a:t>
            </a:r>
            <a:endParaRPr lang="ko-KR" altLang="en-US" dirty="0"/>
          </a:p>
        </p:txBody>
      </p:sp>
      <p:pic>
        <p:nvPicPr>
          <p:cNvPr id="4100" name="Picture 4" descr="Figure 6a">
            <a:extLst>
              <a:ext uri="{FF2B5EF4-FFF2-40B4-BE49-F238E27FC236}">
                <a16:creationId xmlns:a16="http://schemas.microsoft.com/office/drawing/2014/main" id="{6047E16E-03F9-3B3B-9740-1C5E909F1A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4797" y="1825625"/>
            <a:ext cx="3739004" cy="3922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그림 3" descr="\documentclass{article}&#10;\usepackage{amsmath}&#10;\pagestyle{empty}&#10;\begin{document}&#10;&#10; &#10;$\xi(r) = (\cfrac{r}{r_0})^{-1.77}, r&lt;10h^{-1} Mpc \\&#10;r_0 \sim 5h^{-1} Mpc$&#10;&#10;\end{document}" title="IguanaTex Bitmap Display">
            <a:extLst>
              <a:ext uri="{FF2B5EF4-FFF2-40B4-BE49-F238E27FC236}">
                <a16:creationId xmlns:a16="http://schemas.microsoft.com/office/drawing/2014/main" id="{A721F526-59C8-9A4B-EE3A-9FD227B646B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66" y="1703389"/>
            <a:ext cx="5039034" cy="1026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507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2E191A5-7EA0-5539-A7CA-642FCCAD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활용</a:t>
            </a:r>
            <a:r>
              <a:rPr lang="en-US" altLang="ko-KR" dirty="0"/>
              <a:t>1 : Galaxy Clustering Analysis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DBAB3BD-D834-290B-C914-D446A0D67A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486400" cy="4351338"/>
          </a:xfrm>
        </p:spPr>
        <p:txBody>
          <a:bodyPr/>
          <a:lstStyle/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2. Color and Spectral Type Dependence</a:t>
            </a:r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-&gt; The redder, The more Clustered</a:t>
            </a:r>
            <a:endParaRPr lang="ko-KR" altLang="en-US" dirty="0"/>
          </a:p>
        </p:txBody>
      </p:sp>
      <p:pic>
        <p:nvPicPr>
          <p:cNvPr id="5122" name="Picture 2" descr="Figure 7">
            <a:extLst>
              <a:ext uri="{FF2B5EF4-FFF2-40B4-BE49-F238E27FC236}">
                <a16:creationId xmlns:a16="http://schemas.microsoft.com/office/drawing/2014/main" id="{EC97085A-7C2C-324E-EEDC-6D52A6226E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8025" y="1784614"/>
            <a:ext cx="3277961" cy="2369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Figure 8">
            <a:extLst>
              <a:ext uri="{FF2B5EF4-FFF2-40B4-BE49-F238E27FC236}">
                <a16:creationId xmlns:a16="http://schemas.microsoft.com/office/drawing/2014/main" id="{A7D3B6B9-0A10-D016-7B6C-7A23464FD8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848" y="4154224"/>
            <a:ext cx="4256314" cy="2332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273465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4.462"/>
  <p:tag name="ORIGINALWIDTH" val="1419.573"/>
  <p:tag name="OUTPUTTYPE" val="PNG"/>
  <p:tag name="IGUANATEXVERSION" val="160"/>
  <p:tag name="LATEXADDIN" val="\documentclass{article}&#10;\usepackage{amsmath}&#10;\pagestyle{empty}&#10;\begin{document}&#10;&#10;$\xi(r) = \cfrac{P_2(x, x+r)}{P_1(x)P_1(x+r)} - 1$&#10;&#10;&#10;\end{document}"/>
  <p:tag name="IGUANATEXSIZE" val="28"/>
  <p:tag name="IGUANATEXCURSOR" val="130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18.4477"/>
  <p:tag name="ORIGINALWIDTH" val="3055.118"/>
  <p:tag name="OUTPUTTYPE" val="PNG"/>
  <p:tag name="IGUANATEXVERSION" val="160"/>
  <p:tag name="LATEXADDIN" val="\documentclass{article}&#10;\usepackage{amsmath}&#10;\usepackage{kotex}&#10;\pagestyle{empty}&#10;\begin{document}&#10;&#10;$P_1(x) \propto n(x)[1+\delta(x)]$ : x에서 은하 하나를 찾을 확률 \\&#10;$P_2(x_1, x_2) \propto n(x_1)n(x_2)[1+\delta(x_1)][1+\delta(x_2)]$ \\ : 좌표 1,2에서 모두 은하가 있을 확률&#10;&#10;&#10;\end{document}"/>
  <p:tag name="IGUANATEXSIZE" val="28"/>
  <p:tag name="IGUANATEXCURSOR" val="227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132.358"/>
  <p:tag name="OUTPUTTYPE" val="PNG"/>
  <p:tag name="IGUANATEXVERSION" val="160"/>
  <p:tag name="LATEXADDIN" val="\documentclass{article}&#10;\usepackage{amsmath}&#10;\pagestyle{empty}&#10;\begin{document}&#10;&#10;&#10; $\xi(r) = \langle\delta(x)\delta(x+r)\rangle$&#10;&#10;\end{document}"/>
  <p:tag name="IGUANATEXSIZE" val="20"/>
  <p:tag name="IGUANATEXCURSOR" val="82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641.92"/>
  <p:tag name="OUTPUTTYPE" val="PNG"/>
  <p:tag name="IGUANATEXVERSION" val="160"/>
  <p:tag name="LATEXADDIN" val="\documentclass{article}&#10;\usepackage{amsmath}&#10;\pagestyle{empty}&#10;\usepackage{kotex}&#10;\begin{document}&#10;&#10;여러 부분에서 계산하여 평균을 내면 $\delta^2$ 항만 남음&#10;&#10;&#10;\end{document}"/>
  <p:tag name="IGUANATEXSIZE" val="20"/>
  <p:tag name="IGUANATEXCURSOR" val="136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89.3888"/>
  <p:tag name="ORIGINALWIDTH" val="2677.915"/>
  <p:tag name="OUTPUTTYPE" val="PNG"/>
  <p:tag name="IGUANATEXVERSION" val="160"/>
  <p:tag name="LATEXADDIN" val="\documentclass{article}&#10;\usepackage{amsmath}&#10;\pagestyle{empty}&#10;\begin{document}&#10;&#10;1. David \&amp; Peebles (1983) $\xi(r) = \cfrac{DD}{DR}-1$ \\&#10;2. Hamilton (1993) $\xi(r) = \cfrac{(DD)(RR)}{(DR)^2}$ \\&#10;3. Landy-Szalay (1993) $\xi(r) = \cfrac{DD-2DR + RR}{RR}$&#10;&#10;&#10;\end{document}"/>
  <p:tag name="IGUANATEXSIZE" val="28"/>
  <p:tag name="IGUANATEXCURSOR" val="193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3.4608"/>
  <p:tag name="ORIGINALWIDTH" val="1522.31"/>
  <p:tag name="OUTPUTTYPE" val="PNG"/>
  <p:tag name="IGUANATEXVERSION" val="160"/>
  <p:tag name="LATEXADDIN" val="\documentclass{article}&#10;\usepackage{amsmath}&#10;\pagestyle{empty}&#10;\begin{document}&#10;&#10;&#10;$\xi(r) = \int \cfrac{d^3k}{(2\pi)^3}P(k)e^{i\vec{k} \cdot(x-x')}$&#10;&#10;\end{document}"/>
  <p:tag name="IGUANATEXSIZE" val="20"/>
  <p:tag name="IGUANATEXCURSOR" val="164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.9824"/>
  <p:tag name="ORIGINALWIDTH" val="1888.264"/>
  <p:tag name="OUTPUTTYPE" val="PNG"/>
  <p:tag name="IGUANATEXVERSION" val="160"/>
  <p:tag name="LATEXADDIN" val="\documentclass{article}&#10;\usepackage{amsmath}&#10;\pagestyle{empty}&#10;\begin{document}&#10;&#10;$\langle \delta(k)\delta(k') \rangle = (2\pi)^3P_g(k)\delta^D(k+k')$&#10;&#10;&#10;\end{document}"/>
  <p:tag name="IGUANATEXSIZE" val="20"/>
  <p:tag name="IGUANATEXCURSOR" val="134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89.9513"/>
  <p:tag name="ORIGINALWIDTH" val="1914.51"/>
  <p:tag name="OUTPUTTYPE" val="PNG"/>
  <p:tag name="IGUANATEXVERSION" val="160"/>
  <p:tag name="LATEXADDIN" val="\documentclass{article}&#10;\usepackage{amsmath}&#10;\pagestyle{empty}&#10;\begin{document}&#10;&#10; &#10;$\xi(r) = (\cfrac{r}{r_0})^{-1.77}, r&lt;10h^{-1} Mpc \\&#10;r_0 \sim 5h^{-1} Mpc$&#10;&#10;\end{document}"/>
  <p:tag name="IGUANATEXSIZE" val="28"/>
  <p:tag name="IGUANATEXCURSOR" val="82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8.9651"/>
  <p:tag name="ORIGINALWIDTH" val="1670.791"/>
  <p:tag name="OUTPUTTYPE" val="PNG"/>
  <p:tag name="IGUANATEXVERSION" val="160"/>
  <p:tag name="LATEXADDIN" val="\documentclass{article}&#10;\usepackage{amsmath}&#10;\pagestyle{empty}&#10;\begin{document}&#10;&#10;$T(\theta, \phi) = \sum_{lm} a_{lm}Y_{lm}(\theta, \phi) \\&#10;C_l = \langle a_{lm}a^*_{lm} \rangle$&#10;&#10;&#10;\end{document}"/>
  <p:tag name="IGUANATEXSIZE" val="20"/>
  <p:tag name="IGUANATEXCURSOR" val="176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3994</TotalTime>
  <Words>220</Words>
  <Application>Microsoft Macintosh PowerPoint</Application>
  <PresentationFormat>Widescreen</PresentationFormat>
  <Paragraphs>37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YouTube Sans</vt:lpstr>
      <vt:lpstr>Arial</vt:lpstr>
      <vt:lpstr>Calibri</vt:lpstr>
      <vt:lpstr>Calibri Light</vt:lpstr>
      <vt:lpstr>Cambria Math</vt:lpstr>
      <vt:lpstr>Office 테마</vt:lpstr>
      <vt:lpstr>Two-Point Correlation Functions</vt:lpstr>
      <vt:lpstr>Reference</vt:lpstr>
      <vt:lpstr>What is Two-Point Correlation Functions?</vt:lpstr>
      <vt:lpstr>PowerPoint Presentation</vt:lpstr>
      <vt:lpstr>Functional Forms</vt:lpstr>
      <vt:lpstr>관측방법</vt:lpstr>
      <vt:lpstr>Power Spectrum</vt:lpstr>
      <vt:lpstr>활용1 : Galaxy Clustering Analysis</vt:lpstr>
      <vt:lpstr>활용1 : Galaxy Clustering Analysis</vt:lpstr>
      <vt:lpstr>활용 2 : CMB Analysis</vt:lpstr>
      <vt:lpstr>활용2 : CMB Analysis</vt:lpstr>
      <vt:lpstr>활용 3 : BAO Search</vt:lpstr>
      <vt:lpstr>활용 3 : BAO Search</vt:lpstr>
      <vt:lpstr>활용 3: BAO Search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Two-point Correlation Function</dc:title>
  <dc:creator>CHO YONGUK</dc:creator>
  <cp:lastModifiedBy>형도 김</cp:lastModifiedBy>
  <cp:revision>10</cp:revision>
  <dcterms:created xsi:type="dcterms:W3CDTF">2023-06-30T10:06:43Z</dcterms:created>
  <dcterms:modified xsi:type="dcterms:W3CDTF">2023-07-07T07:27:31Z</dcterms:modified>
</cp:coreProperties>
</file>