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4" r:id="rId5"/>
    <p:sldId id="257" r:id="rId6"/>
    <p:sldId id="258" r:id="rId7"/>
    <p:sldId id="260" r:id="rId8"/>
    <p:sldId id="262" r:id="rId9"/>
    <p:sldId id="263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67"/>
  </p:normalViewPr>
  <p:slideViewPr>
    <p:cSldViewPr snapToGrid="0">
      <p:cViewPr varScale="1">
        <p:scale>
          <a:sx n="124" d="100"/>
          <a:sy n="124" d="100"/>
        </p:scale>
        <p:origin x="3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EEE9E2-E957-69BD-5863-6046C1D8C6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02E13CE-25B0-1A7D-0091-1C7C7F28B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907946-EAD3-808D-AC22-10FEBD9E9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43FA72-55F5-B6D9-A2F7-D7F7978F1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EC8518-8523-B3DD-D922-A1883400B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8693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E4D6F3-486D-893A-C357-9F44DBD68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B0B0F25-7937-155F-8388-4A9CCE9F44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A63FE48-A674-161E-6A15-9B93AE5E0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47235E-FCC2-B1B9-0928-FB76BA227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79715D7-04A2-7248-FB91-3A3DC9222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4619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38EE87F-71D2-2F67-80CE-3703D4E5C0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D663193-DFD3-A0D9-ECCF-F302A2394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00928E1-049E-0E39-C36A-6B8E335A1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122C57D-0472-BEA3-7274-78FAE5AF3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A9161E3-826E-958A-A9A4-CE909BCF1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2249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5F732F-6F8E-93A4-69D8-23DF81938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A42AFA1-20A0-3293-1BED-1E2084F93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1D4074-2961-BE14-CC11-B98027679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BC4A1AD-D470-46F7-7288-38ED3308B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ADE1C87-7A46-797C-DF9A-DF9628527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1466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7BBD9A-91E0-67AB-6028-2F62451A1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F59E732-62CB-815C-617C-84F93BBCD2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2D0C75-ACD1-22C4-0DCA-D4959FBE9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E4B4BA-F944-B7F2-4BE7-A0054A7CA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CB4B7FF-EA21-BD8C-7CE0-6633912AC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7141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514705-F167-BFC9-88D7-F4BCB9C37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6BCFE48-C8B0-9E2F-E27C-DD9FE8FF48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52DA1EA-162B-5281-3972-6496014A1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6F6868F-62F6-D6A9-449F-C9F50EB81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B51DEBD-520D-FBC3-EAF0-F07FBCC07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86430F1-3947-A32B-9C7D-6C341E721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850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A84C6B-35E7-73BE-CD50-9DD993EA4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9BB071E-04D9-FB1B-4329-691A25277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5B95F98-75A8-7A64-9FD3-E739D4F8F5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0357AD2-9EF6-C679-094C-0CCC46CF0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145DE3C-DC0C-1760-C4EB-484E476D17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2A19104-77E6-85DA-E90E-3C19DDA21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711F92A-B3A1-73BC-365D-CD286238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D97E371-29FD-25DF-CA7F-06AB7598E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624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4703523-A194-75DA-6FD3-21EE03F6C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8591BFA-770A-6EC9-C4CE-FDF0A0F14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2BF173C-6952-D54F-A844-02BFBE9B6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EC5AEE7-A115-3E33-DD51-0E1D5B218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3952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08995F4-6C1F-9BBF-1CC5-10B4305DF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8E7F376-B743-7D13-3451-C8A361A83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31A9E2A-88D3-9F6F-C1E4-0E8C192F9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164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E07950-8727-56AD-F635-C13E0389B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A06BB97-DFE0-048C-94EE-8D168A9DF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C08AA54-7734-6F0C-B322-5BA5F1F82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DCD2A03-E68C-13AC-C80A-9A8238512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5DE5609-2614-5B25-5B22-DB2A37A1D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CB2B338-E649-59DB-1DFE-030198329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521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DF590B-7893-EAAD-A0EE-94A791110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1284587-21F3-F527-DEEA-922A1711B0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E2E57A4-608E-CDC4-B9CB-4EF8BE9775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740FE3-5406-E9C6-797A-7A5354B4F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1546751-D1CC-D531-8770-7F554062F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1D2078F-BC89-D510-C111-EBDA18F0C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8134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8191F77-0289-5D25-D60C-E12CF1886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0DF8F0C-366C-45C7-3DA0-741609E693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9A1FF9D-FA2D-E98E-F76F-DFF688B030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A9499-E645-BD49-96B5-9EF8C4CD4F6D}" type="datetimeFigureOut">
              <a:rPr lang="en-US" altLang="ko-KR"/>
              <a:t>7/7/23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8D55033-58AA-1BE0-D4E6-5D5CD33ED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631AE6-543E-97BB-EE73-C18B8157DE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B7034-EBAA-A542-95D3-0C188E3765DB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296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278ADA9-6383-4BDD-80D2-8899A4026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4B7147-B0F6-40ED-B5A2-FF72BC819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3116799A-6868-57F2-132E-C8590E59B7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9997" y="2958619"/>
            <a:ext cx="4612006" cy="911364"/>
          </a:xfrm>
        </p:spPr>
        <p:txBody>
          <a:bodyPr>
            <a:normAutofit fontScale="90000"/>
          </a:bodyPr>
          <a:lstStyle/>
          <a:p>
            <a:r>
              <a:rPr lang="en-US" altLang="ko-KR"/>
              <a:t>Trigger</a:t>
            </a:r>
            <a:endParaRPr lang="ko-KR" altLang="en-US"/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6170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0995" y="5310973"/>
            <a:ext cx="705948" cy="686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80CE73-45AF-804E-8023-B62D84CF9AE8}"/>
              </a:ext>
            </a:extLst>
          </p:cNvPr>
          <p:cNvSpPr txBox="1"/>
          <p:nvPr/>
        </p:nvSpPr>
        <p:spPr>
          <a:xfrm>
            <a:off x="5181600" y="5654372"/>
            <a:ext cx="18288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ko-KR" altLang="en-US"/>
              <a:t>이유진</a:t>
            </a:r>
            <a:endParaRPr lang="en-US" altLang="ko-KR"/>
          </a:p>
          <a:p>
            <a:pPr algn="ctr"/>
            <a:r>
              <a:rPr lang="en-US" altLang="ko-KR"/>
              <a:t>(</a:t>
            </a:r>
            <a:r>
              <a:rPr lang="ko-KR" altLang="en-US"/>
              <a:t>성균관대학교</a:t>
            </a:r>
            <a:r>
              <a:rPr lang="en-US" altLang="ko-KR"/>
              <a:t>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7646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2D7EBB7-6884-1D84-0F90-37AC04716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8709"/>
            <a:ext cx="10515600" cy="44805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/>
              <a:t>Data</a:t>
            </a:r>
            <a:r>
              <a:rPr lang="ko-KR" altLang="en-US"/>
              <a:t> </a:t>
            </a:r>
            <a:r>
              <a:rPr lang="en-US" altLang="ko-KR"/>
              <a:t>AcQuisition</a:t>
            </a:r>
            <a:r>
              <a:rPr lang="ko-KR" altLang="en-US"/>
              <a:t> </a:t>
            </a:r>
            <a:r>
              <a:rPr lang="en-US" altLang="ko-KR"/>
              <a:t>(DAQ)</a:t>
            </a:r>
          </a:p>
          <a:p>
            <a:pPr>
              <a:buFontTx/>
              <a:buChar char="-"/>
            </a:pPr>
            <a:r>
              <a:rPr lang="ko-KR" altLang="en-US"/>
              <a:t>신호를 샘플링하는 과정</a:t>
            </a:r>
            <a:endParaRPr lang="en-US" altLang="ko-KR"/>
          </a:p>
          <a:p>
            <a:pPr>
              <a:buFontTx/>
              <a:buChar char="-"/>
            </a:pPr>
            <a:r>
              <a:rPr lang="ko-KR" altLang="en-US"/>
              <a:t>현실의 물리 상태를 측정해서 디지털 신호로 바꾼다</a:t>
            </a:r>
            <a:endParaRPr lang="en-US" altLang="ko-KR"/>
          </a:p>
          <a:p>
            <a:pPr>
              <a:buFontTx/>
              <a:buChar char="-"/>
            </a:pPr>
            <a:r>
              <a:rPr lang="ko-KR" altLang="en-US"/>
              <a:t>구성요소</a:t>
            </a:r>
            <a:r>
              <a:rPr lang="en-US" altLang="ko-KR"/>
              <a:t>:</a:t>
            </a:r>
            <a:r>
              <a:rPr lang="ko-KR" altLang="en-US"/>
              <a:t> </a:t>
            </a:r>
            <a:r>
              <a:rPr lang="en-US" altLang="ko-KR"/>
              <a:t>Sensor,</a:t>
            </a:r>
            <a:r>
              <a:rPr lang="ko-KR" altLang="en-US"/>
              <a:t> </a:t>
            </a:r>
            <a:r>
              <a:rPr lang="en-US" altLang="ko-KR"/>
              <a:t>Analog-to-Digital</a:t>
            </a:r>
            <a:r>
              <a:rPr lang="ko-KR" altLang="en-US"/>
              <a:t> </a:t>
            </a:r>
            <a:r>
              <a:rPr lang="en-US" altLang="ko-KR"/>
              <a:t>Converter,</a:t>
            </a:r>
            <a:r>
              <a:rPr lang="ko-KR" altLang="en-US"/>
              <a:t> </a:t>
            </a:r>
            <a:r>
              <a:rPr lang="en-US" altLang="ko-KR"/>
              <a:t>Processing</a:t>
            </a:r>
            <a:r>
              <a:rPr lang="ko-KR" altLang="en-US"/>
              <a:t> </a:t>
            </a:r>
            <a:r>
              <a:rPr lang="en-US" altLang="ko-KR"/>
              <a:t>and</a:t>
            </a:r>
            <a:r>
              <a:rPr lang="ko-KR" altLang="en-US"/>
              <a:t> </a:t>
            </a:r>
            <a:r>
              <a:rPr lang="en-US" altLang="ko-KR"/>
              <a:t>Storage</a:t>
            </a:r>
            <a:r>
              <a:rPr lang="ko-KR" altLang="en-US"/>
              <a:t> </a:t>
            </a:r>
            <a:r>
              <a:rPr lang="en-US" altLang="ko-KR"/>
              <a:t>element</a:t>
            </a:r>
          </a:p>
          <a:p>
            <a:pPr>
              <a:buFontTx/>
              <a:buChar char="-"/>
            </a:pPr>
            <a:r>
              <a:rPr lang="ko-KR" altLang="en-US"/>
              <a:t>역할</a:t>
            </a:r>
            <a:r>
              <a:rPr lang="en-US" altLang="ko-KR"/>
              <a:t>:</a:t>
            </a:r>
            <a:r>
              <a:rPr lang="ko-KR" altLang="en-US"/>
              <a:t> </a:t>
            </a:r>
            <a:r>
              <a:rPr lang="en-US" altLang="ko-KR"/>
              <a:t>Detector</a:t>
            </a:r>
            <a:r>
              <a:rPr lang="ko-KR" altLang="en-US"/>
              <a:t>에서 생성된 신호를 처리하고</a:t>
            </a:r>
            <a:r>
              <a:rPr lang="en-US" altLang="ko-KR"/>
              <a:t>,</a:t>
            </a:r>
            <a:r>
              <a:rPr lang="ko-KR" altLang="en-US"/>
              <a:t> 흥미로운 정보를 영구 저장소에 저장한다</a:t>
            </a:r>
            <a:endParaRPr lang="en-US" altLang="ko-KR"/>
          </a:p>
          <a:p>
            <a:pPr marL="0" indent="0">
              <a:buNone/>
            </a:pPr>
            <a:endParaRPr lang="en-US" altLang="ko-KR"/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8718F906-D4EB-CF87-C648-BEADC565A2A7}"/>
              </a:ext>
            </a:extLst>
          </p:cNvPr>
          <p:cNvSpPr/>
          <p:nvPr/>
        </p:nvSpPr>
        <p:spPr>
          <a:xfrm>
            <a:off x="838200" y="5059462"/>
            <a:ext cx="1224165" cy="609829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97141E-B7DB-1EB0-710C-19914351410D}"/>
              </a:ext>
            </a:extLst>
          </p:cNvPr>
          <p:cNvSpPr txBox="1"/>
          <p:nvPr/>
        </p:nvSpPr>
        <p:spPr>
          <a:xfrm>
            <a:off x="2062365" y="5102766"/>
            <a:ext cx="9849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ko-KR" altLang="en-US" sz="2800"/>
              <a:t>신호가 너무 많아서 </a:t>
            </a:r>
            <a:r>
              <a:rPr lang="en-US" altLang="ko-KR" sz="2800"/>
              <a:t>Trigger</a:t>
            </a:r>
            <a:r>
              <a:rPr lang="ko-KR" altLang="en-US" sz="2800"/>
              <a:t>로 원치 않는 신호를 걸러낸다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7199EB-B54B-2793-A82B-3A3FD5E162ED}"/>
              </a:ext>
            </a:extLst>
          </p:cNvPr>
          <p:cNvSpPr txBox="1"/>
          <p:nvPr/>
        </p:nvSpPr>
        <p:spPr>
          <a:xfrm>
            <a:off x="11753987" y="6416566"/>
            <a:ext cx="31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/>
              <a:t>1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1053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7D8B75-3422-0085-1FD8-4D5DAB4FE53C}"/>
              </a:ext>
            </a:extLst>
          </p:cNvPr>
          <p:cNvSpPr txBox="1"/>
          <p:nvPr/>
        </p:nvSpPr>
        <p:spPr>
          <a:xfrm>
            <a:off x="640080" y="2872899"/>
            <a:ext cx="4243589" cy="33206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85750" indent="-228600" latinLnBrk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2200"/>
              <a:t>빠르다</a:t>
            </a:r>
            <a:endParaRPr lang="en-US" altLang="ko-KR" sz="2200"/>
          </a:p>
          <a:p>
            <a:pPr marL="285750" indent="-228600" latinLnBrk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2200"/>
              <a:t>입력을</a:t>
            </a:r>
            <a:r>
              <a:rPr lang="en-US" altLang="ko-KR" sz="2200"/>
              <a:t> </a:t>
            </a:r>
            <a:r>
              <a:rPr lang="ko-KR" altLang="en-US" sz="2200"/>
              <a:t>많이</a:t>
            </a:r>
            <a:r>
              <a:rPr lang="en-US" altLang="ko-KR" sz="2200"/>
              <a:t> </a:t>
            </a:r>
            <a:r>
              <a:rPr lang="ko-KR" altLang="en-US" sz="2200"/>
              <a:t>할</a:t>
            </a:r>
            <a:r>
              <a:rPr lang="en-US" altLang="ko-KR" sz="2200"/>
              <a:t> </a:t>
            </a:r>
            <a:r>
              <a:rPr lang="ko-KR" altLang="en-US" sz="2200"/>
              <a:t>수</a:t>
            </a:r>
            <a:r>
              <a:rPr lang="en-US" altLang="ko-KR" sz="2200"/>
              <a:t> </a:t>
            </a:r>
            <a:r>
              <a:rPr lang="ko-KR" altLang="en-US" sz="2200"/>
              <a:t>있다</a:t>
            </a:r>
            <a:endParaRPr lang="en-US" altLang="ko-KR" sz="2200"/>
          </a:p>
          <a:p>
            <a:pPr marL="285750" indent="-228600" latinLnBrk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2200"/>
              <a:t>연산이</a:t>
            </a:r>
            <a:r>
              <a:rPr lang="en-US" altLang="ko-KR" sz="2200"/>
              <a:t> </a:t>
            </a:r>
            <a:r>
              <a:rPr lang="ko-KR" altLang="en-US" sz="2200"/>
              <a:t>병렬로</a:t>
            </a:r>
            <a:r>
              <a:rPr lang="en-US" altLang="ko-KR" sz="2200"/>
              <a:t> </a:t>
            </a:r>
            <a:r>
              <a:rPr lang="ko-KR" altLang="en-US" sz="2200"/>
              <a:t>수행된다</a:t>
            </a:r>
            <a:endParaRPr lang="en-US" altLang="ko-KR" sz="2200"/>
          </a:p>
          <a:p>
            <a:pPr marL="285750" indent="-228600" latinLnBrk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2200"/>
              <a:t>다시</a:t>
            </a:r>
            <a:r>
              <a:rPr lang="en-US" altLang="ko-KR" sz="2200"/>
              <a:t> </a:t>
            </a:r>
            <a:r>
              <a:rPr lang="ko-KR" altLang="en-US" sz="2200"/>
              <a:t>프로그래밍할</a:t>
            </a:r>
            <a:r>
              <a:rPr lang="en-US" altLang="ko-KR" sz="2200"/>
              <a:t> </a:t>
            </a:r>
            <a:r>
              <a:rPr lang="ko-KR" altLang="en-US" sz="2200"/>
              <a:t>수</a:t>
            </a:r>
            <a:r>
              <a:rPr lang="en-US" altLang="ko-KR" sz="2200"/>
              <a:t> </a:t>
            </a:r>
            <a:r>
              <a:rPr lang="ko-KR" altLang="en-US" sz="2200"/>
              <a:t>있다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25D4777-AEB1-DB2E-2439-1AFD8A582D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99" r="42681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1EA732-C623-1D60-01E5-1BE7015315CA}"/>
              </a:ext>
            </a:extLst>
          </p:cNvPr>
          <p:cNvSpPr txBox="1"/>
          <p:nvPr/>
        </p:nvSpPr>
        <p:spPr>
          <a:xfrm>
            <a:off x="933074" y="1922561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2800"/>
              <a:t>FPGA</a:t>
            </a:r>
            <a:endParaRPr lang="ko-KR" altLang="en-US" sz="2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7813CA-E19F-E277-D6E4-0FC72E5B7C65}"/>
              </a:ext>
            </a:extLst>
          </p:cNvPr>
          <p:cNvSpPr txBox="1"/>
          <p:nvPr/>
        </p:nvSpPr>
        <p:spPr>
          <a:xfrm>
            <a:off x="11753987" y="6416566"/>
            <a:ext cx="31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/>
              <a:t>2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4467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B14FEB14-9BFA-52F9-7456-4D8074FA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74" y="1088749"/>
            <a:ext cx="2183214" cy="78595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CE2F9BB-90B1-9839-CF6E-195FF3566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810" y="1983441"/>
            <a:ext cx="2266678" cy="81635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E487D1E2-326C-DADC-B88C-845DF20D7E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10" y="3054806"/>
            <a:ext cx="2183215" cy="786298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8C4E19CC-7359-DE86-5B14-DA221400E4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0064" y="1270732"/>
            <a:ext cx="4050346" cy="1773919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24F2DB22-F548-8FC6-1315-25A5A643AA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917" y="4442460"/>
            <a:ext cx="3210900" cy="1821947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16F91E2D-9BE5-DD83-8CFA-5EBE0CB380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1562" y="537883"/>
            <a:ext cx="2561529" cy="2891117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8E949EBC-1EEA-1EE0-3E40-80A719E4C20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66663" y="4238075"/>
            <a:ext cx="3916967" cy="212821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061F210-50D3-0162-3CA4-3B0025BAB1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5476" y="4099114"/>
            <a:ext cx="4302822" cy="25086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DEE8BD-7478-9827-4AC9-FA5F591E0E8F}"/>
              </a:ext>
            </a:extLst>
          </p:cNvPr>
          <p:cNvSpPr txBox="1"/>
          <p:nvPr/>
        </p:nvSpPr>
        <p:spPr>
          <a:xfrm>
            <a:off x="11753987" y="6416566"/>
            <a:ext cx="31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/>
              <a:t>3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336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16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BB98A8C-D589-8CBA-FC3C-7B34FC835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pPr latinLnBrk="0"/>
            <a:r>
              <a:rPr lang="en-US" altLang="ko-KR" sz="3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Trigger and Data AcQuisition</a:t>
            </a:r>
          </a:p>
        </p:txBody>
      </p:sp>
      <p:sp>
        <p:nvSpPr>
          <p:cNvPr id="3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그림 12">
            <a:extLst>
              <a:ext uri="{FF2B5EF4-FFF2-40B4-BE49-F238E27FC236}">
                <a16:creationId xmlns:a16="http://schemas.microsoft.com/office/drawing/2014/main" id="{81FA0495-9D5F-F591-2197-7947331A1A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771" y="640080"/>
            <a:ext cx="6504769" cy="55778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83B933-EAC6-8D6B-1BC7-F9AAC17509A0}"/>
              </a:ext>
            </a:extLst>
          </p:cNvPr>
          <p:cNvSpPr txBox="1"/>
          <p:nvPr/>
        </p:nvSpPr>
        <p:spPr>
          <a:xfrm>
            <a:off x="11753987" y="6416566"/>
            <a:ext cx="31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/>
              <a:t>4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7500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그림 28">
            <a:extLst>
              <a:ext uri="{FF2B5EF4-FFF2-40B4-BE49-F238E27FC236}">
                <a16:creationId xmlns:a16="http://schemas.microsoft.com/office/drawing/2014/main" id="{ACEA7A99-ADE3-C22D-E74B-161749323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310" y="940062"/>
            <a:ext cx="2936122" cy="4977876"/>
          </a:xfrm>
          <a:prstGeom prst="rect">
            <a:avLst/>
          </a:prstGeom>
        </p:spPr>
      </p:pic>
      <p:pic>
        <p:nvPicPr>
          <p:cNvPr id="57" name="그림 56">
            <a:extLst>
              <a:ext uri="{FF2B5EF4-FFF2-40B4-BE49-F238E27FC236}">
                <a16:creationId xmlns:a16="http://schemas.microsoft.com/office/drawing/2014/main" id="{8BE912E6-B534-91CD-C50C-60625BBC4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5025" y="1105904"/>
            <a:ext cx="3138353" cy="4977876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077741DE-E810-D1E3-75CA-671AA7661A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609001" y="1616412"/>
            <a:ext cx="1153027" cy="37965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B5EA33BC-4460-1B88-B566-8B74F31FDB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3971" y="282725"/>
            <a:ext cx="5151810" cy="3426681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C862EF06-0B7D-8E68-7E0A-44A3676A5A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4163" y="4000751"/>
            <a:ext cx="2748900" cy="99500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540BCF-8A32-24FE-E21E-019970D8286D}"/>
              </a:ext>
            </a:extLst>
          </p:cNvPr>
          <p:cNvSpPr txBox="1"/>
          <p:nvPr/>
        </p:nvSpPr>
        <p:spPr>
          <a:xfrm>
            <a:off x="11753987" y="6416566"/>
            <a:ext cx="31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/>
              <a:t>5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761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4">
            <a:extLst>
              <a:ext uri="{FF2B5EF4-FFF2-40B4-BE49-F238E27FC236}">
                <a16:creationId xmlns:a16="http://schemas.microsoft.com/office/drawing/2014/main" id="{B1B88D14-D43F-C029-52D0-8946F07E4D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75" y="867661"/>
            <a:ext cx="4224772" cy="52412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994E79C-303B-3564-1368-9C6EFDF15529}"/>
              </a:ext>
            </a:extLst>
          </p:cNvPr>
          <p:cNvSpPr txBox="1"/>
          <p:nvPr/>
        </p:nvSpPr>
        <p:spPr>
          <a:xfrm>
            <a:off x="4450514" y="380134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/>
              <a:t>Dead</a:t>
            </a:r>
            <a:r>
              <a:rPr lang="ko-KR" altLang="en-US"/>
              <a:t> </a:t>
            </a:r>
            <a:r>
              <a:rPr lang="en-US" altLang="ko-KR"/>
              <a:t>Time</a:t>
            </a:r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3083949-5814-1049-985D-84F969DEF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655" y="2318458"/>
            <a:ext cx="2398011" cy="4287971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68F0B6E1-8F01-DBD0-E7CE-5912F0BA4E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2520" y="867661"/>
            <a:ext cx="2614333" cy="51325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FE2CB6-D400-459B-FB79-F501CB9CA2A7}"/>
              </a:ext>
            </a:extLst>
          </p:cNvPr>
          <p:cNvSpPr txBox="1"/>
          <p:nvPr/>
        </p:nvSpPr>
        <p:spPr>
          <a:xfrm>
            <a:off x="11753987" y="6416566"/>
            <a:ext cx="31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/>
              <a:t>6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028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C54DF0F7-3E53-DCBA-C9CB-7D7F69096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05" y="698147"/>
            <a:ext cx="3729198" cy="4754867"/>
          </a:xfrm>
          <a:prstGeom prst="rect">
            <a:avLst/>
          </a:prstGeom>
        </p:spPr>
      </p:pic>
      <p:pic>
        <p:nvPicPr>
          <p:cNvPr id="7" name="그림 7">
            <a:extLst>
              <a:ext uri="{FF2B5EF4-FFF2-40B4-BE49-F238E27FC236}">
                <a16:creationId xmlns:a16="http://schemas.microsoft.com/office/drawing/2014/main" id="{DA232767-4302-4CA5-A35C-47C72DD54D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522" y="4074408"/>
            <a:ext cx="3650954" cy="22941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4909CB-858A-CD62-1763-2D96ACD1A1B8}"/>
              </a:ext>
            </a:extLst>
          </p:cNvPr>
          <p:cNvSpPr txBox="1"/>
          <p:nvPr/>
        </p:nvSpPr>
        <p:spPr>
          <a:xfrm>
            <a:off x="4118202" y="4101302"/>
            <a:ext cx="471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b="1"/>
              <a:t>I</a:t>
            </a:r>
            <a:endParaRPr lang="ko-KR" altLang="en-US" sz="1200" b="1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32FD080C-5E0B-0A3F-B4E9-2A85842B3B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6885"/>
          <a:stretch/>
        </p:blipFill>
        <p:spPr>
          <a:xfrm>
            <a:off x="4019356" y="608539"/>
            <a:ext cx="4153287" cy="2820461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9F4D0E25-1E91-A1DC-EEE5-D1E10B613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9162" y="1140935"/>
            <a:ext cx="3488099" cy="45761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E945BE4-BBC3-70B2-2DE7-9A0E28BAC33C}"/>
              </a:ext>
            </a:extLst>
          </p:cNvPr>
          <p:cNvSpPr txBox="1"/>
          <p:nvPr/>
        </p:nvSpPr>
        <p:spPr>
          <a:xfrm>
            <a:off x="11753987" y="6416566"/>
            <a:ext cx="31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/>
              <a:t>7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141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784B52AD-F49F-6DEF-DC50-21C84D9A8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1887" y="354724"/>
            <a:ext cx="4528226" cy="61485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B500DC-C895-96CE-D099-4680AED9055F}"/>
              </a:ext>
            </a:extLst>
          </p:cNvPr>
          <p:cNvSpPr txBox="1"/>
          <p:nvPr/>
        </p:nvSpPr>
        <p:spPr>
          <a:xfrm>
            <a:off x="11753987" y="6416566"/>
            <a:ext cx="316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/>
              <a:t>8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5971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Macintosh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맑은 고딕</vt:lpstr>
      <vt:lpstr>Arial</vt:lpstr>
      <vt:lpstr>Office 테마</vt:lpstr>
      <vt:lpstr>Trigger</vt:lpstr>
      <vt:lpstr>PowerPoint Presentation</vt:lpstr>
      <vt:lpstr>PowerPoint Presentation</vt:lpstr>
      <vt:lpstr>PowerPoint Presentation</vt:lpstr>
      <vt:lpstr>Trigger and Data AcQuisition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cjdemforhs@o365.skku.edu</dc:creator>
  <cp:lastModifiedBy>형도 김</cp:lastModifiedBy>
  <cp:revision>8</cp:revision>
  <dcterms:created xsi:type="dcterms:W3CDTF">2023-07-05T07:50:08Z</dcterms:created>
  <dcterms:modified xsi:type="dcterms:W3CDTF">2023-07-07T08:20:09Z</dcterms:modified>
</cp:coreProperties>
</file>