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  <p:sldMasterId id="2147483911" r:id="rId2"/>
    <p:sldMasterId id="2147483946" r:id="rId3"/>
    <p:sldMasterId id="2147483968" r:id="rId4"/>
  </p:sldMasterIdLst>
  <p:notesMasterIdLst>
    <p:notesMasterId r:id="rId19"/>
  </p:notesMasterIdLst>
  <p:sldIdLst>
    <p:sldId id="998" r:id="rId5"/>
    <p:sldId id="1000" r:id="rId6"/>
    <p:sldId id="1003" r:id="rId7"/>
    <p:sldId id="1023" r:id="rId8"/>
    <p:sldId id="1011" r:id="rId9"/>
    <p:sldId id="1024" r:id="rId10"/>
    <p:sldId id="259" r:id="rId11"/>
    <p:sldId id="1464" r:id="rId12"/>
    <p:sldId id="1010" r:id="rId13"/>
    <p:sldId id="1021" r:id="rId14"/>
    <p:sldId id="308" r:id="rId15"/>
    <p:sldId id="330" r:id="rId16"/>
    <p:sldId id="1022" r:id="rId17"/>
    <p:sldId id="272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B8"/>
    <a:srgbClr val="072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gerard\cernbox\Documents\1%20-%20CERN\1%20-%20AM\4%20-%20Cu-Nb_research\AM%20of%20Nb%20at%20CERN%20-%20Collaboration%20space\Nb@CERN\RUN%202\RRR%20tests\test%20F1F4E3E4-4.3.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R F1</c:v>
          </c:tx>
          <c:spPr>
            <a:ln w="9525" cap="rnd">
              <a:solidFill>
                <a:schemeClr val="accent5">
                  <a:tint val="58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'test F1F4E3E4-4.3.2021'!$T$2:$T$1881</c:f>
              <c:numCache>
                <c:formatCode>General</c:formatCode>
                <c:ptCount val="1880"/>
                <c:pt idx="0">
                  <c:v>7.1412064314894081</c:v>
                </c:pt>
                <c:pt idx="1">
                  <c:v>7.1396862564262822</c:v>
                </c:pt>
                <c:pt idx="2">
                  <c:v>7.1537174375101422</c:v>
                </c:pt>
                <c:pt idx="3">
                  <c:v>7.1544045269692722</c:v>
                </c:pt>
                <c:pt idx="4">
                  <c:v>7.1536281178592418</c:v>
                </c:pt>
                <c:pt idx="5">
                  <c:v>7.1533998852658973</c:v>
                </c:pt>
                <c:pt idx="6">
                  <c:v>7.1535438823542057</c:v>
                </c:pt>
                <c:pt idx="7">
                  <c:v>7.1505350812780399</c:v>
                </c:pt>
                <c:pt idx="8">
                  <c:v>7.145811980159376</c:v>
                </c:pt>
                <c:pt idx="9">
                  <c:v>7.142903502592894</c:v>
                </c:pt>
                <c:pt idx="10">
                  <c:v>7.1493966502719504</c:v>
                </c:pt>
                <c:pt idx="11">
                  <c:v>7.1502115790158509</c:v>
                </c:pt>
                <c:pt idx="12">
                  <c:v>7.1514792669817409</c:v>
                </c:pt>
                <c:pt idx="13">
                  <c:v>7.152583836425408</c:v>
                </c:pt>
                <c:pt idx="14">
                  <c:v>7.151566888624183</c:v>
                </c:pt>
                <c:pt idx="15">
                  <c:v>7.1507928682304103</c:v>
                </c:pt>
                <c:pt idx="16">
                  <c:v>7.1511092779462473</c:v>
                </c:pt>
                <c:pt idx="17">
                  <c:v>7.149086031228693</c:v>
                </c:pt>
                <c:pt idx="18">
                  <c:v>7.1474497687495484</c:v>
                </c:pt>
                <c:pt idx="19">
                  <c:v>7.149487001396019</c:v>
                </c:pt>
                <c:pt idx="20">
                  <c:v>7.1495044060018138</c:v>
                </c:pt>
                <c:pt idx="21">
                  <c:v>7.1475160270456328</c:v>
                </c:pt>
                <c:pt idx="22">
                  <c:v>7.1480140253114035</c:v>
                </c:pt>
                <c:pt idx="23">
                  <c:v>7.149277904482215</c:v>
                </c:pt>
                <c:pt idx="24">
                  <c:v>7.1498581354056965</c:v>
                </c:pt>
                <c:pt idx="25">
                  <c:v>7.1494207369368361</c:v>
                </c:pt>
                <c:pt idx="26">
                  <c:v>7.1491869294893586</c:v>
                </c:pt>
                <c:pt idx="27">
                  <c:v>7.1497184177855795</c:v>
                </c:pt>
                <c:pt idx="28">
                  <c:v>7.1479294115885565</c:v>
                </c:pt>
                <c:pt idx="29">
                  <c:v>7.1503487833664536</c:v>
                </c:pt>
                <c:pt idx="30">
                  <c:v>7.1479956949994721</c:v>
                </c:pt>
                <c:pt idx="31">
                  <c:v>7.1489405294260564</c:v>
                </c:pt>
                <c:pt idx="32">
                  <c:v>7.1491320349570966</c:v>
                </c:pt>
                <c:pt idx="33">
                  <c:v>7.1501378692468336</c:v>
                </c:pt>
                <c:pt idx="34">
                  <c:v>7.1499423592889233</c:v>
                </c:pt>
                <c:pt idx="35">
                  <c:v>7.1502365170814031</c:v>
                </c:pt>
                <c:pt idx="36">
                  <c:v>7.1498555055081336</c:v>
                </c:pt>
                <c:pt idx="37">
                  <c:v>7.1488982874856122</c:v>
                </c:pt>
                <c:pt idx="38">
                  <c:v>7.1488214238227208</c:v>
                </c:pt>
                <c:pt idx="39">
                  <c:v>7.1490540483544169</c:v>
                </c:pt>
                <c:pt idx="40">
                  <c:v>7.1484221084161579</c:v>
                </c:pt>
                <c:pt idx="41">
                  <c:v>7.1496260868927548</c:v>
                </c:pt>
                <c:pt idx="42">
                  <c:v>7.1498106438434972</c:v>
                </c:pt>
                <c:pt idx="43">
                  <c:v>7.1507441113921333</c:v>
                </c:pt>
                <c:pt idx="44">
                  <c:v>7.1493043992923706</c:v>
                </c:pt>
                <c:pt idx="45">
                  <c:v>7.148365598020721</c:v>
                </c:pt>
                <c:pt idx="46">
                  <c:v>7.15089839494589</c:v>
                </c:pt>
                <c:pt idx="47">
                  <c:v>7.1495476613641626</c:v>
                </c:pt>
                <c:pt idx="48">
                  <c:v>7.1510549642780221</c:v>
                </c:pt>
                <c:pt idx="49">
                  <c:v>7.1493736312032246</c:v>
                </c:pt>
                <c:pt idx="50">
                  <c:v>7.1496612165025777</c:v>
                </c:pt>
                <c:pt idx="51">
                  <c:v>7.1511404742339488</c:v>
                </c:pt>
                <c:pt idx="52">
                  <c:v>7.1502401490714487</c:v>
                </c:pt>
                <c:pt idx="53">
                  <c:v>7.1500912612450316</c:v>
                </c:pt>
                <c:pt idx="54">
                  <c:v>7.1507997390478035</c:v>
                </c:pt>
                <c:pt idx="55">
                  <c:v>7.1508055930511043</c:v>
                </c:pt>
                <c:pt idx="56">
                  <c:v>7.1509477677805062</c:v>
                </c:pt>
                <c:pt idx="57">
                  <c:v>7.1504437495790931</c:v>
                </c:pt>
                <c:pt idx="58">
                  <c:v>7.1512975495997511</c:v>
                </c:pt>
                <c:pt idx="59">
                  <c:v>7.1508350241491545</c:v>
                </c:pt>
                <c:pt idx="60">
                  <c:v>7.1490044481026152</c:v>
                </c:pt>
                <c:pt idx="61">
                  <c:v>7.1512144551338412</c:v>
                </c:pt>
                <c:pt idx="62">
                  <c:v>7.1506512870235017</c:v>
                </c:pt>
                <c:pt idx="63">
                  <c:v>7.1512036511243355</c:v>
                </c:pt>
                <c:pt idx="64">
                  <c:v>7.1513052000298813</c:v>
                </c:pt>
                <c:pt idx="65">
                  <c:v>7.1514126376835243</c:v>
                </c:pt>
                <c:pt idx="66">
                  <c:v>7.1516373602979471</c:v>
                </c:pt>
                <c:pt idx="67">
                  <c:v>7.1513943868010381</c:v>
                </c:pt>
                <c:pt idx="68">
                  <c:v>7.1503534565954592</c:v>
                </c:pt>
                <c:pt idx="69">
                  <c:v>7.1522688839158919</c:v>
                </c:pt>
                <c:pt idx="70">
                  <c:v>7.1499967256833328</c:v>
                </c:pt>
                <c:pt idx="71">
                  <c:v>7.1514497847724199</c:v>
                </c:pt>
                <c:pt idx="72">
                  <c:v>7.1526930502668922</c:v>
                </c:pt>
                <c:pt idx="73">
                  <c:v>7.1506533302311439</c:v>
                </c:pt>
                <c:pt idx="74">
                  <c:v>7.1519108376582725</c:v>
                </c:pt>
                <c:pt idx="75">
                  <c:v>7.152359174080213</c:v>
                </c:pt>
                <c:pt idx="76">
                  <c:v>7.1510756139150207</c:v>
                </c:pt>
                <c:pt idx="77">
                  <c:v>7.1522114397253329</c:v>
                </c:pt>
                <c:pt idx="78">
                  <c:v>7.152604388560361</c:v>
                </c:pt>
                <c:pt idx="79">
                  <c:v>7.1519362226486534</c:v>
                </c:pt>
                <c:pt idx="80">
                  <c:v>7.1517899872868522</c:v>
                </c:pt>
                <c:pt idx="81">
                  <c:v>7.1520870095873308</c:v>
                </c:pt>
                <c:pt idx="82">
                  <c:v>7.1521325453810638</c:v>
                </c:pt>
                <c:pt idx="83">
                  <c:v>7.1519540042219525</c:v>
                </c:pt>
                <c:pt idx="84">
                  <c:v>7.1537387970652935</c:v>
                </c:pt>
                <c:pt idx="85">
                  <c:v>7.1510042053257976</c:v>
                </c:pt>
                <c:pt idx="86">
                  <c:v>7.1505256600645621</c:v>
                </c:pt>
                <c:pt idx="87">
                  <c:v>7.150236075836041</c:v>
                </c:pt>
                <c:pt idx="88">
                  <c:v>7.150141845224482</c:v>
                </c:pt>
                <c:pt idx="89">
                  <c:v>7.151584623389585</c:v>
                </c:pt>
                <c:pt idx="90">
                  <c:v>7.1526931937146419</c:v>
                </c:pt>
                <c:pt idx="91">
                  <c:v>7.1534356594071138</c:v>
                </c:pt>
                <c:pt idx="92">
                  <c:v>7.1538453381610445</c:v>
                </c:pt>
                <c:pt idx="93">
                  <c:v>7.1542878485107311</c:v>
                </c:pt>
                <c:pt idx="94">
                  <c:v>7.151685847316398</c:v>
                </c:pt>
                <c:pt idx="95">
                  <c:v>7.1549220053077196</c:v>
                </c:pt>
                <c:pt idx="96">
                  <c:v>7.1540227496848798</c:v>
                </c:pt>
                <c:pt idx="97">
                  <c:v>7.152556930995166</c:v>
                </c:pt>
                <c:pt idx="98">
                  <c:v>7.1522279140086074</c:v>
                </c:pt>
                <c:pt idx="99">
                  <c:v>7.153363385616359</c:v>
                </c:pt>
                <c:pt idx="100">
                  <c:v>7.1541853421647179</c:v>
                </c:pt>
                <c:pt idx="101">
                  <c:v>7.1534606223588071</c:v>
                </c:pt>
                <c:pt idx="102">
                  <c:v>7.1554271957701792</c:v>
                </c:pt>
                <c:pt idx="103">
                  <c:v>7.1540508406461489</c:v>
                </c:pt>
                <c:pt idx="104">
                  <c:v>7.1537884012725188</c:v>
                </c:pt>
                <c:pt idx="105">
                  <c:v>7.1546924985525626</c:v>
                </c:pt>
                <c:pt idx="106">
                  <c:v>7.1537898986874975</c:v>
                </c:pt>
                <c:pt idx="107">
                  <c:v>7.1540316973716731</c:v>
                </c:pt>
                <c:pt idx="108">
                  <c:v>7.1540253392550932</c:v>
                </c:pt>
                <c:pt idx="109">
                  <c:v>7.1531572754000061</c:v>
                </c:pt>
                <c:pt idx="110">
                  <c:v>7.1536590580059443</c:v>
                </c:pt>
                <c:pt idx="111">
                  <c:v>7.1537500836227661</c:v>
                </c:pt>
                <c:pt idx="112">
                  <c:v>7.1537898587272277</c:v>
                </c:pt>
                <c:pt idx="113">
                  <c:v>7.1541973473254474</c:v>
                </c:pt>
                <c:pt idx="114">
                  <c:v>7.155672557145186</c:v>
                </c:pt>
                <c:pt idx="115">
                  <c:v>7.1541785972291843</c:v>
                </c:pt>
                <c:pt idx="116">
                  <c:v>7.1537374230278141</c:v>
                </c:pt>
                <c:pt idx="117">
                  <c:v>7.1556339198156014</c:v>
                </c:pt>
                <c:pt idx="118">
                  <c:v>7.1536487476260628</c:v>
                </c:pt>
                <c:pt idx="119">
                  <c:v>7.1540704360746705</c:v>
                </c:pt>
                <c:pt idx="120">
                  <c:v>7.155160643034467</c:v>
                </c:pt>
                <c:pt idx="121">
                  <c:v>7.1545891413862188</c:v>
                </c:pt>
                <c:pt idx="122">
                  <c:v>7.1542242213010629</c:v>
                </c:pt>
                <c:pt idx="123">
                  <c:v>7.1553801891420994</c:v>
                </c:pt>
                <c:pt idx="124">
                  <c:v>7.1561071201839308</c:v>
                </c:pt>
                <c:pt idx="125">
                  <c:v>7.1568425921849954</c:v>
                </c:pt>
                <c:pt idx="126">
                  <c:v>7.1577621749887852</c:v>
                </c:pt>
                <c:pt idx="127">
                  <c:v>7.1553245120852491</c:v>
                </c:pt>
                <c:pt idx="128">
                  <c:v>7.1568635858417089</c:v>
                </c:pt>
                <c:pt idx="129">
                  <c:v>7.1581332459762477</c:v>
                </c:pt>
                <c:pt idx="130">
                  <c:v>7.1578903796531614</c:v>
                </c:pt>
                <c:pt idx="131">
                  <c:v>7.1559305368906649</c:v>
                </c:pt>
                <c:pt idx="132">
                  <c:v>7.1587720850114334</c:v>
                </c:pt>
                <c:pt idx="133">
                  <c:v>7.1572237410217099</c:v>
                </c:pt>
                <c:pt idx="134">
                  <c:v>7.1578240595953631</c:v>
                </c:pt>
                <c:pt idx="135">
                  <c:v>7.1588865346278103</c:v>
                </c:pt>
                <c:pt idx="136">
                  <c:v>7.1580159337398035</c:v>
                </c:pt>
                <c:pt idx="137">
                  <c:v>7.1581942375336425</c:v>
                </c:pt>
                <c:pt idx="138">
                  <c:v>7.1583277173386239</c:v>
                </c:pt>
                <c:pt idx="139">
                  <c:v>7.1588348948417835</c:v>
                </c:pt>
                <c:pt idx="140">
                  <c:v>7.1579698074856095</c:v>
                </c:pt>
                <c:pt idx="141">
                  <c:v>7.1570087421168749</c:v>
                </c:pt>
                <c:pt idx="142">
                  <c:v>7.1586540749340379</c:v>
                </c:pt>
                <c:pt idx="143">
                  <c:v>7.15860900564231</c:v>
                </c:pt>
                <c:pt idx="144">
                  <c:v>7.1566539067118153</c:v>
                </c:pt>
                <c:pt idx="145">
                  <c:v>7.1603019256697422</c:v>
                </c:pt>
                <c:pt idx="146">
                  <c:v>7.1588733559489697</c:v>
                </c:pt>
                <c:pt idx="147">
                  <c:v>7.1587181955555437</c:v>
                </c:pt>
                <c:pt idx="148">
                  <c:v>7.1591362023497913</c:v>
                </c:pt>
                <c:pt idx="149">
                  <c:v>7.1605034536152434</c:v>
                </c:pt>
                <c:pt idx="150">
                  <c:v>7.1565403519119268</c:v>
                </c:pt>
                <c:pt idx="151">
                  <c:v>7.1597748788050204</c:v>
                </c:pt>
                <c:pt idx="152">
                  <c:v>7.1606563532053791</c:v>
                </c:pt>
                <c:pt idx="153">
                  <c:v>7.1594787235455621</c:v>
                </c:pt>
                <c:pt idx="154">
                  <c:v>7.1589815997678379</c:v>
                </c:pt>
                <c:pt idx="155">
                  <c:v>7.1572930568870783</c:v>
                </c:pt>
                <c:pt idx="156">
                  <c:v>7.158078468798923</c:v>
                </c:pt>
                <c:pt idx="157">
                  <c:v>7.158506655367546</c:v>
                </c:pt>
                <c:pt idx="158">
                  <c:v>7.1593592871941638</c:v>
                </c:pt>
                <c:pt idx="159">
                  <c:v>7.1613265579387093</c:v>
                </c:pt>
                <c:pt idx="160">
                  <c:v>7.1582051163293245</c:v>
                </c:pt>
                <c:pt idx="161">
                  <c:v>7.1611926967326527</c:v>
                </c:pt>
                <c:pt idx="162">
                  <c:v>7.1618753429354411</c:v>
                </c:pt>
                <c:pt idx="163">
                  <c:v>7.1615399784979692</c:v>
                </c:pt>
                <c:pt idx="164">
                  <c:v>7.1613283468193147</c:v>
                </c:pt>
                <c:pt idx="165">
                  <c:v>7.1616181408595372</c:v>
                </c:pt>
                <c:pt idx="166">
                  <c:v>7.1625233139824864</c:v>
                </c:pt>
                <c:pt idx="167">
                  <c:v>7.1610848803969329</c:v>
                </c:pt>
                <c:pt idx="168">
                  <c:v>7.1624418185141048</c:v>
                </c:pt>
                <c:pt idx="169">
                  <c:v>7.1610981254344281</c:v>
                </c:pt>
                <c:pt idx="170">
                  <c:v>7.1597844603390328</c:v>
                </c:pt>
                <c:pt idx="171">
                  <c:v>7.1593544849798949</c:v>
                </c:pt>
                <c:pt idx="172">
                  <c:v>7.1604623914697907</c:v>
                </c:pt>
                <c:pt idx="173">
                  <c:v>7.1597358132854376</c:v>
                </c:pt>
                <c:pt idx="174">
                  <c:v>7.1609251203685318</c:v>
                </c:pt>
                <c:pt idx="175">
                  <c:v>7.1615537997889618</c:v>
                </c:pt>
                <c:pt idx="176">
                  <c:v>7.160147463153244</c:v>
                </c:pt>
                <c:pt idx="177">
                  <c:v>7.1608363026940332</c:v>
                </c:pt>
                <c:pt idx="178">
                  <c:v>7.1607656536343738</c:v>
                </c:pt>
                <c:pt idx="179">
                  <c:v>7.1633019770203052</c:v>
                </c:pt>
                <c:pt idx="180">
                  <c:v>7.1598234875717575</c:v>
                </c:pt>
                <c:pt idx="181">
                  <c:v>7.160555124505148</c:v>
                </c:pt>
                <c:pt idx="182">
                  <c:v>7.161374066339131</c:v>
                </c:pt>
                <c:pt idx="183">
                  <c:v>7.1610904998606131</c:v>
                </c:pt>
                <c:pt idx="184">
                  <c:v>7.1603026788110338</c:v>
                </c:pt>
                <c:pt idx="185">
                  <c:v>7.1621607049383016</c:v>
                </c:pt>
                <c:pt idx="186">
                  <c:v>7.1624074497482431</c:v>
                </c:pt>
                <c:pt idx="187">
                  <c:v>7.1600198971443625</c:v>
                </c:pt>
                <c:pt idx="188">
                  <c:v>7.1613245938883274</c:v>
                </c:pt>
                <c:pt idx="189">
                  <c:v>7.1620895552572499</c:v>
                </c:pt>
                <c:pt idx="190">
                  <c:v>7.1611613765368825</c:v>
                </c:pt>
                <c:pt idx="191">
                  <c:v>7.161184456240103</c:v>
                </c:pt>
                <c:pt idx="192">
                  <c:v>7.162933510556373</c:v>
                </c:pt>
                <c:pt idx="193">
                  <c:v>7.1624727084467468</c:v>
                </c:pt>
                <c:pt idx="194">
                  <c:v>7.1625210444945946</c:v>
                </c:pt>
                <c:pt idx="195">
                  <c:v>7.161317434839237</c:v>
                </c:pt>
                <c:pt idx="196">
                  <c:v>7.1631841808153318</c:v>
                </c:pt>
                <c:pt idx="197">
                  <c:v>7.1632886908710525</c:v>
                </c:pt>
                <c:pt idx="198">
                  <c:v>7.1638037681277265</c:v>
                </c:pt>
                <c:pt idx="199">
                  <c:v>7.1638911637275271</c:v>
                </c:pt>
                <c:pt idx="200">
                  <c:v>7.1650273156129458</c:v>
                </c:pt>
                <c:pt idx="201">
                  <c:v>7.1639210652809187</c:v>
                </c:pt>
                <c:pt idx="202">
                  <c:v>7.1636038297602198</c:v>
                </c:pt>
                <c:pt idx="203">
                  <c:v>7.163295968677474</c:v>
                </c:pt>
                <c:pt idx="204">
                  <c:v>7.1635524887812307</c:v>
                </c:pt>
                <c:pt idx="205">
                  <c:v>7.1631641162703694</c:v>
                </c:pt>
                <c:pt idx="206">
                  <c:v>7.1639021846824793</c:v>
                </c:pt>
                <c:pt idx="207">
                  <c:v>7.1630085176374063</c:v>
                </c:pt>
                <c:pt idx="208">
                  <c:v>7.1641388163938524</c:v>
                </c:pt>
                <c:pt idx="209">
                  <c:v>7.1639869239164558</c:v>
                </c:pt>
                <c:pt idx="210">
                  <c:v>7.1662186238394208</c:v>
                </c:pt>
                <c:pt idx="211">
                  <c:v>7.1636388777181894</c:v>
                </c:pt>
                <c:pt idx="212">
                  <c:v>7.1642954051653387</c:v>
                </c:pt>
                <c:pt idx="213">
                  <c:v>7.1662095388061235</c:v>
                </c:pt>
                <c:pt idx="214">
                  <c:v>7.1638002350403953</c:v>
                </c:pt>
                <c:pt idx="215">
                  <c:v>7.1650058231067639</c:v>
                </c:pt>
                <c:pt idx="216">
                  <c:v>7.1654634417149339</c:v>
                </c:pt>
                <c:pt idx="217">
                  <c:v>7.1640424985293913</c:v>
                </c:pt>
                <c:pt idx="218">
                  <c:v>7.1641669152418688</c:v>
                </c:pt>
                <c:pt idx="219">
                  <c:v>7.1644934141567198</c:v>
                </c:pt>
                <c:pt idx="220">
                  <c:v>7.1648174101222759</c:v>
                </c:pt>
                <c:pt idx="221">
                  <c:v>7.1651161203105014</c:v>
                </c:pt>
                <c:pt idx="222">
                  <c:v>7.1649982143131101</c:v>
                </c:pt>
                <c:pt idx="223">
                  <c:v>7.1647140836103862</c:v>
                </c:pt>
                <c:pt idx="224">
                  <c:v>7.1664252111047659</c:v>
                </c:pt>
                <c:pt idx="225">
                  <c:v>7.1645606585486821</c:v>
                </c:pt>
                <c:pt idx="226">
                  <c:v>7.1650012710520352</c:v>
                </c:pt>
                <c:pt idx="227">
                  <c:v>7.1660391896139028</c:v>
                </c:pt>
                <c:pt idx="228">
                  <c:v>7.1643821096919087</c:v>
                </c:pt>
                <c:pt idx="229">
                  <c:v>7.1650005702992967</c:v>
                </c:pt>
                <c:pt idx="230">
                  <c:v>7.1657630251266511</c:v>
                </c:pt>
                <c:pt idx="231">
                  <c:v>7.1652270125294262</c:v>
                </c:pt>
                <c:pt idx="232">
                  <c:v>7.1646129306036235</c:v>
                </c:pt>
                <c:pt idx="233">
                  <c:v>7.1653120981349439</c:v>
                </c:pt>
                <c:pt idx="234">
                  <c:v>7.1669816999028466</c:v>
                </c:pt>
                <c:pt idx="235">
                  <c:v>7.1663239030937911</c:v>
                </c:pt>
                <c:pt idx="236">
                  <c:v>7.1664465719948911</c:v>
                </c:pt>
                <c:pt idx="237">
                  <c:v>7.1686726620139893</c:v>
                </c:pt>
                <c:pt idx="238">
                  <c:v>7.1679672485127632</c:v>
                </c:pt>
                <c:pt idx="239">
                  <c:v>7.1653218978951898</c:v>
                </c:pt>
                <c:pt idx="240">
                  <c:v>7.165197435599679</c:v>
                </c:pt>
                <c:pt idx="241">
                  <c:v>7.1688133790531765</c:v>
                </c:pt>
                <c:pt idx="242">
                  <c:v>7.1656851878185073</c:v>
                </c:pt>
                <c:pt idx="243">
                  <c:v>7.1670582623700998</c:v>
                </c:pt>
                <c:pt idx="244">
                  <c:v>7.1657205365227599</c:v>
                </c:pt>
                <c:pt idx="245">
                  <c:v>7.1672542575213587</c:v>
                </c:pt>
                <c:pt idx="246">
                  <c:v>7.1652253408999975</c:v>
                </c:pt>
                <c:pt idx="247">
                  <c:v>7.1670988624712191</c:v>
                </c:pt>
                <c:pt idx="248">
                  <c:v>7.1681776158697765</c:v>
                </c:pt>
                <c:pt idx="249">
                  <c:v>7.166656851553542</c:v>
                </c:pt>
                <c:pt idx="250">
                  <c:v>7.1667967384970508</c:v>
                </c:pt>
                <c:pt idx="251">
                  <c:v>7.1674116535254679</c:v>
                </c:pt>
                <c:pt idx="252">
                  <c:v>7.1687597687621158</c:v>
                </c:pt>
                <c:pt idx="253">
                  <c:v>7.1667089918192364</c:v>
                </c:pt>
                <c:pt idx="254">
                  <c:v>7.1679583418125352</c:v>
                </c:pt>
                <c:pt idx="255">
                  <c:v>7.167813963603642</c:v>
                </c:pt>
                <c:pt idx="256">
                  <c:v>7.1682002103433655</c:v>
                </c:pt>
                <c:pt idx="257">
                  <c:v>7.167438328823831</c:v>
                </c:pt>
                <c:pt idx="258">
                  <c:v>7.1683389011348693</c:v>
                </c:pt>
                <c:pt idx="259">
                  <c:v>7.1694642824801109</c:v>
                </c:pt>
                <c:pt idx="260">
                  <c:v>7.168894989257053</c:v>
                </c:pt>
                <c:pt idx="261">
                  <c:v>7.1680721135541559</c:v>
                </c:pt>
                <c:pt idx="262">
                  <c:v>7.1696239695747535</c:v>
                </c:pt>
                <c:pt idx="263">
                  <c:v>7.1693665595419462</c:v>
                </c:pt>
                <c:pt idx="264">
                  <c:v>7.168782390280044</c:v>
                </c:pt>
                <c:pt idx="265">
                  <c:v>7.1679004205744983</c:v>
                </c:pt>
                <c:pt idx="266">
                  <c:v>7.1683702491669941</c:v>
                </c:pt>
                <c:pt idx="267">
                  <c:v>7.1694559551246515</c:v>
                </c:pt>
                <c:pt idx="268">
                  <c:v>7.165635313262591</c:v>
                </c:pt>
                <c:pt idx="269">
                  <c:v>7.167673097342349</c:v>
                </c:pt>
                <c:pt idx="270">
                  <c:v>7.1709499204840466</c:v>
                </c:pt>
                <c:pt idx="271">
                  <c:v>7.1693848779160243</c:v>
                </c:pt>
                <c:pt idx="272">
                  <c:v>7.1665205427294403</c:v>
                </c:pt>
                <c:pt idx="273">
                  <c:v>7.1684165007416016</c:v>
                </c:pt>
                <c:pt idx="274">
                  <c:v>7.1694544758677941</c:v>
                </c:pt>
                <c:pt idx="275">
                  <c:v>7.1669308581660811</c:v>
                </c:pt>
                <c:pt idx="276">
                  <c:v>7.1676867172723231</c:v>
                </c:pt>
                <c:pt idx="277">
                  <c:v>7.1681854987763769</c:v>
                </c:pt>
                <c:pt idx="278">
                  <c:v>7.1683403096561991</c:v>
                </c:pt>
                <c:pt idx="279">
                  <c:v>7.168446466341015</c:v>
                </c:pt>
                <c:pt idx="280">
                  <c:v>7.1690833142048316</c:v>
                </c:pt>
                <c:pt idx="281">
                  <c:v>7.168271663563031</c:v>
                </c:pt>
                <c:pt idx="282">
                  <c:v>7.1692918133971864</c:v>
                </c:pt>
                <c:pt idx="283">
                  <c:v>7.1693925197399011</c:v>
                </c:pt>
                <c:pt idx="284">
                  <c:v>7.1689247297918177</c:v>
                </c:pt>
                <c:pt idx="285">
                  <c:v>7.1707835310549752</c:v>
                </c:pt>
                <c:pt idx="286">
                  <c:v>7.1663068534343521</c:v>
                </c:pt>
                <c:pt idx="287">
                  <c:v>7.1678459306989364</c:v>
                </c:pt>
                <c:pt idx="288">
                  <c:v>7.167409994153493</c:v>
                </c:pt>
                <c:pt idx="289">
                  <c:v>7.1681482963627721</c:v>
                </c:pt>
                <c:pt idx="290">
                  <c:v>7.168933822622062</c:v>
                </c:pt>
                <c:pt idx="291">
                  <c:v>7.1689868220618935</c:v>
                </c:pt>
                <c:pt idx="292">
                  <c:v>7.170555032857183</c:v>
                </c:pt>
                <c:pt idx="293">
                  <c:v>7.1694696422098723</c:v>
                </c:pt>
                <c:pt idx="294">
                  <c:v>7.1696709809157833</c:v>
                </c:pt>
                <c:pt idx="295">
                  <c:v>7.1696188873507971</c:v>
                </c:pt>
                <c:pt idx="296">
                  <c:v>7.1704246632409561</c:v>
                </c:pt>
                <c:pt idx="297">
                  <c:v>7.1716700320385156</c:v>
                </c:pt>
                <c:pt idx="298">
                  <c:v>7.1679509874830796</c:v>
                </c:pt>
                <c:pt idx="299">
                  <c:v>7.1680464989510604</c:v>
                </c:pt>
                <c:pt idx="300">
                  <c:v>7.1699964089591059</c:v>
                </c:pt>
                <c:pt idx="301">
                  <c:v>7.1697762814769268</c:v>
                </c:pt>
                <c:pt idx="302">
                  <c:v>7.1675147524410505</c:v>
                </c:pt>
                <c:pt idx="303">
                  <c:v>7.1680441560646599</c:v>
                </c:pt>
                <c:pt idx="304">
                  <c:v>7.1700798981908154</c:v>
                </c:pt>
                <c:pt idx="305">
                  <c:v>7.169046673442236</c:v>
                </c:pt>
                <c:pt idx="306">
                  <c:v>7.1705053585887288</c:v>
                </c:pt>
                <c:pt idx="307">
                  <c:v>7.1694643723641498</c:v>
                </c:pt>
                <c:pt idx="308">
                  <c:v>7.1704700147663303</c:v>
                </c:pt>
                <c:pt idx="309">
                  <c:v>7.1691707877392474</c:v>
                </c:pt>
                <c:pt idx="310">
                  <c:v>7.1677012115415044</c:v>
                </c:pt>
                <c:pt idx="311">
                  <c:v>7.1676220472389627</c:v>
                </c:pt>
                <c:pt idx="312">
                  <c:v>7.1697816263759018</c:v>
                </c:pt>
                <c:pt idx="313">
                  <c:v>7.1698193298586927</c:v>
                </c:pt>
                <c:pt idx="314">
                  <c:v>7.1681623434401942</c:v>
                </c:pt>
                <c:pt idx="315">
                  <c:v>7.1713860179190192</c:v>
                </c:pt>
                <c:pt idx="316">
                  <c:v>7.1723649567243264</c:v>
                </c:pt>
                <c:pt idx="317">
                  <c:v>7.1720133968651272</c:v>
                </c:pt>
                <c:pt idx="318">
                  <c:v>7.168807184666897</c:v>
                </c:pt>
                <c:pt idx="319">
                  <c:v>7.1693713767440439</c:v>
                </c:pt>
                <c:pt idx="320">
                  <c:v>7.171136649399573</c:v>
                </c:pt>
                <c:pt idx="321">
                  <c:v>7.1699436157003866</c:v>
                </c:pt>
                <c:pt idx="322">
                  <c:v>7.1675079407194726</c:v>
                </c:pt>
                <c:pt idx="323">
                  <c:v>7.1679024439779209</c:v>
                </c:pt>
                <c:pt idx="324">
                  <c:v>7.1700988514083228</c:v>
                </c:pt>
                <c:pt idx="325">
                  <c:v>7.1693673575347194</c:v>
                </c:pt>
                <c:pt idx="326">
                  <c:v>7.1701721882325256</c:v>
                </c:pt>
                <c:pt idx="327">
                  <c:v>7.1697151005327084</c:v>
                </c:pt>
                <c:pt idx="328">
                  <c:v>7.17302666291544</c:v>
                </c:pt>
                <c:pt idx="329">
                  <c:v>7.1708525598335449</c:v>
                </c:pt>
                <c:pt idx="330">
                  <c:v>7.1704980974459289</c:v>
                </c:pt>
                <c:pt idx="331">
                  <c:v>7.1686376755026515</c:v>
                </c:pt>
                <c:pt idx="332">
                  <c:v>7.1705914855254571</c:v>
                </c:pt>
                <c:pt idx="333">
                  <c:v>7.1695884782872525</c:v>
                </c:pt>
                <c:pt idx="334">
                  <c:v>7.1684598913728568</c:v>
                </c:pt>
                <c:pt idx="335">
                  <c:v>7.1697781884256759</c:v>
                </c:pt>
                <c:pt idx="336">
                  <c:v>7.1713881038982734</c:v>
                </c:pt>
                <c:pt idx="337">
                  <c:v>7.172194700135595</c:v>
                </c:pt>
                <c:pt idx="338">
                  <c:v>7.1701629340036597</c:v>
                </c:pt>
                <c:pt idx="339">
                  <c:v>7.169852957475201</c:v>
                </c:pt>
                <c:pt idx="340">
                  <c:v>7.1736266739349546</c:v>
                </c:pt>
                <c:pt idx="341">
                  <c:v>7.1730557162618345</c:v>
                </c:pt>
                <c:pt idx="342">
                  <c:v>7.1717872629398913</c:v>
                </c:pt>
                <c:pt idx="343">
                  <c:v>7.1710631612762574</c:v>
                </c:pt>
                <c:pt idx="344">
                  <c:v>7.1711098646387494</c:v>
                </c:pt>
                <c:pt idx="345">
                  <c:v>7.1720425678354278</c:v>
                </c:pt>
                <c:pt idx="346">
                  <c:v>7.1693448959572867</c:v>
                </c:pt>
                <c:pt idx="347">
                  <c:v>7.1703523776876548</c:v>
                </c:pt>
                <c:pt idx="348">
                  <c:v>7.1745077218256599</c:v>
                </c:pt>
                <c:pt idx="349">
                  <c:v>7.1735490371575654</c:v>
                </c:pt>
                <c:pt idx="350">
                  <c:v>7.1711730376683906</c:v>
                </c:pt>
                <c:pt idx="351">
                  <c:v>7.1722780529242858</c:v>
                </c:pt>
                <c:pt idx="352">
                  <c:v>7.1715744737314218</c:v>
                </c:pt>
                <c:pt idx="353">
                  <c:v>7.1716685882675932</c:v>
                </c:pt>
                <c:pt idx="354">
                  <c:v>7.1693021863477639</c:v>
                </c:pt>
                <c:pt idx="355">
                  <c:v>7.1721756985739837</c:v>
                </c:pt>
                <c:pt idx="356">
                  <c:v>7.1722204726959653</c:v>
                </c:pt>
                <c:pt idx="357">
                  <c:v>7.1742155504347425</c:v>
                </c:pt>
                <c:pt idx="358">
                  <c:v>7.1711886937630478</c:v>
                </c:pt>
                <c:pt idx="359">
                  <c:v>7.1714556943327352</c:v>
                </c:pt>
                <c:pt idx="360">
                  <c:v>7.1721957905421982</c:v>
                </c:pt>
                <c:pt idx="361">
                  <c:v>7.1737386983103875</c:v>
                </c:pt>
                <c:pt idx="362">
                  <c:v>7.1723260418357047</c:v>
                </c:pt>
                <c:pt idx="363">
                  <c:v>7.169203867847564</c:v>
                </c:pt>
                <c:pt idx="364">
                  <c:v>7.1722196241551766</c:v>
                </c:pt>
                <c:pt idx="365">
                  <c:v>7.1736997468013044</c:v>
                </c:pt>
                <c:pt idx="366">
                  <c:v>7.1720266370235795</c:v>
                </c:pt>
                <c:pt idx="367">
                  <c:v>7.1691615936915971</c:v>
                </c:pt>
                <c:pt idx="368">
                  <c:v>7.1719334795874294</c:v>
                </c:pt>
                <c:pt idx="369">
                  <c:v>7.1713354952903554</c:v>
                </c:pt>
                <c:pt idx="370">
                  <c:v>7.1735391127025423</c:v>
                </c:pt>
                <c:pt idx="371">
                  <c:v>7.1713849249190416</c:v>
                </c:pt>
                <c:pt idx="372">
                  <c:v>7.1712989833678797</c:v>
                </c:pt>
                <c:pt idx="373">
                  <c:v>7.171231581772715</c:v>
                </c:pt>
                <c:pt idx="374">
                  <c:v>7.1728592271798792</c:v>
                </c:pt>
                <c:pt idx="375">
                  <c:v>7.1710202328332375</c:v>
                </c:pt>
                <c:pt idx="376">
                  <c:v>7.17089440829771</c:v>
                </c:pt>
                <c:pt idx="377">
                  <c:v>7.1704131239457682</c:v>
                </c:pt>
                <c:pt idx="378">
                  <c:v>7.1718413342146823</c:v>
                </c:pt>
                <c:pt idx="379">
                  <c:v>7.1709897335055839</c:v>
                </c:pt>
                <c:pt idx="380">
                  <c:v>7.1699103280307508</c:v>
                </c:pt>
                <c:pt idx="381">
                  <c:v>7.1703306990381428</c:v>
                </c:pt>
                <c:pt idx="382">
                  <c:v>7.1731520382939529</c:v>
                </c:pt>
                <c:pt idx="383">
                  <c:v>7.1724951910814214</c:v>
                </c:pt>
                <c:pt idx="384">
                  <c:v>7.1704957780427687</c:v>
                </c:pt>
                <c:pt idx="385">
                  <c:v>7.1694947847028807</c:v>
                </c:pt>
                <c:pt idx="386">
                  <c:v>7.1710892162331437</c:v>
                </c:pt>
                <c:pt idx="387">
                  <c:v>7.1727750454004138</c:v>
                </c:pt>
                <c:pt idx="388">
                  <c:v>7.1698245278728621</c:v>
                </c:pt>
                <c:pt idx="389">
                  <c:v>7.1702397513123266</c:v>
                </c:pt>
                <c:pt idx="390">
                  <c:v>7.1719754652565237</c:v>
                </c:pt>
                <c:pt idx="391">
                  <c:v>7.1734185901587386</c:v>
                </c:pt>
                <c:pt idx="392">
                  <c:v>7.1711918273299498</c:v>
                </c:pt>
                <c:pt idx="393">
                  <c:v>7.1712551356662484</c:v>
                </c:pt>
                <c:pt idx="394">
                  <c:v>7.1714850190350923</c:v>
                </c:pt>
                <c:pt idx="395">
                  <c:v>7.1722152588509056</c:v>
                </c:pt>
                <c:pt idx="396">
                  <c:v>7.1709694805281661</c:v>
                </c:pt>
                <c:pt idx="397">
                  <c:v>7.1713794332011247</c:v>
                </c:pt>
                <c:pt idx="398">
                  <c:v>7.170660949314013</c:v>
                </c:pt>
                <c:pt idx="399">
                  <c:v>7.1729011063986787</c:v>
                </c:pt>
                <c:pt idx="400">
                  <c:v>7.1738692310279486</c:v>
                </c:pt>
                <c:pt idx="401">
                  <c:v>7.1722189774302123</c:v>
                </c:pt>
                <c:pt idx="402">
                  <c:v>7.1705283278321001</c:v>
                </c:pt>
                <c:pt idx="403">
                  <c:v>7.1718630786985909</c:v>
                </c:pt>
                <c:pt idx="404">
                  <c:v>7.1723769293216826</c:v>
                </c:pt>
                <c:pt idx="405">
                  <c:v>7.1719545198345029</c:v>
                </c:pt>
                <c:pt idx="406">
                  <c:v>7.1703376777978729</c:v>
                </c:pt>
                <c:pt idx="407">
                  <c:v>7.1720266496920253</c:v>
                </c:pt>
                <c:pt idx="408">
                  <c:v>7.173547027637996</c:v>
                </c:pt>
                <c:pt idx="409">
                  <c:v>7.1737507825784927</c:v>
                </c:pt>
                <c:pt idx="410">
                  <c:v>7.1717224068634238</c:v>
                </c:pt>
                <c:pt idx="411">
                  <c:v>7.1708910368041092</c:v>
                </c:pt>
                <c:pt idx="412">
                  <c:v>7.1723692382066968</c:v>
                </c:pt>
                <c:pt idx="413">
                  <c:v>7.1724642876354281</c:v>
                </c:pt>
                <c:pt idx="414">
                  <c:v>7.1705517643330365</c:v>
                </c:pt>
                <c:pt idx="415">
                  <c:v>7.1710899095936131</c:v>
                </c:pt>
                <c:pt idx="416">
                  <c:v>7.1720908388337978</c:v>
                </c:pt>
                <c:pt idx="417">
                  <c:v>7.1745322362743948</c:v>
                </c:pt>
                <c:pt idx="418">
                  <c:v>7.1736094958952341</c:v>
                </c:pt>
                <c:pt idx="419">
                  <c:v>7.170526656186226</c:v>
                </c:pt>
                <c:pt idx="420">
                  <c:v>7.1709742613964673</c:v>
                </c:pt>
                <c:pt idx="421">
                  <c:v>7.1730255970495111</c:v>
                </c:pt>
                <c:pt idx="422">
                  <c:v>7.1736763334544866</c:v>
                </c:pt>
                <c:pt idx="423">
                  <c:v>7.1731839967141751</c:v>
                </c:pt>
                <c:pt idx="424">
                  <c:v>7.1704202180234553</c:v>
                </c:pt>
                <c:pt idx="425">
                  <c:v>7.1717605600656977</c:v>
                </c:pt>
                <c:pt idx="426">
                  <c:v>7.1727896210547657</c:v>
                </c:pt>
                <c:pt idx="427">
                  <c:v>7.1736710077887036</c:v>
                </c:pt>
                <c:pt idx="428">
                  <c:v>7.1704002994816047</c:v>
                </c:pt>
                <c:pt idx="429">
                  <c:v>7.1717286639965021</c:v>
                </c:pt>
                <c:pt idx="430">
                  <c:v>7.1735782968676762</c:v>
                </c:pt>
                <c:pt idx="431">
                  <c:v>7.1733190301318093</c:v>
                </c:pt>
                <c:pt idx="432">
                  <c:v>7.1703297716160694</c:v>
                </c:pt>
                <c:pt idx="433">
                  <c:v>7.1718392064743002</c:v>
                </c:pt>
                <c:pt idx="434">
                  <c:v>7.1719452412448677</c:v>
                </c:pt>
                <c:pt idx="435">
                  <c:v>7.1739707987287336</c:v>
                </c:pt>
                <c:pt idx="436">
                  <c:v>7.1721095340687766</c:v>
                </c:pt>
                <c:pt idx="437">
                  <c:v>7.1700394387082156</c:v>
                </c:pt>
                <c:pt idx="438">
                  <c:v>7.1699924980190488</c:v>
                </c:pt>
                <c:pt idx="439">
                  <c:v>7.1730579295797536</c:v>
                </c:pt>
                <c:pt idx="440">
                  <c:v>7.1744744419804709</c:v>
                </c:pt>
                <c:pt idx="441">
                  <c:v>7.1721083208995831</c:v>
                </c:pt>
                <c:pt idx="442">
                  <c:v>7.1708826360799582</c:v>
                </c:pt>
                <c:pt idx="443">
                  <c:v>7.1706714814902739</c:v>
                </c:pt>
                <c:pt idx="444">
                  <c:v>7.1756766243109338</c:v>
                </c:pt>
                <c:pt idx="445">
                  <c:v>7.1740058574112471</c:v>
                </c:pt>
                <c:pt idx="446">
                  <c:v>7.1710797814087082</c:v>
                </c:pt>
                <c:pt idx="447">
                  <c:v>7.1723397499417771</c:v>
                </c:pt>
                <c:pt idx="448">
                  <c:v>7.1725386373067632</c:v>
                </c:pt>
                <c:pt idx="449">
                  <c:v>7.1744742581591581</c:v>
                </c:pt>
                <c:pt idx="450">
                  <c:v>7.1722818716793899</c:v>
                </c:pt>
                <c:pt idx="451">
                  <c:v>7.1709983529451709</c:v>
                </c:pt>
                <c:pt idx="452">
                  <c:v>7.1723066712534465</c:v>
                </c:pt>
                <c:pt idx="453">
                  <c:v>7.1743579235728419</c:v>
                </c:pt>
                <c:pt idx="454">
                  <c:v>7.1742858217624645</c:v>
                </c:pt>
                <c:pt idx="455">
                  <c:v>7.1727553464642586</c:v>
                </c:pt>
                <c:pt idx="456">
                  <c:v>7.1717249823538234</c:v>
                </c:pt>
                <c:pt idx="457">
                  <c:v>7.1708830945766699</c:v>
                </c:pt>
                <c:pt idx="458">
                  <c:v>7.1728817505060025</c:v>
                </c:pt>
                <c:pt idx="459">
                  <c:v>7.1736481461174577</c:v>
                </c:pt>
                <c:pt idx="460">
                  <c:v>7.170661434482394</c:v>
                </c:pt>
                <c:pt idx="461">
                  <c:v>7.1709147165279479</c:v>
                </c:pt>
                <c:pt idx="462">
                  <c:v>7.1722594485693101</c:v>
                </c:pt>
                <c:pt idx="463">
                  <c:v>7.1743444504309206</c:v>
                </c:pt>
                <c:pt idx="464">
                  <c:v>7.1708491916020849</c:v>
                </c:pt>
                <c:pt idx="465">
                  <c:v>7.1712648301842945</c:v>
                </c:pt>
                <c:pt idx="466">
                  <c:v>7.1709687326836065</c:v>
                </c:pt>
                <c:pt idx="467">
                  <c:v>7.1717773957016338</c:v>
                </c:pt>
                <c:pt idx="468">
                  <c:v>7.1733939797904185</c:v>
                </c:pt>
                <c:pt idx="469">
                  <c:v>7.170845170027432</c:v>
                </c:pt>
                <c:pt idx="470">
                  <c:v>7.1711342099168238</c:v>
                </c:pt>
                <c:pt idx="471">
                  <c:v>7.1725690622040705</c:v>
                </c:pt>
                <c:pt idx="472">
                  <c:v>7.1744645923792563</c:v>
                </c:pt>
                <c:pt idx="473">
                  <c:v>7.1745444152095494</c:v>
                </c:pt>
                <c:pt idx="474">
                  <c:v>7.1720990214978286</c:v>
                </c:pt>
                <c:pt idx="475">
                  <c:v>7.1729160029681029</c:v>
                </c:pt>
                <c:pt idx="476">
                  <c:v>7.1727936397170886</c:v>
                </c:pt>
                <c:pt idx="477">
                  <c:v>7.1760252920639864</c:v>
                </c:pt>
                <c:pt idx="478">
                  <c:v>7.1753253784047759</c:v>
                </c:pt>
                <c:pt idx="479">
                  <c:v>7.1713911160259078</c:v>
                </c:pt>
                <c:pt idx="480">
                  <c:v>7.1717081631865955</c:v>
                </c:pt>
                <c:pt idx="481">
                  <c:v>7.1735829998893834</c:v>
                </c:pt>
                <c:pt idx="482">
                  <c:v>7.174601547191406</c:v>
                </c:pt>
                <c:pt idx="483">
                  <c:v>7.174618857529298</c:v>
                </c:pt>
                <c:pt idx="484">
                  <c:v>7.1724298649745846</c:v>
                </c:pt>
                <c:pt idx="485">
                  <c:v>7.1729558911970974</c:v>
                </c:pt>
                <c:pt idx="486">
                  <c:v>7.1739924181912791</c:v>
                </c:pt>
                <c:pt idx="487">
                  <c:v>7.1766288731420884</c:v>
                </c:pt>
                <c:pt idx="488">
                  <c:v>7.1730257369097936</c:v>
                </c:pt>
                <c:pt idx="489">
                  <c:v>7.1727983867409275</c:v>
                </c:pt>
                <c:pt idx="490">
                  <c:v>7.1713850404349682</c:v>
                </c:pt>
                <c:pt idx="491">
                  <c:v>7.1749831773017849</c:v>
                </c:pt>
                <c:pt idx="492">
                  <c:v>7.174052988798727</c:v>
                </c:pt>
                <c:pt idx="493">
                  <c:v>7.1728974115873321</c:v>
                </c:pt>
                <c:pt idx="494">
                  <c:v>7.169915866305745</c:v>
                </c:pt>
                <c:pt idx="495">
                  <c:v>7.1722003002821477</c:v>
                </c:pt>
                <c:pt idx="496">
                  <c:v>7.1739371570903838</c:v>
                </c:pt>
                <c:pt idx="497">
                  <c:v>7.1721413403290617</c:v>
                </c:pt>
                <c:pt idx="498">
                  <c:v>7.1708218998487503</c:v>
                </c:pt>
                <c:pt idx="499">
                  <c:v>7.1711083149179782</c:v>
                </c:pt>
                <c:pt idx="500">
                  <c:v>7.1732156914619649</c:v>
                </c:pt>
                <c:pt idx="501">
                  <c:v>7.174128536674707</c:v>
                </c:pt>
                <c:pt idx="502">
                  <c:v>7.172820949434942</c:v>
                </c:pt>
                <c:pt idx="503">
                  <c:v>7.1713070490987887</c:v>
                </c:pt>
                <c:pt idx="504">
                  <c:v>7.1718017225973911</c:v>
                </c:pt>
                <c:pt idx="505">
                  <c:v>7.1764188806410196</c:v>
                </c:pt>
                <c:pt idx="506">
                  <c:v>7.1762375914053447</c:v>
                </c:pt>
                <c:pt idx="507">
                  <c:v>7.1742159264954797</c:v>
                </c:pt>
                <c:pt idx="508">
                  <c:v>7.1736383443422032</c:v>
                </c:pt>
                <c:pt idx="509">
                  <c:v>7.1743801671270191</c:v>
                </c:pt>
                <c:pt idx="510">
                  <c:v>7.1758526863873691</c:v>
                </c:pt>
                <c:pt idx="511">
                  <c:v>7.1766272519357921</c:v>
                </c:pt>
                <c:pt idx="512">
                  <c:v>7.1721272811497787</c:v>
                </c:pt>
                <c:pt idx="513">
                  <c:v>7.1707067807853822</c:v>
                </c:pt>
                <c:pt idx="514">
                  <c:v>7.1738263611767641</c:v>
                </c:pt>
                <c:pt idx="515">
                  <c:v>7.1766956393962129</c:v>
                </c:pt>
                <c:pt idx="516">
                  <c:v>7.1740096584292425</c:v>
                </c:pt>
                <c:pt idx="517">
                  <c:v>7.1724528039508799</c:v>
                </c:pt>
                <c:pt idx="518">
                  <c:v>7.1715952465847614</c:v>
                </c:pt>
                <c:pt idx="519">
                  <c:v>7.1743432104577582</c:v>
                </c:pt>
                <c:pt idx="520">
                  <c:v>7.1758361433043003</c:v>
                </c:pt>
                <c:pt idx="521">
                  <c:v>7.1732124116559088</c:v>
                </c:pt>
                <c:pt idx="522">
                  <c:v>7.1731119066661311</c:v>
                </c:pt>
                <c:pt idx="523">
                  <c:v>7.1727742271131945</c:v>
                </c:pt>
                <c:pt idx="524">
                  <c:v>7.1766042233576686</c:v>
                </c:pt>
                <c:pt idx="525">
                  <c:v>7.1758323776192245</c:v>
                </c:pt>
                <c:pt idx="526">
                  <c:v>7.1730869622484228</c:v>
                </c:pt>
                <c:pt idx="527">
                  <c:v>7.1729045708660859</c:v>
                </c:pt>
                <c:pt idx="528">
                  <c:v>7.1752531926387189</c:v>
                </c:pt>
                <c:pt idx="529">
                  <c:v>7.1767248988725427</c:v>
                </c:pt>
                <c:pt idx="530">
                  <c:v>7.1739932385930896</c:v>
                </c:pt>
                <c:pt idx="531">
                  <c:v>7.1720838625365424</c:v>
                </c:pt>
                <c:pt idx="532">
                  <c:v>7.1715207652198325</c:v>
                </c:pt>
                <c:pt idx="533">
                  <c:v>7.1739295184547611</c:v>
                </c:pt>
                <c:pt idx="534">
                  <c:v>7.1756815496618191</c:v>
                </c:pt>
                <c:pt idx="535">
                  <c:v>7.1741370537221467</c:v>
                </c:pt>
                <c:pt idx="536">
                  <c:v>7.1710622045252421</c:v>
                </c:pt>
                <c:pt idx="537">
                  <c:v>7.1715693120906021</c:v>
                </c:pt>
                <c:pt idx="538">
                  <c:v>7.1733305029011039</c:v>
                </c:pt>
                <c:pt idx="539">
                  <c:v>7.1749772807335042</c:v>
                </c:pt>
                <c:pt idx="540">
                  <c:v>7.1730525131759402</c:v>
                </c:pt>
                <c:pt idx="541">
                  <c:v>7.1723932109488331</c:v>
                </c:pt>
                <c:pt idx="542">
                  <c:v>7.1739312746499131</c:v>
                </c:pt>
                <c:pt idx="543">
                  <c:v>7.1754058180274214</c:v>
                </c:pt>
                <c:pt idx="544">
                  <c:v>7.1786151819664141</c:v>
                </c:pt>
                <c:pt idx="545">
                  <c:v>7.1750090011169103</c:v>
                </c:pt>
                <c:pt idx="546">
                  <c:v>7.1745842514538136</c:v>
                </c:pt>
                <c:pt idx="547">
                  <c:v>7.1719932037284524</c:v>
                </c:pt>
                <c:pt idx="548">
                  <c:v>7.1748121575516546</c:v>
                </c:pt>
                <c:pt idx="549">
                  <c:v>7.1764613212102102</c:v>
                </c:pt>
                <c:pt idx="550">
                  <c:v>7.1759504394959954</c:v>
                </c:pt>
                <c:pt idx="551">
                  <c:v>7.1723756975308559</c:v>
                </c:pt>
                <c:pt idx="552">
                  <c:v>7.1722272503813205</c:v>
                </c:pt>
                <c:pt idx="553">
                  <c:v>7.1752393627274955</c:v>
                </c:pt>
                <c:pt idx="554">
                  <c:v>7.1744811060033147</c:v>
                </c:pt>
                <c:pt idx="555">
                  <c:v>7.1779397559775147</c:v>
                </c:pt>
                <c:pt idx="556">
                  <c:v>7.5791939671605331</c:v>
                </c:pt>
                <c:pt idx="557">
                  <c:v>7.787763642944177</c:v>
                </c:pt>
                <c:pt idx="558">
                  <c:v>7.9496275966406502</c:v>
                </c:pt>
                <c:pt idx="559">
                  <c:v>8.1072889392639311</c:v>
                </c:pt>
                <c:pt idx="560">
                  <c:v>8.4112981015388648</c:v>
                </c:pt>
                <c:pt idx="561">
                  <c:v>8.5486826609809121</c:v>
                </c:pt>
                <c:pt idx="562">
                  <c:v>8.6893702531262509</c:v>
                </c:pt>
                <c:pt idx="563">
                  <c:v>8.8177645969681819</c:v>
                </c:pt>
                <c:pt idx="564">
                  <c:v>9.0820450823487651</c:v>
                </c:pt>
                <c:pt idx="565">
                  <c:v>9.2131654595732506</c:v>
                </c:pt>
                <c:pt idx="566">
                  <c:v>9.3368138674725518</c:v>
                </c:pt>
                <c:pt idx="567">
                  <c:v>9.4609565550320927</c:v>
                </c:pt>
                <c:pt idx="568">
                  <c:v>9.7202282519410339</c:v>
                </c:pt>
                <c:pt idx="569">
                  <c:v>9.8470446415875905</c:v>
                </c:pt>
                <c:pt idx="570">
                  <c:v>9.9778441924236461</c:v>
                </c:pt>
                <c:pt idx="571">
                  <c:v>10.101593283191587</c:v>
                </c:pt>
                <c:pt idx="572">
                  <c:v>10.340590568599509</c:v>
                </c:pt>
                <c:pt idx="573">
                  <c:v>10.463353365200383</c:v>
                </c:pt>
                <c:pt idx="574">
                  <c:v>10.580372039444054</c:v>
                </c:pt>
                <c:pt idx="575">
                  <c:v>10.697321199325916</c:v>
                </c:pt>
                <c:pt idx="576">
                  <c:v>10.94247180322505</c:v>
                </c:pt>
                <c:pt idx="577">
                  <c:v>11.056272193376703</c:v>
                </c:pt>
                <c:pt idx="578">
                  <c:v>11.177036098774089</c:v>
                </c:pt>
                <c:pt idx="579">
                  <c:v>11.292360541838089</c:v>
                </c:pt>
                <c:pt idx="580">
                  <c:v>11.537039565357809</c:v>
                </c:pt>
                <c:pt idx="581">
                  <c:v>11.66513191135251</c:v>
                </c:pt>
                <c:pt idx="582">
                  <c:v>11.785512043862322</c:v>
                </c:pt>
                <c:pt idx="583">
                  <c:v>11.905852308337257</c:v>
                </c:pt>
                <c:pt idx="584">
                  <c:v>12.152562443347485</c:v>
                </c:pt>
                <c:pt idx="585">
                  <c:v>12.275762734243536</c:v>
                </c:pt>
                <c:pt idx="586">
                  <c:v>12.404660728598159</c:v>
                </c:pt>
                <c:pt idx="587">
                  <c:v>12.530097692503944</c:v>
                </c:pt>
                <c:pt idx="588">
                  <c:v>12.779323340000252</c:v>
                </c:pt>
                <c:pt idx="589">
                  <c:v>12.901879651841785</c:v>
                </c:pt>
                <c:pt idx="590">
                  <c:v>13.018296057531263</c:v>
                </c:pt>
                <c:pt idx="591">
                  <c:v>13.146781527003741</c:v>
                </c:pt>
                <c:pt idx="592">
                  <c:v>13.399782911205991</c:v>
                </c:pt>
                <c:pt idx="593">
                  <c:v>13.528318596196504</c:v>
                </c:pt>
                <c:pt idx="594">
                  <c:v>13.653128067835354</c:v>
                </c:pt>
                <c:pt idx="595">
                  <c:v>13.775393586089658</c:v>
                </c:pt>
                <c:pt idx="596">
                  <c:v>14.018104914075243</c:v>
                </c:pt>
                <c:pt idx="597">
                  <c:v>14.141260448111716</c:v>
                </c:pt>
                <c:pt idx="598">
                  <c:v>14.263136676544308</c:v>
                </c:pt>
                <c:pt idx="599">
                  <c:v>14.380808126540803</c:v>
                </c:pt>
                <c:pt idx="600">
                  <c:v>14.610508826260521</c:v>
                </c:pt>
                <c:pt idx="601">
                  <c:v>14.73193095975199</c:v>
                </c:pt>
                <c:pt idx="602">
                  <c:v>14.848212708222393</c:v>
                </c:pt>
                <c:pt idx="603">
                  <c:v>14.964881225689574</c:v>
                </c:pt>
                <c:pt idx="604">
                  <c:v>15.195293193633566</c:v>
                </c:pt>
                <c:pt idx="605">
                  <c:v>15.308764199315723</c:v>
                </c:pt>
                <c:pt idx="606">
                  <c:v>15.423656487476819</c:v>
                </c:pt>
                <c:pt idx="607">
                  <c:v>15.531735189399814</c:v>
                </c:pt>
                <c:pt idx="608">
                  <c:v>15.751692276236112</c:v>
                </c:pt>
                <c:pt idx="609">
                  <c:v>15.868801189902531</c:v>
                </c:pt>
                <c:pt idx="610">
                  <c:v>15.97910414554557</c:v>
                </c:pt>
                <c:pt idx="611">
                  <c:v>16.067408315347762</c:v>
                </c:pt>
                <c:pt idx="612">
                  <c:v>16.264724502008381</c:v>
                </c:pt>
                <c:pt idx="613">
                  <c:v>16.361221119352628</c:v>
                </c:pt>
                <c:pt idx="614">
                  <c:v>16.45452647419209</c:v>
                </c:pt>
                <c:pt idx="615">
                  <c:v>16.55646595381954</c:v>
                </c:pt>
                <c:pt idx="616">
                  <c:v>16.72241154618569</c:v>
                </c:pt>
                <c:pt idx="617">
                  <c:v>16.796782561373952</c:v>
                </c:pt>
                <c:pt idx="618">
                  <c:v>16.880824249775038</c:v>
                </c:pt>
                <c:pt idx="619">
                  <c:v>16.961846688644272</c:v>
                </c:pt>
                <c:pt idx="620">
                  <c:v>17.12014376840121</c:v>
                </c:pt>
                <c:pt idx="621">
                  <c:v>17.206147901897015</c:v>
                </c:pt>
                <c:pt idx="622">
                  <c:v>17.260166538915822</c:v>
                </c:pt>
                <c:pt idx="623">
                  <c:v>17.319805949468471</c:v>
                </c:pt>
                <c:pt idx="624">
                  <c:v>17.455710847830652</c:v>
                </c:pt>
                <c:pt idx="625">
                  <c:v>17.524054726206028</c:v>
                </c:pt>
                <c:pt idx="626">
                  <c:v>17.605359640096577</c:v>
                </c:pt>
                <c:pt idx="627">
                  <c:v>17.670224383788774</c:v>
                </c:pt>
                <c:pt idx="628">
                  <c:v>17.755837437977767</c:v>
                </c:pt>
                <c:pt idx="629">
                  <c:v>17.808700768171139</c:v>
                </c:pt>
                <c:pt idx="630">
                  <c:v>17.864896121111585</c:v>
                </c:pt>
                <c:pt idx="631">
                  <c:v>17.920626685898544</c:v>
                </c:pt>
                <c:pt idx="632">
                  <c:v>17.985211208077697</c:v>
                </c:pt>
                <c:pt idx="633">
                  <c:v>18.066594036839167</c:v>
                </c:pt>
                <c:pt idx="634">
                  <c:v>18.107798497817353</c:v>
                </c:pt>
                <c:pt idx="635">
                  <c:v>18.160393129540935</c:v>
                </c:pt>
                <c:pt idx="636">
                  <c:v>18.215642192535935</c:v>
                </c:pt>
                <c:pt idx="637">
                  <c:v>18.318008742158014</c:v>
                </c:pt>
                <c:pt idx="638">
                  <c:v>18.368738096128478</c:v>
                </c:pt>
                <c:pt idx="639">
                  <c:v>18.395645040105659</c:v>
                </c:pt>
                <c:pt idx="640">
                  <c:v>18.437510632875924</c:v>
                </c:pt>
                <c:pt idx="641">
                  <c:v>18.519267591847093</c:v>
                </c:pt>
                <c:pt idx="642">
                  <c:v>18.573827592584784</c:v>
                </c:pt>
                <c:pt idx="643">
                  <c:v>18.623951100545796</c:v>
                </c:pt>
                <c:pt idx="644">
                  <c:v>18.659829586741186</c:v>
                </c:pt>
                <c:pt idx="645">
                  <c:v>18.708124504991034</c:v>
                </c:pt>
                <c:pt idx="646">
                  <c:v>18.741485093738856</c:v>
                </c:pt>
                <c:pt idx="647">
                  <c:v>18.776553549751007</c:v>
                </c:pt>
                <c:pt idx="648">
                  <c:v>18.82628481067983</c:v>
                </c:pt>
                <c:pt idx="649">
                  <c:v>18.902880021544952</c:v>
                </c:pt>
                <c:pt idx="650">
                  <c:v>18.918631859572447</c:v>
                </c:pt>
                <c:pt idx="651">
                  <c:v>18.949285551815752</c:v>
                </c:pt>
                <c:pt idx="652">
                  <c:v>18.979405870094016</c:v>
                </c:pt>
                <c:pt idx="653">
                  <c:v>19.058683077398683</c:v>
                </c:pt>
                <c:pt idx="654">
                  <c:v>19.099929946895561</c:v>
                </c:pt>
                <c:pt idx="655">
                  <c:v>19.118295847804848</c:v>
                </c:pt>
                <c:pt idx="656">
                  <c:v>19.125973939091072</c:v>
                </c:pt>
                <c:pt idx="657">
                  <c:v>19.177450496088024</c:v>
                </c:pt>
                <c:pt idx="658">
                  <c:v>19.21031629762301</c:v>
                </c:pt>
                <c:pt idx="659">
                  <c:v>19.249431449867011</c:v>
                </c:pt>
                <c:pt idx="660">
                  <c:v>19.298057515569628</c:v>
                </c:pt>
                <c:pt idx="661">
                  <c:v>19.311046570590996</c:v>
                </c:pt>
                <c:pt idx="662">
                  <c:v>19.335189413132149</c:v>
                </c:pt>
                <c:pt idx="663">
                  <c:v>19.356058689310988</c:v>
                </c:pt>
                <c:pt idx="664">
                  <c:v>19.37589611058317</c:v>
                </c:pt>
                <c:pt idx="665">
                  <c:v>19.444241450750482</c:v>
                </c:pt>
                <c:pt idx="666">
                  <c:v>19.466961841120099</c:v>
                </c:pt>
                <c:pt idx="667">
                  <c:v>19.470077958880641</c:v>
                </c:pt>
                <c:pt idx="668">
                  <c:v>19.488961568570168</c:v>
                </c:pt>
                <c:pt idx="669">
                  <c:v>19.528090059404256</c:v>
                </c:pt>
                <c:pt idx="670">
                  <c:v>19.550240453026955</c:v>
                </c:pt>
                <c:pt idx="671">
                  <c:v>19.579625324793</c:v>
                </c:pt>
                <c:pt idx="672">
                  <c:v>19.604450511294999</c:v>
                </c:pt>
                <c:pt idx="673">
                  <c:v>19.621211706742439</c:v>
                </c:pt>
                <c:pt idx="674">
                  <c:v>19.651826776753751</c:v>
                </c:pt>
                <c:pt idx="675">
                  <c:v>19.67271413249161</c:v>
                </c:pt>
                <c:pt idx="676">
                  <c:v>19.688979364094667</c:v>
                </c:pt>
                <c:pt idx="677">
                  <c:v>19.730706199185065</c:v>
                </c:pt>
                <c:pt idx="678">
                  <c:v>19.740649386949364</c:v>
                </c:pt>
                <c:pt idx="679">
                  <c:v>19.756003231162445</c:v>
                </c:pt>
                <c:pt idx="680">
                  <c:v>19.761768353240466</c:v>
                </c:pt>
                <c:pt idx="681">
                  <c:v>19.810080267957879</c:v>
                </c:pt>
                <c:pt idx="682">
                  <c:v>19.843816417916813</c:v>
                </c:pt>
                <c:pt idx="683">
                  <c:v>19.850205587257108</c:v>
                </c:pt>
                <c:pt idx="684">
                  <c:v>19.84389625890222</c:v>
                </c:pt>
                <c:pt idx="685">
                  <c:v>19.873966229826092</c:v>
                </c:pt>
                <c:pt idx="686">
                  <c:v>19.8874304705665</c:v>
                </c:pt>
                <c:pt idx="687">
                  <c:v>19.904130542307325</c:v>
                </c:pt>
                <c:pt idx="688">
                  <c:v>19.936777270591186</c:v>
                </c:pt>
                <c:pt idx="689">
                  <c:v>19.929832851717631</c:v>
                </c:pt>
                <c:pt idx="690">
                  <c:v>19.934569591137841</c:v>
                </c:pt>
                <c:pt idx="691">
                  <c:v>19.943842031874841</c:v>
                </c:pt>
                <c:pt idx="692">
                  <c:v>19.961911023644095</c:v>
                </c:pt>
                <c:pt idx="693">
                  <c:v>19.992058309156285</c:v>
                </c:pt>
                <c:pt idx="694">
                  <c:v>20.007872089841548</c:v>
                </c:pt>
                <c:pt idx="695">
                  <c:v>19.996042650236319</c:v>
                </c:pt>
                <c:pt idx="696">
                  <c:v>20.014853927025399</c:v>
                </c:pt>
                <c:pt idx="697">
                  <c:v>20.043238546573299</c:v>
                </c:pt>
                <c:pt idx="698">
                  <c:v>20.068037271434036</c:v>
                </c:pt>
                <c:pt idx="699">
                  <c:v>20.087438511493247</c:v>
                </c:pt>
                <c:pt idx="700">
                  <c:v>20.095243628898277</c:v>
                </c:pt>
                <c:pt idx="701">
                  <c:v>20.086926631965397</c:v>
                </c:pt>
                <c:pt idx="702">
                  <c:v>20.103578837431176</c:v>
                </c:pt>
                <c:pt idx="703">
                  <c:v>20.110846245680058</c:v>
                </c:pt>
                <c:pt idx="704">
                  <c:v>20.139657715628744</c:v>
                </c:pt>
                <c:pt idx="705">
                  <c:v>20.159234385102621</c:v>
                </c:pt>
                <c:pt idx="706">
                  <c:v>20.144322165743223</c:v>
                </c:pt>
                <c:pt idx="707">
                  <c:v>20.155180241220794</c:v>
                </c:pt>
                <c:pt idx="708">
                  <c:v>20.153044183667255</c:v>
                </c:pt>
                <c:pt idx="709">
                  <c:v>20.191173940993451</c:v>
                </c:pt>
                <c:pt idx="710">
                  <c:v>20.216368638423777</c:v>
                </c:pt>
                <c:pt idx="711">
                  <c:v>20.204920560797774</c:v>
                </c:pt>
                <c:pt idx="712">
                  <c:v>20.207333972612187</c:v>
                </c:pt>
                <c:pt idx="713">
                  <c:v>20.230521248053446</c:v>
                </c:pt>
                <c:pt idx="714">
                  <c:v>20.241656156364741</c:v>
                </c:pt>
                <c:pt idx="715">
                  <c:v>20.261575119462371</c:v>
                </c:pt>
                <c:pt idx="716">
                  <c:v>20.284068957743099</c:v>
                </c:pt>
                <c:pt idx="717">
                  <c:v>20.265073313801047</c:v>
                </c:pt>
                <c:pt idx="718">
                  <c:v>20.271093315600453</c:v>
                </c:pt>
                <c:pt idx="719">
                  <c:v>20.274825302547153</c:v>
                </c:pt>
                <c:pt idx="720">
                  <c:v>20.292252451580104</c:v>
                </c:pt>
                <c:pt idx="721">
                  <c:v>20.327724686947118</c:v>
                </c:pt>
                <c:pt idx="722">
                  <c:v>20.317688307668071</c:v>
                </c:pt>
                <c:pt idx="723">
                  <c:v>20.320327546191333</c:v>
                </c:pt>
                <c:pt idx="724">
                  <c:v>20.317728426110481</c:v>
                </c:pt>
                <c:pt idx="725">
                  <c:v>20.334584681987746</c:v>
                </c:pt>
                <c:pt idx="726">
                  <c:v>20.352955805290616</c:v>
                </c:pt>
                <c:pt idx="727">
                  <c:v>20.380978480959367</c:v>
                </c:pt>
                <c:pt idx="728">
                  <c:v>20.37447407583257</c:v>
                </c:pt>
                <c:pt idx="729">
                  <c:v>20.354194481103796</c:v>
                </c:pt>
                <c:pt idx="730">
                  <c:v>20.373201566437828</c:v>
                </c:pt>
                <c:pt idx="731">
                  <c:v>20.382490750733645</c:v>
                </c:pt>
                <c:pt idx="732">
                  <c:v>20.406998206030988</c:v>
                </c:pt>
                <c:pt idx="733">
                  <c:v>20.419734276708787</c:v>
                </c:pt>
                <c:pt idx="734">
                  <c:v>20.397256420655967</c:v>
                </c:pt>
                <c:pt idx="735">
                  <c:v>20.404285892316555</c:v>
                </c:pt>
                <c:pt idx="736">
                  <c:v>20.409601819251979</c:v>
                </c:pt>
                <c:pt idx="737">
                  <c:v>20.418879386735785</c:v>
                </c:pt>
                <c:pt idx="738">
                  <c:v>20.456775974715594</c:v>
                </c:pt>
                <c:pt idx="739">
                  <c:v>20.438390961290587</c:v>
                </c:pt>
                <c:pt idx="740">
                  <c:v>20.430111545027511</c:v>
                </c:pt>
                <c:pt idx="741">
                  <c:v>20.435017366715932</c:v>
                </c:pt>
                <c:pt idx="742">
                  <c:v>20.458946874050579</c:v>
                </c:pt>
                <c:pt idx="743">
                  <c:v>20.477740663992435</c:v>
                </c:pt>
                <c:pt idx="744">
                  <c:v>20.500913126203848</c:v>
                </c:pt>
                <c:pt idx="745">
                  <c:v>20.49902152050209</c:v>
                </c:pt>
                <c:pt idx="746">
                  <c:v>20.474992512659796</c:v>
                </c:pt>
                <c:pt idx="747">
                  <c:v>20.480936502580704</c:v>
                </c:pt>
                <c:pt idx="748">
                  <c:v>20.48252486348569</c:v>
                </c:pt>
                <c:pt idx="749">
                  <c:v>20.490690235632723</c:v>
                </c:pt>
                <c:pt idx="750">
                  <c:v>20.515465187229204</c:v>
                </c:pt>
                <c:pt idx="751">
                  <c:v>20.508377054131547</c:v>
                </c:pt>
                <c:pt idx="752">
                  <c:v>20.507680053303652</c:v>
                </c:pt>
                <c:pt idx="753">
                  <c:v>20.52282599124743</c:v>
                </c:pt>
                <c:pt idx="754">
                  <c:v>20.55168727966403</c:v>
                </c:pt>
                <c:pt idx="755">
                  <c:v>20.564378986717902</c:v>
                </c:pt>
                <c:pt idx="756">
                  <c:v>20.566576779879927</c:v>
                </c:pt>
                <c:pt idx="757">
                  <c:v>20.549048085779727</c:v>
                </c:pt>
                <c:pt idx="758">
                  <c:v>20.558328500512044</c:v>
                </c:pt>
                <c:pt idx="759">
                  <c:v>20.560772189560687</c:v>
                </c:pt>
                <c:pt idx="760">
                  <c:v>20.584771864220052</c:v>
                </c:pt>
                <c:pt idx="761">
                  <c:v>20.601154512215523</c:v>
                </c:pt>
                <c:pt idx="762">
                  <c:v>20.57157608181414</c:v>
                </c:pt>
                <c:pt idx="763">
                  <c:v>20.576391039048083</c:v>
                </c:pt>
                <c:pt idx="764">
                  <c:v>20.578099683386029</c:v>
                </c:pt>
                <c:pt idx="765">
                  <c:v>20.582580315179015</c:v>
                </c:pt>
                <c:pt idx="766">
                  <c:v>20.600832117461731</c:v>
                </c:pt>
                <c:pt idx="767">
                  <c:v>20.592439624868494</c:v>
                </c:pt>
                <c:pt idx="768">
                  <c:v>20.580012659814059</c:v>
                </c:pt>
                <c:pt idx="769">
                  <c:v>20.581116494383384</c:v>
                </c:pt>
                <c:pt idx="770">
                  <c:v>20.596552079311756</c:v>
                </c:pt>
                <c:pt idx="771">
                  <c:v>20.612750186055386</c:v>
                </c:pt>
                <c:pt idx="772">
                  <c:v>20.628547902867588</c:v>
                </c:pt>
                <c:pt idx="773">
                  <c:v>20.615985085657279</c:v>
                </c:pt>
                <c:pt idx="774">
                  <c:v>20.601441128250951</c:v>
                </c:pt>
                <c:pt idx="775">
                  <c:v>20.61225550044092</c:v>
                </c:pt>
                <c:pt idx="776">
                  <c:v>20.615939183754932</c:v>
                </c:pt>
                <c:pt idx="777">
                  <c:v>20.638224153381952</c:v>
                </c:pt>
                <c:pt idx="778">
                  <c:v>20.643829513629349</c:v>
                </c:pt>
                <c:pt idx="779">
                  <c:v>20.624175464262471</c:v>
                </c:pt>
                <c:pt idx="780">
                  <c:v>20.622836002057365</c:v>
                </c:pt>
                <c:pt idx="781">
                  <c:v>20.633202201127261</c:v>
                </c:pt>
                <c:pt idx="782">
                  <c:v>20.630919899113771</c:v>
                </c:pt>
                <c:pt idx="783">
                  <c:v>20.657017008350348</c:v>
                </c:pt>
                <c:pt idx="784">
                  <c:v>20.647822985054944</c:v>
                </c:pt>
                <c:pt idx="785">
                  <c:v>20.645975448173004</c:v>
                </c:pt>
                <c:pt idx="786">
                  <c:v>20.645233349570209</c:v>
                </c:pt>
                <c:pt idx="787">
                  <c:v>20.661511320877484</c:v>
                </c:pt>
                <c:pt idx="788">
                  <c:v>20.67314306777407</c:v>
                </c:pt>
                <c:pt idx="789">
                  <c:v>20.675153022685805</c:v>
                </c:pt>
                <c:pt idx="790">
                  <c:v>20.666647325887325</c:v>
                </c:pt>
                <c:pt idx="791">
                  <c:v>20.650297439911657</c:v>
                </c:pt>
                <c:pt idx="792">
                  <c:v>20.659130479713536</c:v>
                </c:pt>
                <c:pt idx="793">
                  <c:v>20.660378062134434</c:v>
                </c:pt>
                <c:pt idx="794">
                  <c:v>20.67427184525048</c:v>
                </c:pt>
                <c:pt idx="795">
                  <c:v>20.666677658792768</c:v>
                </c:pt>
                <c:pt idx="796">
                  <c:v>20.653912070963653</c:v>
                </c:pt>
                <c:pt idx="797">
                  <c:v>20.652169193499169</c:v>
                </c:pt>
                <c:pt idx="798">
                  <c:v>20.659164686166651</c:v>
                </c:pt>
                <c:pt idx="799">
                  <c:v>20.67754739148754</c:v>
                </c:pt>
                <c:pt idx="800">
                  <c:v>20.691680816496323</c:v>
                </c:pt>
                <c:pt idx="801">
                  <c:v>20.663553109352083</c:v>
                </c:pt>
                <c:pt idx="802">
                  <c:v>20.661132311497454</c:v>
                </c:pt>
                <c:pt idx="803">
                  <c:v>20.653076677150814</c:v>
                </c:pt>
                <c:pt idx="804">
                  <c:v>20.657224281328705</c:v>
                </c:pt>
                <c:pt idx="805">
                  <c:v>20.664490201793605</c:v>
                </c:pt>
                <c:pt idx="806">
                  <c:v>20.67764647628043</c:v>
                </c:pt>
                <c:pt idx="807">
                  <c:v>20.634925599936771</c:v>
                </c:pt>
                <c:pt idx="808">
                  <c:v>20.634254542979814</c:v>
                </c:pt>
                <c:pt idx="809">
                  <c:v>20.63888741832497</c:v>
                </c:pt>
                <c:pt idx="810">
                  <c:v>20.642336335354372</c:v>
                </c:pt>
                <c:pt idx="811">
                  <c:v>20.667167685873917</c:v>
                </c:pt>
                <c:pt idx="812">
                  <c:v>20.650686613957404</c:v>
                </c:pt>
                <c:pt idx="813">
                  <c:v>20.641129033680766</c:v>
                </c:pt>
                <c:pt idx="814">
                  <c:v>20.636935318722415</c:v>
                </c:pt>
                <c:pt idx="815">
                  <c:v>20.653879673352534</c:v>
                </c:pt>
                <c:pt idx="816">
                  <c:v>20.666614092836248</c:v>
                </c:pt>
                <c:pt idx="817">
                  <c:v>20.67914255898323</c:v>
                </c:pt>
                <c:pt idx="818">
                  <c:v>20.660731488354529</c:v>
                </c:pt>
                <c:pt idx="819">
                  <c:v>20.639362573986467</c:v>
                </c:pt>
                <c:pt idx="820">
                  <c:v>20.636401553146307</c:v>
                </c:pt>
                <c:pt idx="821">
                  <c:v>20.639137154362103</c:v>
                </c:pt>
                <c:pt idx="822">
                  <c:v>20.647067594753722</c:v>
                </c:pt>
                <c:pt idx="823">
                  <c:v>20.640912122219945</c:v>
                </c:pt>
                <c:pt idx="824">
                  <c:v>20.626956342776296</c:v>
                </c:pt>
                <c:pt idx="825">
                  <c:v>20.61658462578686</c:v>
                </c:pt>
                <c:pt idx="826">
                  <c:v>20.624201061006939</c:v>
                </c:pt>
                <c:pt idx="827">
                  <c:v>20.644095775561485</c:v>
                </c:pt>
                <c:pt idx="828">
                  <c:v>20.662954332816177</c:v>
                </c:pt>
                <c:pt idx="829">
                  <c:v>20.643325114246441</c:v>
                </c:pt>
                <c:pt idx="830">
                  <c:v>20.622438833509346</c:v>
                </c:pt>
                <c:pt idx="831">
                  <c:v>20.627977414223775</c:v>
                </c:pt>
                <c:pt idx="832">
                  <c:v>20.633535518511348</c:v>
                </c:pt>
                <c:pt idx="833">
                  <c:v>20.640985503751175</c:v>
                </c:pt>
                <c:pt idx="834">
                  <c:v>20.650601720325025</c:v>
                </c:pt>
                <c:pt idx="835">
                  <c:v>20.612083505840175</c:v>
                </c:pt>
                <c:pt idx="836">
                  <c:v>20.61344160560029</c:v>
                </c:pt>
                <c:pt idx="837">
                  <c:v>20.611819595562938</c:v>
                </c:pt>
                <c:pt idx="838">
                  <c:v>20.613486544521663</c:v>
                </c:pt>
                <c:pt idx="839">
                  <c:v>20.628411500398972</c:v>
                </c:pt>
                <c:pt idx="840">
                  <c:v>20.617834969707285</c:v>
                </c:pt>
                <c:pt idx="841">
                  <c:v>20.597091897070399</c:v>
                </c:pt>
                <c:pt idx="842">
                  <c:v>20.603861879954021</c:v>
                </c:pt>
                <c:pt idx="843">
                  <c:v>20.602302192929685</c:v>
                </c:pt>
                <c:pt idx="844">
                  <c:v>20.613398240148822</c:v>
                </c:pt>
                <c:pt idx="845">
                  <c:v>20.615202336600131</c:v>
                </c:pt>
                <c:pt idx="846">
                  <c:v>20.612623668545325</c:v>
                </c:pt>
                <c:pt idx="847">
                  <c:v>20.604097816172033</c:v>
                </c:pt>
                <c:pt idx="848">
                  <c:v>20.60427844603209</c:v>
                </c:pt>
                <c:pt idx="849">
                  <c:v>20.609177130688732</c:v>
                </c:pt>
                <c:pt idx="850">
                  <c:v>20.617725969342509</c:v>
                </c:pt>
                <c:pt idx="851">
                  <c:v>20.630959203784784</c:v>
                </c:pt>
                <c:pt idx="852">
                  <c:v>20.5989521569124</c:v>
                </c:pt>
                <c:pt idx="853">
                  <c:v>20.59923773264477</c:v>
                </c:pt>
                <c:pt idx="854">
                  <c:v>20.608727745079001</c:v>
                </c:pt>
                <c:pt idx="855">
                  <c:v>20.61657731160809</c:v>
                </c:pt>
                <c:pt idx="856">
                  <c:v>20.650060362217914</c:v>
                </c:pt>
                <c:pt idx="857">
                  <c:v>20.636747509467817</c:v>
                </c:pt>
                <c:pt idx="858">
                  <c:v>20.624288461157036</c:v>
                </c:pt>
                <c:pt idx="859">
                  <c:v>20.623322467825705</c:v>
                </c:pt>
                <c:pt idx="860">
                  <c:v>20.632567617673836</c:v>
                </c:pt>
                <c:pt idx="861">
                  <c:v>20.641032889737112</c:v>
                </c:pt>
                <c:pt idx="862">
                  <c:v>20.648944736177057</c:v>
                </c:pt>
                <c:pt idx="863">
                  <c:v>20.63701686924923</c:v>
                </c:pt>
                <c:pt idx="864">
                  <c:v>20.623031143764926</c:v>
                </c:pt>
                <c:pt idx="865">
                  <c:v>20.624228228380066</c:v>
                </c:pt>
                <c:pt idx="866">
                  <c:v>20.631002445936122</c:v>
                </c:pt>
                <c:pt idx="867">
                  <c:v>20.631228183087938</c:v>
                </c:pt>
                <c:pt idx="868">
                  <c:v>20.628763856620047</c:v>
                </c:pt>
                <c:pt idx="869">
                  <c:v>20.621005313168538</c:v>
                </c:pt>
                <c:pt idx="870">
                  <c:v>20.614790913848346</c:v>
                </c:pt>
                <c:pt idx="871">
                  <c:v>20.612715731226118</c:v>
                </c:pt>
                <c:pt idx="872">
                  <c:v>20.628000107952058</c:v>
                </c:pt>
                <c:pt idx="873">
                  <c:v>20.6408158190631</c:v>
                </c:pt>
                <c:pt idx="874">
                  <c:v>20.622458155310682</c:v>
                </c:pt>
                <c:pt idx="875">
                  <c:v>20.615783487720016</c:v>
                </c:pt>
                <c:pt idx="876">
                  <c:v>20.623174162110956</c:v>
                </c:pt>
                <c:pt idx="877">
                  <c:v>20.62549871754511</c:v>
                </c:pt>
                <c:pt idx="878">
                  <c:v>20.638884112596891</c:v>
                </c:pt>
                <c:pt idx="879">
                  <c:v>20.645931576641463</c:v>
                </c:pt>
                <c:pt idx="880">
                  <c:v>20.607583555166585</c:v>
                </c:pt>
                <c:pt idx="881">
                  <c:v>20.603989352794123</c:v>
                </c:pt>
                <c:pt idx="882">
                  <c:v>20.605635142740596</c:v>
                </c:pt>
                <c:pt idx="883">
                  <c:v>20.60603072718521</c:v>
                </c:pt>
                <c:pt idx="884">
                  <c:v>20.617910577617714</c:v>
                </c:pt>
                <c:pt idx="885">
                  <c:v>20.596837114243698</c:v>
                </c:pt>
                <c:pt idx="886">
                  <c:v>20.588806076812439</c:v>
                </c:pt>
                <c:pt idx="887">
                  <c:v>20.584917120321123</c:v>
                </c:pt>
                <c:pt idx="888">
                  <c:v>20.59444047904255</c:v>
                </c:pt>
                <c:pt idx="889">
                  <c:v>20.610240168173981</c:v>
                </c:pt>
                <c:pt idx="890">
                  <c:v>20.605217072520563</c:v>
                </c:pt>
                <c:pt idx="891">
                  <c:v>20.585881540081804</c:v>
                </c:pt>
                <c:pt idx="892">
                  <c:v>20.578530631346393</c:v>
                </c:pt>
                <c:pt idx="893">
                  <c:v>20.584304103812443</c:v>
                </c:pt>
                <c:pt idx="894">
                  <c:v>20.605224200081189</c:v>
                </c:pt>
                <c:pt idx="895">
                  <c:v>20.610096163777371</c:v>
                </c:pt>
                <c:pt idx="896">
                  <c:v>20.5873950496443</c:v>
                </c:pt>
                <c:pt idx="897">
                  <c:v>20.57347250889659</c:v>
                </c:pt>
                <c:pt idx="898">
                  <c:v>20.576484248139636</c:v>
                </c:pt>
                <c:pt idx="899">
                  <c:v>20.577317072844952</c:v>
                </c:pt>
                <c:pt idx="900">
                  <c:v>20.583056102616229</c:v>
                </c:pt>
                <c:pt idx="901">
                  <c:v>20.59149333206074</c:v>
                </c:pt>
                <c:pt idx="902">
                  <c:v>20.571115926978695</c:v>
                </c:pt>
                <c:pt idx="903">
                  <c:v>20.559823015413691</c:v>
                </c:pt>
                <c:pt idx="904">
                  <c:v>20.552824463653579</c:v>
                </c:pt>
                <c:pt idx="905">
                  <c:v>20.57243801276373</c:v>
                </c:pt>
                <c:pt idx="906">
                  <c:v>20.582779788165869</c:v>
                </c:pt>
                <c:pt idx="907">
                  <c:v>20.578816302523865</c:v>
                </c:pt>
                <c:pt idx="908">
                  <c:v>20.552922636191035</c:v>
                </c:pt>
                <c:pt idx="909">
                  <c:v>20.524801378612398</c:v>
                </c:pt>
                <c:pt idx="910">
                  <c:v>20.531464858542105</c:v>
                </c:pt>
                <c:pt idx="911">
                  <c:v>20.54111737546032</c:v>
                </c:pt>
                <c:pt idx="912">
                  <c:v>20.541169782043085</c:v>
                </c:pt>
                <c:pt idx="913">
                  <c:v>20.530353773119057</c:v>
                </c:pt>
                <c:pt idx="914">
                  <c:v>20.513382187142792</c:v>
                </c:pt>
                <c:pt idx="915">
                  <c:v>20.505760660890289</c:v>
                </c:pt>
                <c:pt idx="916">
                  <c:v>20.502660622623889</c:v>
                </c:pt>
                <c:pt idx="917">
                  <c:v>20.522401709017803</c:v>
                </c:pt>
                <c:pt idx="918">
                  <c:v>20.518284879238763</c:v>
                </c:pt>
                <c:pt idx="919">
                  <c:v>20.506035531441885</c:v>
                </c:pt>
                <c:pt idx="920">
                  <c:v>20.482573725700487</c:v>
                </c:pt>
                <c:pt idx="921">
                  <c:v>20.483676584905929</c:v>
                </c:pt>
                <c:pt idx="922">
                  <c:v>20.484629136904832</c:v>
                </c:pt>
                <c:pt idx="923">
                  <c:v>20.506293910019878</c:v>
                </c:pt>
                <c:pt idx="924">
                  <c:v>20.498748045271562</c:v>
                </c:pt>
                <c:pt idx="925">
                  <c:v>20.465693999425852</c:v>
                </c:pt>
                <c:pt idx="926">
                  <c:v>20.462720194099951</c:v>
                </c:pt>
                <c:pt idx="927">
                  <c:v>20.462513729580913</c:v>
                </c:pt>
                <c:pt idx="928">
                  <c:v>20.466807768268723</c:v>
                </c:pt>
                <c:pt idx="929">
                  <c:v>20.475164468796169</c:v>
                </c:pt>
                <c:pt idx="930">
                  <c:v>20.452459744701827</c:v>
                </c:pt>
                <c:pt idx="931">
                  <c:v>20.440635451490451</c:v>
                </c:pt>
                <c:pt idx="932">
                  <c:v>20.440892068247997</c:v>
                </c:pt>
                <c:pt idx="933">
                  <c:v>20.457321187650003</c:v>
                </c:pt>
                <c:pt idx="934">
                  <c:v>20.476881463674349</c:v>
                </c:pt>
                <c:pt idx="935">
                  <c:v>20.468330080116623</c:v>
                </c:pt>
                <c:pt idx="936">
                  <c:v>20.45549488358705</c:v>
                </c:pt>
                <c:pt idx="937">
                  <c:v>20.450557136155659</c:v>
                </c:pt>
                <c:pt idx="938">
                  <c:v>20.459622755619211</c:v>
                </c:pt>
                <c:pt idx="939">
                  <c:v>20.472139352334203</c:v>
                </c:pt>
                <c:pt idx="940">
                  <c:v>20.482756309995594</c:v>
                </c:pt>
                <c:pt idx="941">
                  <c:v>20.462757318706899</c:v>
                </c:pt>
                <c:pt idx="942">
                  <c:v>20.447166583121774</c:v>
                </c:pt>
                <c:pt idx="943">
                  <c:v>20.448466381204792</c:v>
                </c:pt>
                <c:pt idx="944">
                  <c:v>20.449997814892338</c:v>
                </c:pt>
                <c:pt idx="945">
                  <c:v>20.473944277646627</c:v>
                </c:pt>
                <c:pt idx="946">
                  <c:v>20.485625854187994</c:v>
                </c:pt>
                <c:pt idx="947">
                  <c:v>20.468116301599338</c:v>
                </c:pt>
                <c:pt idx="948">
                  <c:v>20.462156121088512</c:v>
                </c:pt>
                <c:pt idx="949">
                  <c:v>20.466151592408913</c:v>
                </c:pt>
                <c:pt idx="950">
                  <c:v>20.477204558991577</c:v>
                </c:pt>
                <c:pt idx="951">
                  <c:v>20.493422362191431</c:v>
                </c:pt>
                <c:pt idx="952">
                  <c:v>20.497336060465834</c:v>
                </c:pt>
                <c:pt idx="953">
                  <c:v>20.469621487307258</c:v>
                </c:pt>
                <c:pt idx="954">
                  <c:v>20.476656359123798</c:v>
                </c:pt>
                <c:pt idx="955">
                  <c:v>20.479982678996702</c:v>
                </c:pt>
                <c:pt idx="956">
                  <c:v>20.488548472971555</c:v>
                </c:pt>
                <c:pt idx="957">
                  <c:v>20.512746191889779</c:v>
                </c:pt>
                <c:pt idx="958">
                  <c:v>20.497424960952362</c:v>
                </c:pt>
                <c:pt idx="959">
                  <c:v>20.482883061214533</c:v>
                </c:pt>
                <c:pt idx="960">
                  <c:v>20.485076012612321</c:v>
                </c:pt>
                <c:pt idx="961">
                  <c:v>20.505188436953752</c:v>
                </c:pt>
                <c:pt idx="962">
                  <c:v>20.507642079032887</c:v>
                </c:pt>
                <c:pt idx="963">
                  <c:v>20.520473863473523</c:v>
                </c:pt>
                <c:pt idx="964">
                  <c:v>20.49413768060074</c:v>
                </c:pt>
                <c:pt idx="965">
                  <c:v>20.488729986240557</c:v>
                </c:pt>
                <c:pt idx="966">
                  <c:v>20.49834432570383</c:v>
                </c:pt>
                <c:pt idx="967">
                  <c:v>20.508367726246192</c:v>
                </c:pt>
                <c:pt idx="968">
                  <c:v>20.523710352666132</c:v>
                </c:pt>
                <c:pt idx="969">
                  <c:v>20.535158439189008</c:v>
                </c:pt>
                <c:pt idx="970">
                  <c:v>20.505566858088343</c:v>
                </c:pt>
                <c:pt idx="971">
                  <c:v>20.503121747797092</c:v>
                </c:pt>
                <c:pt idx="972">
                  <c:v>20.509292049333745</c:v>
                </c:pt>
                <c:pt idx="973">
                  <c:v>20.516851852539652</c:v>
                </c:pt>
                <c:pt idx="974">
                  <c:v>20.530361822245535</c:v>
                </c:pt>
                <c:pt idx="975">
                  <c:v>20.522182274424541</c:v>
                </c:pt>
                <c:pt idx="976">
                  <c:v>20.511543366579147</c:v>
                </c:pt>
                <c:pt idx="977">
                  <c:v>20.500974292940569</c:v>
                </c:pt>
                <c:pt idx="978">
                  <c:v>20.506612321292153</c:v>
                </c:pt>
                <c:pt idx="979">
                  <c:v>20.519402439089603</c:v>
                </c:pt>
                <c:pt idx="980">
                  <c:v>20.531333192266878</c:v>
                </c:pt>
                <c:pt idx="981">
                  <c:v>20.508361709565037</c:v>
                </c:pt>
                <c:pt idx="982">
                  <c:v>20.492449026015532</c:v>
                </c:pt>
                <c:pt idx="983">
                  <c:v>20.498594423403542</c:v>
                </c:pt>
                <c:pt idx="984">
                  <c:v>20.514076804749344</c:v>
                </c:pt>
                <c:pt idx="985">
                  <c:v>20.52756074165028</c:v>
                </c:pt>
                <c:pt idx="986">
                  <c:v>20.519279344134709</c:v>
                </c:pt>
                <c:pt idx="987">
                  <c:v>20.503511321856568</c:v>
                </c:pt>
                <c:pt idx="988">
                  <c:v>20.504574713428152</c:v>
                </c:pt>
                <c:pt idx="989">
                  <c:v>20.506146084271915</c:v>
                </c:pt>
                <c:pt idx="990">
                  <c:v>20.517048280180472</c:v>
                </c:pt>
                <c:pt idx="991">
                  <c:v>20.530380091514935</c:v>
                </c:pt>
                <c:pt idx="992">
                  <c:v>20.513218581129077</c:v>
                </c:pt>
                <c:pt idx="993">
                  <c:v>20.497705200800112</c:v>
                </c:pt>
                <c:pt idx="994">
                  <c:v>20.497804757196043</c:v>
                </c:pt>
                <c:pt idx="995">
                  <c:v>20.515263920197278</c:v>
                </c:pt>
                <c:pt idx="996">
                  <c:v>20.515321810637801</c:v>
                </c:pt>
                <c:pt idx="997">
                  <c:v>20.533623885179587</c:v>
                </c:pt>
                <c:pt idx="998">
                  <c:v>20.501712793209055</c:v>
                </c:pt>
                <c:pt idx="999">
                  <c:v>20.494800765572503</c:v>
                </c:pt>
                <c:pt idx="1000">
                  <c:v>20.488001330834607</c:v>
                </c:pt>
                <c:pt idx="1001">
                  <c:v>20.492930981327323</c:v>
                </c:pt>
                <c:pt idx="1002">
                  <c:v>20.502896238324219</c:v>
                </c:pt>
                <c:pt idx="1003">
                  <c:v>20.487350002499987</c:v>
                </c:pt>
                <c:pt idx="1004">
                  <c:v>20.465116455999365</c:v>
                </c:pt>
                <c:pt idx="1005">
                  <c:v>20.455821574468739</c:v>
                </c:pt>
                <c:pt idx="1006">
                  <c:v>20.472253982305951</c:v>
                </c:pt>
                <c:pt idx="1007">
                  <c:v>20.482675058671543</c:v>
                </c:pt>
                <c:pt idx="1008">
                  <c:v>20.485301175829726</c:v>
                </c:pt>
                <c:pt idx="1009">
                  <c:v>20.461192715926344</c:v>
                </c:pt>
                <c:pt idx="1010">
                  <c:v>20.434966012854989</c:v>
                </c:pt>
                <c:pt idx="1011">
                  <c:v>20.429769972312798</c:v>
                </c:pt>
                <c:pt idx="1012">
                  <c:v>20.43876023733457</c:v>
                </c:pt>
                <c:pt idx="1013">
                  <c:v>20.449702059687763</c:v>
                </c:pt>
                <c:pt idx="1014">
                  <c:v>20.440889674999433</c:v>
                </c:pt>
                <c:pt idx="1015">
                  <c:v>20.422692260049942</c:v>
                </c:pt>
                <c:pt idx="1016">
                  <c:v>20.416151503954111</c:v>
                </c:pt>
                <c:pt idx="1017">
                  <c:v>20.433806538221031</c:v>
                </c:pt>
                <c:pt idx="1018">
                  <c:v>20.456753016507594</c:v>
                </c:pt>
                <c:pt idx="1019">
                  <c:v>20.460134654642555</c:v>
                </c:pt>
                <c:pt idx="1020">
                  <c:v>20.443512062537589</c:v>
                </c:pt>
                <c:pt idx="1021">
                  <c:v>20.426049464674453</c:v>
                </c:pt>
                <c:pt idx="1022">
                  <c:v>20.415237573159473</c:v>
                </c:pt>
                <c:pt idx="1023">
                  <c:v>20.420690054149812</c:v>
                </c:pt>
                <c:pt idx="1024">
                  <c:v>20.430572415296055</c:v>
                </c:pt>
                <c:pt idx="1025">
                  <c:v>20.445498094233599</c:v>
                </c:pt>
                <c:pt idx="1026">
                  <c:v>20.426814625567637</c:v>
                </c:pt>
                <c:pt idx="1027">
                  <c:v>20.422819565990771</c:v>
                </c:pt>
                <c:pt idx="1028">
                  <c:v>20.428298645788722</c:v>
                </c:pt>
                <c:pt idx="1029">
                  <c:v>20.431797729507505</c:v>
                </c:pt>
                <c:pt idx="1030">
                  <c:v>20.44128076628559</c:v>
                </c:pt>
                <c:pt idx="1031">
                  <c:v>20.430685470532524</c:v>
                </c:pt>
                <c:pt idx="1032">
                  <c:v>20.411822076319623</c:v>
                </c:pt>
                <c:pt idx="1033">
                  <c:v>20.41220630086055</c:v>
                </c:pt>
                <c:pt idx="1034">
                  <c:v>20.433028527838456</c:v>
                </c:pt>
                <c:pt idx="1035">
                  <c:v>20.438528641947009</c:v>
                </c:pt>
                <c:pt idx="1036">
                  <c:v>20.464678590778838</c:v>
                </c:pt>
                <c:pt idx="1037">
                  <c:v>20.446220611865535</c:v>
                </c:pt>
                <c:pt idx="1038">
                  <c:v>20.425610186921364</c:v>
                </c:pt>
                <c:pt idx="1039">
                  <c:v>20.429669654934273</c:v>
                </c:pt>
                <c:pt idx="1040">
                  <c:v>20.446355182957685</c:v>
                </c:pt>
                <c:pt idx="1041">
                  <c:v>20.453000713416532</c:v>
                </c:pt>
                <c:pt idx="1042">
                  <c:v>20.45137542545384</c:v>
                </c:pt>
                <c:pt idx="1043">
                  <c:v>20.438902063519848</c:v>
                </c:pt>
                <c:pt idx="1044">
                  <c:v>20.43824380971413</c:v>
                </c:pt>
                <c:pt idx="1045">
                  <c:v>20.440594191945706</c:v>
                </c:pt>
                <c:pt idx="1046">
                  <c:v>20.451798575895065</c:v>
                </c:pt>
                <c:pt idx="1047">
                  <c:v>20.462642743639357</c:v>
                </c:pt>
                <c:pt idx="1048">
                  <c:v>20.440119443948856</c:v>
                </c:pt>
                <c:pt idx="1049">
                  <c:v>20.422247464095175</c:v>
                </c:pt>
                <c:pt idx="1050">
                  <c:v>20.424678063282911</c:v>
                </c:pt>
                <c:pt idx="1051">
                  <c:v>20.424071695072961</c:v>
                </c:pt>
                <c:pt idx="1052">
                  <c:v>20.437792012194205</c:v>
                </c:pt>
                <c:pt idx="1053">
                  <c:v>20.45658221350946</c:v>
                </c:pt>
                <c:pt idx="1054">
                  <c:v>20.429224675723844</c:v>
                </c:pt>
                <c:pt idx="1055">
                  <c:v>20.415593825057655</c:v>
                </c:pt>
                <c:pt idx="1056">
                  <c:v>20.411381690203346</c:v>
                </c:pt>
                <c:pt idx="1057">
                  <c:v>20.429460766750829</c:v>
                </c:pt>
                <c:pt idx="1058">
                  <c:v>20.440476741368254</c:v>
                </c:pt>
                <c:pt idx="1059">
                  <c:v>20.437782733594133</c:v>
                </c:pt>
                <c:pt idx="1060">
                  <c:v>20.425340624606381</c:v>
                </c:pt>
                <c:pt idx="1061">
                  <c:v>20.422994581595258</c:v>
                </c:pt>
                <c:pt idx="1062">
                  <c:v>20.424631607547855</c:v>
                </c:pt>
                <c:pt idx="1063">
                  <c:v>20.447748445984946</c:v>
                </c:pt>
                <c:pt idx="1064">
                  <c:v>20.462046102798102</c:v>
                </c:pt>
                <c:pt idx="1065">
                  <c:v>20.449816742398596</c:v>
                </c:pt>
                <c:pt idx="1066">
                  <c:v>20.435944147928314</c:v>
                </c:pt>
                <c:pt idx="1067">
                  <c:v>20.439299867391</c:v>
                </c:pt>
                <c:pt idx="1068">
                  <c:v>20.445982809105921</c:v>
                </c:pt>
                <c:pt idx="1069">
                  <c:v>20.454451581468184</c:v>
                </c:pt>
                <c:pt idx="1070">
                  <c:v>20.473586072096111</c:v>
                </c:pt>
                <c:pt idx="1071">
                  <c:v>20.43232769908365</c:v>
                </c:pt>
                <c:pt idx="1072">
                  <c:v>20.426484165840922</c:v>
                </c:pt>
                <c:pt idx="1073">
                  <c:v>20.428287403876968</c:v>
                </c:pt>
                <c:pt idx="1074">
                  <c:v>20.437542746155195</c:v>
                </c:pt>
                <c:pt idx="1075">
                  <c:v>20.463658770424811</c:v>
                </c:pt>
                <c:pt idx="1076">
                  <c:v>20.449166727280332</c:v>
                </c:pt>
                <c:pt idx="1077">
                  <c:v>20.430567489831745</c:v>
                </c:pt>
                <c:pt idx="1078">
                  <c:v>20.42777659066666</c:v>
                </c:pt>
                <c:pt idx="1079">
                  <c:v>20.438854707360267</c:v>
                </c:pt>
                <c:pt idx="1080">
                  <c:v>20.451406760690816</c:v>
                </c:pt>
                <c:pt idx="1081">
                  <c:v>20.464780791803154</c:v>
                </c:pt>
                <c:pt idx="1082">
                  <c:v>20.449636868354553</c:v>
                </c:pt>
                <c:pt idx="1083">
                  <c:v>20.440056997237882</c:v>
                </c:pt>
                <c:pt idx="1084">
                  <c:v>20.441618251516903</c:v>
                </c:pt>
                <c:pt idx="1085">
                  <c:v>20.449127440164222</c:v>
                </c:pt>
                <c:pt idx="1086">
                  <c:v>20.4646491759047</c:v>
                </c:pt>
                <c:pt idx="1087">
                  <c:v>20.449114189789981</c:v>
                </c:pt>
                <c:pt idx="1088">
                  <c:v>20.432484061302709</c:v>
                </c:pt>
                <c:pt idx="1089">
                  <c:v>20.42867303571099</c:v>
                </c:pt>
                <c:pt idx="1090">
                  <c:v>20.433096128114009</c:v>
                </c:pt>
                <c:pt idx="1091">
                  <c:v>20.448480544572909</c:v>
                </c:pt>
                <c:pt idx="1092">
                  <c:v>20.456666540115979</c:v>
                </c:pt>
                <c:pt idx="1093">
                  <c:v>20.441310015029401</c:v>
                </c:pt>
                <c:pt idx="1094">
                  <c:v>20.430313068247973</c:v>
                </c:pt>
                <c:pt idx="1095">
                  <c:v>20.428855048121136</c:v>
                </c:pt>
                <c:pt idx="1096">
                  <c:v>20.440482580610524</c:v>
                </c:pt>
                <c:pt idx="1097">
                  <c:v>20.448809167524523</c:v>
                </c:pt>
                <c:pt idx="1098">
                  <c:v>20.44859502696535</c:v>
                </c:pt>
                <c:pt idx="1099">
                  <c:v>20.434229048213211</c:v>
                </c:pt>
                <c:pt idx="1100">
                  <c:v>20.417164371362094</c:v>
                </c:pt>
                <c:pt idx="1101">
                  <c:v>20.41932976475918</c:v>
                </c:pt>
                <c:pt idx="1102">
                  <c:v>20.427218011721777</c:v>
                </c:pt>
                <c:pt idx="1103">
                  <c:v>20.432524491810288</c:v>
                </c:pt>
                <c:pt idx="1104">
                  <c:v>20.429006472867684</c:v>
                </c:pt>
                <c:pt idx="1105">
                  <c:v>20.410620628044818</c:v>
                </c:pt>
                <c:pt idx="1106">
                  <c:v>20.40620338071674</c:v>
                </c:pt>
                <c:pt idx="1107">
                  <c:v>20.407339272457932</c:v>
                </c:pt>
                <c:pt idx="1108">
                  <c:v>20.422680685086334</c:v>
                </c:pt>
                <c:pt idx="1109">
                  <c:v>20.437743078941363</c:v>
                </c:pt>
                <c:pt idx="1110">
                  <c:v>20.425933610924979</c:v>
                </c:pt>
                <c:pt idx="1111">
                  <c:v>20.412982869732655</c:v>
                </c:pt>
                <c:pt idx="1112">
                  <c:v>20.407631225448448</c:v>
                </c:pt>
                <c:pt idx="1113">
                  <c:v>20.415913603129503</c:v>
                </c:pt>
                <c:pt idx="1114">
                  <c:v>20.423003890030927</c:v>
                </c:pt>
                <c:pt idx="1115">
                  <c:v>20.431299270082516</c:v>
                </c:pt>
                <c:pt idx="1116">
                  <c:v>20.399672803577612</c:v>
                </c:pt>
                <c:pt idx="1117">
                  <c:v>20.400174257114426</c:v>
                </c:pt>
                <c:pt idx="1118">
                  <c:v>20.401448150493881</c:v>
                </c:pt>
                <c:pt idx="1119">
                  <c:v>20.410647967404149</c:v>
                </c:pt>
                <c:pt idx="1120">
                  <c:v>20.43556473393296</c:v>
                </c:pt>
                <c:pt idx="1121">
                  <c:v>20.426587580876493</c:v>
                </c:pt>
                <c:pt idx="1122">
                  <c:v>20.408195642301042</c:v>
                </c:pt>
                <c:pt idx="1123">
                  <c:v>20.405806158760779</c:v>
                </c:pt>
                <c:pt idx="1124">
                  <c:v>20.420028695738758</c:v>
                </c:pt>
                <c:pt idx="1125">
                  <c:v>20.437009831100713</c:v>
                </c:pt>
                <c:pt idx="1126">
                  <c:v>20.444870391425425</c:v>
                </c:pt>
                <c:pt idx="1127">
                  <c:v>20.425948870515352</c:v>
                </c:pt>
                <c:pt idx="1128">
                  <c:v>20.405010545954575</c:v>
                </c:pt>
                <c:pt idx="1129">
                  <c:v>20.40343448530696</c:v>
                </c:pt>
                <c:pt idx="1130">
                  <c:v>20.403364146439852</c:v>
                </c:pt>
                <c:pt idx="1131">
                  <c:v>20.409393844788131</c:v>
                </c:pt>
                <c:pt idx="1132">
                  <c:v>20.388476903868458</c:v>
                </c:pt>
                <c:pt idx="1133">
                  <c:v>20.366158038137254</c:v>
                </c:pt>
                <c:pt idx="1134">
                  <c:v>20.372724367826361</c:v>
                </c:pt>
                <c:pt idx="1135">
                  <c:v>20.368941745282545</c:v>
                </c:pt>
                <c:pt idx="1136">
                  <c:v>20.389892505712528</c:v>
                </c:pt>
                <c:pt idx="1137">
                  <c:v>20.391682829390788</c:v>
                </c:pt>
                <c:pt idx="1138">
                  <c:v>20.369765139149177</c:v>
                </c:pt>
                <c:pt idx="1139">
                  <c:v>20.350748040172565</c:v>
                </c:pt>
                <c:pt idx="1140">
                  <c:v>20.349140590204275</c:v>
                </c:pt>
                <c:pt idx="1141">
                  <c:v>20.350986818002713</c:v>
                </c:pt>
                <c:pt idx="1142">
                  <c:v>20.361511621020231</c:v>
                </c:pt>
                <c:pt idx="1143">
                  <c:v>20.365665417124298</c:v>
                </c:pt>
                <c:pt idx="1144">
                  <c:v>20.334722526207315</c:v>
                </c:pt>
                <c:pt idx="1145">
                  <c:v>20.328875978444547</c:v>
                </c:pt>
                <c:pt idx="1146">
                  <c:v>20.338290777146764</c:v>
                </c:pt>
                <c:pt idx="1147">
                  <c:v>20.344065833579425</c:v>
                </c:pt>
                <c:pt idx="1148">
                  <c:v>20.365715307544921</c:v>
                </c:pt>
                <c:pt idx="1149">
                  <c:v>20.343379117915386</c:v>
                </c:pt>
                <c:pt idx="1150">
                  <c:v>20.32946530506802</c:v>
                </c:pt>
                <c:pt idx="1151">
                  <c:v>20.32677528764874</c:v>
                </c:pt>
                <c:pt idx="1152">
                  <c:v>20.335660410338541</c:v>
                </c:pt>
                <c:pt idx="1153">
                  <c:v>20.345764601745085</c:v>
                </c:pt>
                <c:pt idx="1154">
                  <c:v>20.353149726891495</c:v>
                </c:pt>
                <c:pt idx="1155">
                  <c:v>20.333800153391564</c:v>
                </c:pt>
                <c:pt idx="1156">
                  <c:v>20.319032963398076</c:v>
                </c:pt>
                <c:pt idx="1157">
                  <c:v>20.318996218754418</c:v>
                </c:pt>
                <c:pt idx="1158">
                  <c:v>20.321582651342361</c:v>
                </c:pt>
                <c:pt idx="1159">
                  <c:v>20.338688451751025</c:v>
                </c:pt>
                <c:pt idx="1160">
                  <c:v>20.323424514605776</c:v>
                </c:pt>
                <c:pt idx="1161">
                  <c:v>20.309333676429667</c:v>
                </c:pt>
                <c:pt idx="1162">
                  <c:v>20.308334376874964</c:v>
                </c:pt>
                <c:pt idx="1163">
                  <c:v>20.308287178952249</c:v>
                </c:pt>
                <c:pt idx="1164">
                  <c:v>20.31907374378039</c:v>
                </c:pt>
                <c:pt idx="1165">
                  <c:v>20.339483186894363</c:v>
                </c:pt>
                <c:pt idx="1166">
                  <c:v>20.318286044041454</c:v>
                </c:pt>
                <c:pt idx="1167">
                  <c:v>20.308714061887748</c:v>
                </c:pt>
                <c:pt idx="1168">
                  <c:v>20.304988280365041</c:v>
                </c:pt>
                <c:pt idx="1169">
                  <c:v>20.324513924389098</c:v>
                </c:pt>
                <c:pt idx="1170">
                  <c:v>20.327806749389332</c:v>
                </c:pt>
                <c:pt idx="1171">
                  <c:v>20.342772914294919</c:v>
                </c:pt>
                <c:pt idx="1172">
                  <c:v>20.320340583713524</c:v>
                </c:pt>
                <c:pt idx="1173">
                  <c:v>20.308088886175543</c:v>
                </c:pt>
                <c:pt idx="1174">
                  <c:v>20.312676061348384</c:v>
                </c:pt>
                <c:pt idx="1175">
                  <c:v>20.316884644716641</c:v>
                </c:pt>
                <c:pt idx="1176">
                  <c:v>20.323466873591581</c:v>
                </c:pt>
                <c:pt idx="1177">
                  <c:v>20.325414676098635</c:v>
                </c:pt>
                <c:pt idx="1178">
                  <c:v>20.313066783159265</c:v>
                </c:pt>
                <c:pt idx="1179">
                  <c:v>20.313514516343901</c:v>
                </c:pt>
                <c:pt idx="1180">
                  <c:v>20.315173264754105</c:v>
                </c:pt>
                <c:pt idx="1181">
                  <c:v>20.332753975288298</c:v>
                </c:pt>
                <c:pt idx="1182">
                  <c:v>20.347787195605655</c:v>
                </c:pt>
                <c:pt idx="1183">
                  <c:v>20.334905712529391</c:v>
                </c:pt>
                <c:pt idx="1184">
                  <c:v>20.313197014551132</c:v>
                </c:pt>
                <c:pt idx="1185">
                  <c:v>20.3186615183368</c:v>
                </c:pt>
                <c:pt idx="1186">
                  <c:v>20.323242378361332</c:v>
                </c:pt>
                <c:pt idx="1187">
                  <c:v>20.336287292509446</c:v>
                </c:pt>
                <c:pt idx="1188">
                  <c:v>20.348680391639729</c:v>
                </c:pt>
                <c:pt idx="1189">
                  <c:v>20.312799780031579</c:v>
                </c:pt>
                <c:pt idx="1190">
                  <c:v>20.311779984017182</c:v>
                </c:pt>
                <c:pt idx="1191">
                  <c:v>20.307148699188772</c:v>
                </c:pt>
                <c:pt idx="1192">
                  <c:v>20.31342024907643</c:v>
                </c:pt>
                <c:pt idx="1193">
                  <c:v>20.345181032054008</c:v>
                </c:pt>
                <c:pt idx="1194">
                  <c:v>20.322234497900901</c:v>
                </c:pt>
                <c:pt idx="1195">
                  <c:v>20.305372200650712</c:v>
                </c:pt>
                <c:pt idx="1196">
                  <c:v>20.298603005693156</c:v>
                </c:pt>
                <c:pt idx="1197">
                  <c:v>20.300638905499532</c:v>
                </c:pt>
                <c:pt idx="1198">
                  <c:v>20.30789321970698</c:v>
                </c:pt>
                <c:pt idx="1199">
                  <c:v>20.314338744112415</c:v>
                </c:pt>
                <c:pt idx="1200">
                  <c:v>20.284391063591173</c:v>
                </c:pt>
                <c:pt idx="1201">
                  <c:v>20.265780543607868</c:v>
                </c:pt>
                <c:pt idx="1202">
                  <c:v>20.266851326309425</c:v>
                </c:pt>
                <c:pt idx="1203">
                  <c:v>20.271774062065663</c:v>
                </c:pt>
                <c:pt idx="1204">
                  <c:v>20.291469784326921</c:v>
                </c:pt>
                <c:pt idx="1205">
                  <c:v>20.27764124961864</c:v>
                </c:pt>
                <c:pt idx="1206">
                  <c:v>20.256402498227523</c:v>
                </c:pt>
                <c:pt idx="1207">
                  <c:v>20.247519375674809</c:v>
                </c:pt>
                <c:pt idx="1208">
                  <c:v>20.249280143120565</c:v>
                </c:pt>
                <c:pt idx="1209">
                  <c:v>20.257278542480115</c:v>
                </c:pt>
                <c:pt idx="1210">
                  <c:v>20.264367522842793</c:v>
                </c:pt>
                <c:pt idx="1211">
                  <c:v>20.24833759785292</c:v>
                </c:pt>
                <c:pt idx="1212">
                  <c:v>20.23830784776543</c:v>
                </c:pt>
                <c:pt idx="1213">
                  <c:v>20.240171693221555</c:v>
                </c:pt>
                <c:pt idx="1214">
                  <c:v>20.250273759152755</c:v>
                </c:pt>
                <c:pt idx="1215">
                  <c:v>20.270717867621777</c:v>
                </c:pt>
                <c:pt idx="1216">
                  <c:v>20.289218270350155</c:v>
                </c:pt>
                <c:pt idx="1217">
                  <c:v>20.245166277443793</c:v>
                </c:pt>
                <c:pt idx="1218">
                  <c:v>20.225074803673483</c:v>
                </c:pt>
                <c:pt idx="1219">
                  <c:v>20.222434384246537</c:v>
                </c:pt>
                <c:pt idx="1220">
                  <c:v>20.237578029950047</c:v>
                </c:pt>
                <c:pt idx="1221">
                  <c:v>20.245376556043215</c:v>
                </c:pt>
                <c:pt idx="1222">
                  <c:v>20.229374506326238</c:v>
                </c:pt>
                <c:pt idx="1223">
                  <c:v>20.211372989620177</c:v>
                </c:pt>
                <c:pt idx="1224">
                  <c:v>20.21890121845475</c:v>
                </c:pt>
                <c:pt idx="1225">
                  <c:v>20.225843203220283</c:v>
                </c:pt>
                <c:pt idx="1226">
                  <c:v>20.228591653740345</c:v>
                </c:pt>
                <c:pt idx="1227">
                  <c:v>20.242935986667312</c:v>
                </c:pt>
                <c:pt idx="1228">
                  <c:v>20.243276320551409</c:v>
                </c:pt>
                <c:pt idx="1229">
                  <c:v>20.220125268322082</c:v>
                </c:pt>
                <c:pt idx="1230">
                  <c:v>20.223779821637226</c:v>
                </c:pt>
                <c:pt idx="1231">
                  <c:v>20.229802409902895</c:v>
                </c:pt>
                <c:pt idx="1232">
                  <c:v>20.23547017986871</c:v>
                </c:pt>
                <c:pt idx="1233">
                  <c:v>20.264141921074227</c:v>
                </c:pt>
                <c:pt idx="1234">
                  <c:v>20.270855746560478</c:v>
                </c:pt>
                <c:pt idx="1235">
                  <c:v>20.294877670989315</c:v>
                </c:pt>
                <c:pt idx="1236">
                  <c:v>20.318065012434793</c:v>
                </c:pt>
                <c:pt idx="1237">
                  <c:v>20.386700234712777</c:v>
                </c:pt>
                <c:pt idx="1238">
                  <c:v>20.403642610365576</c:v>
                </c:pt>
                <c:pt idx="1239">
                  <c:v>20.420776060534415</c:v>
                </c:pt>
                <c:pt idx="1240">
                  <c:v>20.445701416531715</c:v>
                </c:pt>
                <c:pt idx="1241">
                  <c:v>20.509157915781991</c:v>
                </c:pt>
                <c:pt idx="1242">
                  <c:v>20.544784180840448</c:v>
                </c:pt>
                <c:pt idx="1243">
                  <c:v>20.572065907126859</c:v>
                </c:pt>
                <c:pt idx="1244">
                  <c:v>20.611424166999033</c:v>
                </c:pt>
                <c:pt idx="1245">
                  <c:v>20.681733652265521</c:v>
                </c:pt>
                <c:pt idx="1246">
                  <c:v>20.722326698363631</c:v>
                </c:pt>
                <c:pt idx="1247">
                  <c:v>20.766552566885231</c:v>
                </c:pt>
                <c:pt idx="1248">
                  <c:v>20.814825614552753</c:v>
                </c:pt>
                <c:pt idx="1249">
                  <c:v>20.919815118384136</c:v>
                </c:pt>
                <c:pt idx="1250">
                  <c:v>20.982256857415621</c:v>
                </c:pt>
                <c:pt idx="1251">
                  <c:v>21.030417376761456</c:v>
                </c:pt>
                <c:pt idx="1252">
                  <c:v>21.075981179958809</c:v>
                </c:pt>
                <c:pt idx="1253">
                  <c:v>21.197678632818999</c:v>
                </c:pt>
                <c:pt idx="1254">
                  <c:v>21.262873661083304</c:v>
                </c:pt>
                <c:pt idx="1255">
                  <c:v>21.325283657419142</c:v>
                </c:pt>
                <c:pt idx="1256">
                  <c:v>21.386728691321281</c:v>
                </c:pt>
                <c:pt idx="1257">
                  <c:v>21.496016138151006</c:v>
                </c:pt>
                <c:pt idx="1258">
                  <c:v>21.556807967101591</c:v>
                </c:pt>
                <c:pt idx="1259">
                  <c:v>21.626157801833337</c:v>
                </c:pt>
                <c:pt idx="1260">
                  <c:v>21.677064641196935</c:v>
                </c:pt>
                <c:pt idx="1261">
                  <c:v>21.800482902330224</c:v>
                </c:pt>
                <c:pt idx="1262">
                  <c:v>21.865815447676717</c:v>
                </c:pt>
                <c:pt idx="1263">
                  <c:v>21.931392681135968</c:v>
                </c:pt>
                <c:pt idx="1264">
                  <c:v>21.99325885962314</c:v>
                </c:pt>
                <c:pt idx="1265">
                  <c:v>22.113539251527506</c:v>
                </c:pt>
                <c:pt idx="1266">
                  <c:v>22.17661050828967</c:v>
                </c:pt>
                <c:pt idx="1267">
                  <c:v>22.23481108294969</c:v>
                </c:pt>
                <c:pt idx="1268">
                  <c:v>22.299656782689148</c:v>
                </c:pt>
                <c:pt idx="1269">
                  <c:v>22.41566715905229</c:v>
                </c:pt>
                <c:pt idx="1270">
                  <c:v>22.480606624737511</c:v>
                </c:pt>
                <c:pt idx="1271">
                  <c:v>22.547708671858203</c:v>
                </c:pt>
                <c:pt idx="1272">
                  <c:v>22.598804688169615</c:v>
                </c:pt>
                <c:pt idx="1273">
                  <c:v>22.726926595526947</c:v>
                </c:pt>
                <c:pt idx="1274">
                  <c:v>22.777845612449227</c:v>
                </c:pt>
                <c:pt idx="1275">
                  <c:v>22.8422166305796</c:v>
                </c:pt>
                <c:pt idx="1276">
                  <c:v>22.905967008161831</c:v>
                </c:pt>
                <c:pt idx="1277">
                  <c:v>23.015637281058012</c:v>
                </c:pt>
                <c:pt idx="1278">
                  <c:v>23.079342436803486</c:v>
                </c:pt>
                <c:pt idx="1279">
                  <c:v>23.133212176355158</c:v>
                </c:pt>
                <c:pt idx="1280">
                  <c:v>23.1938020293127</c:v>
                </c:pt>
                <c:pt idx="1281">
                  <c:v>23.299149081300534</c:v>
                </c:pt>
                <c:pt idx="1282">
                  <c:v>23.364443878404394</c:v>
                </c:pt>
                <c:pt idx="1283">
                  <c:v>23.423364860366938</c:v>
                </c:pt>
                <c:pt idx="1284">
                  <c:v>23.486738960885525</c:v>
                </c:pt>
                <c:pt idx="1285">
                  <c:v>23.536400201567147</c:v>
                </c:pt>
                <c:pt idx="1286">
                  <c:v>23.648355778115437</c:v>
                </c:pt>
                <c:pt idx="1287">
                  <c:v>23.704117612583019</c:v>
                </c:pt>
                <c:pt idx="1288">
                  <c:v>23.762946178347661</c:v>
                </c:pt>
                <c:pt idx="1289">
                  <c:v>23.814201084866049</c:v>
                </c:pt>
                <c:pt idx="1290">
                  <c:v>23.925031381488004</c:v>
                </c:pt>
                <c:pt idx="1291">
                  <c:v>23.981764277966235</c:v>
                </c:pt>
                <c:pt idx="1292">
                  <c:v>24.036700003537895</c:v>
                </c:pt>
                <c:pt idx="1293">
                  <c:v>24.09519628964663</c:v>
                </c:pt>
                <c:pt idx="1294">
                  <c:v>24.20470505639345</c:v>
                </c:pt>
                <c:pt idx="1295">
                  <c:v>24.247092502761845</c:v>
                </c:pt>
                <c:pt idx="1296">
                  <c:v>24.310511993126184</c:v>
                </c:pt>
                <c:pt idx="1297">
                  <c:v>24.354638939662351</c:v>
                </c:pt>
                <c:pt idx="1298">
                  <c:v>24.459416649502955</c:v>
                </c:pt>
                <c:pt idx="1299">
                  <c:v>24.512271482827316</c:v>
                </c:pt>
                <c:pt idx="1300">
                  <c:v>24.573877853551416</c:v>
                </c:pt>
                <c:pt idx="1301">
                  <c:v>24.616112715643972</c:v>
                </c:pt>
                <c:pt idx="1302">
                  <c:v>24.72175093706732</c:v>
                </c:pt>
                <c:pt idx="1303">
                  <c:v>24.771603159991983</c:v>
                </c:pt>
                <c:pt idx="1304">
                  <c:v>24.824191594923299</c:v>
                </c:pt>
                <c:pt idx="1305">
                  <c:v>24.871402340853372</c:v>
                </c:pt>
                <c:pt idx="1306">
                  <c:v>24.976344776610141</c:v>
                </c:pt>
                <c:pt idx="1307">
                  <c:v>25.026623114902527</c:v>
                </c:pt>
                <c:pt idx="1308">
                  <c:v>25.074916970648772</c:v>
                </c:pt>
                <c:pt idx="1309">
                  <c:v>25.130937961125547</c:v>
                </c:pt>
                <c:pt idx="1310">
                  <c:v>25.234214426308789</c:v>
                </c:pt>
                <c:pt idx="1311">
                  <c:v>25.281114823731691</c:v>
                </c:pt>
                <c:pt idx="1312">
                  <c:v>25.327789033484692</c:v>
                </c:pt>
                <c:pt idx="1313">
                  <c:v>25.382996529257305</c:v>
                </c:pt>
                <c:pt idx="1314">
                  <c:v>25.467433189806016</c:v>
                </c:pt>
                <c:pt idx="1315">
                  <c:v>25.525785657865782</c:v>
                </c:pt>
                <c:pt idx="1316">
                  <c:v>25.56303579717386</c:v>
                </c:pt>
                <c:pt idx="1317">
                  <c:v>25.618714226589077</c:v>
                </c:pt>
                <c:pt idx="1318">
                  <c:v>25.710395970224283</c:v>
                </c:pt>
                <c:pt idx="1319">
                  <c:v>25.754387395914861</c:v>
                </c:pt>
                <c:pt idx="1320">
                  <c:v>25.806412148977145</c:v>
                </c:pt>
                <c:pt idx="1321">
                  <c:v>25.845049168622651</c:v>
                </c:pt>
                <c:pt idx="1322">
                  <c:v>25.952298077289427</c:v>
                </c:pt>
                <c:pt idx="1323">
                  <c:v>25.982756188818506</c:v>
                </c:pt>
                <c:pt idx="1324">
                  <c:v>26.045034206221509</c:v>
                </c:pt>
                <c:pt idx="1325">
                  <c:v>26.085144005288619</c:v>
                </c:pt>
                <c:pt idx="1326">
                  <c:v>26.185822903057485</c:v>
                </c:pt>
                <c:pt idx="1327">
                  <c:v>26.223050479747862</c:v>
                </c:pt>
                <c:pt idx="1328">
                  <c:v>26.265242690224895</c:v>
                </c:pt>
                <c:pt idx="1329">
                  <c:v>26.304797135649423</c:v>
                </c:pt>
                <c:pt idx="1330">
                  <c:v>26.391990611411593</c:v>
                </c:pt>
                <c:pt idx="1331">
                  <c:v>26.436062637356507</c:v>
                </c:pt>
                <c:pt idx="1332">
                  <c:v>26.483903962443435</c:v>
                </c:pt>
                <c:pt idx="1333">
                  <c:v>26.529302848820492</c:v>
                </c:pt>
                <c:pt idx="1334">
                  <c:v>26.614832119184641</c:v>
                </c:pt>
                <c:pt idx="1335">
                  <c:v>26.674292125441326</c:v>
                </c:pt>
                <c:pt idx="1336">
                  <c:v>26.714140121823739</c:v>
                </c:pt>
                <c:pt idx="1337">
                  <c:v>26.759084739336906</c:v>
                </c:pt>
                <c:pt idx="1338">
                  <c:v>26.840485643941719</c:v>
                </c:pt>
                <c:pt idx="1339">
                  <c:v>26.890337956621742</c:v>
                </c:pt>
                <c:pt idx="1340">
                  <c:v>26.930197604904755</c:v>
                </c:pt>
                <c:pt idx="1341">
                  <c:v>26.959340066344637</c:v>
                </c:pt>
                <c:pt idx="1342">
                  <c:v>27.05120012407113</c:v>
                </c:pt>
                <c:pt idx="1343">
                  <c:v>27.089087852912016</c:v>
                </c:pt>
                <c:pt idx="1344">
                  <c:v>27.130191936470538</c:v>
                </c:pt>
                <c:pt idx="1345">
                  <c:v>27.17322813750436</c:v>
                </c:pt>
                <c:pt idx="1346">
                  <c:v>27.259042956443949</c:v>
                </c:pt>
                <c:pt idx="1347">
                  <c:v>27.298915775016695</c:v>
                </c:pt>
                <c:pt idx="1348">
                  <c:v>27.339596318007914</c:v>
                </c:pt>
                <c:pt idx="1349">
                  <c:v>27.379892395274204</c:v>
                </c:pt>
                <c:pt idx="1350">
                  <c:v>27.458748780281425</c:v>
                </c:pt>
                <c:pt idx="1351">
                  <c:v>27.512240934204414</c:v>
                </c:pt>
                <c:pt idx="1352">
                  <c:v>27.547038934954998</c:v>
                </c:pt>
                <c:pt idx="1353">
                  <c:v>27.586159180973418</c:v>
                </c:pt>
                <c:pt idx="1354">
                  <c:v>27.661276306001014</c:v>
                </c:pt>
                <c:pt idx="1355">
                  <c:v>27.708813465909543</c:v>
                </c:pt>
                <c:pt idx="1356">
                  <c:v>27.75209875584676</c:v>
                </c:pt>
                <c:pt idx="1357">
                  <c:v>27.801395806452348</c:v>
                </c:pt>
                <c:pt idx="1358">
                  <c:v>27.828430807074525</c:v>
                </c:pt>
                <c:pt idx="1359">
                  <c:v>27.911639110114486</c:v>
                </c:pt>
                <c:pt idx="1360">
                  <c:v>27.95461253642025</c:v>
                </c:pt>
                <c:pt idx="1361">
                  <c:v>27.991846351311615</c:v>
                </c:pt>
                <c:pt idx="1362">
                  <c:v>28.018866978164851</c:v>
                </c:pt>
                <c:pt idx="1363">
                  <c:v>28.103529707419781</c:v>
                </c:pt>
                <c:pt idx="1364">
                  <c:v>28.132105014066752</c:v>
                </c:pt>
                <c:pt idx="1365">
                  <c:v>28.184829108747572</c:v>
                </c:pt>
                <c:pt idx="1366">
                  <c:v>28.2148477102062</c:v>
                </c:pt>
                <c:pt idx="1367">
                  <c:v>28.306241665138664</c:v>
                </c:pt>
                <c:pt idx="1368">
                  <c:v>28.341793941672329</c:v>
                </c:pt>
                <c:pt idx="1369">
                  <c:v>28.37645599579983</c:v>
                </c:pt>
                <c:pt idx="1370">
                  <c:v>28.416600137298808</c:v>
                </c:pt>
                <c:pt idx="1371">
                  <c:v>28.490871831090196</c:v>
                </c:pt>
                <c:pt idx="1372">
                  <c:v>28.516361449982483</c:v>
                </c:pt>
                <c:pt idx="1373">
                  <c:v>28.570621241922765</c:v>
                </c:pt>
                <c:pt idx="1374">
                  <c:v>28.60723454104447</c:v>
                </c:pt>
                <c:pt idx="1375">
                  <c:v>28.665710907659246</c:v>
                </c:pt>
                <c:pt idx="1376">
                  <c:v>28.709768478099747</c:v>
                </c:pt>
                <c:pt idx="1377">
                  <c:v>28.743468438829638</c:v>
                </c:pt>
                <c:pt idx="1378">
                  <c:v>28.774911196639344</c:v>
                </c:pt>
                <c:pt idx="1379">
                  <c:v>28.8542399629955</c:v>
                </c:pt>
                <c:pt idx="1380">
                  <c:v>28.905552874187762</c:v>
                </c:pt>
                <c:pt idx="1381">
                  <c:v>28.935261665889627</c:v>
                </c:pt>
                <c:pt idx="1382">
                  <c:v>28.969950845655674</c:v>
                </c:pt>
                <c:pt idx="1383">
                  <c:v>29.035957224674966</c:v>
                </c:pt>
                <c:pt idx="1384">
                  <c:v>29.07536346174998</c:v>
                </c:pt>
                <c:pt idx="1385">
                  <c:v>29.101992809223269</c:v>
                </c:pt>
                <c:pt idx="1386">
                  <c:v>29.135300298421122</c:v>
                </c:pt>
                <c:pt idx="1387">
                  <c:v>29.199887121597499</c:v>
                </c:pt>
                <c:pt idx="1388">
                  <c:v>29.240001081198521</c:v>
                </c:pt>
                <c:pt idx="1389">
                  <c:v>29.279035921779411</c:v>
                </c:pt>
                <c:pt idx="1390">
                  <c:v>29.319322813566913</c:v>
                </c:pt>
                <c:pt idx="1391">
                  <c:v>29.393880543890461</c:v>
                </c:pt>
                <c:pt idx="1392">
                  <c:v>29.433098919306062</c:v>
                </c:pt>
                <c:pt idx="1393">
                  <c:v>29.471204548200163</c:v>
                </c:pt>
                <c:pt idx="1394">
                  <c:v>29.503560717742104</c:v>
                </c:pt>
                <c:pt idx="1395">
                  <c:v>29.571776708262249</c:v>
                </c:pt>
                <c:pt idx="1396">
                  <c:v>29.607559286787392</c:v>
                </c:pt>
                <c:pt idx="1397">
                  <c:v>29.631808848064281</c:v>
                </c:pt>
                <c:pt idx="1398">
                  <c:v>29.676563404937511</c:v>
                </c:pt>
                <c:pt idx="1399">
                  <c:v>29.692107716293989</c:v>
                </c:pt>
                <c:pt idx="1400">
                  <c:v>29.762403970482097</c:v>
                </c:pt>
                <c:pt idx="1401">
                  <c:v>29.794554569624808</c:v>
                </c:pt>
                <c:pt idx="1402">
                  <c:v>29.83883233745992</c:v>
                </c:pt>
                <c:pt idx="1403">
                  <c:v>29.872241247944302</c:v>
                </c:pt>
                <c:pt idx="1404">
                  <c:v>29.938148387419218</c:v>
                </c:pt>
                <c:pt idx="1405">
                  <c:v>29.966545793344181</c:v>
                </c:pt>
                <c:pt idx="1406">
                  <c:v>30.000988832483756</c:v>
                </c:pt>
                <c:pt idx="1407">
                  <c:v>30.042152032571039</c:v>
                </c:pt>
                <c:pt idx="1408">
                  <c:v>30.102899555144489</c:v>
                </c:pt>
                <c:pt idx="1409">
                  <c:v>30.135320249046259</c:v>
                </c:pt>
                <c:pt idx="1410">
                  <c:v>30.17575606517363</c:v>
                </c:pt>
                <c:pt idx="1411">
                  <c:v>30.188252692283044</c:v>
                </c:pt>
                <c:pt idx="1412">
                  <c:v>30.265222319129819</c:v>
                </c:pt>
                <c:pt idx="1413">
                  <c:v>30.299553580765817</c:v>
                </c:pt>
                <c:pt idx="1414">
                  <c:v>30.316656236659185</c:v>
                </c:pt>
                <c:pt idx="1415">
                  <c:v>30.356540721850905</c:v>
                </c:pt>
                <c:pt idx="1416">
                  <c:v>30.428903826614743</c:v>
                </c:pt>
                <c:pt idx="1417">
                  <c:v>30.452715378915315</c:v>
                </c:pt>
                <c:pt idx="1418">
                  <c:v>30.484480735635941</c:v>
                </c:pt>
                <c:pt idx="1419">
                  <c:v>30.531378890682802</c:v>
                </c:pt>
                <c:pt idx="1420">
                  <c:v>30.589530725044042</c:v>
                </c:pt>
                <c:pt idx="1421">
                  <c:v>30.626612110182137</c:v>
                </c:pt>
                <c:pt idx="1422">
                  <c:v>30.64357665009463</c:v>
                </c:pt>
                <c:pt idx="1423">
                  <c:v>30.669816134608524</c:v>
                </c:pt>
                <c:pt idx="1424">
                  <c:v>30.736802128124026</c:v>
                </c:pt>
                <c:pt idx="1425">
                  <c:v>30.766813197658834</c:v>
                </c:pt>
                <c:pt idx="1426">
                  <c:v>30.800975070706301</c:v>
                </c:pt>
                <c:pt idx="1427">
                  <c:v>30.835108531982215</c:v>
                </c:pt>
                <c:pt idx="1428">
                  <c:v>30.90774893165343</c:v>
                </c:pt>
                <c:pt idx="1429">
                  <c:v>30.928863110940583</c:v>
                </c:pt>
                <c:pt idx="1430">
                  <c:v>30.976895884602385</c:v>
                </c:pt>
                <c:pt idx="1431">
                  <c:v>30.990852340098087</c:v>
                </c:pt>
                <c:pt idx="1432">
                  <c:v>31.062457081877071</c:v>
                </c:pt>
                <c:pt idx="1433">
                  <c:v>31.074335635064401</c:v>
                </c:pt>
                <c:pt idx="1434">
                  <c:v>31.118888490006469</c:v>
                </c:pt>
                <c:pt idx="1435">
                  <c:v>31.148178161634831</c:v>
                </c:pt>
                <c:pt idx="1436">
                  <c:v>31.196438230547216</c:v>
                </c:pt>
                <c:pt idx="1437">
                  <c:v>31.232257681603528</c:v>
                </c:pt>
                <c:pt idx="1438">
                  <c:v>31.257501513600687</c:v>
                </c:pt>
                <c:pt idx="1439">
                  <c:v>31.297147801392029</c:v>
                </c:pt>
                <c:pt idx="1440">
                  <c:v>31.348897074849162</c:v>
                </c:pt>
                <c:pt idx="1441">
                  <c:v>31.379898423885095</c:v>
                </c:pt>
                <c:pt idx="1442">
                  <c:v>31.408111192517921</c:v>
                </c:pt>
                <c:pt idx="1443">
                  <c:v>31.433705355672359</c:v>
                </c:pt>
                <c:pt idx="1444">
                  <c:v>31.497722824470642</c:v>
                </c:pt>
                <c:pt idx="1445">
                  <c:v>31.537763093206976</c:v>
                </c:pt>
                <c:pt idx="1446">
                  <c:v>31.555322161445972</c:v>
                </c:pt>
                <c:pt idx="1447">
                  <c:v>31.589230157116205</c:v>
                </c:pt>
                <c:pt idx="1448">
                  <c:v>31.641832367801584</c:v>
                </c:pt>
                <c:pt idx="1449">
                  <c:v>31.675857987584962</c:v>
                </c:pt>
                <c:pt idx="1450">
                  <c:v>31.71409582588889</c:v>
                </c:pt>
                <c:pt idx="1451">
                  <c:v>31.733198014556478</c:v>
                </c:pt>
                <c:pt idx="1452">
                  <c:v>31.803914370122413</c:v>
                </c:pt>
                <c:pt idx="1453">
                  <c:v>31.832623654469415</c:v>
                </c:pt>
                <c:pt idx="1454">
                  <c:v>31.852957429093294</c:v>
                </c:pt>
                <c:pt idx="1455">
                  <c:v>31.886442998900165</c:v>
                </c:pt>
                <c:pt idx="1456">
                  <c:v>31.944341580327801</c:v>
                </c:pt>
                <c:pt idx="1457">
                  <c:v>31.956201200229401</c:v>
                </c:pt>
                <c:pt idx="1458">
                  <c:v>31.983949043522728</c:v>
                </c:pt>
                <c:pt idx="1459">
                  <c:v>32.018052138153919</c:v>
                </c:pt>
                <c:pt idx="1460">
                  <c:v>32.076631739046306</c:v>
                </c:pt>
                <c:pt idx="1461">
                  <c:v>32.112066120368993</c:v>
                </c:pt>
                <c:pt idx="1462">
                  <c:v>32.126020670350755</c:v>
                </c:pt>
                <c:pt idx="1463">
                  <c:v>32.16077386873701</c:v>
                </c:pt>
                <c:pt idx="1464">
                  <c:v>32.18885727829533</c:v>
                </c:pt>
                <c:pt idx="1465">
                  <c:v>32.240882576852968</c:v>
                </c:pt>
                <c:pt idx="1466">
                  <c:v>32.280060591255648</c:v>
                </c:pt>
                <c:pt idx="1467">
                  <c:v>32.300318058943432</c:v>
                </c:pt>
                <c:pt idx="1468">
                  <c:v>32.336104229740016</c:v>
                </c:pt>
                <c:pt idx="1469">
                  <c:v>32.393131493220537</c:v>
                </c:pt>
                <c:pt idx="1470">
                  <c:v>32.425602422791385</c:v>
                </c:pt>
                <c:pt idx="1471">
                  <c:v>32.436654413117481</c:v>
                </c:pt>
                <c:pt idx="1472">
                  <c:v>32.473460820272891</c:v>
                </c:pt>
                <c:pt idx="1473">
                  <c:v>32.518669098003954</c:v>
                </c:pt>
                <c:pt idx="1474">
                  <c:v>32.541929761899411</c:v>
                </c:pt>
                <c:pt idx="1475">
                  <c:v>32.577814845324937</c:v>
                </c:pt>
                <c:pt idx="1476">
                  <c:v>32.613623395311706</c:v>
                </c:pt>
                <c:pt idx="1477">
                  <c:v>32.663546861079936</c:v>
                </c:pt>
                <c:pt idx="1478">
                  <c:v>32.698090772333131</c:v>
                </c:pt>
                <c:pt idx="1479">
                  <c:v>32.725501118023629</c:v>
                </c:pt>
                <c:pt idx="1480">
                  <c:v>32.752319042473431</c:v>
                </c:pt>
                <c:pt idx="1481">
                  <c:v>32.807891001801636</c:v>
                </c:pt>
                <c:pt idx="1482">
                  <c:v>32.832197942184422</c:v>
                </c:pt>
                <c:pt idx="1483">
                  <c:v>32.85663683107704</c:v>
                </c:pt>
                <c:pt idx="1484">
                  <c:v>32.865041463681521</c:v>
                </c:pt>
                <c:pt idx="1485">
                  <c:v>32.922979582756838</c:v>
                </c:pt>
                <c:pt idx="1486">
                  <c:v>32.951913604335203</c:v>
                </c:pt>
                <c:pt idx="1487">
                  <c:v>32.977709621877537</c:v>
                </c:pt>
                <c:pt idx="1488">
                  <c:v>33.009420100633719</c:v>
                </c:pt>
                <c:pt idx="1489">
                  <c:v>33.07426719389963</c:v>
                </c:pt>
                <c:pt idx="1490">
                  <c:v>33.096668514357162</c:v>
                </c:pt>
                <c:pt idx="1491">
                  <c:v>33.106596860491237</c:v>
                </c:pt>
                <c:pt idx="1492">
                  <c:v>33.146448724875214</c:v>
                </c:pt>
                <c:pt idx="1493">
                  <c:v>33.193818353806819</c:v>
                </c:pt>
                <c:pt idx="1494">
                  <c:v>33.227156691142724</c:v>
                </c:pt>
                <c:pt idx="1495">
                  <c:v>33.265181143690711</c:v>
                </c:pt>
                <c:pt idx="1496">
                  <c:v>33.275424165227676</c:v>
                </c:pt>
                <c:pt idx="1497">
                  <c:v>33.331277802346591</c:v>
                </c:pt>
                <c:pt idx="1498">
                  <c:v>33.349147956248387</c:v>
                </c:pt>
                <c:pt idx="1499">
                  <c:v>33.381501556317701</c:v>
                </c:pt>
                <c:pt idx="1500">
                  <c:v>33.397992983874758</c:v>
                </c:pt>
                <c:pt idx="1501">
                  <c:v>33.456450272065808</c:v>
                </c:pt>
                <c:pt idx="1502">
                  <c:v>33.479298662236488</c:v>
                </c:pt>
                <c:pt idx="1503">
                  <c:v>33.496379886423469</c:v>
                </c:pt>
                <c:pt idx="1504">
                  <c:v>33.530297716864126</c:v>
                </c:pt>
                <c:pt idx="1505">
                  <c:v>33.574354883551166</c:v>
                </c:pt>
                <c:pt idx="1506">
                  <c:v>33.612186056312794</c:v>
                </c:pt>
                <c:pt idx="1507">
                  <c:v>33.648404593250774</c:v>
                </c:pt>
                <c:pt idx="1508">
                  <c:v>33.656403400495847</c:v>
                </c:pt>
                <c:pt idx="1509">
                  <c:v>33.718302138864431</c:v>
                </c:pt>
                <c:pt idx="1510">
                  <c:v>33.729346409718005</c:v>
                </c:pt>
                <c:pt idx="1511">
                  <c:v>33.762711779331028</c:v>
                </c:pt>
                <c:pt idx="1512">
                  <c:v>33.782228501697375</c:v>
                </c:pt>
                <c:pt idx="1513">
                  <c:v>33.827604293173422</c:v>
                </c:pt>
                <c:pt idx="1514">
                  <c:v>33.853761414766922</c:v>
                </c:pt>
                <c:pt idx="1515">
                  <c:v>33.885587723677943</c:v>
                </c:pt>
                <c:pt idx="1516">
                  <c:v>33.912743236284456</c:v>
                </c:pt>
                <c:pt idx="1517">
                  <c:v>33.966995868840328</c:v>
                </c:pt>
                <c:pt idx="1518">
                  <c:v>33.991001330454836</c:v>
                </c:pt>
                <c:pt idx="1519">
                  <c:v>34.012577479363046</c:v>
                </c:pt>
                <c:pt idx="1520">
                  <c:v>34.047943799752787</c:v>
                </c:pt>
                <c:pt idx="1521">
                  <c:v>34.096645997394248</c:v>
                </c:pt>
                <c:pt idx="1522">
                  <c:v>34.10210956114318</c:v>
                </c:pt>
                <c:pt idx="1523">
                  <c:v>34.136272719769693</c:v>
                </c:pt>
                <c:pt idx="1524">
                  <c:v>34.156192328322675</c:v>
                </c:pt>
                <c:pt idx="1525">
                  <c:v>34.198390632707969</c:v>
                </c:pt>
                <c:pt idx="1526">
                  <c:v>34.228754919757193</c:v>
                </c:pt>
                <c:pt idx="1527">
                  <c:v>34.256532405226125</c:v>
                </c:pt>
                <c:pt idx="1528">
                  <c:v>34.289468890503656</c:v>
                </c:pt>
                <c:pt idx="1529">
                  <c:v>34.34291779140942</c:v>
                </c:pt>
                <c:pt idx="1530">
                  <c:v>34.359569002504173</c:v>
                </c:pt>
                <c:pt idx="1531">
                  <c:v>34.388759186503492</c:v>
                </c:pt>
                <c:pt idx="1532">
                  <c:v>34.390688790350836</c:v>
                </c:pt>
                <c:pt idx="1533">
                  <c:v>34.4519398961679</c:v>
                </c:pt>
                <c:pt idx="1534">
                  <c:v>34.468359373103112</c:v>
                </c:pt>
                <c:pt idx="1535">
                  <c:v>34.488457628836727</c:v>
                </c:pt>
                <c:pt idx="1536">
                  <c:v>34.518911173518674</c:v>
                </c:pt>
                <c:pt idx="1537">
                  <c:v>34.556988717334562</c:v>
                </c:pt>
                <c:pt idx="1538">
                  <c:v>34.579870133677545</c:v>
                </c:pt>
                <c:pt idx="1539">
                  <c:v>34.613458137740167</c:v>
                </c:pt>
                <c:pt idx="1540">
                  <c:v>34.631329176988658</c:v>
                </c:pt>
                <c:pt idx="1541">
                  <c:v>34.676461530806776</c:v>
                </c:pt>
                <c:pt idx="1542">
                  <c:v>34.703389175425826</c:v>
                </c:pt>
                <c:pt idx="1543">
                  <c:v>34.725697986410239</c:v>
                </c:pt>
                <c:pt idx="1544">
                  <c:v>34.763661036768198</c:v>
                </c:pt>
                <c:pt idx="1545">
                  <c:v>34.79822415054781</c:v>
                </c:pt>
                <c:pt idx="1546">
                  <c:v>34.832347620941832</c:v>
                </c:pt>
                <c:pt idx="1547">
                  <c:v>34.84901759401518</c:v>
                </c:pt>
                <c:pt idx="1548">
                  <c:v>34.87402751082773</c:v>
                </c:pt>
                <c:pt idx="1549">
                  <c:v>34.90818333350451</c:v>
                </c:pt>
                <c:pt idx="1550">
                  <c:v>34.933260164674707</c:v>
                </c:pt>
                <c:pt idx="1551">
                  <c:v>34.96078850995606</c:v>
                </c:pt>
                <c:pt idx="1552">
                  <c:v>35.002183712089575</c:v>
                </c:pt>
                <c:pt idx="1553">
                  <c:v>35.028286133017872</c:v>
                </c:pt>
                <c:pt idx="1554">
                  <c:v>35.061667320260199</c:v>
                </c:pt>
                <c:pt idx="1555">
                  <c:v>35.083659808662745</c:v>
                </c:pt>
                <c:pt idx="1556">
                  <c:v>35.10212698671279</c:v>
                </c:pt>
                <c:pt idx="1557">
                  <c:v>35.143416615438639</c:v>
                </c:pt>
                <c:pt idx="1558">
                  <c:v>35.183646529840672</c:v>
                </c:pt>
                <c:pt idx="1559">
                  <c:v>35.202042847968144</c:v>
                </c:pt>
                <c:pt idx="1560">
                  <c:v>35.226914735659179</c:v>
                </c:pt>
                <c:pt idx="1561">
                  <c:v>35.277460530121644</c:v>
                </c:pt>
                <c:pt idx="1562">
                  <c:v>35.283061936194841</c:v>
                </c:pt>
                <c:pt idx="1563">
                  <c:v>35.306993370800669</c:v>
                </c:pt>
                <c:pt idx="1564">
                  <c:v>35.355903063204366</c:v>
                </c:pt>
                <c:pt idx="1565">
                  <c:v>35.389827064168742</c:v>
                </c:pt>
                <c:pt idx="1566">
                  <c:v>35.409998263765019</c:v>
                </c:pt>
                <c:pt idx="1567">
                  <c:v>35.431076900980258</c:v>
                </c:pt>
                <c:pt idx="1568">
                  <c:v>35.465564250952724</c:v>
                </c:pt>
                <c:pt idx="1569">
                  <c:v>35.472787199448632</c:v>
                </c:pt>
                <c:pt idx="1570">
                  <c:v>35.517243900522331</c:v>
                </c:pt>
                <c:pt idx="1571">
                  <c:v>35.551343394513211</c:v>
                </c:pt>
                <c:pt idx="1572">
                  <c:v>35.561351503233226</c:v>
                </c:pt>
                <c:pt idx="1573">
                  <c:v>35.617954869352218</c:v>
                </c:pt>
                <c:pt idx="1574">
                  <c:v>35.638696790107105</c:v>
                </c:pt>
                <c:pt idx="1575">
                  <c:v>35.663115068548805</c:v>
                </c:pt>
                <c:pt idx="1576">
                  <c:v>35.686829167083928</c:v>
                </c:pt>
                <c:pt idx="1577">
                  <c:v>35.706386413573696</c:v>
                </c:pt>
                <c:pt idx="1578">
                  <c:v>35.747541136021596</c:v>
                </c:pt>
                <c:pt idx="1579">
                  <c:v>35.773783870410995</c:v>
                </c:pt>
                <c:pt idx="1580">
                  <c:v>35.786558581322467</c:v>
                </c:pt>
                <c:pt idx="1581">
                  <c:v>35.804118630967153</c:v>
                </c:pt>
                <c:pt idx="1582">
                  <c:v>35.843145325992467</c:v>
                </c:pt>
                <c:pt idx="1583">
                  <c:v>35.856305960311118</c:v>
                </c:pt>
                <c:pt idx="1584">
                  <c:v>35.884542260970576</c:v>
                </c:pt>
                <c:pt idx="1585">
                  <c:v>35.90465589057996</c:v>
                </c:pt>
                <c:pt idx="1586">
                  <c:v>35.968488906193755</c:v>
                </c:pt>
                <c:pt idx="1587">
                  <c:v>35.975959729478845</c:v>
                </c:pt>
                <c:pt idx="1588">
                  <c:v>36.017903977752638</c:v>
                </c:pt>
                <c:pt idx="1589">
                  <c:v>36.0109289846027</c:v>
                </c:pt>
                <c:pt idx="1590">
                  <c:v>36.07550919701896</c:v>
                </c:pt>
                <c:pt idx="1591">
                  <c:v>36.082498630339302</c:v>
                </c:pt>
                <c:pt idx="1592">
                  <c:v>36.130818919363549</c:v>
                </c:pt>
                <c:pt idx="1593">
                  <c:v>36.148481792552673</c:v>
                </c:pt>
                <c:pt idx="1594">
                  <c:v>36.185774659979316</c:v>
                </c:pt>
                <c:pt idx="1595">
                  <c:v>36.201456733159276</c:v>
                </c:pt>
                <c:pt idx="1596">
                  <c:v>36.209507218608621</c:v>
                </c:pt>
                <c:pt idx="1597">
                  <c:v>36.242136220770249</c:v>
                </c:pt>
                <c:pt idx="1598">
                  <c:v>36.284510283213137</c:v>
                </c:pt>
                <c:pt idx="1599">
                  <c:v>36.305241579142887</c:v>
                </c:pt>
                <c:pt idx="1600">
                  <c:v>36.341519211330336</c:v>
                </c:pt>
                <c:pt idx="1601">
                  <c:v>36.36201500201426</c:v>
                </c:pt>
                <c:pt idx="1602">
                  <c:v>36.393095484280636</c:v>
                </c:pt>
                <c:pt idx="1603">
                  <c:v>36.417486237833671</c:v>
                </c:pt>
                <c:pt idx="1604">
                  <c:v>36.438987691800321</c:v>
                </c:pt>
                <c:pt idx="1605">
                  <c:v>36.462476908093379</c:v>
                </c:pt>
                <c:pt idx="1606">
                  <c:v>36.495929408848113</c:v>
                </c:pt>
                <c:pt idx="1607">
                  <c:v>36.532633775943054</c:v>
                </c:pt>
                <c:pt idx="1608">
                  <c:v>36.546829132238003</c:v>
                </c:pt>
                <c:pt idx="1609">
                  <c:v>36.572351114281346</c:v>
                </c:pt>
                <c:pt idx="1610">
                  <c:v>36.604362485559776</c:v>
                </c:pt>
                <c:pt idx="1611">
                  <c:v>36.617062399365693</c:v>
                </c:pt>
                <c:pt idx="1612">
                  <c:v>36.651964677868676</c:v>
                </c:pt>
                <c:pt idx="1613">
                  <c:v>36.677831752142154</c:v>
                </c:pt>
                <c:pt idx="1614">
                  <c:v>36.705737127195519</c:v>
                </c:pt>
                <c:pt idx="1615">
                  <c:v>36.738682942139533</c:v>
                </c:pt>
                <c:pt idx="1616">
                  <c:v>36.754091395154347</c:v>
                </c:pt>
                <c:pt idx="1617">
                  <c:v>36.782762649873789</c:v>
                </c:pt>
                <c:pt idx="1618">
                  <c:v>36.809705389642119</c:v>
                </c:pt>
                <c:pt idx="1619">
                  <c:v>36.83678743928148</c:v>
                </c:pt>
                <c:pt idx="1620">
                  <c:v>36.846061791203127</c:v>
                </c:pt>
                <c:pt idx="1621">
                  <c:v>36.874560974923568</c:v>
                </c:pt>
                <c:pt idx="1622">
                  <c:v>36.909302493869106</c:v>
                </c:pt>
                <c:pt idx="1623">
                  <c:v>36.933564732310955</c:v>
                </c:pt>
                <c:pt idx="1624">
                  <c:v>36.965771807692619</c:v>
                </c:pt>
                <c:pt idx="1625">
                  <c:v>36.974783348143873</c:v>
                </c:pt>
                <c:pt idx="1626">
                  <c:v>37.02294672401429</c:v>
                </c:pt>
                <c:pt idx="1627">
                  <c:v>37.044299516824651</c:v>
                </c:pt>
                <c:pt idx="1628">
                  <c:v>37.061426131381637</c:v>
                </c:pt>
                <c:pt idx="1629">
                  <c:v>37.074659409513387</c:v>
                </c:pt>
                <c:pt idx="1630">
                  <c:v>37.095013059348673</c:v>
                </c:pt>
                <c:pt idx="1631">
                  <c:v>37.131662110740095</c:v>
                </c:pt>
                <c:pt idx="1632">
                  <c:v>37.16754629442687</c:v>
                </c:pt>
                <c:pt idx="1633">
                  <c:v>37.164937821562006</c:v>
                </c:pt>
                <c:pt idx="1634">
                  <c:v>37.199192633262044</c:v>
                </c:pt>
                <c:pt idx="1635">
                  <c:v>37.240428904662338</c:v>
                </c:pt>
                <c:pt idx="1636">
                  <c:v>37.255871360283479</c:v>
                </c:pt>
                <c:pt idx="1637">
                  <c:v>37.290770020227683</c:v>
                </c:pt>
                <c:pt idx="1638">
                  <c:v>37.309686051604828</c:v>
                </c:pt>
                <c:pt idx="1639">
                  <c:v>37.344042840945278</c:v>
                </c:pt>
                <c:pt idx="1640">
                  <c:v>37.363863321979025</c:v>
                </c:pt>
                <c:pt idx="1641">
                  <c:v>37.402591675276199</c:v>
                </c:pt>
                <c:pt idx="1642">
                  <c:v>37.393666137447838</c:v>
                </c:pt>
                <c:pt idx="1643">
                  <c:v>37.450032881301226</c:v>
                </c:pt>
                <c:pt idx="1644">
                  <c:v>37.455120498719054</c:v>
                </c:pt>
                <c:pt idx="1645">
                  <c:v>37.477832898617024</c:v>
                </c:pt>
                <c:pt idx="1646">
                  <c:v>37.497940374081267</c:v>
                </c:pt>
                <c:pt idx="1647">
                  <c:v>37.533829943923905</c:v>
                </c:pt>
                <c:pt idx="1648">
                  <c:v>37.557189464081986</c:v>
                </c:pt>
                <c:pt idx="1649">
                  <c:v>37.584544387164172</c:v>
                </c:pt>
                <c:pt idx="1650">
                  <c:v>37.595270343632421</c:v>
                </c:pt>
                <c:pt idx="1651">
                  <c:v>37.647610884767175</c:v>
                </c:pt>
                <c:pt idx="1652">
                  <c:v>37.652405312651524</c:v>
                </c:pt>
                <c:pt idx="1653">
                  <c:v>37.688910720698317</c:v>
                </c:pt>
                <c:pt idx="1654">
                  <c:v>37.706548323414907</c:v>
                </c:pt>
                <c:pt idx="1655">
                  <c:v>37.752909723941897</c:v>
                </c:pt>
                <c:pt idx="1656">
                  <c:v>37.750551084218515</c:v>
                </c:pt>
                <c:pt idx="1657">
                  <c:v>37.784709387254452</c:v>
                </c:pt>
                <c:pt idx="1658">
                  <c:v>37.786417915939765</c:v>
                </c:pt>
                <c:pt idx="1659">
                  <c:v>37.833829348753113</c:v>
                </c:pt>
                <c:pt idx="1660">
                  <c:v>37.849459756841583</c:v>
                </c:pt>
                <c:pt idx="1661">
                  <c:v>37.868350230864536</c:v>
                </c:pt>
                <c:pt idx="1662">
                  <c:v>37.907286538330808</c:v>
                </c:pt>
                <c:pt idx="1663">
                  <c:v>37.943680986289152</c:v>
                </c:pt>
                <c:pt idx="1664">
                  <c:v>37.958681530767549</c:v>
                </c:pt>
                <c:pt idx="1665">
                  <c:v>37.979716070380761</c:v>
                </c:pt>
                <c:pt idx="1666">
                  <c:v>37.980772177259595</c:v>
                </c:pt>
                <c:pt idx="1667">
                  <c:v>38.018728831067151</c:v>
                </c:pt>
                <c:pt idx="1668">
                  <c:v>38.055797861223283</c:v>
                </c:pt>
                <c:pt idx="1669">
                  <c:v>38.062470893592106</c:v>
                </c:pt>
                <c:pt idx="1670">
                  <c:v>38.080755389405752</c:v>
                </c:pt>
                <c:pt idx="1671">
                  <c:v>38.120586524941544</c:v>
                </c:pt>
                <c:pt idx="1672">
                  <c:v>38.147861477738047</c:v>
                </c:pt>
                <c:pt idx="1673">
                  <c:v>38.167649190592059</c:v>
                </c:pt>
                <c:pt idx="1674">
                  <c:v>38.182248744522411</c:v>
                </c:pt>
                <c:pt idx="1675">
                  <c:v>38.220074539999871</c:v>
                </c:pt>
                <c:pt idx="1676">
                  <c:v>38.234163342147653</c:v>
                </c:pt>
                <c:pt idx="1677">
                  <c:v>38.268080386806176</c:v>
                </c:pt>
                <c:pt idx="1678">
                  <c:v>38.294541970700976</c:v>
                </c:pt>
                <c:pt idx="1679">
                  <c:v>38.340840479323305</c:v>
                </c:pt>
                <c:pt idx="1680">
                  <c:v>38.345604367440501</c:v>
                </c:pt>
                <c:pt idx="1681">
                  <c:v>38.376418814282061</c:v>
                </c:pt>
                <c:pt idx="1682">
                  <c:v>38.396556834897112</c:v>
                </c:pt>
                <c:pt idx="1683">
                  <c:v>38.399049697448149</c:v>
                </c:pt>
                <c:pt idx="1684">
                  <c:v>38.4425027572033</c:v>
                </c:pt>
                <c:pt idx="1685">
                  <c:v>38.44894425443951</c:v>
                </c:pt>
                <c:pt idx="1686">
                  <c:v>38.471228460666879</c:v>
                </c:pt>
                <c:pt idx="1687">
                  <c:v>38.482226763270774</c:v>
                </c:pt>
                <c:pt idx="1688">
                  <c:v>38.550603918081691</c:v>
                </c:pt>
                <c:pt idx="1689">
                  <c:v>38.562484005203373</c:v>
                </c:pt>
                <c:pt idx="1690">
                  <c:v>38.58446813814686</c:v>
                </c:pt>
                <c:pt idx="1691">
                  <c:v>38.592882846495513</c:v>
                </c:pt>
                <c:pt idx="1692">
                  <c:v>38.61399579758006</c:v>
                </c:pt>
                <c:pt idx="1693">
                  <c:v>38.635277261347227</c:v>
                </c:pt>
                <c:pt idx="1694">
                  <c:v>38.648610450861469</c:v>
                </c:pt>
                <c:pt idx="1695">
                  <c:v>38.704791519097355</c:v>
                </c:pt>
                <c:pt idx="1696">
                  <c:v>38.731310767626951</c:v>
                </c:pt>
                <c:pt idx="1697">
                  <c:v>38.753929373864466</c:v>
                </c:pt>
                <c:pt idx="1698">
                  <c:v>38.751424280700846</c:v>
                </c:pt>
                <c:pt idx="1699">
                  <c:v>38.767209845594053</c:v>
                </c:pt>
                <c:pt idx="1700">
                  <c:v>38.798347335109938</c:v>
                </c:pt>
                <c:pt idx="1701">
                  <c:v>38.834970803216876</c:v>
                </c:pt>
                <c:pt idx="1702">
                  <c:v>38.854720704550729</c:v>
                </c:pt>
                <c:pt idx="1703">
                  <c:v>38.876467262448656</c:v>
                </c:pt>
                <c:pt idx="1704">
                  <c:v>38.929493738308196</c:v>
                </c:pt>
                <c:pt idx="1705">
                  <c:v>38.94531620055956</c:v>
                </c:pt>
                <c:pt idx="1706">
                  <c:v>38.946888485016586</c:v>
                </c:pt>
                <c:pt idx="1707">
                  <c:v>38.974957972326678</c:v>
                </c:pt>
                <c:pt idx="1708">
                  <c:v>39.002867477828275</c:v>
                </c:pt>
                <c:pt idx="1709">
                  <c:v>39.001269813575306</c:v>
                </c:pt>
                <c:pt idx="1710">
                  <c:v>39.028741770084977</c:v>
                </c:pt>
                <c:pt idx="1711">
                  <c:v>39.037788076346374</c:v>
                </c:pt>
                <c:pt idx="1712">
                  <c:v>39.114040667963422</c:v>
                </c:pt>
                <c:pt idx="1713">
                  <c:v>39.096344966587864</c:v>
                </c:pt>
                <c:pt idx="1714">
                  <c:v>39.136416869957031</c:v>
                </c:pt>
                <c:pt idx="1715">
                  <c:v>39.140875170697512</c:v>
                </c:pt>
                <c:pt idx="1716">
                  <c:v>39.173306683477634</c:v>
                </c:pt>
                <c:pt idx="1717">
                  <c:v>39.209969026948173</c:v>
                </c:pt>
                <c:pt idx="1718">
                  <c:v>39.238548159992405</c:v>
                </c:pt>
                <c:pt idx="1719">
                  <c:v>39.257129223935181</c:v>
                </c:pt>
                <c:pt idx="1720">
                  <c:v>39.282737775808201</c:v>
                </c:pt>
                <c:pt idx="1721">
                  <c:v>39.28861934718752</c:v>
                </c:pt>
                <c:pt idx="1722">
                  <c:v>39.32069940312995</c:v>
                </c:pt>
                <c:pt idx="1723">
                  <c:v>39.326503333333335</c:v>
                </c:pt>
                <c:pt idx="1724">
                  <c:v>39.357726408719429</c:v>
                </c:pt>
                <c:pt idx="1725">
                  <c:v>39.370114454393146</c:v>
                </c:pt>
                <c:pt idx="1726">
                  <c:v>39.401797973400974</c:v>
                </c:pt>
                <c:pt idx="1727">
                  <c:v>39.412322735786347</c:v>
                </c:pt>
                <c:pt idx="1728">
                  <c:v>39.45199578685893</c:v>
                </c:pt>
                <c:pt idx="1729">
                  <c:v>39.489462487340447</c:v>
                </c:pt>
                <c:pt idx="1730">
                  <c:v>39.512580639086934</c:v>
                </c:pt>
                <c:pt idx="1731">
                  <c:v>39.52838993408831</c:v>
                </c:pt>
                <c:pt idx="1732">
                  <c:v>39.555591201459208</c:v>
                </c:pt>
                <c:pt idx="1733">
                  <c:v>39.571582413943332</c:v>
                </c:pt>
                <c:pt idx="1734">
                  <c:v>39.58769385430962</c:v>
                </c:pt>
                <c:pt idx="1735">
                  <c:v>39.587354982174773</c:v>
                </c:pt>
                <c:pt idx="1736">
                  <c:v>39.631312686769334</c:v>
                </c:pt>
                <c:pt idx="1737">
                  <c:v>39.644088675218896</c:v>
                </c:pt>
                <c:pt idx="1738">
                  <c:v>39.664588633674342</c:v>
                </c:pt>
                <c:pt idx="1739">
                  <c:v>39.704084725032146</c:v>
                </c:pt>
                <c:pt idx="1740">
                  <c:v>39.742448266645013</c:v>
                </c:pt>
                <c:pt idx="1741">
                  <c:v>39.759442753358215</c:v>
                </c:pt>
                <c:pt idx="1742">
                  <c:v>39.778939219206961</c:v>
                </c:pt>
                <c:pt idx="1743">
                  <c:v>39.79366153278275</c:v>
                </c:pt>
                <c:pt idx="1744">
                  <c:v>39.824581607206284</c:v>
                </c:pt>
                <c:pt idx="1745">
                  <c:v>39.835852847970017</c:v>
                </c:pt>
                <c:pt idx="1746">
                  <c:v>39.848688190904923</c:v>
                </c:pt>
                <c:pt idx="1747">
                  <c:v>39.875713388620696</c:v>
                </c:pt>
                <c:pt idx="1748">
                  <c:v>39.892111531346089</c:v>
                </c:pt>
                <c:pt idx="1749">
                  <c:v>39.925754136840652</c:v>
                </c:pt>
                <c:pt idx="1750">
                  <c:v>39.948810880601741</c:v>
                </c:pt>
                <c:pt idx="1751">
                  <c:v>39.9490232117289</c:v>
                </c:pt>
                <c:pt idx="1752">
                  <c:v>39.987699273642306</c:v>
                </c:pt>
                <c:pt idx="1753">
                  <c:v>39.990694649770745</c:v>
                </c:pt>
                <c:pt idx="1754">
                  <c:v>40.013332792655234</c:v>
                </c:pt>
                <c:pt idx="1755">
                  <c:v>40.030908264799422</c:v>
                </c:pt>
                <c:pt idx="1756">
                  <c:v>40.068056038576145</c:v>
                </c:pt>
                <c:pt idx="1757">
                  <c:v>40.080391642228619</c:v>
                </c:pt>
                <c:pt idx="1758">
                  <c:v>40.102796441880969</c:v>
                </c:pt>
                <c:pt idx="1759">
                  <c:v>40.140422494683918</c:v>
                </c:pt>
                <c:pt idx="1760">
                  <c:v>40.180249707457662</c:v>
                </c:pt>
                <c:pt idx="1761">
                  <c:v>40.180647196827749</c:v>
                </c:pt>
                <c:pt idx="1762">
                  <c:v>40.207085095471911</c:v>
                </c:pt>
                <c:pt idx="1763">
                  <c:v>40.222791792974249</c:v>
                </c:pt>
                <c:pt idx="1764">
                  <c:v>40.253848939055402</c:v>
                </c:pt>
                <c:pt idx="1765">
                  <c:v>40.281499528380792</c:v>
                </c:pt>
                <c:pt idx="1766">
                  <c:v>40.292182946242448</c:v>
                </c:pt>
                <c:pt idx="1767">
                  <c:v>40.311220413099448</c:v>
                </c:pt>
                <c:pt idx="1768">
                  <c:v>40.325553493454095</c:v>
                </c:pt>
                <c:pt idx="1769">
                  <c:v>40.357103847074143</c:v>
                </c:pt>
                <c:pt idx="1770">
                  <c:v>40.363571317056142</c:v>
                </c:pt>
                <c:pt idx="1771">
                  <c:v>40.38176966445252</c:v>
                </c:pt>
                <c:pt idx="1772">
                  <c:v>40.404191405664591</c:v>
                </c:pt>
                <c:pt idx="1773">
                  <c:v>40.437189063170891</c:v>
                </c:pt>
                <c:pt idx="1774">
                  <c:v>40.453564280635987</c:v>
                </c:pt>
                <c:pt idx="1775">
                  <c:v>40.496643211834524</c:v>
                </c:pt>
                <c:pt idx="1776">
                  <c:v>40.48257565990464</c:v>
                </c:pt>
                <c:pt idx="1777">
                  <c:v>40.511077365374192</c:v>
                </c:pt>
                <c:pt idx="1778">
                  <c:v>40.531264437047767</c:v>
                </c:pt>
                <c:pt idx="1779">
                  <c:v>40.572238796076149</c:v>
                </c:pt>
                <c:pt idx="1780">
                  <c:v>40.561285394399206</c:v>
                </c:pt>
                <c:pt idx="1781">
                  <c:v>40.602018228240937</c:v>
                </c:pt>
                <c:pt idx="1782">
                  <c:v>40.640130879903268</c:v>
                </c:pt>
                <c:pt idx="1783">
                  <c:v>40.65367617268565</c:v>
                </c:pt>
                <c:pt idx="1784">
                  <c:v>40.657685120202729</c:v>
                </c:pt>
                <c:pt idx="1785">
                  <c:v>40.706396105734427</c:v>
                </c:pt>
                <c:pt idx="1786">
                  <c:v>40.730726127232614</c:v>
                </c:pt>
                <c:pt idx="1787">
                  <c:v>40.739094224169989</c:v>
                </c:pt>
                <c:pt idx="1788">
                  <c:v>40.729531426029908</c:v>
                </c:pt>
                <c:pt idx="1789">
                  <c:v>40.79153364488289</c:v>
                </c:pt>
                <c:pt idx="1790">
                  <c:v>40.803029752056503</c:v>
                </c:pt>
                <c:pt idx="1791">
                  <c:v>40.802166517872436</c:v>
                </c:pt>
                <c:pt idx="1792">
                  <c:v>40.823503164677859</c:v>
                </c:pt>
                <c:pt idx="1793">
                  <c:v>40.867084140679907</c:v>
                </c:pt>
                <c:pt idx="1794">
                  <c:v>40.895135259740499</c:v>
                </c:pt>
                <c:pt idx="1795">
                  <c:v>40.890647161081318</c:v>
                </c:pt>
                <c:pt idx="1796">
                  <c:v>40.912584429686277</c:v>
                </c:pt>
                <c:pt idx="1797">
                  <c:v>40.937131761213095</c:v>
                </c:pt>
                <c:pt idx="1798">
                  <c:v>40.973218469901099</c:v>
                </c:pt>
                <c:pt idx="1799">
                  <c:v>40.994605485294059</c:v>
                </c:pt>
                <c:pt idx="1800">
                  <c:v>40.988847531446211</c:v>
                </c:pt>
                <c:pt idx="1801">
                  <c:v>41.025216081860492</c:v>
                </c:pt>
                <c:pt idx="1802">
                  <c:v>41.048251630076706</c:v>
                </c:pt>
                <c:pt idx="1803">
                  <c:v>41.073364586502137</c:v>
                </c:pt>
                <c:pt idx="1804">
                  <c:v>41.088064433168611</c:v>
                </c:pt>
                <c:pt idx="1805">
                  <c:v>41.103026685574164</c:v>
                </c:pt>
                <c:pt idx="1806">
                  <c:v>41.121249807285466</c:v>
                </c:pt>
                <c:pt idx="1807">
                  <c:v>41.147696992551971</c:v>
                </c:pt>
                <c:pt idx="1808">
                  <c:v>41.165764629259812</c:v>
                </c:pt>
                <c:pt idx="1809">
                  <c:v>41.201880276640836</c:v>
                </c:pt>
                <c:pt idx="1810">
                  <c:v>41.204028908823034</c:v>
                </c:pt>
                <c:pt idx="1811">
                  <c:v>41.220949060740466</c:v>
                </c:pt>
                <c:pt idx="1812">
                  <c:v>41.236299233217224</c:v>
                </c:pt>
                <c:pt idx="1813">
                  <c:v>41.28642981147793</c:v>
                </c:pt>
                <c:pt idx="1814">
                  <c:v>41.309554141471409</c:v>
                </c:pt>
                <c:pt idx="1815">
                  <c:v>41.316890342394402</c:v>
                </c:pt>
                <c:pt idx="1816">
                  <c:v>41.328569442689897</c:v>
                </c:pt>
                <c:pt idx="1817">
                  <c:v>41.348597985969079</c:v>
                </c:pt>
                <c:pt idx="1818">
                  <c:v>41.374559746489652</c:v>
                </c:pt>
                <c:pt idx="1819">
                  <c:v>41.399056776597718</c:v>
                </c:pt>
                <c:pt idx="1820">
                  <c:v>41.417215869656843</c:v>
                </c:pt>
                <c:pt idx="1821">
                  <c:v>41.429433990255248</c:v>
                </c:pt>
                <c:pt idx="1822">
                  <c:v>41.452667400757448</c:v>
                </c:pt>
                <c:pt idx="1823">
                  <c:v>41.474891565500727</c:v>
                </c:pt>
                <c:pt idx="1824">
                  <c:v>41.498104313073071</c:v>
                </c:pt>
                <c:pt idx="1825">
                  <c:v>41.513589962464451</c:v>
                </c:pt>
                <c:pt idx="1826">
                  <c:v>41.530741247251768</c:v>
                </c:pt>
                <c:pt idx="1827">
                  <c:v>41.550366001009991</c:v>
                </c:pt>
                <c:pt idx="1828">
                  <c:v>41.571760134667883</c:v>
                </c:pt>
                <c:pt idx="1829">
                  <c:v>41.592865460005854</c:v>
                </c:pt>
                <c:pt idx="1830">
                  <c:v>41.634318418891212</c:v>
                </c:pt>
                <c:pt idx="1831">
                  <c:v>41.650842456012612</c:v>
                </c:pt>
                <c:pt idx="1832">
                  <c:v>41.660790305102012</c:v>
                </c:pt>
                <c:pt idx="1833">
                  <c:v>41.668715490480508</c:v>
                </c:pt>
                <c:pt idx="1834">
                  <c:v>41.695484136946561</c:v>
                </c:pt>
                <c:pt idx="1835">
                  <c:v>41.710437400972182</c:v>
                </c:pt>
                <c:pt idx="1836">
                  <c:v>41.723712744718455</c:v>
                </c:pt>
                <c:pt idx="1837">
                  <c:v>41.741171424849995</c:v>
                </c:pt>
                <c:pt idx="1838">
                  <c:v>41.777770539517917</c:v>
                </c:pt>
                <c:pt idx="1839">
                  <c:v>41.794366109260636</c:v>
                </c:pt>
                <c:pt idx="1840">
                  <c:v>41.810380081276236</c:v>
                </c:pt>
                <c:pt idx="1841">
                  <c:v>41.833489072411083</c:v>
                </c:pt>
                <c:pt idx="1842">
                  <c:v>41.867626092549472</c:v>
                </c:pt>
                <c:pt idx="1843">
                  <c:v>41.881819587468726</c:v>
                </c:pt>
                <c:pt idx="1844">
                  <c:v>41.908073207707787</c:v>
                </c:pt>
                <c:pt idx="1845">
                  <c:v>41.920221527807342</c:v>
                </c:pt>
                <c:pt idx="1846">
                  <c:v>41.958705007257578</c:v>
                </c:pt>
                <c:pt idx="1847">
                  <c:v>41.969188170653553</c:v>
                </c:pt>
                <c:pt idx="1848">
                  <c:v>41.980798975028875</c:v>
                </c:pt>
                <c:pt idx="1849">
                  <c:v>41.973900213812726</c:v>
                </c:pt>
                <c:pt idx="1850">
                  <c:v>42.031980857525696</c:v>
                </c:pt>
                <c:pt idx="1851">
                  <c:v>42.041915394519549</c:v>
                </c:pt>
                <c:pt idx="1852">
                  <c:v>42.03904777389485</c:v>
                </c:pt>
                <c:pt idx="1853">
                  <c:v>42.068494587618176</c:v>
                </c:pt>
                <c:pt idx="1854">
                  <c:v>42.097055510946348</c:v>
                </c:pt>
                <c:pt idx="1855">
                  <c:v>42.119902611590646</c:v>
                </c:pt>
                <c:pt idx="1856">
                  <c:v>42.130640996956117</c:v>
                </c:pt>
                <c:pt idx="1857">
                  <c:v>42.130289568463979</c:v>
                </c:pt>
                <c:pt idx="1858">
                  <c:v>42.176921763412764</c:v>
                </c:pt>
                <c:pt idx="1859">
                  <c:v>42.187908720482653</c:v>
                </c:pt>
                <c:pt idx="1860">
                  <c:v>42.207272840290614</c:v>
                </c:pt>
                <c:pt idx="1861">
                  <c:v>42.208429441318003</c:v>
                </c:pt>
                <c:pt idx="1862">
                  <c:v>42.254326059322153</c:v>
                </c:pt>
                <c:pt idx="1863">
                  <c:v>42.284822356069753</c:v>
                </c:pt>
                <c:pt idx="1864">
                  <c:v>42.277137295809325</c:v>
                </c:pt>
                <c:pt idx="1865">
                  <c:v>42.312370326384752</c:v>
                </c:pt>
                <c:pt idx="1866">
                  <c:v>42.335453583090583</c:v>
                </c:pt>
                <c:pt idx="1867">
                  <c:v>42.350034143824729</c:v>
                </c:pt>
                <c:pt idx="1868">
                  <c:v>42.368082552487948</c:v>
                </c:pt>
                <c:pt idx="1869">
                  <c:v>42.377277292151746</c:v>
                </c:pt>
                <c:pt idx="1870">
                  <c:v>42.393583225843457</c:v>
                </c:pt>
                <c:pt idx="1871">
                  <c:v>42.446292693036071</c:v>
                </c:pt>
                <c:pt idx="1872">
                  <c:v>42.457295276405773</c:v>
                </c:pt>
                <c:pt idx="1873">
                  <c:v>42.46090446870349</c:v>
                </c:pt>
                <c:pt idx="1874">
                  <c:v>42.593121498418924</c:v>
                </c:pt>
                <c:pt idx="1875">
                  <c:v>42.743670250161983</c:v>
                </c:pt>
                <c:pt idx="1876">
                  <c:v>42.927428896391064</c:v>
                </c:pt>
                <c:pt idx="1877">
                  <c:v>43.159030021310201</c:v>
                </c:pt>
                <c:pt idx="1878">
                  <c:v>43.694912318334474</c:v>
                </c:pt>
                <c:pt idx="1879">
                  <c:v>44.02089585207753</c:v>
                </c:pt>
              </c:numCache>
            </c:numRef>
          </c:xVal>
          <c:yVal>
            <c:numRef>
              <c:f>'test F1F4E3E4-4.3.2021'!$L$2:$L$1881</c:f>
              <c:numCache>
                <c:formatCode>General</c:formatCode>
                <c:ptCount val="1880"/>
                <c:pt idx="0">
                  <c:v>9.3999999999999995E-8</c:v>
                </c:pt>
                <c:pt idx="1">
                  <c:v>1.1999999999999998E-8</c:v>
                </c:pt>
                <c:pt idx="2">
                  <c:v>2E-8</c:v>
                </c:pt>
                <c:pt idx="3">
                  <c:v>9.3999999999999995E-8</c:v>
                </c:pt>
                <c:pt idx="4">
                  <c:v>-2.9999999999999997E-8</c:v>
                </c:pt>
                <c:pt idx="5">
                  <c:v>1.5200000000000001E-7</c:v>
                </c:pt>
                <c:pt idx="6">
                  <c:v>6.6000000000000009E-8</c:v>
                </c:pt>
                <c:pt idx="7">
                  <c:v>9.3999999999999995E-8</c:v>
                </c:pt>
                <c:pt idx="8">
                  <c:v>9.9999999999999995E-8</c:v>
                </c:pt>
                <c:pt idx="9">
                  <c:v>9.2000000000000003E-8</c:v>
                </c:pt>
                <c:pt idx="10">
                  <c:v>2E-8</c:v>
                </c:pt>
                <c:pt idx="11">
                  <c:v>4.9999999999999998E-8</c:v>
                </c:pt>
                <c:pt idx="12">
                  <c:v>2.0000000000000001E-9</c:v>
                </c:pt>
                <c:pt idx="13">
                  <c:v>5.6000000000000005E-8</c:v>
                </c:pt>
                <c:pt idx="14">
                  <c:v>-1.1999999999999998E-8</c:v>
                </c:pt>
                <c:pt idx="15">
                  <c:v>6.4000000000000004E-8</c:v>
                </c:pt>
                <c:pt idx="16">
                  <c:v>1.66E-7</c:v>
                </c:pt>
                <c:pt idx="17">
                  <c:v>4.9999999999999998E-8</c:v>
                </c:pt>
                <c:pt idx="18">
                  <c:v>2E-8</c:v>
                </c:pt>
                <c:pt idx="19">
                  <c:v>1.54E-7</c:v>
                </c:pt>
                <c:pt idx="20">
                  <c:v>-8.0000000000000002E-8</c:v>
                </c:pt>
                <c:pt idx="21">
                  <c:v>6.9999999999999992E-8</c:v>
                </c:pt>
                <c:pt idx="22">
                  <c:v>4.4000000000000004E-8</c:v>
                </c:pt>
                <c:pt idx="23">
                  <c:v>7.6000000000000006E-8</c:v>
                </c:pt>
                <c:pt idx="24">
                  <c:v>4.4000000000000004E-8</c:v>
                </c:pt>
                <c:pt idx="25">
                  <c:v>8.6000000000000002E-8</c:v>
                </c:pt>
                <c:pt idx="26">
                  <c:v>1.1999999999999999E-7</c:v>
                </c:pt>
                <c:pt idx="27">
                  <c:v>2.6000000000000001E-8</c:v>
                </c:pt>
                <c:pt idx="28">
                  <c:v>2.9999999999999997E-8</c:v>
                </c:pt>
                <c:pt idx="29">
                  <c:v>-4.6000000000000002E-8</c:v>
                </c:pt>
                <c:pt idx="30">
                  <c:v>-2.8000000000000003E-8</c:v>
                </c:pt>
                <c:pt idx="31">
                  <c:v>2.8000000000000003E-8</c:v>
                </c:pt>
                <c:pt idx="32">
                  <c:v>-2.0000000000000001E-9</c:v>
                </c:pt>
                <c:pt idx="33">
                  <c:v>1.3E-7</c:v>
                </c:pt>
                <c:pt idx="34">
                  <c:v>1.2599999999999999E-7</c:v>
                </c:pt>
                <c:pt idx="35">
                  <c:v>8.8000000000000007E-8</c:v>
                </c:pt>
                <c:pt idx="36">
                  <c:v>2E-8</c:v>
                </c:pt>
                <c:pt idx="37">
                  <c:v>6.9999999999999992E-8</c:v>
                </c:pt>
                <c:pt idx="38">
                  <c:v>6.8E-8</c:v>
                </c:pt>
                <c:pt idx="39">
                  <c:v>-5.9999999999999995E-8</c:v>
                </c:pt>
                <c:pt idx="40">
                  <c:v>-5.9999999999999991E-9</c:v>
                </c:pt>
                <c:pt idx="41">
                  <c:v>-5.2000000000000002E-8</c:v>
                </c:pt>
                <c:pt idx="42">
                  <c:v>-2.6000000000000001E-8</c:v>
                </c:pt>
                <c:pt idx="43">
                  <c:v>1.8400000000000001E-7</c:v>
                </c:pt>
                <c:pt idx="44">
                  <c:v>1.3200000000000002E-7</c:v>
                </c:pt>
                <c:pt idx="45">
                  <c:v>5.9999999999999991E-9</c:v>
                </c:pt>
                <c:pt idx="46">
                  <c:v>8.8000000000000007E-8</c:v>
                </c:pt>
                <c:pt idx="47">
                  <c:v>6.9999999999999992E-8</c:v>
                </c:pt>
                <c:pt idx="48">
                  <c:v>6.8E-8</c:v>
                </c:pt>
                <c:pt idx="49">
                  <c:v>2E-8</c:v>
                </c:pt>
                <c:pt idx="50">
                  <c:v>4.7999999999999993E-8</c:v>
                </c:pt>
                <c:pt idx="51">
                  <c:v>-3.8000000000000003E-8</c:v>
                </c:pt>
                <c:pt idx="52">
                  <c:v>0</c:v>
                </c:pt>
                <c:pt idx="53">
                  <c:v>-4.7999999999999993E-8</c:v>
                </c:pt>
                <c:pt idx="54">
                  <c:v>1.36E-7</c:v>
                </c:pt>
                <c:pt idx="55">
                  <c:v>4.1999999999999999E-8</c:v>
                </c:pt>
                <c:pt idx="56">
                  <c:v>7.6000000000000006E-8</c:v>
                </c:pt>
                <c:pt idx="57">
                  <c:v>1.3799999999999999E-7</c:v>
                </c:pt>
                <c:pt idx="58">
                  <c:v>1.2800000000000001E-7</c:v>
                </c:pt>
                <c:pt idx="59">
                  <c:v>-6.6000000000000009E-8</c:v>
                </c:pt>
                <c:pt idx="60">
                  <c:v>2.3999999999999997E-8</c:v>
                </c:pt>
                <c:pt idx="61">
                  <c:v>-1E-8</c:v>
                </c:pt>
                <c:pt idx="62">
                  <c:v>4.6000000000000002E-8</c:v>
                </c:pt>
                <c:pt idx="63">
                  <c:v>5.6000000000000005E-8</c:v>
                </c:pt>
                <c:pt idx="64">
                  <c:v>4.9999999999999998E-8</c:v>
                </c:pt>
                <c:pt idx="65">
                  <c:v>5.4E-8</c:v>
                </c:pt>
                <c:pt idx="66">
                  <c:v>4.6000000000000002E-8</c:v>
                </c:pt>
                <c:pt idx="67">
                  <c:v>-1.6E-7</c:v>
                </c:pt>
                <c:pt idx="68">
                  <c:v>8.0000000000000005E-9</c:v>
                </c:pt>
                <c:pt idx="69">
                  <c:v>-2E-8</c:v>
                </c:pt>
                <c:pt idx="70">
                  <c:v>-2.3999999999999997E-8</c:v>
                </c:pt>
                <c:pt idx="71">
                  <c:v>-8.0000000000000002E-8</c:v>
                </c:pt>
                <c:pt idx="72">
                  <c:v>1.6000000000000001E-8</c:v>
                </c:pt>
                <c:pt idx="73">
                  <c:v>8.0000000000000005E-9</c:v>
                </c:pt>
                <c:pt idx="74">
                  <c:v>-1.4000000000000001E-8</c:v>
                </c:pt>
                <c:pt idx="75">
                  <c:v>-2.0000000000000001E-9</c:v>
                </c:pt>
                <c:pt idx="76">
                  <c:v>7.4000000000000001E-8</c:v>
                </c:pt>
                <c:pt idx="77">
                  <c:v>4.7999999999999993E-8</c:v>
                </c:pt>
                <c:pt idx="78">
                  <c:v>-1.1999999999999998E-8</c:v>
                </c:pt>
                <c:pt idx="79">
                  <c:v>4.4000000000000004E-8</c:v>
                </c:pt>
                <c:pt idx="80">
                  <c:v>4.0000000000000001E-8</c:v>
                </c:pt>
                <c:pt idx="81">
                  <c:v>-1.1999999999999998E-8</c:v>
                </c:pt>
                <c:pt idx="82">
                  <c:v>6.9999999999999992E-8</c:v>
                </c:pt>
                <c:pt idx="83">
                  <c:v>4.4000000000000004E-8</c:v>
                </c:pt>
                <c:pt idx="84">
                  <c:v>1.3999999999999998E-7</c:v>
                </c:pt>
                <c:pt idx="85">
                  <c:v>-6.1999999999999999E-8</c:v>
                </c:pt>
                <c:pt idx="86">
                  <c:v>1.6399999999999999E-7</c:v>
                </c:pt>
                <c:pt idx="87">
                  <c:v>-3.2000000000000002E-8</c:v>
                </c:pt>
                <c:pt idx="88">
                  <c:v>4.6000000000000002E-8</c:v>
                </c:pt>
                <c:pt idx="89">
                  <c:v>6.6000000000000009E-8</c:v>
                </c:pt>
                <c:pt idx="90">
                  <c:v>4.0000000000000001E-8</c:v>
                </c:pt>
                <c:pt idx="91">
                  <c:v>1.1999999999999998E-8</c:v>
                </c:pt>
                <c:pt idx="92">
                  <c:v>4.4000000000000004E-8</c:v>
                </c:pt>
                <c:pt idx="93">
                  <c:v>1.3400000000000001E-7</c:v>
                </c:pt>
                <c:pt idx="94">
                  <c:v>2.2999999999999999E-7</c:v>
                </c:pt>
                <c:pt idx="95">
                  <c:v>3.8000000000000003E-8</c:v>
                </c:pt>
                <c:pt idx="96">
                  <c:v>-2.9999999999999997E-8</c:v>
                </c:pt>
                <c:pt idx="97">
                  <c:v>1.8400000000000001E-7</c:v>
                </c:pt>
                <c:pt idx="98">
                  <c:v>4.0000000000000001E-8</c:v>
                </c:pt>
                <c:pt idx="99">
                  <c:v>6.4000000000000004E-8</c:v>
                </c:pt>
                <c:pt idx="100">
                  <c:v>-2.8000000000000003E-8</c:v>
                </c:pt>
                <c:pt idx="101">
                  <c:v>1.04E-7</c:v>
                </c:pt>
                <c:pt idx="102">
                  <c:v>5.6000000000000005E-8</c:v>
                </c:pt>
                <c:pt idx="103">
                  <c:v>8.0000000000000002E-8</c:v>
                </c:pt>
                <c:pt idx="104">
                  <c:v>1.36E-7</c:v>
                </c:pt>
                <c:pt idx="105">
                  <c:v>6.6000000000000009E-8</c:v>
                </c:pt>
                <c:pt idx="106">
                  <c:v>1.04E-7</c:v>
                </c:pt>
                <c:pt idx="107">
                  <c:v>-1E-8</c:v>
                </c:pt>
                <c:pt idx="108">
                  <c:v>1.1999999999999998E-8</c:v>
                </c:pt>
                <c:pt idx="109">
                  <c:v>-8.0000000000000005E-9</c:v>
                </c:pt>
                <c:pt idx="110">
                  <c:v>5.4E-8</c:v>
                </c:pt>
                <c:pt idx="111">
                  <c:v>-4.1999999999999999E-8</c:v>
                </c:pt>
                <c:pt idx="112">
                  <c:v>1.5799999999999999E-7</c:v>
                </c:pt>
                <c:pt idx="113">
                  <c:v>9.7999999999999991E-8</c:v>
                </c:pt>
                <c:pt idx="114">
                  <c:v>-1.02E-7</c:v>
                </c:pt>
                <c:pt idx="115">
                  <c:v>3.8000000000000003E-8</c:v>
                </c:pt>
                <c:pt idx="116">
                  <c:v>1.7999999999999999E-8</c:v>
                </c:pt>
                <c:pt idx="117">
                  <c:v>6.1999999999999999E-8</c:v>
                </c:pt>
                <c:pt idx="118">
                  <c:v>-2E-8</c:v>
                </c:pt>
                <c:pt idx="119">
                  <c:v>-1E-8</c:v>
                </c:pt>
                <c:pt idx="120">
                  <c:v>-5.9999999999999991E-9</c:v>
                </c:pt>
                <c:pt idx="121">
                  <c:v>-3.8000000000000003E-8</c:v>
                </c:pt>
                <c:pt idx="122">
                  <c:v>4.4000000000000004E-8</c:v>
                </c:pt>
                <c:pt idx="123">
                  <c:v>6.1999999999999999E-8</c:v>
                </c:pt>
                <c:pt idx="124">
                  <c:v>8.0000000000000002E-8</c:v>
                </c:pt>
                <c:pt idx="125">
                  <c:v>2E-8</c:v>
                </c:pt>
                <c:pt idx="126">
                  <c:v>1.04E-7</c:v>
                </c:pt>
                <c:pt idx="127">
                  <c:v>3.8000000000000003E-8</c:v>
                </c:pt>
                <c:pt idx="128">
                  <c:v>7.1999999999999996E-8</c:v>
                </c:pt>
                <c:pt idx="129">
                  <c:v>4.0000000000000001E-8</c:v>
                </c:pt>
                <c:pt idx="130">
                  <c:v>-7.800000000000001E-8</c:v>
                </c:pt>
                <c:pt idx="131">
                  <c:v>8.3999999999999998E-8</c:v>
                </c:pt>
                <c:pt idx="132">
                  <c:v>4.7999999999999993E-8</c:v>
                </c:pt>
                <c:pt idx="133">
                  <c:v>5.2000000000000002E-8</c:v>
                </c:pt>
                <c:pt idx="134">
                  <c:v>4.7999999999999993E-8</c:v>
                </c:pt>
                <c:pt idx="135">
                  <c:v>2.04E-7</c:v>
                </c:pt>
                <c:pt idx="136">
                  <c:v>8.0000000000000002E-8</c:v>
                </c:pt>
                <c:pt idx="137">
                  <c:v>2.2000000000000002E-8</c:v>
                </c:pt>
                <c:pt idx="138">
                  <c:v>-2.8000000000000003E-8</c:v>
                </c:pt>
                <c:pt idx="139">
                  <c:v>8.6000000000000002E-8</c:v>
                </c:pt>
                <c:pt idx="140">
                  <c:v>1.68E-7</c:v>
                </c:pt>
                <c:pt idx="141">
                  <c:v>4.9999999999999998E-8</c:v>
                </c:pt>
                <c:pt idx="142">
                  <c:v>5.2000000000000002E-8</c:v>
                </c:pt>
                <c:pt idx="143">
                  <c:v>2.6000000000000001E-8</c:v>
                </c:pt>
                <c:pt idx="144">
                  <c:v>1.74E-7</c:v>
                </c:pt>
                <c:pt idx="145">
                  <c:v>-6.9999999999999992E-8</c:v>
                </c:pt>
                <c:pt idx="146">
                  <c:v>1.74E-7</c:v>
                </c:pt>
                <c:pt idx="147">
                  <c:v>-1E-8</c:v>
                </c:pt>
                <c:pt idx="148">
                  <c:v>1.1999999999999999E-7</c:v>
                </c:pt>
                <c:pt idx="149">
                  <c:v>4.6000000000000002E-8</c:v>
                </c:pt>
                <c:pt idx="150">
                  <c:v>6.6000000000000009E-8</c:v>
                </c:pt>
                <c:pt idx="151">
                  <c:v>5.2000000000000002E-8</c:v>
                </c:pt>
                <c:pt idx="152">
                  <c:v>1.06E-7</c:v>
                </c:pt>
                <c:pt idx="153">
                  <c:v>-4.0000000000000002E-9</c:v>
                </c:pt>
                <c:pt idx="154">
                  <c:v>9.7999999999999991E-8</c:v>
                </c:pt>
                <c:pt idx="155">
                  <c:v>4.0000000000000002E-9</c:v>
                </c:pt>
                <c:pt idx="156">
                  <c:v>5.9999999999999995E-8</c:v>
                </c:pt>
                <c:pt idx="157">
                  <c:v>-2.2000000000000002E-8</c:v>
                </c:pt>
                <c:pt idx="158">
                  <c:v>6.9999999999999992E-8</c:v>
                </c:pt>
                <c:pt idx="159">
                  <c:v>2.6000000000000001E-8</c:v>
                </c:pt>
                <c:pt idx="160">
                  <c:v>1.2800000000000001E-7</c:v>
                </c:pt>
                <c:pt idx="161">
                  <c:v>2.0000000000000001E-9</c:v>
                </c:pt>
                <c:pt idx="162">
                  <c:v>3.5999999999999998E-8</c:v>
                </c:pt>
                <c:pt idx="163">
                  <c:v>1.02E-7</c:v>
                </c:pt>
                <c:pt idx="164">
                  <c:v>2.3999999999999997E-8</c:v>
                </c:pt>
                <c:pt idx="165">
                  <c:v>-3.4E-8</c:v>
                </c:pt>
                <c:pt idx="166">
                  <c:v>6.1999999999999999E-8</c:v>
                </c:pt>
                <c:pt idx="167">
                  <c:v>-3.8000000000000003E-8</c:v>
                </c:pt>
                <c:pt idx="168">
                  <c:v>5.2000000000000002E-8</c:v>
                </c:pt>
                <c:pt idx="169">
                  <c:v>-8.0000000000000005E-9</c:v>
                </c:pt>
                <c:pt idx="170">
                  <c:v>1.06E-7</c:v>
                </c:pt>
                <c:pt idx="171">
                  <c:v>5.7999999999999997E-8</c:v>
                </c:pt>
                <c:pt idx="172">
                  <c:v>-1E-8</c:v>
                </c:pt>
                <c:pt idx="173">
                  <c:v>1.6399999999999999E-7</c:v>
                </c:pt>
                <c:pt idx="174">
                  <c:v>-3.4E-8</c:v>
                </c:pt>
                <c:pt idx="175">
                  <c:v>5.7999999999999997E-8</c:v>
                </c:pt>
                <c:pt idx="176">
                  <c:v>4.6000000000000002E-8</c:v>
                </c:pt>
                <c:pt idx="177">
                  <c:v>9.2000000000000003E-8</c:v>
                </c:pt>
                <c:pt idx="178">
                  <c:v>1.18E-7</c:v>
                </c:pt>
                <c:pt idx="179">
                  <c:v>5.4E-8</c:v>
                </c:pt>
                <c:pt idx="180">
                  <c:v>9.2000000000000003E-8</c:v>
                </c:pt>
                <c:pt idx="181">
                  <c:v>5.6000000000000005E-8</c:v>
                </c:pt>
                <c:pt idx="182">
                  <c:v>8.1999999999999993E-8</c:v>
                </c:pt>
                <c:pt idx="183">
                  <c:v>5.9999999999999995E-8</c:v>
                </c:pt>
                <c:pt idx="184">
                  <c:v>2E-8</c:v>
                </c:pt>
                <c:pt idx="185">
                  <c:v>1.6E-7</c:v>
                </c:pt>
                <c:pt idx="186">
                  <c:v>2E-8</c:v>
                </c:pt>
                <c:pt idx="187">
                  <c:v>-2.2000000000000002E-8</c:v>
                </c:pt>
                <c:pt idx="188">
                  <c:v>4.1999999999999999E-8</c:v>
                </c:pt>
                <c:pt idx="189">
                  <c:v>1.3200000000000002E-7</c:v>
                </c:pt>
                <c:pt idx="190">
                  <c:v>2.3999999999999997E-8</c:v>
                </c:pt>
                <c:pt idx="191">
                  <c:v>2.3999999999999997E-8</c:v>
                </c:pt>
                <c:pt idx="192">
                  <c:v>-1.6000000000000001E-8</c:v>
                </c:pt>
                <c:pt idx="193">
                  <c:v>1.18E-7</c:v>
                </c:pt>
                <c:pt idx="194">
                  <c:v>2.3999999999999997E-8</c:v>
                </c:pt>
                <c:pt idx="195">
                  <c:v>7.4000000000000001E-8</c:v>
                </c:pt>
                <c:pt idx="196">
                  <c:v>-6.4000000000000004E-8</c:v>
                </c:pt>
                <c:pt idx="197">
                  <c:v>8.0000000000000002E-8</c:v>
                </c:pt>
                <c:pt idx="198">
                  <c:v>1.42E-7</c:v>
                </c:pt>
                <c:pt idx="199">
                  <c:v>1.6000000000000001E-8</c:v>
                </c:pt>
                <c:pt idx="200">
                  <c:v>5.4E-8</c:v>
                </c:pt>
                <c:pt idx="201">
                  <c:v>2.3999999999999997E-8</c:v>
                </c:pt>
                <c:pt idx="202">
                  <c:v>5.7999999999999997E-8</c:v>
                </c:pt>
                <c:pt idx="203">
                  <c:v>6.4000000000000004E-8</c:v>
                </c:pt>
                <c:pt idx="204">
                  <c:v>8.0000000000000005E-9</c:v>
                </c:pt>
                <c:pt idx="205">
                  <c:v>1.42E-7</c:v>
                </c:pt>
                <c:pt idx="206">
                  <c:v>1.02E-7</c:v>
                </c:pt>
                <c:pt idx="207">
                  <c:v>1.1200000000000001E-7</c:v>
                </c:pt>
                <c:pt idx="208">
                  <c:v>7.1999999999999996E-8</c:v>
                </c:pt>
                <c:pt idx="209">
                  <c:v>5.2000000000000002E-8</c:v>
                </c:pt>
                <c:pt idx="210">
                  <c:v>1.9000000000000001E-7</c:v>
                </c:pt>
                <c:pt idx="211">
                  <c:v>5.2000000000000002E-8</c:v>
                </c:pt>
                <c:pt idx="212">
                  <c:v>1.5200000000000001E-7</c:v>
                </c:pt>
                <c:pt idx="213">
                  <c:v>2.3999999999999997E-8</c:v>
                </c:pt>
                <c:pt idx="214">
                  <c:v>1.48E-7</c:v>
                </c:pt>
                <c:pt idx="215">
                  <c:v>1.18E-7</c:v>
                </c:pt>
                <c:pt idx="216">
                  <c:v>-6.1999999999999999E-8</c:v>
                </c:pt>
                <c:pt idx="217">
                  <c:v>4.0000000000000002E-9</c:v>
                </c:pt>
                <c:pt idx="218">
                  <c:v>1.98E-7</c:v>
                </c:pt>
                <c:pt idx="219">
                  <c:v>-1.6000000000000001E-8</c:v>
                </c:pt>
                <c:pt idx="220">
                  <c:v>-4.1999999999999999E-8</c:v>
                </c:pt>
                <c:pt idx="221">
                  <c:v>-2.0000000000000001E-9</c:v>
                </c:pt>
                <c:pt idx="222">
                  <c:v>9.3999999999999995E-8</c:v>
                </c:pt>
                <c:pt idx="223">
                  <c:v>-5.9999999999999995E-8</c:v>
                </c:pt>
                <c:pt idx="224">
                  <c:v>-2.0000000000000001E-9</c:v>
                </c:pt>
                <c:pt idx="225">
                  <c:v>2.0600000000000002E-7</c:v>
                </c:pt>
                <c:pt idx="226">
                  <c:v>9.7999999999999991E-8</c:v>
                </c:pt>
                <c:pt idx="227">
                  <c:v>-2.6000000000000001E-8</c:v>
                </c:pt>
                <c:pt idx="228">
                  <c:v>1.3799999999999999E-7</c:v>
                </c:pt>
                <c:pt idx="229">
                  <c:v>7.4000000000000001E-8</c:v>
                </c:pt>
                <c:pt idx="230">
                  <c:v>1.02E-7</c:v>
                </c:pt>
                <c:pt idx="231">
                  <c:v>5.7999999999999997E-8</c:v>
                </c:pt>
                <c:pt idx="232">
                  <c:v>5.4E-8</c:v>
                </c:pt>
                <c:pt idx="233">
                  <c:v>7.6000000000000006E-8</c:v>
                </c:pt>
                <c:pt idx="234">
                  <c:v>0</c:v>
                </c:pt>
                <c:pt idx="235">
                  <c:v>1.1599999999999999E-7</c:v>
                </c:pt>
                <c:pt idx="236">
                  <c:v>-2.3999999999999997E-8</c:v>
                </c:pt>
                <c:pt idx="237">
                  <c:v>6.1999999999999999E-8</c:v>
                </c:pt>
                <c:pt idx="238">
                  <c:v>-2.2000000000000002E-8</c:v>
                </c:pt>
                <c:pt idx="239">
                  <c:v>-9.3999999999999995E-8</c:v>
                </c:pt>
                <c:pt idx="240">
                  <c:v>-1.4000000000000001E-8</c:v>
                </c:pt>
                <c:pt idx="241">
                  <c:v>2.0000000000000001E-9</c:v>
                </c:pt>
                <c:pt idx="242">
                  <c:v>4.0000000000000002E-9</c:v>
                </c:pt>
                <c:pt idx="243">
                  <c:v>9.3999999999999995E-8</c:v>
                </c:pt>
                <c:pt idx="244">
                  <c:v>4.7999999999999993E-8</c:v>
                </c:pt>
                <c:pt idx="245">
                  <c:v>1.02E-7</c:v>
                </c:pt>
                <c:pt idx="246">
                  <c:v>-1.7000000000000001E-7</c:v>
                </c:pt>
                <c:pt idx="247">
                  <c:v>1.2800000000000001E-7</c:v>
                </c:pt>
                <c:pt idx="248">
                  <c:v>-4.9999999999999998E-8</c:v>
                </c:pt>
                <c:pt idx="249">
                  <c:v>1.3999999999999998E-7</c:v>
                </c:pt>
                <c:pt idx="250">
                  <c:v>8.1999999999999993E-8</c:v>
                </c:pt>
                <c:pt idx="251">
                  <c:v>2.3999999999999997E-8</c:v>
                </c:pt>
                <c:pt idx="252">
                  <c:v>8.9999999999999999E-8</c:v>
                </c:pt>
                <c:pt idx="253">
                  <c:v>0</c:v>
                </c:pt>
                <c:pt idx="254">
                  <c:v>3.5999999999999998E-8</c:v>
                </c:pt>
                <c:pt idx="255">
                  <c:v>-1.7999999999999999E-8</c:v>
                </c:pt>
                <c:pt idx="256">
                  <c:v>-5.2000000000000002E-8</c:v>
                </c:pt>
                <c:pt idx="257">
                  <c:v>1.1200000000000001E-7</c:v>
                </c:pt>
                <c:pt idx="258">
                  <c:v>8.0000000000000005E-9</c:v>
                </c:pt>
                <c:pt idx="259">
                  <c:v>-1.74E-7</c:v>
                </c:pt>
                <c:pt idx="260">
                  <c:v>9.9999999999999995E-8</c:v>
                </c:pt>
                <c:pt idx="261">
                  <c:v>-1.3E-7</c:v>
                </c:pt>
                <c:pt idx="262">
                  <c:v>3.8000000000000003E-8</c:v>
                </c:pt>
                <c:pt idx="263">
                  <c:v>1.24E-7</c:v>
                </c:pt>
                <c:pt idx="264">
                  <c:v>-7.800000000000001E-8</c:v>
                </c:pt>
                <c:pt idx="265">
                  <c:v>-4.7999999999999993E-8</c:v>
                </c:pt>
                <c:pt idx="266">
                  <c:v>4.0000000000000001E-8</c:v>
                </c:pt>
                <c:pt idx="267">
                  <c:v>-2.9999999999999997E-8</c:v>
                </c:pt>
                <c:pt idx="268">
                  <c:v>4.0000000000000002E-9</c:v>
                </c:pt>
                <c:pt idx="269">
                  <c:v>-5.2000000000000002E-8</c:v>
                </c:pt>
                <c:pt idx="270">
                  <c:v>1.7999999999999999E-8</c:v>
                </c:pt>
                <c:pt idx="271">
                  <c:v>5.6000000000000005E-8</c:v>
                </c:pt>
                <c:pt idx="272">
                  <c:v>-4.0000000000000001E-8</c:v>
                </c:pt>
                <c:pt idx="273">
                  <c:v>6.6000000000000009E-8</c:v>
                </c:pt>
                <c:pt idx="274">
                  <c:v>9.9999999999999995E-8</c:v>
                </c:pt>
                <c:pt idx="275">
                  <c:v>2.0000000000000001E-9</c:v>
                </c:pt>
                <c:pt idx="276">
                  <c:v>1.3200000000000002E-7</c:v>
                </c:pt>
                <c:pt idx="277">
                  <c:v>1.5200000000000001E-7</c:v>
                </c:pt>
                <c:pt idx="278">
                  <c:v>-4.1999999999999999E-8</c:v>
                </c:pt>
                <c:pt idx="279">
                  <c:v>5.9999999999999995E-8</c:v>
                </c:pt>
                <c:pt idx="280">
                  <c:v>2.6000000000000001E-8</c:v>
                </c:pt>
                <c:pt idx="281">
                  <c:v>4.0000000000000001E-8</c:v>
                </c:pt>
                <c:pt idx="282">
                  <c:v>-9.5999999999999986E-8</c:v>
                </c:pt>
                <c:pt idx="283">
                  <c:v>-5.2000000000000002E-8</c:v>
                </c:pt>
                <c:pt idx="284">
                  <c:v>1.6000000000000001E-8</c:v>
                </c:pt>
                <c:pt idx="285">
                  <c:v>1.3799999999999999E-7</c:v>
                </c:pt>
                <c:pt idx="286">
                  <c:v>5.2000000000000002E-8</c:v>
                </c:pt>
                <c:pt idx="287">
                  <c:v>2.2000000000000002E-8</c:v>
                </c:pt>
                <c:pt idx="288">
                  <c:v>1.2599999999999999E-7</c:v>
                </c:pt>
                <c:pt idx="289">
                  <c:v>8.6000000000000002E-8</c:v>
                </c:pt>
                <c:pt idx="290">
                  <c:v>8.3999999999999998E-8</c:v>
                </c:pt>
                <c:pt idx="291">
                  <c:v>1.1400000000000001E-7</c:v>
                </c:pt>
                <c:pt idx="292">
                  <c:v>7.6000000000000006E-8</c:v>
                </c:pt>
                <c:pt idx="293">
                  <c:v>2.0000000000000001E-9</c:v>
                </c:pt>
                <c:pt idx="294">
                  <c:v>1.24E-7</c:v>
                </c:pt>
                <c:pt idx="295">
                  <c:v>1.02E-7</c:v>
                </c:pt>
                <c:pt idx="296">
                  <c:v>-1.1999999999999998E-8</c:v>
                </c:pt>
                <c:pt idx="297">
                  <c:v>4.7999999999999993E-8</c:v>
                </c:pt>
                <c:pt idx="298">
                  <c:v>6.6000000000000009E-8</c:v>
                </c:pt>
                <c:pt idx="299">
                  <c:v>-8.1999999999999993E-8</c:v>
                </c:pt>
                <c:pt idx="300">
                  <c:v>-7.800000000000001E-8</c:v>
                </c:pt>
                <c:pt idx="301">
                  <c:v>-6.9999999999999992E-8</c:v>
                </c:pt>
                <c:pt idx="302">
                  <c:v>6.6000000000000009E-8</c:v>
                </c:pt>
                <c:pt idx="303">
                  <c:v>1.7000000000000001E-7</c:v>
                </c:pt>
                <c:pt idx="304">
                  <c:v>-5.9999999999999991E-9</c:v>
                </c:pt>
                <c:pt idx="305">
                  <c:v>6.9999999999999992E-8</c:v>
                </c:pt>
                <c:pt idx="306">
                  <c:v>2E-8</c:v>
                </c:pt>
                <c:pt idx="307">
                  <c:v>-2.6000000000000001E-8</c:v>
                </c:pt>
                <c:pt idx="308">
                  <c:v>6.1999999999999999E-8</c:v>
                </c:pt>
                <c:pt idx="309">
                  <c:v>4.0000000000000002E-9</c:v>
                </c:pt>
                <c:pt idx="310">
                  <c:v>5.7999999999999997E-8</c:v>
                </c:pt>
                <c:pt idx="311">
                  <c:v>8.6000000000000002E-8</c:v>
                </c:pt>
                <c:pt idx="312">
                  <c:v>-4.0000000000000002E-9</c:v>
                </c:pt>
                <c:pt idx="313">
                  <c:v>1.1999999999999998E-8</c:v>
                </c:pt>
                <c:pt idx="314">
                  <c:v>-8.0000000000000005E-9</c:v>
                </c:pt>
                <c:pt idx="315">
                  <c:v>0</c:v>
                </c:pt>
                <c:pt idx="316">
                  <c:v>1.4000000000000001E-8</c:v>
                </c:pt>
                <c:pt idx="317">
                  <c:v>-5.9999999999999995E-8</c:v>
                </c:pt>
                <c:pt idx="318">
                  <c:v>6.8E-8</c:v>
                </c:pt>
                <c:pt idx="319">
                  <c:v>5.2000000000000002E-8</c:v>
                </c:pt>
                <c:pt idx="320">
                  <c:v>4.7999999999999993E-8</c:v>
                </c:pt>
                <c:pt idx="321">
                  <c:v>1.2800000000000001E-7</c:v>
                </c:pt>
                <c:pt idx="322">
                  <c:v>8.3999999999999998E-8</c:v>
                </c:pt>
                <c:pt idx="323">
                  <c:v>-1.1400000000000001E-7</c:v>
                </c:pt>
                <c:pt idx="324">
                  <c:v>-2.6000000000000001E-8</c:v>
                </c:pt>
                <c:pt idx="325">
                  <c:v>4.7999999999999993E-8</c:v>
                </c:pt>
                <c:pt idx="326">
                  <c:v>1.3999999999999998E-7</c:v>
                </c:pt>
                <c:pt idx="327">
                  <c:v>6.1999999999999999E-8</c:v>
                </c:pt>
                <c:pt idx="328">
                  <c:v>-5.9999999999999991E-9</c:v>
                </c:pt>
                <c:pt idx="329">
                  <c:v>5.9999999999999995E-8</c:v>
                </c:pt>
                <c:pt idx="330">
                  <c:v>-5.4E-8</c:v>
                </c:pt>
                <c:pt idx="331">
                  <c:v>-8.8000000000000007E-8</c:v>
                </c:pt>
                <c:pt idx="332">
                  <c:v>7.6000000000000006E-8</c:v>
                </c:pt>
                <c:pt idx="333">
                  <c:v>5.7999999999999997E-8</c:v>
                </c:pt>
                <c:pt idx="334">
                  <c:v>-4.1999999999999999E-8</c:v>
                </c:pt>
                <c:pt idx="335">
                  <c:v>1.9999999999999999E-7</c:v>
                </c:pt>
                <c:pt idx="336">
                  <c:v>3.4E-8</c:v>
                </c:pt>
                <c:pt idx="337">
                  <c:v>4.0000000000000001E-8</c:v>
                </c:pt>
                <c:pt idx="338">
                  <c:v>1.42E-7</c:v>
                </c:pt>
                <c:pt idx="339">
                  <c:v>1.3799999999999999E-7</c:v>
                </c:pt>
                <c:pt idx="340">
                  <c:v>-8.0000000000000005E-9</c:v>
                </c:pt>
                <c:pt idx="341">
                  <c:v>8.0000000000000005E-9</c:v>
                </c:pt>
                <c:pt idx="342">
                  <c:v>3.2000000000000002E-8</c:v>
                </c:pt>
                <c:pt idx="343">
                  <c:v>6.1999999999999999E-8</c:v>
                </c:pt>
                <c:pt idx="344">
                  <c:v>-3.4E-8</c:v>
                </c:pt>
                <c:pt idx="345">
                  <c:v>2.0000000000000001E-9</c:v>
                </c:pt>
                <c:pt idx="346">
                  <c:v>1.7999999999999999E-8</c:v>
                </c:pt>
                <c:pt idx="347">
                  <c:v>4.1999999999999999E-8</c:v>
                </c:pt>
                <c:pt idx="348">
                  <c:v>8.1999999999999993E-8</c:v>
                </c:pt>
                <c:pt idx="349">
                  <c:v>4.7999999999999993E-8</c:v>
                </c:pt>
                <c:pt idx="350">
                  <c:v>2.6000000000000001E-8</c:v>
                </c:pt>
                <c:pt idx="351">
                  <c:v>5.9999999999999991E-9</c:v>
                </c:pt>
                <c:pt idx="352">
                  <c:v>-6.9999999999999992E-8</c:v>
                </c:pt>
                <c:pt idx="353">
                  <c:v>-4.0000000000000002E-9</c:v>
                </c:pt>
                <c:pt idx="354">
                  <c:v>1.1599999999999999E-7</c:v>
                </c:pt>
                <c:pt idx="355">
                  <c:v>-9.9999999999999995E-8</c:v>
                </c:pt>
                <c:pt idx="356">
                  <c:v>1.4600000000000001E-7</c:v>
                </c:pt>
                <c:pt idx="357">
                  <c:v>5.4E-8</c:v>
                </c:pt>
                <c:pt idx="358">
                  <c:v>5.6000000000000005E-8</c:v>
                </c:pt>
                <c:pt idx="359">
                  <c:v>2.2800000000000003E-7</c:v>
                </c:pt>
                <c:pt idx="360">
                  <c:v>4.9999999999999998E-8</c:v>
                </c:pt>
                <c:pt idx="361">
                  <c:v>1.08E-7</c:v>
                </c:pt>
                <c:pt idx="362">
                  <c:v>5.6000000000000005E-8</c:v>
                </c:pt>
                <c:pt idx="363">
                  <c:v>7.1999999999999996E-8</c:v>
                </c:pt>
                <c:pt idx="364">
                  <c:v>1.48E-7</c:v>
                </c:pt>
                <c:pt idx="365">
                  <c:v>5.2000000000000002E-8</c:v>
                </c:pt>
                <c:pt idx="366">
                  <c:v>7.800000000000001E-8</c:v>
                </c:pt>
                <c:pt idx="367">
                  <c:v>9.7999999999999991E-8</c:v>
                </c:pt>
                <c:pt idx="368">
                  <c:v>3.8000000000000003E-8</c:v>
                </c:pt>
                <c:pt idx="369">
                  <c:v>-1.3999999999999998E-7</c:v>
                </c:pt>
                <c:pt idx="370">
                  <c:v>-1.1999999999999998E-8</c:v>
                </c:pt>
                <c:pt idx="371">
                  <c:v>1.74E-7</c:v>
                </c:pt>
                <c:pt idx="372">
                  <c:v>5.9999999999999995E-8</c:v>
                </c:pt>
                <c:pt idx="373">
                  <c:v>-8.0000000000000002E-8</c:v>
                </c:pt>
                <c:pt idx="374">
                  <c:v>-5.2000000000000002E-8</c:v>
                </c:pt>
                <c:pt idx="375">
                  <c:v>7.6000000000000006E-8</c:v>
                </c:pt>
                <c:pt idx="376">
                  <c:v>1.2800000000000001E-7</c:v>
                </c:pt>
                <c:pt idx="377">
                  <c:v>8.0000000000000002E-8</c:v>
                </c:pt>
                <c:pt idx="378">
                  <c:v>1.24E-7</c:v>
                </c:pt>
                <c:pt idx="379">
                  <c:v>-6.6000000000000009E-8</c:v>
                </c:pt>
                <c:pt idx="380">
                  <c:v>-2.6000000000000001E-8</c:v>
                </c:pt>
                <c:pt idx="381">
                  <c:v>1.3999999999999998E-7</c:v>
                </c:pt>
                <c:pt idx="382">
                  <c:v>6.4000000000000004E-8</c:v>
                </c:pt>
                <c:pt idx="383">
                  <c:v>3.4E-8</c:v>
                </c:pt>
                <c:pt idx="384">
                  <c:v>8.9999999999999999E-8</c:v>
                </c:pt>
                <c:pt idx="385">
                  <c:v>-2.2000000000000002E-8</c:v>
                </c:pt>
                <c:pt idx="386">
                  <c:v>5.6000000000000005E-8</c:v>
                </c:pt>
                <c:pt idx="387">
                  <c:v>3.8000000000000003E-8</c:v>
                </c:pt>
                <c:pt idx="388">
                  <c:v>5.6000000000000005E-8</c:v>
                </c:pt>
                <c:pt idx="389">
                  <c:v>-4.6000000000000002E-8</c:v>
                </c:pt>
                <c:pt idx="390">
                  <c:v>-4.0000000000000001E-8</c:v>
                </c:pt>
                <c:pt idx="391">
                  <c:v>8.0000000000000005E-9</c:v>
                </c:pt>
                <c:pt idx="392">
                  <c:v>8.6000000000000002E-8</c:v>
                </c:pt>
                <c:pt idx="393">
                  <c:v>1.4399999999999999E-7</c:v>
                </c:pt>
                <c:pt idx="394">
                  <c:v>8.3999999999999998E-8</c:v>
                </c:pt>
                <c:pt idx="395">
                  <c:v>-5.9999999999999991E-9</c:v>
                </c:pt>
                <c:pt idx="396">
                  <c:v>1.06E-7</c:v>
                </c:pt>
                <c:pt idx="397">
                  <c:v>-4.6000000000000002E-8</c:v>
                </c:pt>
                <c:pt idx="398">
                  <c:v>1.42E-7</c:v>
                </c:pt>
                <c:pt idx="399">
                  <c:v>5.4E-8</c:v>
                </c:pt>
                <c:pt idx="400">
                  <c:v>1.1200000000000001E-7</c:v>
                </c:pt>
                <c:pt idx="401">
                  <c:v>8.0000000000000002E-8</c:v>
                </c:pt>
                <c:pt idx="402">
                  <c:v>4.4000000000000004E-8</c:v>
                </c:pt>
                <c:pt idx="403">
                  <c:v>3.5999999999999998E-8</c:v>
                </c:pt>
                <c:pt idx="404">
                  <c:v>3.4E-8</c:v>
                </c:pt>
                <c:pt idx="405">
                  <c:v>4.9999999999999998E-8</c:v>
                </c:pt>
                <c:pt idx="406">
                  <c:v>2.9999999999999997E-8</c:v>
                </c:pt>
                <c:pt idx="407">
                  <c:v>-2.3999999999999997E-8</c:v>
                </c:pt>
                <c:pt idx="408">
                  <c:v>-8.9999999999999999E-8</c:v>
                </c:pt>
                <c:pt idx="409">
                  <c:v>1.2599999999999999E-7</c:v>
                </c:pt>
                <c:pt idx="410">
                  <c:v>8.0000000000000002E-8</c:v>
                </c:pt>
                <c:pt idx="411">
                  <c:v>6.4000000000000004E-8</c:v>
                </c:pt>
                <c:pt idx="412">
                  <c:v>1.9000000000000001E-7</c:v>
                </c:pt>
                <c:pt idx="413">
                  <c:v>9.7999999999999991E-8</c:v>
                </c:pt>
                <c:pt idx="414">
                  <c:v>2.3999999999999997E-8</c:v>
                </c:pt>
                <c:pt idx="415">
                  <c:v>1.9199999999999997E-7</c:v>
                </c:pt>
                <c:pt idx="416">
                  <c:v>7.6000000000000006E-8</c:v>
                </c:pt>
                <c:pt idx="417">
                  <c:v>2.9999999999999997E-8</c:v>
                </c:pt>
                <c:pt idx="418">
                  <c:v>2.2000000000000002E-8</c:v>
                </c:pt>
                <c:pt idx="419">
                  <c:v>-6.8E-8</c:v>
                </c:pt>
                <c:pt idx="420">
                  <c:v>-8.6000000000000002E-8</c:v>
                </c:pt>
                <c:pt idx="421">
                  <c:v>3.2000000000000002E-8</c:v>
                </c:pt>
                <c:pt idx="422">
                  <c:v>3.4E-8</c:v>
                </c:pt>
                <c:pt idx="423">
                  <c:v>-4.1999999999999999E-8</c:v>
                </c:pt>
                <c:pt idx="424">
                  <c:v>-5.4E-8</c:v>
                </c:pt>
                <c:pt idx="425">
                  <c:v>-2.2000000000000002E-8</c:v>
                </c:pt>
                <c:pt idx="426">
                  <c:v>8.8000000000000007E-8</c:v>
                </c:pt>
                <c:pt idx="427">
                  <c:v>8.0000000000000005E-9</c:v>
                </c:pt>
                <c:pt idx="428">
                  <c:v>1.36E-7</c:v>
                </c:pt>
                <c:pt idx="429">
                  <c:v>6.4000000000000004E-8</c:v>
                </c:pt>
                <c:pt idx="430">
                  <c:v>-1.4000000000000001E-8</c:v>
                </c:pt>
                <c:pt idx="431">
                  <c:v>-1.1999999999999998E-8</c:v>
                </c:pt>
                <c:pt idx="432">
                  <c:v>1.08E-7</c:v>
                </c:pt>
                <c:pt idx="433">
                  <c:v>6.6000000000000009E-8</c:v>
                </c:pt>
                <c:pt idx="434">
                  <c:v>9.7999999999999991E-8</c:v>
                </c:pt>
                <c:pt idx="435">
                  <c:v>1.74E-7</c:v>
                </c:pt>
                <c:pt idx="436">
                  <c:v>-4.7999999999999993E-8</c:v>
                </c:pt>
                <c:pt idx="437">
                  <c:v>7.1999999999999996E-8</c:v>
                </c:pt>
                <c:pt idx="438">
                  <c:v>1.6E-7</c:v>
                </c:pt>
                <c:pt idx="439">
                  <c:v>1.1200000000000001E-7</c:v>
                </c:pt>
                <c:pt idx="440">
                  <c:v>-3.8000000000000003E-8</c:v>
                </c:pt>
                <c:pt idx="441">
                  <c:v>3.4E-8</c:v>
                </c:pt>
                <c:pt idx="442">
                  <c:v>8.0000000000000002E-8</c:v>
                </c:pt>
                <c:pt idx="443">
                  <c:v>2.3999999999999997E-8</c:v>
                </c:pt>
                <c:pt idx="444">
                  <c:v>8.3999999999999998E-8</c:v>
                </c:pt>
                <c:pt idx="445">
                  <c:v>1.5799999999999999E-7</c:v>
                </c:pt>
                <c:pt idx="446">
                  <c:v>-2.3999999999999997E-8</c:v>
                </c:pt>
                <c:pt idx="447">
                  <c:v>6.9999999999999992E-8</c:v>
                </c:pt>
                <c:pt idx="448">
                  <c:v>9.2000000000000003E-8</c:v>
                </c:pt>
                <c:pt idx="449">
                  <c:v>2E-8</c:v>
                </c:pt>
                <c:pt idx="450">
                  <c:v>4.4000000000000004E-8</c:v>
                </c:pt>
                <c:pt idx="451">
                  <c:v>-6.1999999999999999E-8</c:v>
                </c:pt>
                <c:pt idx="452">
                  <c:v>1.1999999999999998E-8</c:v>
                </c:pt>
                <c:pt idx="453">
                  <c:v>-5.7999999999999997E-8</c:v>
                </c:pt>
                <c:pt idx="454">
                  <c:v>1.4600000000000001E-7</c:v>
                </c:pt>
                <c:pt idx="455">
                  <c:v>1.08E-7</c:v>
                </c:pt>
                <c:pt idx="456">
                  <c:v>-1.6000000000000001E-8</c:v>
                </c:pt>
                <c:pt idx="457">
                  <c:v>-2.6000000000000001E-8</c:v>
                </c:pt>
                <c:pt idx="458">
                  <c:v>-2.2000000000000002E-8</c:v>
                </c:pt>
                <c:pt idx="459">
                  <c:v>4.4000000000000004E-8</c:v>
                </c:pt>
                <c:pt idx="460">
                  <c:v>1.04E-7</c:v>
                </c:pt>
                <c:pt idx="461">
                  <c:v>6.6000000000000009E-8</c:v>
                </c:pt>
                <c:pt idx="462">
                  <c:v>2.2000000000000002E-8</c:v>
                </c:pt>
                <c:pt idx="463">
                  <c:v>1.6399999999999999E-7</c:v>
                </c:pt>
                <c:pt idx="464">
                  <c:v>-1E-8</c:v>
                </c:pt>
                <c:pt idx="465">
                  <c:v>9.9999999999999995E-8</c:v>
                </c:pt>
                <c:pt idx="466">
                  <c:v>2.0200000000000001E-7</c:v>
                </c:pt>
                <c:pt idx="467">
                  <c:v>1.1999999999999998E-8</c:v>
                </c:pt>
                <c:pt idx="468">
                  <c:v>1.4399999999999999E-7</c:v>
                </c:pt>
                <c:pt idx="469">
                  <c:v>1.9000000000000001E-7</c:v>
                </c:pt>
                <c:pt idx="470">
                  <c:v>-1.6000000000000001E-8</c:v>
                </c:pt>
                <c:pt idx="471">
                  <c:v>-8.6000000000000002E-8</c:v>
                </c:pt>
                <c:pt idx="472">
                  <c:v>1.2599999999999999E-7</c:v>
                </c:pt>
                <c:pt idx="473">
                  <c:v>1.4000000000000001E-8</c:v>
                </c:pt>
                <c:pt idx="474">
                  <c:v>4.4000000000000004E-8</c:v>
                </c:pt>
                <c:pt idx="475">
                  <c:v>-9.3999999999999995E-8</c:v>
                </c:pt>
                <c:pt idx="476">
                  <c:v>4.4000000000000004E-8</c:v>
                </c:pt>
                <c:pt idx="477">
                  <c:v>-7.4000000000000001E-8</c:v>
                </c:pt>
                <c:pt idx="478">
                  <c:v>-3.2000000000000002E-8</c:v>
                </c:pt>
                <c:pt idx="479">
                  <c:v>6.6000000000000009E-8</c:v>
                </c:pt>
                <c:pt idx="480">
                  <c:v>2.4200000000000002E-7</c:v>
                </c:pt>
                <c:pt idx="481">
                  <c:v>8.0000000000000002E-8</c:v>
                </c:pt>
                <c:pt idx="482">
                  <c:v>1.18E-7</c:v>
                </c:pt>
                <c:pt idx="483">
                  <c:v>7.6000000000000006E-8</c:v>
                </c:pt>
                <c:pt idx="484">
                  <c:v>8.3999999999999998E-8</c:v>
                </c:pt>
                <c:pt idx="485">
                  <c:v>-1.4399999999999999E-7</c:v>
                </c:pt>
                <c:pt idx="486">
                  <c:v>6.6000000000000009E-8</c:v>
                </c:pt>
                <c:pt idx="487">
                  <c:v>2.8000000000000003E-8</c:v>
                </c:pt>
                <c:pt idx="488">
                  <c:v>1.4000000000000001E-8</c:v>
                </c:pt>
                <c:pt idx="489">
                  <c:v>-5.4E-8</c:v>
                </c:pt>
                <c:pt idx="490">
                  <c:v>-1.7999999999999999E-8</c:v>
                </c:pt>
                <c:pt idx="491">
                  <c:v>-4.0000000000000002E-9</c:v>
                </c:pt>
                <c:pt idx="492">
                  <c:v>1.36E-7</c:v>
                </c:pt>
                <c:pt idx="493">
                  <c:v>5.6000000000000005E-8</c:v>
                </c:pt>
                <c:pt idx="494">
                  <c:v>6.9999999999999992E-8</c:v>
                </c:pt>
                <c:pt idx="495">
                  <c:v>1.4999999999999999E-7</c:v>
                </c:pt>
                <c:pt idx="496">
                  <c:v>5.9999999999999991E-9</c:v>
                </c:pt>
                <c:pt idx="497">
                  <c:v>9.7999999999999991E-8</c:v>
                </c:pt>
                <c:pt idx="498">
                  <c:v>-2.3999999999999997E-8</c:v>
                </c:pt>
                <c:pt idx="499">
                  <c:v>3.2000000000000002E-8</c:v>
                </c:pt>
                <c:pt idx="500">
                  <c:v>-1.4600000000000001E-7</c:v>
                </c:pt>
                <c:pt idx="501">
                  <c:v>-4.9999999999999998E-8</c:v>
                </c:pt>
                <c:pt idx="502">
                  <c:v>-8.0000000000000005E-9</c:v>
                </c:pt>
                <c:pt idx="503">
                  <c:v>5.9999999999999995E-8</c:v>
                </c:pt>
                <c:pt idx="504">
                  <c:v>8.0000000000000002E-8</c:v>
                </c:pt>
                <c:pt idx="505">
                  <c:v>6.4000000000000004E-8</c:v>
                </c:pt>
                <c:pt idx="506">
                  <c:v>-8.0000000000000002E-8</c:v>
                </c:pt>
                <c:pt idx="507">
                  <c:v>1.1000000000000001E-7</c:v>
                </c:pt>
                <c:pt idx="508">
                  <c:v>2.0000000000000001E-9</c:v>
                </c:pt>
                <c:pt idx="509">
                  <c:v>-7.6000000000000006E-8</c:v>
                </c:pt>
                <c:pt idx="510">
                  <c:v>9.5999999999999986E-8</c:v>
                </c:pt>
                <c:pt idx="511">
                  <c:v>-2.3999999999999997E-8</c:v>
                </c:pt>
                <c:pt idx="512">
                  <c:v>5.4E-8</c:v>
                </c:pt>
                <c:pt idx="513">
                  <c:v>8.6000000000000002E-8</c:v>
                </c:pt>
                <c:pt idx="514">
                  <c:v>1.72E-7</c:v>
                </c:pt>
                <c:pt idx="515">
                  <c:v>1.42E-7</c:v>
                </c:pt>
                <c:pt idx="516">
                  <c:v>-8.0000000000000005E-9</c:v>
                </c:pt>
                <c:pt idx="517">
                  <c:v>8.3999999999999998E-8</c:v>
                </c:pt>
                <c:pt idx="518">
                  <c:v>-9.3999999999999995E-8</c:v>
                </c:pt>
                <c:pt idx="519">
                  <c:v>-1.1999999999999998E-8</c:v>
                </c:pt>
                <c:pt idx="520">
                  <c:v>5.4E-8</c:v>
                </c:pt>
                <c:pt idx="521">
                  <c:v>1.6399999999999999E-7</c:v>
                </c:pt>
                <c:pt idx="522">
                  <c:v>2.0000000000000001E-9</c:v>
                </c:pt>
                <c:pt idx="523">
                  <c:v>1.1999999999999998E-8</c:v>
                </c:pt>
                <c:pt idx="524">
                  <c:v>-1.2800000000000001E-7</c:v>
                </c:pt>
                <c:pt idx="525">
                  <c:v>8.9999999999999999E-8</c:v>
                </c:pt>
                <c:pt idx="526">
                  <c:v>5.7999999999999997E-8</c:v>
                </c:pt>
                <c:pt idx="527">
                  <c:v>-4.7999999999999993E-8</c:v>
                </c:pt>
                <c:pt idx="528">
                  <c:v>-2.9999999999999997E-8</c:v>
                </c:pt>
                <c:pt idx="529">
                  <c:v>8.6000000000000002E-8</c:v>
                </c:pt>
                <c:pt idx="530">
                  <c:v>4.7999999999999993E-8</c:v>
                </c:pt>
                <c:pt idx="531">
                  <c:v>-8.9999999999999999E-8</c:v>
                </c:pt>
                <c:pt idx="532">
                  <c:v>2.0999999999999997E-7</c:v>
                </c:pt>
                <c:pt idx="533">
                  <c:v>5.7999999999999997E-8</c:v>
                </c:pt>
                <c:pt idx="534">
                  <c:v>1.4600000000000001E-7</c:v>
                </c:pt>
                <c:pt idx="535">
                  <c:v>2.0000000000000001E-9</c:v>
                </c:pt>
                <c:pt idx="536">
                  <c:v>1.1000000000000001E-7</c:v>
                </c:pt>
                <c:pt idx="537">
                  <c:v>-5.4E-8</c:v>
                </c:pt>
                <c:pt idx="538">
                  <c:v>2.9999999999999997E-8</c:v>
                </c:pt>
                <c:pt idx="539">
                  <c:v>2.3999999999999997E-8</c:v>
                </c:pt>
                <c:pt idx="540">
                  <c:v>6.6000000000000009E-8</c:v>
                </c:pt>
                <c:pt idx="541">
                  <c:v>2.9999999999999997E-8</c:v>
                </c:pt>
                <c:pt idx="542">
                  <c:v>3.8000000000000003E-8</c:v>
                </c:pt>
                <c:pt idx="543">
                  <c:v>7.4000000000000001E-8</c:v>
                </c:pt>
                <c:pt idx="544">
                  <c:v>5.6000000000000005E-8</c:v>
                </c:pt>
                <c:pt idx="545">
                  <c:v>4.0000000000000001E-8</c:v>
                </c:pt>
                <c:pt idx="546">
                  <c:v>-2E-8</c:v>
                </c:pt>
                <c:pt idx="547">
                  <c:v>8.6000000000000002E-8</c:v>
                </c:pt>
                <c:pt idx="548">
                  <c:v>-3.2000000000000002E-8</c:v>
                </c:pt>
                <c:pt idx="549">
                  <c:v>4.7999999999999993E-8</c:v>
                </c:pt>
                <c:pt idx="550">
                  <c:v>1.2200000000000001E-7</c:v>
                </c:pt>
                <c:pt idx="551">
                  <c:v>-1E-8</c:v>
                </c:pt>
                <c:pt idx="552">
                  <c:v>2.3999999999999997E-8</c:v>
                </c:pt>
                <c:pt idx="553">
                  <c:v>-1.6000000000000001E-8</c:v>
                </c:pt>
                <c:pt idx="554">
                  <c:v>-1.7999999999999999E-8</c:v>
                </c:pt>
                <c:pt idx="555">
                  <c:v>-3.2000000000000002E-8</c:v>
                </c:pt>
                <c:pt idx="556">
                  <c:v>7.0400000000000006E-7</c:v>
                </c:pt>
                <c:pt idx="557">
                  <c:v>2.0339999999999999E-6</c:v>
                </c:pt>
                <c:pt idx="558">
                  <c:v>3.3760000000000004E-6</c:v>
                </c:pt>
                <c:pt idx="559">
                  <c:v>4.9180000000000002E-6</c:v>
                </c:pt>
                <c:pt idx="560">
                  <c:v>1.8097999999999999E-5</c:v>
                </c:pt>
                <c:pt idx="561">
                  <c:v>1.8139999999999999E-5</c:v>
                </c:pt>
                <c:pt idx="562">
                  <c:v>1.8354000000000001E-5</c:v>
                </c:pt>
                <c:pt idx="563">
                  <c:v>1.8212000000000001E-5</c:v>
                </c:pt>
                <c:pt idx="564">
                  <c:v>1.8553999999999999E-5</c:v>
                </c:pt>
                <c:pt idx="565">
                  <c:v>1.8485999999999999E-5</c:v>
                </c:pt>
                <c:pt idx="566">
                  <c:v>1.8508E-5</c:v>
                </c:pt>
                <c:pt idx="567">
                  <c:v>1.8602000000000002E-5</c:v>
                </c:pt>
                <c:pt idx="568">
                  <c:v>1.8864000000000001E-5</c:v>
                </c:pt>
                <c:pt idx="569">
                  <c:v>1.8904000000000001E-5</c:v>
                </c:pt>
                <c:pt idx="570">
                  <c:v>1.9022000000000002E-5</c:v>
                </c:pt>
                <c:pt idx="571">
                  <c:v>1.912E-5</c:v>
                </c:pt>
                <c:pt idx="572">
                  <c:v>1.9307999999999999E-5</c:v>
                </c:pt>
                <c:pt idx="573">
                  <c:v>1.9341999999999999E-5</c:v>
                </c:pt>
                <c:pt idx="574">
                  <c:v>1.9477999999999999E-5</c:v>
                </c:pt>
                <c:pt idx="575">
                  <c:v>1.9462000000000001E-5</c:v>
                </c:pt>
                <c:pt idx="576">
                  <c:v>1.9708000000000002E-5</c:v>
                </c:pt>
                <c:pt idx="577">
                  <c:v>1.9797999999999999E-5</c:v>
                </c:pt>
                <c:pt idx="578">
                  <c:v>1.9928E-5</c:v>
                </c:pt>
                <c:pt idx="579">
                  <c:v>2.0066000000000001E-5</c:v>
                </c:pt>
                <c:pt idx="580">
                  <c:v>2.0175999999999998E-5</c:v>
                </c:pt>
                <c:pt idx="581">
                  <c:v>2.0353999999999999E-5</c:v>
                </c:pt>
                <c:pt idx="582">
                  <c:v>2.0418E-5</c:v>
                </c:pt>
                <c:pt idx="583">
                  <c:v>2.0713999999999999E-5</c:v>
                </c:pt>
                <c:pt idx="584">
                  <c:v>2.0854000000000001E-5</c:v>
                </c:pt>
                <c:pt idx="585">
                  <c:v>2.1053999999999999E-5</c:v>
                </c:pt>
                <c:pt idx="586">
                  <c:v>2.1104E-5</c:v>
                </c:pt>
                <c:pt idx="587">
                  <c:v>2.1272000000000002E-5</c:v>
                </c:pt>
                <c:pt idx="588">
                  <c:v>2.1523999999999999E-5</c:v>
                </c:pt>
                <c:pt idx="589">
                  <c:v>2.1645999999999999E-5</c:v>
                </c:pt>
                <c:pt idx="590">
                  <c:v>2.194E-5</c:v>
                </c:pt>
                <c:pt idx="591">
                  <c:v>2.1952000000000003E-5</c:v>
                </c:pt>
                <c:pt idx="592">
                  <c:v>2.2230000000000002E-5</c:v>
                </c:pt>
                <c:pt idx="593">
                  <c:v>2.2572E-5</c:v>
                </c:pt>
                <c:pt idx="594">
                  <c:v>2.2606E-5</c:v>
                </c:pt>
                <c:pt idx="595">
                  <c:v>2.2848000000000002E-5</c:v>
                </c:pt>
                <c:pt idx="596">
                  <c:v>2.3127999999999999E-5</c:v>
                </c:pt>
                <c:pt idx="597">
                  <c:v>2.3206000000000001E-5</c:v>
                </c:pt>
                <c:pt idx="598">
                  <c:v>2.3444000000000001E-5</c:v>
                </c:pt>
                <c:pt idx="599">
                  <c:v>2.3572000000000001E-5</c:v>
                </c:pt>
                <c:pt idx="600">
                  <c:v>2.3992E-5</c:v>
                </c:pt>
                <c:pt idx="601">
                  <c:v>2.4193999999999999E-5</c:v>
                </c:pt>
                <c:pt idx="602">
                  <c:v>2.427E-5</c:v>
                </c:pt>
                <c:pt idx="603">
                  <c:v>2.4454E-5</c:v>
                </c:pt>
                <c:pt idx="604">
                  <c:v>2.4666000000000001E-5</c:v>
                </c:pt>
                <c:pt idx="605">
                  <c:v>2.4938000000000001E-5</c:v>
                </c:pt>
                <c:pt idx="606">
                  <c:v>2.5211999999999998E-5</c:v>
                </c:pt>
                <c:pt idx="607">
                  <c:v>2.535E-5</c:v>
                </c:pt>
                <c:pt idx="608">
                  <c:v>2.5834000000000004E-5</c:v>
                </c:pt>
                <c:pt idx="609">
                  <c:v>2.5870000000000001E-5</c:v>
                </c:pt>
                <c:pt idx="610">
                  <c:v>2.6106000000000004E-5</c:v>
                </c:pt>
                <c:pt idx="611">
                  <c:v>2.6342E-5</c:v>
                </c:pt>
                <c:pt idx="612">
                  <c:v>2.6662000000000003E-5</c:v>
                </c:pt>
                <c:pt idx="613">
                  <c:v>2.6788000000000002E-5</c:v>
                </c:pt>
                <c:pt idx="614">
                  <c:v>2.7065999999999998E-5</c:v>
                </c:pt>
                <c:pt idx="615">
                  <c:v>2.7371999999999998E-5</c:v>
                </c:pt>
                <c:pt idx="616">
                  <c:v>2.7626000000000003E-5</c:v>
                </c:pt>
                <c:pt idx="617">
                  <c:v>2.7772000000000001E-5</c:v>
                </c:pt>
                <c:pt idx="618">
                  <c:v>2.7851999999999997E-5</c:v>
                </c:pt>
                <c:pt idx="619">
                  <c:v>2.7900000000000001E-5</c:v>
                </c:pt>
                <c:pt idx="620">
                  <c:v>2.8301999999999998E-5</c:v>
                </c:pt>
                <c:pt idx="621">
                  <c:v>2.8432000000000002E-5</c:v>
                </c:pt>
                <c:pt idx="622">
                  <c:v>2.8612E-5</c:v>
                </c:pt>
                <c:pt idx="623">
                  <c:v>2.8744000000000001E-5</c:v>
                </c:pt>
                <c:pt idx="624">
                  <c:v>2.9025999999999996E-5</c:v>
                </c:pt>
                <c:pt idx="625">
                  <c:v>2.9142000000000003E-5</c:v>
                </c:pt>
                <c:pt idx="626">
                  <c:v>2.9471999999999998E-5</c:v>
                </c:pt>
                <c:pt idx="627">
                  <c:v>2.9527999999999999E-5</c:v>
                </c:pt>
                <c:pt idx="628">
                  <c:v>2.9702000000000001E-5</c:v>
                </c:pt>
                <c:pt idx="629">
                  <c:v>2.9776000000000001E-5</c:v>
                </c:pt>
                <c:pt idx="630">
                  <c:v>2.9962000000000002E-5</c:v>
                </c:pt>
                <c:pt idx="631">
                  <c:v>2.9962000000000002E-5</c:v>
                </c:pt>
                <c:pt idx="632">
                  <c:v>3.0155999999999997E-5</c:v>
                </c:pt>
                <c:pt idx="633">
                  <c:v>3.0403999999999999E-5</c:v>
                </c:pt>
                <c:pt idx="634">
                  <c:v>3.0506000000000002E-5</c:v>
                </c:pt>
                <c:pt idx="635">
                  <c:v>3.0556000000000004E-5</c:v>
                </c:pt>
                <c:pt idx="636">
                  <c:v>3.0729999999999999E-5</c:v>
                </c:pt>
                <c:pt idx="637">
                  <c:v>3.0888E-5</c:v>
                </c:pt>
                <c:pt idx="638">
                  <c:v>3.112E-5</c:v>
                </c:pt>
                <c:pt idx="639">
                  <c:v>3.1216000000000001E-5</c:v>
                </c:pt>
                <c:pt idx="640">
                  <c:v>3.1256E-5</c:v>
                </c:pt>
                <c:pt idx="641">
                  <c:v>3.1424000000000003E-5</c:v>
                </c:pt>
                <c:pt idx="642">
                  <c:v>3.1653999999999999E-5</c:v>
                </c:pt>
                <c:pt idx="643">
                  <c:v>3.1547999999999997E-5</c:v>
                </c:pt>
                <c:pt idx="644">
                  <c:v>3.1715999999999999E-5</c:v>
                </c:pt>
                <c:pt idx="645">
                  <c:v>3.1785999999999997E-5</c:v>
                </c:pt>
                <c:pt idx="646">
                  <c:v>3.1871999999999996E-5</c:v>
                </c:pt>
                <c:pt idx="647">
                  <c:v>3.2036000000000003E-5</c:v>
                </c:pt>
                <c:pt idx="648">
                  <c:v>3.2129999999999999E-5</c:v>
                </c:pt>
                <c:pt idx="649">
                  <c:v>3.235E-5</c:v>
                </c:pt>
                <c:pt idx="650">
                  <c:v>3.2403999999999997E-5</c:v>
                </c:pt>
                <c:pt idx="651">
                  <c:v>3.252E-5</c:v>
                </c:pt>
                <c:pt idx="652">
                  <c:v>3.2576000000000001E-5</c:v>
                </c:pt>
                <c:pt idx="653">
                  <c:v>3.2647999999999996E-5</c:v>
                </c:pt>
                <c:pt idx="654">
                  <c:v>3.2761999999999996E-5</c:v>
                </c:pt>
                <c:pt idx="655">
                  <c:v>3.2950000000000001E-5</c:v>
                </c:pt>
                <c:pt idx="656">
                  <c:v>3.2892000000000003E-5</c:v>
                </c:pt>
                <c:pt idx="657">
                  <c:v>3.2951999999999999E-5</c:v>
                </c:pt>
                <c:pt idx="658">
                  <c:v>3.3064000000000001E-5</c:v>
                </c:pt>
                <c:pt idx="659">
                  <c:v>3.3038000000000005E-5</c:v>
                </c:pt>
                <c:pt idx="660">
                  <c:v>3.3179999999999997E-5</c:v>
                </c:pt>
                <c:pt idx="661">
                  <c:v>3.3305999999999996E-5</c:v>
                </c:pt>
                <c:pt idx="662">
                  <c:v>3.3401999999999996E-5</c:v>
                </c:pt>
                <c:pt idx="663">
                  <c:v>3.358E-5</c:v>
                </c:pt>
                <c:pt idx="664">
                  <c:v>3.3417999999999998E-5</c:v>
                </c:pt>
                <c:pt idx="665">
                  <c:v>3.3621999999999998E-5</c:v>
                </c:pt>
                <c:pt idx="666">
                  <c:v>3.3676000000000001E-5</c:v>
                </c:pt>
                <c:pt idx="667">
                  <c:v>3.3614E-5</c:v>
                </c:pt>
                <c:pt idx="668">
                  <c:v>3.3878000000000003E-5</c:v>
                </c:pt>
                <c:pt idx="669">
                  <c:v>3.3985999999999996E-5</c:v>
                </c:pt>
                <c:pt idx="670">
                  <c:v>3.3970000000000002E-5</c:v>
                </c:pt>
                <c:pt idx="671">
                  <c:v>3.4064000000000005E-5</c:v>
                </c:pt>
                <c:pt idx="672">
                  <c:v>3.4121999999999996E-5</c:v>
                </c:pt>
                <c:pt idx="673">
                  <c:v>3.3985999999999996E-5</c:v>
                </c:pt>
                <c:pt idx="674">
                  <c:v>3.4217999999999997E-5</c:v>
                </c:pt>
                <c:pt idx="675">
                  <c:v>3.4314000000000004E-5</c:v>
                </c:pt>
                <c:pt idx="676">
                  <c:v>3.4328000000000001E-5</c:v>
                </c:pt>
                <c:pt idx="677">
                  <c:v>3.4505999999999998E-5</c:v>
                </c:pt>
                <c:pt idx="678">
                  <c:v>3.4462000000000003E-5</c:v>
                </c:pt>
                <c:pt idx="679">
                  <c:v>3.4464000000000001E-5</c:v>
                </c:pt>
                <c:pt idx="680">
                  <c:v>3.455E-5</c:v>
                </c:pt>
                <c:pt idx="681">
                  <c:v>3.4589999999999999E-5</c:v>
                </c:pt>
                <c:pt idx="682">
                  <c:v>3.468E-5</c:v>
                </c:pt>
                <c:pt idx="683">
                  <c:v>3.4844E-5</c:v>
                </c:pt>
                <c:pt idx="684">
                  <c:v>3.4644000000000002E-5</c:v>
                </c:pt>
                <c:pt idx="685">
                  <c:v>3.4832000000000001E-5</c:v>
                </c:pt>
                <c:pt idx="686">
                  <c:v>3.4835999999999996E-5</c:v>
                </c:pt>
                <c:pt idx="687">
                  <c:v>3.4892000000000004E-5</c:v>
                </c:pt>
                <c:pt idx="688">
                  <c:v>3.4916000000000002E-5</c:v>
                </c:pt>
                <c:pt idx="689">
                  <c:v>3.5023999999999995E-5</c:v>
                </c:pt>
                <c:pt idx="690">
                  <c:v>3.5258E-5</c:v>
                </c:pt>
                <c:pt idx="691">
                  <c:v>3.5082000000000001E-5</c:v>
                </c:pt>
                <c:pt idx="692">
                  <c:v>3.5076000000000001E-5</c:v>
                </c:pt>
                <c:pt idx="693">
                  <c:v>3.5099999999999999E-5</c:v>
                </c:pt>
                <c:pt idx="694">
                  <c:v>3.5265999999999997E-5</c:v>
                </c:pt>
                <c:pt idx="695">
                  <c:v>3.5107999999999997E-5</c:v>
                </c:pt>
                <c:pt idx="696">
                  <c:v>3.5250000000000003E-5</c:v>
                </c:pt>
                <c:pt idx="697">
                  <c:v>3.5317999999999996E-5</c:v>
                </c:pt>
                <c:pt idx="698">
                  <c:v>3.5303999999999999E-5</c:v>
                </c:pt>
                <c:pt idx="699">
                  <c:v>3.5414000000000003E-5</c:v>
                </c:pt>
                <c:pt idx="700">
                  <c:v>3.5407999999999997E-5</c:v>
                </c:pt>
                <c:pt idx="701">
                  <c:v>3.557E-5</c:v>
                </c:pt>
                <c:pt idx="702">
                  <c:v>3.5417999999999999E-5</c:v>
                </c:pt>
                <c:pt idx="703">
                  <c:v>3.5377999999999999E-5</c:v>
                </c:pt>
                <c:pt idx="704">
                  <c:v>3.5453999999999996E-5</c:v>
                </c:pt>
                <c:pt idx="705">
                  <c:v>3.5555999999999996E-5</c:v>
                </c:pt>
                <c:pt idx="706">
                  <c:v>3.5646000000000004E-5</c:v>
                </c:pt>
                <c:pt idx="707">
                  <c:v>3.5451999999999999E-5</c:v>
                </c:pt>
                <c:pt idx="708">
                  <c:v>3.5615999999999999E-5</c:v>
                </c:pt>
                <c:pt idx="709">
                  <c:v>3.5649999999999999E-5</c:v>
                </c:pt>
                <c:pt idx="710">
                  <c:v>3.5683999999999999E-5</c:v>
                </c:pt>
                <c:pt idx="711">
                  <c:v>3.5899999999999998E-5</c:v>
                </c:pt>
                <c:pt idx="712">
                  <c:v>3.5765999999999996E-5</c:v>
                </c:pt>
                <c:pt idx="713">
                  <c:v>3.5803999999999998E-5</c:v>
                </c:pt>
                <c:pt idx="714">
                  <c:v>3.5859999999999999E-5</c:v>
                </c:pt>
                <c:pt idx="715">
                  <c:v>3.5865999999999998E-5</c:v>
                </c:pt>
                <c:pt idx="716">
                  <c:v>3.6022000000000002E-5</c:v>
                </c:pt>
                <c:pt idx="717">
                  <c:v>3.5920000000000002E-5</c:v>
                </c:pt>
                <c:pt idx="718">
                  <c:v>3.5877999999999998E-5</c:v>
                </c:pt>
                <c:pt idx="719">
                  <c:v>3.5887999999999999E-5</c:v>
                </c:pt>
                <c:pt idx="720">
                  <c:v>3.5961999999999999E-5</c:v>
                </c:pt>
                <c:pt idx="721">
                  <c:v>3.6099999999999997E-5</c:v>
                </c:pt>
                <c:pt idx="722">
                  <c:v>3.6125999999999999E-5</c:v>
                </c:pt>
                <c:pt idx="723">
                  <c:v>3.6222E-5</c:v>
                </c:pt>
                <c:pt idx="724">
                  <c:v>3.6086E-5</c:v>
                </c:pt>
                <c:pt idx="725">
                  <c:v>3.6078000000000003E-5</c:v>
                </c:pt>
                <c:pt idx="726">
                  <c:v>3.6264000000000004E-5</c:v>
                </c:pt>
                <c:pt idx="727">
                  <c:v>3.6301999999999999E-5</c:v>
                </c:pt>
                <c:pt idx="728">
                  <c:v>3.6178000000000005E-5</c:v>
                </c:pt>
                <c:pt idx="729">
                  <c:v>3.6192000000000002E-5</c:v>
                </c:pt>
                <c:pt idx="730">
                  <c:v>3.6301999999999999E-5</c:v>
                </c:pt>
                <c:pt idx="731">
                  <c:v>3.6338000000000003E-5</c:v>
                </c:pt>
                <c:pt idx="732">
                  <c:v>3.6306000000000001E-5</c:v>
                </c:pt>
                <c:pt idx="733">
                  <c:v>3.6340000000000001E-5</c:v>
                </c:pt>
                <c:pt idx="734">
                  <c:v>3.6380000000000001E-5</c:v>
                </c:pt>
                <c:pt idx="735">
                  <c:v>3.6238000000000001E-5</c:v>
                </c:pt>
                <c:pt idx="736">
                  <c:v>3.6356000000000002E-5</c:v>
                </c:pt>
                <c:pt idx="737">
                  <c:v>3.6409999999999999E-5</c:v>
                </c:pt>
                <c:pt idx="738">
                  <c:v>3.6343999999999996E-5</c:v>
                </c:pt>
                <c:pt idx="739">
                  <c:v>3.6510000000000001E-5</c:v>
                </c:pt>
                <c:pt idx="740">
                  <c:v>3.6424000000000002E-5</c:v>
                </c:pt>
                <c:pt idx="741">
                  <c:v>3.6343999999999996E-5</c:v>
                </c:pt>
                <c:pt idx="742">
                  <c:v>3.6454E-5</c:v>
                </c:pt>
                <c:pt idx="743">
                  <c:v>3.6498000000000002E-5</c:v>
                </c:pt>
                <c:pt idx="744">
                  <c:v>3.6347999999999998E-5</c:v>
                </c:pt>
                <c:pt idx="745">
                  <c:v>3.6393999999999997E-5</c:v>
                </c:pt>
                <c:pt idx="746">
                  <c:v>3.6418000000000003E-5</c:v>
                </c:pt>
                <c:pt idx="747">
                  <c:v>3.6538000000000002E-5</c:v>
                </c:pt>
                <c:pt idx="748">
                  <c:v>3.6541999999999997E-5</c:v>
                </c:pt>
                <c:pt idx="749">
                  <c:v>3.6607999999999999E-5</c:v>
                </c:pt>
                <c:pt idx="750">
                  <c:v>3.6568E-5</c:v>
                </c:pt>
                <c:pt idx="751">
                  <c:v>3.6545999999999999E-5</c:v>
                </c:pt>
                <c:pt idx="752">
                  <c:v>3.6674000000000002E-5</c:v>
                </c:pt>
                <c:pt idx="753">
                  <c:v>3.6602E-5</c:v>
                </c:pt>
                <c:pt idx="754">
                  <c:v>3.684E-5</c:v>
                </c:pt>
                <c:pt idx="755">
                  <c:v>3.6650000000000003E-5</c:v>
                </c:pt>
                <c:pt idx="756">
                  <c:v>3.6692E-5</c:v>
                </c:pt>
                <c:pt idx="757">
                  <c:v>3.6796000000000005E-5</c:v>
                </c:pt>
                <c:pt idx="758">
                  <c:v>3.6720000000000001E-5</c:v>
                </c:pt>
                <c:pt idx="759">
                  <c:v>3.6727999999999998E-5</c:v>
                </c:pt>
                <c:pt idx="760">
                  <c:v>3.6851999999999999E-5</c:v>
                </c:pt>
                <c:pt idx="761">
                  <c:v>3.7018000000000004E-5</c:v>
                </c:pt>
                <c:pt idx="762">
                  <c:v>3.6822000000000001E-5</c:v>
                </c:pt>
                <c:pt idx="763">
                  <c:v>3.676E-5</c:v>
                </c:pt>
                <c:pt idx="764">
                  <c:v>3.6794E-5</c:v>
                </c:pt>
                <c:pt idx="765">
                  <c:v>3.6810000000000002E-5</c:v>
                </c:pt>
                <c:pt idx="766">
                  <c:v>3.6702000000000002E-5</c:v>
                </c:pt>
                <c:pt idx="767">
                  <c:v>3.6808000000000004E-5</c:v>
                </c:pt>
                <c:pt idx="768">
                  <c:v>3.6696000000000002E-5</c:v>
                </c:pt>
                <c:pt idx="769">
                  <c:v>3.684E-5</c:v>
                </c:pt>
                <c:pt idx="770">
                  <c:v>3.6693999999999998E-5</c:v>
                </c:pt>
                <c:pt idx="771">
                  <c:v>3.6918000000000001E-5</c:v>
                </c:pt>
                <c:pt idx="772">
                  <c:v>3.693E-5</c:v>
                </c:pt>
                <c:pt idx="773">
                  <c:v>3.7027999999999999E-5</c:v>
                </c:pt>
                <c:pt idx="774">
                  <c:v>3.6817999999999999E-5</c:v>
                </c:pt>
                <c:pt idx="775">
                  <c:v>3.6944000000000004E-5</c:v>
                </c:pt>
                <c:pt idx="776">
                  <c:v>3.6884000000000001E-5</c:v>
                </c:pt>
                <c:pt idx="777">
                  <c:v>3.6932000000000005E-5</c:v>
                </c:pt>
                <c:pt idx="778">
                  <c:v>3.6829999999999998E-5</c:v>
                </c:pt>
                <c:pt idx="779">
                  <c:v>3.6798000000000002E-5</c:v>
                </c:pt>
                <c:pt idx="780">
                  <c:v>3.7008000000000002E-5</c:v>
                </c:pt>
                <c:pt idx="781">
                  <c:v>3.7004E-5</c:v>
                </c:pt>
                <c:pt idx="782">
                  <c:v>3.6965999999999998E-5</c:v>
                </c:pt>
                <c:pt idx="783">
                  <c:v>3.6953999999999999E-5</c:v>
                </c:pt>
                <c:pt idx="784">
                  <c:v>3.7117999999999999E-5</c:v>
                </c:pt>
                <c:pt idx="785">
                  <c:v>3.6853999999999996E-5</c:v>
                </c:pt>
                <c:pt idx="786">
                  <c:v>3.6946000000000002E-5</c:v>
                </c:pt>
                <c:pt idx="787">
                  <c:v>3.7011999999999997E-5</c:v>
                </c:pt>
                <c:pt idx="788">
                  <c:v>3.6976E-5</c:v>
                </c:pt>
                <c:pt idx="789">
                  <c:v>3.7097999999999996E-5</c:v>
                </c:pt>
                <c:pt idx="790">
                  <c:v>3.7058000000000003E-5</c:v>
                </c:pt>
                <c:pt idx="791">
                  <c:v>3.6968000000000002E-5</c:v>
                </c:pt>
                <c:pt idx="792">
                  <c:v>3.7013999999999995E-5</c:v>
                </c:pt>
                <c:pt idx="793">
                  <c:v>3.6915999999999997E-5</c:v>
                </c:pt>
                <c:pt idx="794">
                  <c:v>3.6964E-5</c:v>
                </c:pt>
                <c:pt idx="795">
                  <c:v>3.7042000000000002E-5</c:v>
                </c:pt>
                <c:pt idx="796">
                  <c:v>3.6994000000000005E-5</c:v>
                </c:pt>
                <c:pt idx="797">
                  <c:v>3.7036000000000003E-5</c:v>
                </c:pt>
                <c:pt idx="798">
                  <c:v>3.6922000000000003E-5</c:v>
                </c:pt>
                <c:pt idx="799">
                  <c:v>3.7092000000000003E-5</c:v>
                </c:pt>
                <c:pt idx="800">
                  <c:v>3.7048000000000002E-5</c:v>
                </c:pt>
                <c:pt idx="801">
                  <c:v>3.6919999999999999E-5</c:v>
                </c:pt>
                <c:pt idx="802">
                  <c:v>3.7008000000000002E-5</c:v>
                </c:pt>
                <c:pt idx="803">
                  <c:v>3.6932000000000005E-5</c:v>
                </c:pt>
                <c:pt idx="804">
                  <c:v>3.7021999999999999E-5</c:v>
                </c:pt>
                <c:pt idx="805">
                  <c:v>3.7033999999999998E-5</c:v>
                </c:pt>
                <c:pt idx="806">
                  <c:v>3.7038E-5</c:v>
                </c:pt>
                <c:pt idx="807">
                  <c:v>3.6958000000000001E-5</c:v>
                </c:pt>
                <c:pt idx="808">
                  <c:v>3.7051999999999997E-5</c:v>
                </c:pt>
                <c:pt idx="809">
                  <c:v>3.6964E-5</c:v>
                </c:pt>
                <c:pt idx="810">
                  <c:v>3.6875999999999997E-5</c:v>
                </c:pt>
                <c:pt idx="811">
                  <c:v>3.6922000000000003E-5</c:v>
                </c:pt>
                <c:pt idx="812">
                  <c:v>3.7070000000000003E-5</c:v>
                </c:pt>
                <c:pt idx="813">
                  <c:v>3.6977999999999997E-5</c:v>
                </c:pt>
                <c:pt idx="814">
                  <c:v>3.6980000000000002E-5</c:v>
                </c:pt>
                <c:pt idx="815">
                  <c:v>3.6862E-5</c:v>
                </c:pt>
                <c:pt idx="816">
                  <c:v>3.7169999999999998E-5</c:v>
                </c:pt>
                <c:pt idx="817">
                  <c:v>3.6994000000000005E-5</c:v>
                </c:pt>
                <c:pt idx="818">
                  <c:v>3.6934000000000002E-5</c:v>
                </c:pt>
                <c:pt idx="819">
                  <c:v>3.6987999999999999E-5</c:v>
                </c:pt>
                <c:pt idx="820">
                  <c:v>3.7049999999999999E-5</c:v>
                </c:pt>
                <c:pt idx="821">
                  <c:v>3.6912000000000002E-5</c:v>
                </c:pt>
                <c:pt idx="822">
                  <c:v>3.6971999999999998E-5</c:v>
                </c:pt>
                <c:pt idx="823">
                  <c:v>3.6981999999999999E-5</c:v>
                </c:pt>
                <c:pt idx="824">
                  <c:v>3.6959999999999998E-5</c:v>
                </c:pt>
                <c:pt idx="825">
                  <c:v>3.6896E-5</c:v>
                </c:pt>
                <c:pt idx="826">
                  <c:v>3.6808000000000004E-5</c:v>
                </c:pt>
                <c:pt idx="827">
                  <c:v>3.7011999999999997E-5</c:v>
                </c:pt>
                <c:pt idx="828">
                  <c:v>3.6965999999999998E-5</c:v>
                </c:pt>
                <c:pt idx="829">
                  <c:v>3.6868E-5</c:v>
                </c:pt>
                <c:pt idx="830">
                  <c:v>3.6732E-5</c:v>
                </c:pt>
                <c:pt idx="831">
                  <c:v>3.6862E-5</c:v>
                </c:pt>
                <c:pt idx="832">
                  <c:v>3.6811999999999999E-5</c:v>
                </c:pt>
                <c:pt idx="833">
                  <c:v>3.6870000000000004E-5</c:v>
                </c:pt>
                <c:pt idx="834">
                  <c:v>3.7123999999999999E-5</c:v>
                </c:pt>
                <c:pt idx="835">
                  <c:v>3.6956000000000003E-5</c:v>
                </c:pt>
                <c:pt idx="836">
                  <c:v>3.7104000000000003E-5</c:v>
                </c:pt>
                <c:pt idx="837">
                  <c:v>3.6851999999999999E-5</c:v>
                </c:pt>
                <c:pt idx="838">
                  <c:v>3.6770000000000002E-5</c:v>
                </c:pt>
                <c:pt idx="839">
                  <c:v>3.6872000000000002E-5</c:v>
                </c:pt>
                <c:pt idx="840">
                  <c:v>3.6897999999999998E-5</c:v>
                </c:pt>
                <c:pt idx="841">
                  <c:v>3.6858000000000005E-5</c:v>
                </c:pt>
                <c:pt idx="842">
                  <c:v>3.6803999999999995E-5</c:v>
                </c:pt>
                <c:pt idx="843">
                  <c:v>3.6946000000000002E-5</c:v>
                </c:pt>
                <c:pt idx="844">
                  <c:v>3.6875999999999997E-5</c:v>
                </c:pt>
                <c:pt idx="845">
                  <c:v>3.7027999999999999E-5</c:v>
                </c:pt>
                <c:pt idx="846">
                  <c:v>3.6845999999999999E-5</c:v>
                </c:pt>
                <c:pt idx="847">
                  <c:v>3.6808000000000004E-5</c:v>
                </c:pt>
                <c:pt idx="848">
                  <c:v>3.6674000000000002E-5</c:v>
                </c:pt>
                <c:pt idx="849">
                  <c:v>3.6820000000000003E-5</c:v>
                </c:pt>
                <c:pt idx="850">
                  <c:v>3.6848000000000004E-5</c:v>
                </c:pt>
                <c:pt idx="851">
                  <c:v>3.693E-5</c:v>
                </c:pt>
                <c:pt idx="852">
                  <c:v>3.6820000000000003E-5</c:v>
                </c:pt>
                <c:pt idx="853">
                  <c:v>3.6779999999999997E-5</c:v>
                </c:pt>
                <c:pt idx="854">
                  <c:v>3.6918000000000001E-5</c:v>
                </c:pt>
                <c:pt idx="855">
                  <c:v>3.6858000000000005E-5</c:v>
                </c:pt>
                <c:pt idx="856">
                  <c:v>3.7033999999999998E-5</c:v>
                </c:pt>
                <c:pt idx="857">
                  <c:v>3.6885999999999999E-5</c:v>
                </c:pt>
                <c:pt idx="858">
                  <c:v>3.6902E-5</c:v>
                </c:pt>
                <c:pt idx="859">
                  <c:v>3.6786000000000003E-5</c:v>
                </c:pt>
                <c:pt idx="860">
                  <c:v>3.6877999999999995E-5</c:v>
                </c:pt>
                <c:pt idx="861">
                  <c:v>3.7038E-5</c:v>
                </c:pt>
                <c:pt idx="862">
                  <c:v>3.7004E-5</c:v>
                </c:pt>
                <c:pt idx="863">
                  <c:v>3.6949999999999997E-5</c:v>
                </c:pt>
                <c:pt idx="864">
                  <c:v>3.6976E-5</c:v>
                </c:pt>
                <c:pt idx="865">
                  <c:v>3.6956000000000003E-5</c:v>
                </c:pt>
                <c:pt idx="866">
                  <c:v>3.6798000000000002E-5</c:v>
                </c:pt>
                <c:pt idx="867">
                  <c:v>3.6939999999999995E-5</c:v>
                </c:pt>
                <c:pt idx="868">
                  <c:v>3.6977999999999997E-5</c:v>
                </c:pt>
                <c:pt idx="869">
                  <c:v>3.6919999999999999E-5</c:v>
                </c:pt>
                <c:pt idx="870">
                  <c:v>3.6906000000000002E-5</c:v>
                </c:pt>
                <c:pt idx="871">
                  <c:v>3.6834E-5</c:v>
                </c:pt>
                <c:pt idx="872">
                  <c:v>3.6984000000000004E-5</c:v>
                </c:pt>
                <c:pt idx="873">
                  <c:v>3.6968000000000002E-5</c:v>
                </c:pt>
                <c:pt idx="874">
                  <c:v>3.6829999999999998E-5</c:v>
                </c:pt>
                <c:pt idx="875">
                  <c:v>3.6952000000000001E-5</c:v>
                </c:pt>
                <c:pt idx="876">
                  <c:v>3.6764000000000002E-5</c:v>
                </c:pt>
                <c:pt idx="877">
                  <c:v>3.6894000000000003E-5</c:v>
                </c:pt>
                <c:pt idx="878">
                  <c:v>3.6980000000000002E-5</c:v>
                </c:pt>
                <c:pt idx="879">
                  <c:v>3.7060000000000001E-5</c:v>
                </c:pt>
                <c:pt idx="880">
                  <c:v>3.6918000000000001E-5</c:v>
                </c:pt>
                <c:pt idx="881">
                  <c:v>3.6947999999999999E-5</c:v>
                </c:pt>
                <c:pt idx="882">
                  <c:v>3.6825999999999996E-5</c:v>
                </c:pt>
                <c:pt idx="883">
                  <c:v>3.6823999999999998E-5</c:v>
                </c:pt>
                <c:pt idx="884">
                  <c:v>3.6776000000000002E-5</c:v>
                </c:pt>
                <c:pt idx="885">
                  <c:v>3.6971999999999998E-5</c:v>
                </c:pt>
                <c:pt idx="886">
                  <c:v>3.6777999999999999E-5</c:v>
                </c:pt>
                <c:pt idx="887">
                  <c:v>3.6776000000000002E-5</c:v>
                </c:pt>
                <c:pt idx="888">
                  <c:v>3.6786000000000003E-5</c:v>
                </c:pt>
                <c:pt idx="889">
                  <c:v>3.6772E-5</c:v>
                </c:pt>
                <c:pt idx="890">
                  <c:v>3.6872000000000002E-5</c:v>
                </c:pt>
                <c:pt idx="891">
                  <c:v>3.6848000000000004E-5</c:v>
                </c:pt>
                <c:pt idx="892">
                  <c:v>3.6738E-5</c:v>
                </c:pt>
                <c:pt idx="893">
                  <c:v>3.6724000000000003E-5</c:v>
                </c:pt>
                <c:pt idx="894">
                  <c:v>3.6794E-5</c:v>
                </c:pt>
                <c:pt idx="895">
                  <c:v>3.6796000000000005E-5</c:v>
                </c:pt>
                <c:pt idx="896">
                  <c:v>3.6712000000000004E-5</c:v>
                </c:pt>
                <c:pt idx="897">
                  <c:v>3.6689999999999996E-5</c:v>
                </c:pt>
                <c:pt idx="898">
                  <c:v>3.6702000000000002E-5</c:v>
                </c:pt>
                <c:pt idx="899">
                  <c:v>3.6828E-5</c:v>
                </c:pt>
                <c:pt idx="900">
                  <c:v>3.6777999999999999E-5</c:v>
                </c:pt>
                <c:pt idx="901">
                  <c:v>3.6738E-5</c:v>
                </c:pt>
                <c:pt idx="902">
                  <c:v>3.6736000000000002E-5</c:v>
                </c:pt>
                <c:pt idx="903">
                  <c:v>3.6788000000000001E-5</c:v>
                </c:pt>
                <c:pt idx="904">
                  <c:v>3.6640000000000002E-5</c:v>
                </c:pt>
                <c:pt idx="905">
                  <c:v>3.6689999999999996E-5</c:v>
                </c:pt>
                <c:pt idx="906">
                  <c:v>3.6851999999999999E-5</c:v>
                </c:pt>
                <c:pt idx="907">
                  <c:v>3.6715999999999999E-5</c:v>
                </c:pt>
                <c:pt idx="908">
                  <c:v>3.6829999999999998E-5</c:v>
                </c:pt>
                <c:pt idx="909">
                  <c:v>3.6689999999999996E-5</c:v>
                </c:pt>
                <c:pt idx="910">
                  <c:v>3.6586000000000005E-5</c:v>
                </c:pt>
                <c:pt idx="911">
                  <c:v>3.6712000000000004E-5</c:v>
                </c:pt>
                <c:pt idx="912">
                  <c:v>3.6600000000000002E-5</c:v>
                </c:pt>
                <c:pt idx="913">
                  <c:v>3.6677999999999997E-5</c:v>
                </c:pt>
                <c:pt idx="914">
                  <c:v>3.6519999999999996E-5</c:v>
                </c:pt>
                <c:pt idx="915">
                  <c:v>3.6698E-5</c:v>
                </c:pt>
                <c:pt idx="916">
                  <c:v>3.6650000000000003E-5</c:v>
                </c:pt>
                <c:pt idx="917">
                  <c:v>3.6640000000000002E-5</c:v>
                </c:pt>
                <c:pt idx="918">
                  <c:v>3.6556E-5</c:v>
                </c:pt>
                <c:pt idx="919">
                  <c:v>3.6489999999999998E-5</c:v>
                </c:pt>
                <c:pt idx="920">
                  <c:v>3.6405999999999997E-5</c:v>
                </c:pt>
                <c:pt idx="921">
                  <c:v>3.6488E-5</c:v>
                </c:pt>
                <c:pt idx="922">
                  <c:v>3.6486000000000003E-5</c:v>
                </c:pt>
                <c:pt idx="923">
                  <c:v>3.6486000000000003E-5</c:v>
                </c:pt>
                <c:pt idx="924">
                  <c:v>3.6541999999999997E-5</c:v>
                </c:pt>
                <c:pt idx="925">
                  <c:v>3.6591999999999998E-5</c:v>
                </c:pt>
                <c:pt idx="926">
                  <c:v>3.6328000000000002E-5</c:v>
                </c:pt>
                <c:pt idx="927">
                  <c:v>3.6445999999999996E-5</c:v>
                </c:pt>
                <c:pt idx="928">
                  <c:v>3.6341999999999999E-5</c:v>
                </c:pt>
                <c:pt idx="929">
                  <c:v>3.6314000000000005E-5</c:v>
                </c:pt>
                <c:pt idx="930">
                  <c:v>3.6356000000000002E-5</c:v>
                </c:pt>
                <c:pt idx="931">
                  <c:v>3.6392E-5</c:v>
                </c:pt>
                <c:pt idx="932">
                  <c:v>3.6279999999999998E-5</c:v>
                </c:pt>
                <c:pt idx="933">
                  <c:v>3.6455999999999998E-5</c:v>
                </c:pt>
                <c:pt idx="934">
                  <c:v>3.6436000000000001E-5</c:v>
                </c:pt>
                <c:pt idx="935">
                  <c:v>3.6440000000000003E-5</c:v>
                </c:pt>
                <c:pt idx="936">
                  <c:v>3.6321999999999995E-5</c:v>
                </c:pt>
                <c:pt idx="937">
                  <c:v>3.6359999999999997E-5</c:v>
                </c:pt>
                <c:pt idx="938">
                  <c:v>3.6347999999999998E-5</c:v>
                </c:pt>
                <c:pt idx="939">
                  <c:v>3.6347999999999998E-5</c:v>
                </c:pt>
                <c:pt idx="940">
                  <c:v>3.6498000000000002E-5</c:v>
                </c:pt>
                <c:pt idx="941">
                  <c:v>3.6486000000000003E-5</c:v>
                </c:pt>
                <c:pt idx="942">
                  <c:v>3.6380000000000001E-5</c:v>
                </c:pt>
                <c:pt idx="943">
                  <c:v>3.6333999999999995E-5</c:v>
                </c:pt>
                <c:pt idx="944">
                  <c:v>3.6356000000000002E-5</c:v>
                </c:pt>
                <c:pt idx="945">
                  <c:v>3.6498000000000002E-5</c:v>
                </c:pt>
                <c:pt idx="946">
                  <c:v>3.6539999999999999E-5</c:v>
                </c:pt>
                <c:pt idx="947">
                  <c:v>3.6557999999999998E-5</c:v>
                </c:pt>
                <c:pt idx="948">
                  <c:v>3.646E-5</c:v>
                </c:pt>
                <c:pt idx="949">
                  <c:v>3.6408000000000001E-5</c:v>
                </c:pt>
                <c:pt idx="950">
                  <c:v>3.6538000000000002E-5</c:v>
                </c:pt>
                <c:pt idx="951">
                  <c:v>3.6566000000000002E-5</c:v>
                </c:pt>
                <c:pt idx="952">
                  <c:v>3.6380000000000001E-5</c:v>
                </c:pt>
                <c:pt idx="953">
                  <c:v>3.6495999999999998E-5</c:v>
                </c:pt>
                <c:pt idx="954">
                  <c:v>3.6442000000000001E-5</c:v>
                </c:pt>
                <c:pt idx="955">
                  <c:v>3.6433999999999997E-5</c:v>
                </c:pt>
                <c:pt idx="956">
                  <c:v>3.6511999999999999E-5</c:v>
                </c:pt>
                <c:pt idx="957">
                  <c:v>3.6409999999999999E-5</c:v>
                </c:pt>
                <c:pt idx="958">
                  <c:v>3.6505999999999999E-5</c:v>
                </c:pt>
                <c:pt idx="959">
                  <c:v>3.6488E-5</c:v>
                </c:pt>
                <c:pt idx="960">
                  <c:v>3.6403999999999999E-5</c:v>
                </c:pt>
                <c:pt idx="961">
                  <c:v>3.6680000000000001E-5</c:v>
                </c:pt>
                <c:pt idx="962">
                  <c:v>3.6568E-5</c:v>
                </c:pt>
                <c:pt idx="963">
                  <c:v>3.6808000000000004E-5</c:v>
                </c:pt>
                <c:pt idx="964">
                  <c:v>3.6529999999999998E-5</c:v>
                </c:pt>
                <c:pt idx="965">
                  <c:v>3.6476000000000001E-5</c:v>
                </c:pt>
                <c:pt idx="966">
                  <c:v>3.6652000000000001E-5</c:v>
                </c:pt>
                <c:pt idx="967">
                  <c:v>3.6403999999999999E-5</c:v>
                </c:pt>
                <c:pt idx="968">
                  <c:v>3.6474000000000003E-5</c:v>
                </c:pt>
                <c:pt idx="969">
                  <c:v>3.6619999999999998E-5</c:v>
                </c:pt>
                <c:pt idx="970">
                  <c:v>3.6591999999999998E-5</c:v>
                </c:pt>
                <c:pt idx="971">
                  <c:v>3.6483999999999998E-5</c:v>
                </c:pt>
                <c:pt idx="972">
                  <c:v>3.6562E-5</c:v>
                </c:pt>
                <c:pt idx="973">
                  <c:v>3.6517999999999998E-5</c:v>
                </c:pt>
                <c:pt idx="974">
                  <c:v>3.6715999999999999E-5</c:v>
                </c:pt>
                <c:pt idx="975">
                  <c:v>3.6619999999999998E-5</c:v>
                </c:pt>
                <c:pt idx="976">
                  <c:v>3.6579999999999999E-5</c:v>
                </c:pt>
                <c:pt idx="977">
                  <c:v>3.6610000000000004E-5</c:v>
                </c:pt>
                <c:pt idx="978">
                  <c:v>3.6494E-5</c:v>
                </c:pt>
                <c:pt idx="979">
                  <c:v>3.6653999999999998E-5</c:v>
                </c:pt>
                <c:pt idx="980">
                  <c:v>3.6581999999999996E-5</c:v>
                </c:pt>
                <c:pt idx="981">
                  <c:v>3.6539999999999999E-5</c:v>
                </c:pt>
                <c:pt idx="982">
                  <c:v>3.6622000000000003E-5</c:v>
                </c:pt>
                <c:pt idx="983">
                  <c:v>3.6545999999999999E-5</c:v>
                </c:pt>
                <c:pt idx="984">
                  <c:v>3.6680000000000001E-5</c:v>
                </c:pt>
                <c:pt idx="985">
                  <c:v>3.6622000000000003E-5</c:v>
                </c:pt>
                <c:pt idx="986">
                  <c:v>3.6686000000000001E-5</c:v>
                </c:pt>
                <c:pt idx="987">
                  <c:v>3.6607999999999999E-5</c:v>
                </c:pt>
                <c:pt idx="988">
                  <c:v>3.6483999999999998E-5</c:v>
                </c:pt>
                <c:pt idx="989">
                  <c:v>3.6495999999999998E-5</c:v>
                </c:pt>
                <c:pt idx="990">
                  <c:v>3.6578000000000001E-5</c:v>
                </c:pt>
                <c:pt idx="991">
                  <c:v>3.6563999999999998E-5</c:v>
                </c:pt>
                <c:pt idx="992">
                  <c:v>3.6618000000000001E-5</c:v>
                </c:pt>
                <c:pt idx="993">
                  <c:v>3.6450000000000005E-5</c:v>
                </c:pt>
                <c:pt idx="994">
                  <c:v>3.6628000000000002E-5</c:v>
                </c:pt>
                <c:pt idx="995">
                  <c:v>3.6467999999999997E-5</c:v>
                </c:pt>
                <c:pt idx="996">
                  <c:v>3.6524000000000005E-5</c:v>
                </c:pt>
                <c:pt idx="997">
                  <c:v>3.6528E-5</c:v>
                </c:pt>
                <c:pt idx="998">
                  <c:v>3.6494E-5</c:v>
                </c:pt>
                <c:pt idx="999">
                  <c:v>3.6615999999999996E-5</c:v>
                </c:pt>
                <c:pt idx="1000">
                  <c:v>3.6479999999999996E-5</c:v>
                </c:pt>
                <c:pt idx="1001">
                  <c:v>3.6539999999999999E-5</c:v>
                </c:pt>
                <c:pt idx="1002">
                  <c:v>3.6495999999999998E-5</c:v>
                </c:pt>
                <c:pt idx="1003">
                  <c:v>3.6436000000000001E-5</c:v>
                </c:pt>
                <c:pt idx="1004">
                  <c:v>3.6369999999999999E-5</c:v>
                </c:pt>
                <c:pt idx="1005">
                  <c:v>3.6486000000000003E-5</c:v>
                </c:pt>
                <c:pt idx="1006">
                  <c:v>3.6232000000000001E-5</c:v>
                </c:pt>
                <c:pt idx="1007">
                  <c:v>3.6437999999999999E-5</c:v>
                </c:pt>
                <c:pt idx="1008">
                  <c:v>3.6450000000000005E-5</c:v>
                </c:pt>
                <c:pt idx="1009">
                  <c:v>3.6279999999999998E-5</c:v>
                </c:pt>
                <c:pt idx="1010">
                  <c:v>3.6216E-5</c:v>
                </c:pt>
                <c:pt idx="1011">
                  <c:v>3.6381999999999998E-5</c:v>
                </c:pt>
                <c:pt idx="1012">
                  <c:v>3.6338000000000003E-5</c:v>
                </c:pt>
                <c:pt idx="1013">
                  <c:v>3.6400000000000004E-5</c:v>
                </c:pt>
                <c:pt idx="1014">
                  <c:v>3.6517999999999998E-5</c:v>
                </c:pt>
                <c:pt idx="1015">
                  <c:v>3.6392E-5</c:v>
                </c:pt>
                <c:pt idx="1016">
                  <c:v>3.6312000000000001E-5</c:v>
                </c:pt>
                <c:pt idx="1017">
                  <c:v>3.6242000000000003E-5</c:v>
                </c:pt>
                <c:pt idx="1018">
                  <c:v>3.6390000000000002E-5</c:v>
                </c:pt>
                <c:pt idx="1019">
                  <c:v>3.6340000000000001E-5</c:v>
                </c:pt>
                <c:pt idx="1020">
                  <c:v>3.6319999999999998E-5</c:v>
                </c:pt>
                <c:pt idx="1021">
                  <c:v>3.6341999999999999E-5</c:v>
                </c:pt>
                <c:pt idx="1022">
                  <c:v>3.6356000000000002E-5</c:v>
                </c:pt>
                <c:pt idx="1023">
                  <c:v>3.6256E-5</c:v>
                </c:pt>
                <c:pt idx="1024">
                  <c:v>3.6116000000000005E-5</c:v>
                </c:pt>
                <c:pt idx="1025">
                  <c:v>3.6312000000000001E-5</c:v>
                </c:pt>
                <c:pt idx="1026">
                  <c:v>3.6232000000000001E-5</c:v>
                </c:pt>
                <c:pt idx="1027">
                  <c:v>3.6304000000000003E-5</c:v>
                </c:pt>
                <c:pt idx="1028">
                  <c:v>3.6469999999999995E-5</c:v>
                </c:pt>
                <c:pt idx="1029">
                  <c:v>3.6230000000000004E-5</c:v>
                </c:pt>
                <c:pt idx="1030">
                  <c:v>3.6278000000000001E-5</c:v>
                </c:pt>
                <c:pt idx="1031">
                  <c:v>3.6267999999999999E-5</c:v>
                </c:pt>
                <c:pt idx="1032">
                  <c:v>3.6312000000000001E-5</c:v>
                </c:pt>
                <c:pt idx="1033">
                  <c:v>3.6140000000000003E-5</c:v>
                </c:pt>
                <c:pt idx="1034">
                  <c:v>3.6278000000000001E-5</c:v>
                </c:pt>
                <c:pt idx="1035">
                  <c:v>3.6393999999999997E-5</c:v>
                </c:pt>
                <c:pt idx="1036">
                  <c:v>3.6408000000000001E-5</c:v>
                </c:pt>
                <c:pt idx="1037">
                  <c:v>3.6316000000000003E-5</c:v>
                </c:pt>
                <c:pt idx="1038">
                  <c:v>3.6264000000000004E-5</c:v>
                </c:pt>
                <c:pt idx="1039">
                  <c:v>3.6331999999999997E-5</c:v>
                </c:pt>
                <c:pt idx="1040">
                  <c:v>3.6295999999999999E-5</c:v>
                </c:pt>
                <c:pt idx="1041">
                  <c:v>3.6369999999999999E-5</c:v>
                </c:pt>
                <c:pt idx="1042">
                  <c:v>3.6380000000000001E-5</c:v>
                </c:pt>
                <c:pt idx="1043">
                  <c:v>3.6328000000000002E-5</c:v>
                </c:pt>
                <c:pt idx="1044">
                  <c:v>3.6318E-5</c:v>
                </c:pt>
                <c:pt idx="1045">
                  <c:v>3.6402000000000001E-5</c:v>
                </c:pt>
                <c:pt idx="1046">
                  <c:v>3.6256E-5</c:v>
                </c:pt>
                <c:pt idx="1047">
                  <c:v>3.6443999999999999E-5</c:v>
                </c:pt>
                <c:pt idx="1048">
                  <c:v>3.6431999999999999E-5</c:v>
                </c:pt>
                <c:pt idx="1049">
                  <c:v>3.6350000000000003E-5</c:v>
                </c:pt>
                <c:pt idx="1050">
                  <c:v>3.6238000000000001E-5</c:v>
                </c:pt>
                <c:pt idx="1051">
                  <c:v>3.6297999999999997E-5</c:v>
                </c:pt>
                <c:pt idx="1052">
                  <c:v>3.6267999999999999E-5</c:v>
                </c:pt>
                <c:pt idx="1053">
                  <c:v>3.6433999999999997E-5</c:v>
                </c:pt>
                <c:pt idx="1054">
                  <c:v>3.6254000000000002E-5</c:v>
                </c:pt>
                <c:pt idx="1055">
                  <c:v>3.6316000000000003E-5</c:v>
                </c:pt>
                <c:pt idx="1056">
                  <c:v>3.6188E-5</c:v>
                </c:pt>
                <c:pt idx="1057">
                  <c:v>3.6256E-5</c:v>
                </c:pt>
                <c:pt idx="1058">
                  <c:v>3.642E-5</c:v>
                </c:pt>
                <c:pt idx="1059">
                  <c:v>3.6295999999999999E-5</c:v>
                </c:pt>
                <c:pt idx="1060">
                  <c:v>3.6197999999999995E-5</c:v>
                </c:pt>
                <c:pt idx="1061">
                  <c:v>3.6304000000000003E-5</c:v>
                </c:pt>
                <c:pt idx="1062">
                  <c:v>3.6252000000000005E-5</c:v>
                </c:pt>
                <c:pt idx="1063">
                  <c:v>3.6436000000000001E-5</c:v>
                </c:pt>
                <c:pt idx="1064">
                  <c:v>3.6408000000000001E-5</c:v>
                </c:pt>
                <c:pt idx="1065">
                  <c:v>3.6318E-5</c:v>
                </c:pt>
                <c:pt idx="1066">
                  <c:v>3.6285999999999998E-5</c:v>
                </c:pt>
                <c:pt idx="1067">
                  <c:v>3.6335999999999999E-5</c:v>
                </c:pt>
                <c:pt idx="1068">
                  <c:v>3.6284E-5</c:v>
                </c:pt>
                <c:pt idx="1069">
                  <c:v>3.6474000000000003E-5</c:v>
                </c:pt>
                <c:pt idx="1070">
                  <c:v>3.6412000000000003E-5</c:v>
                </c:pt>
                <c:pt idx="1071">
                  <c:v>3.6276000000000003E-5</c:v>
                </c:pt>
                <c:pt idx="1072">
                  <c:v>3.6442000000000001E-5</c:v>
                </c:pt>
                <c:pt idx="1073">
                  <c:v>3.6341999999999999E-5</c:v>
                </c:pt>
                <c:pt idx="1074">
                  <c:v>3.6202000000000003E-5</c:v>
                </c:pt>
                <c:pt idx="1075">
                  <c:v>3.6341999999999999E-5</c:v>
                </c:pt>
                <c:pt idx="1076">
                  <c:v>3.6402000000000001E-5</c:v>
                </c:pt>
                <c:pt idx="1077">
                  <c:v>3.6380000000000001E-5</c:v>
                </c:pt>
                <c:pt idx="1078">
                  <c:v>3.6195999999999997E-5</c:v>
                </c:pt>
                <c:pt idx="1079">
                  <c:v>3.6375999999999999E-5</c:v>
                </c:pt>
                <c:pt idx="1080">
                  <c:v>3.6284E-5</c:v>
                </c:pt>
                <c:pt idx="1081">
                  <c:v>3.6476000000000001E-5</c:v>
                </c:pt>
                <c:pt idx="1082">
                  <c:v>3.6314000000000005E-5</c:v>
                </c:pt>
                <c:pt idx="1083">
                  <c:v>3.6380000000000001E-5</c:v>
                </c:pt>
                <c:pt idx="1084">
                  <c:v>3.6359999999999997E-5</c:v>
                </c:pt>
                <c:pt idx="1085">
                  <c:v>3.6309999999999996E-5</c:v>
                </c:pt>
                <c:pt idx="1086">
                  <c:v>3.6341999999999999E-5</c:v>
                </c:pt>
                <c:pt idx="1087">
                  <c:v>3.6474000000000003E-5</c:v>
                </c:pt>
                <c:pt idx="1088">
                  <c:v>3.6232000000000001E-5</c:v>
                </c:pt>
                <c:pt idx="1089">
                  <c:v>3.6333999999999995E-5</c:v>
                </c:pt>
                <c:pt idx="1090">
                  <c:v>3.6363999999999999E-5</c:v>
                </c:pt>
                <c:pt idx="1091">
                  <c:v>3.6409999999999999E-5</c:v>
                </c:pt>
                <c:pt idx="1092">
                  <c:v>3.6291999999999997E-5</c:v>
                </c:pt>
                <c:pt idx="1093">
                  <c:v>3.6393999999999997E-5</c:v>
                </c:pt>
                <c:pt idx="1094">
                  <c:v>3.6273999999999999E-5</c:v>
                </c:pt>
                <c:pt idx="1095">
                  <c:v>3.6331999999999997E-5</c:v>
                </c:pt>
                <c:pt idx="1096">
                  <c:v>3.6437999999999999E-5</c:v>
                </c:pt>
                <c:pt idx="1097">
                  <c:v>3.6392E-5</c:v>
                </c:pt>
                <c:pt idx="1098">
                  <c:v>3.6436000000000001E-5</c:v>
                </c:pt>
                <c:pt idx="1099">
                  <c:v>3.6400000000000004E-5</c:v>
                </c:pt>
                <c:pt idx="1100">
                  <c:v>3.6374000000000001E-5</c:v>
                </c:pt>
                <c:pt idx="1101">
                  <c:v>3.6226000000000002E-5</c:v>
                </c:pt>
                <c:pt idx="1102">
                  <c:v>3.6252000000000005E-5</c:v>
                </c:pt>
                <c:pt idx="1103">
                  <c:v>3.6232000000000001E-5</c:v>
                </c:pt>
                <c:pt idx="1104">
                  <c:v>3.6445999999999996E-5</c:v>
                </c:pt>
                <c:pt idx="1105">
                  <c:v>3.6230000000000004E-5</c:v>
                </c:pt>
                <c:pt idx="1106">
                  <c:v>3.6182E-5</c:v>
                </c:pt>
                <c:pt idx="1107">
                  <c:v>3.6155999999999997E-5</c:v>
                </c:pt>
                <c:pt idx="1108">
                  <c:v>3.6284E-5</c:v>
                </c:pt>
                <c:pt idx="1109">
                  <c:v>3.6264000000000004E-5</c:v>
                </c:pt>
                <c:pt idx="1110">
                  <c:v>3.6433999999999997E-5</c:v>
                </c:pt>
                <c:pt idx="1111">
                  <c:v>3.6267999999999999E-5</c:v>
                </c:pt>
                <c:pt idx="1112">
                  <c:v>3.6180000000000003E-5</c:v>
                </c:pt>
                <c:pt idx="1113">
                  <c:v>3.6205999999999999E-5</c:v>
                </c:pt>
                <c:pt idx="1114">
                  <c:v>3.6436000000000001E-5</c:v>
                </c:pt>
                <c:pt idx="1115">
                  <c:v>3.6273999999999999E-5</c:v>
                </c:pt>
                <c:pt idx="1116">
                  <c:v>3.6233999999999999E-5</c:v>
                </c:pt>
                <c:pt idx="1117">
                  <c:v>3.6158000000000002E-5</c:v>
                </c:pt>
                <c:pt idx="1118">
                  <c:v>3.6294000000000002E-5</c:v>
                </c:pt>
                <c:pt idx="1119">
                  <c:v>3.6158000000000002E-5</c:v>
                </c:pt>
                <c:pt idx="1120">
                  <c:v>3.6324E-5</c:v>
                </c:pt>
                <c:pt idx="1121">
                  <c:v>3.6341999999999999E-5</c:v>
                </c:pt>
                <c:pt idx="1122">
                  <c:v>3.625E-5</c:v>
                </c:pt>
                <c:pt idx="1123">
                  <c:v>3.6216E-5</c:v>
                </c:pt>
                <c:pt idx="1124">
                  <c:v>3.6269999999999997E-5</c:v>
                </c:pt>
                <c:pt idx="1125">
                  <c:v>3.6350000000000003E-5</c:v>
                </c:pt>
                <c:pt idx="1126">
                  <c:v>3.6347999999999998E-5</c:v>
                </c:pt>
                <c:pt idx="1127">
                  <c:v>3.6256E-5</c:v>
                </c:pt>
                <c:pt idx="1128">
                  <c:v>3.6183999999999998E-5</c:v>
                </c:pt>
                <c:pt idx="1129">
                  <c:v>3.6146000000000003E-5</c:v>
                </c:pt>
                <c:pt idx="1130">
                  <c:v>3.6233999999999999E-5</c:v>
                </c:pt>
                <c:pt idx="1131">
                  <c:v>3.6109999999999998E-5</c:v>
                </c:pt>
                <c:pt idx="1132">
                  <c:v>3.6261999999999999E-5</c:v>
                </c:pt>
                <c:pt idx="1133">
                  <c:v>3.6087999999999997E-5</c:v>
                </c:pt>
                <c:pt idx="1134">
                  <c:v>3.6104000000000005E-5</c:v>
                </c:pt>
                <c:pt idx="1135">
                  <c:v>3.6176000000000001E-5</c:v>
                </c:pt>
                <c:pt idx="1136">
                  <c:v>3.6183999999999998E-5</c:v>
                </c:pt>
                <c:pt idx="1137">
                  <c:v>3.6084000000000002E-5</c:v>
                </c:pt>
                <c:pt idx="1138">
                  <c:v>3.6149999999999998E-5</c:v>
                </c:pt>
                <c:pt idx="1139">
                  <c:v>3.6154E-5</c:v>
                </c:pt>
                <c:pt idx="1140">
                  <c:v>3.6136000000000001E-5</c:v>
                </c:pt>
                <c:pt idx="1141">
                  <c:v>3.5995999999999999E-5</c:v>
                </c:pt>
                <c:pt idx="1142">
                  <c:v>3.6146000000000003E-5</c:v>
                </c:pt>
                <c:pt idx="1143">
                  <c:v>3.6227999999999999E-5</c:v>
                </c:pt>
                <c:pt idx="1144">
                  <c:v>3.6146000000000003E-5</c:v>
                </c:pt>
                <c:pt idx="1145">
                  <c:v>3.6078000000000003E-5</c:v>
                </c:pt>
                <c:pt idx="1146">
                  <c:v>3.5933999999999998E-5</c:v>
                </c:pt>
                <c:pt idx="1147">
                  <c:v>3.5923999999999997E-5</c:v>
                </c:pt>
                <c:pt idx="1148">
                  <c:v>3.6128000000000004E-5</c:v>
                </c:pt>
                <c:pt idx="1149">
                  <c:v>3.6028000000000001E-5</c:v>
                </c:pt>
                <c:pt idx="1150">
                  <c:v>3.6010000000000003E-5</c:v>
                </c:pt>
                <c:pt idx="1151">
                  <c:v>3.6046E-5</c:v>
                </c:pt>
                <c:pt idx="1152">
                  <c:v>3.5989999999999999E-5</c:v>
                </c:pt>
                <c:pt idx="1153">
                  <c:v>3.6007999999999998E-5</c:v>
                </c:pt>
                <c:pt idx="1154">
                  <c:v>3.6025999999999997E-5</c:v>
                </c:pt>
                <c:pt idx="1155">
                  <c:v>3.6046E-5</c:v>
                </c:pt>
                <c:pt idx="1156">
                  <c:v>3.6096000000000001E-5</c:v>
                </c:pt>
                <c:pt idx="1157">
                  <c:v>3.5954000000000002E-5</c:v>
                </c:pt>
                <c:pt idx="1158">
                  <c:v>3.5985999999999997E-5</c:v>
                </c:pt>
                <c:pt idx="1159">
                  <c:v>3.5989999999999999E-5</c:v>
                </c:pt>
                <c:pt idx="1160">
                  <c:v>3.5944E-5</c:v>
                </c:pt>
                <c:pt idx="1161">
                  <c:v>3.5839999999999996E-5</c:v>
                </c:pt>
                <c:pt idx="1162">
                  <c:v>3.5913999999999995E-5</c:v>
                </c:pt>
                <c:pt idx="1163">
                  <c:v>3.5930000000000003E-5</c:v>
                </c:pt>
                <c:pt idx="1164">
                  <c:v>3.6023999999999999E-5</c:v>
                </c:pt>
                <c:pt idx="1165">
                  <c:v>3.5972000000000001E-5</c:v>
                </c:pt>
                <c:pt idx="1166">
                  <c:v>3.5955999999999999E-5</c:v>
                </c:pt>
                <c:pt idx="1167">
                  <c:v>3.5886000000000002E-5</c:v>
                </c:pt>
                <c:pt idx="1168">
                  <c:v>3.6025999999999997E-5</c:v>
                </c:pt>
                <c:pt idx="1169">
                  <c:v>3.5935999999999996E-5</c:v>
                </c:pt>
                <c:pt idx="1170">
                  <c:v>3.5906000000000005E-5</c:v>
                </c:pt>
                <c:pt idx="1171">
                  <c:v>3.6131999999999999E-5</c:v>
                </c:pt>
                <c:pt idx="1172">
                  <c:v>3.6035999999999999E-5</c:v>
                </c:pt>
                <c:pt idx="1173">
                  <c:v>3.6091999999999999E-5</c:v>
                </c:pt>
                <c:pt idx="1174">
                  <c:v>3.5954000000000002E-5</c:v>
                </c:pt>
                <c:pt idx="1175">
                  <c:v>3.5899999999999998E-5</c:v>
                </c:pt>
                <c:pt idx="1176">
                  <c:v>3.5970000000000003E-5</c:v>
                </c:pt>
                <c:pt idx="1177">
                  <c:v>3.5966000000000001E-5</c:v>
                </c:pt>
                <c:pt idx="1178">
                  <c:v>3.6056000000000002E-5</c:v>
                </c:pt>
                <c:pt idx="1179">
                  <c:v>3.6068000000000001E-5</c:v>
                </c:pt>
                <c:pt idx="1180">
                  <c:v>3.5985999999999997E-5</c:v>
                </c:pt>
                <c:pt idx="1181">
                  <c:v>3.6097999999999999E-5</c:v>
                </c:pt>
                <c:pt idx="1182">
                  <c:v>3.6007999999999998E-5</c:v>
                </c:pt>
                <c:pt idx="1183">
                  <c:v>3.6059999999999997E-5</c:v>
                </c:pt>
                <c:pt idx="1184">
                  <c:v>3.6183999999999998E-5</c:v>
                </c:pt>
                <c:pt idx="1185">
                  <c:v>3.5865999999999998E-5</c:v>
                </c:pt>
                <c:pt idx="1186">
                  <c:v>3.5865999999999998E-5</c:v>
                </c:pt>
                <c:pt idx="1187">
                  <c:v>3.6032000000000003E-5</c:v>
                </c:pt>
                <c:pt idx="1188">
                  <c:v>3.6084000000000002E-5</c:v>
                </c:pt>
                <c:pt idx="1189">
                  <c:v>3.5908000000000002E-5</c:v>
                </c:pt>
                <c:pt idx="1190">
                  <c:v>3.6188E-5</c:v>
                </c:pt>
                <c:pt idx="1191">
                  <c:v>3.5923999999999997E-5</c:v>
                </c:pt>
                <c:pt idx="1192">
                  <c:v>3.595E-5</c:v>
                </c:pt>
                <c:pt idx="1193">
                  <c:v>3.6136000000000001E-5</c:v>
                </c:pt>
                <c:pt idx="1194">
                  <c:v>3.5968000000000005E-5</c:v>
                </c:pt>
                <c:pt idx="1195">
                  <c:v>3.5913999999999995E-5</c:v>
                </c:pt>
                <c:pt idx="1196">
                  <c:v>3.595E-5</c:v>
                </c:pt>
                <c:pt idx="1197">
                  <c:v>3.5877999999999998E-5</c:v>
                </c:pt>
                <c:pt idx="1198">
                  <c:v>3.5992000000000004E-5</c:v>
                </c:pt>
                <c:pt idx="1199">
                  <c:v>3.5926000000000001E-5</c:v>
                </c:pt>
                <c:pt idx="1200">
                  <c:v>3.5868000000000003E-5</c:v>
                </c:pt>
                <c:pt idx="1201">
                  <c:v>3.5799999999999996E-5</c:v>
                </c:pt>
                <c:pt idx="1202">
                  <c:v>3.5865999999999998E-5</c:v>
                </c:pt>
                <c:pt idx="1203">
                  <c:v>3.5882E-5</c:v>
                </c:pt>
                <c:pt idx="1204">
                  <c:v>3.5918000000000004E-5</c:v>
                </c:pt>
                <c:pt idx="1205">
                  <c:v>3.5884000000000004E-5</c:v>
                </c:pt>
                <c:pt idx="1206">
                  <c:v>3.5899999999999998E-5</c:v>
                </c:pt>
                <c:pt idx="1207">
                  <c:v>3.5824000000000001E-5</c:v>
                </c:pt>
                <c:pt idx="1208">
                  <c:v>3.5802E-5</c:v>
                </c:pt>
                <c:pt idx="1209">
                  <c:v>3.5667999999999998E-5</c:v>
                </c:pt>
                <c:pt idx="1210">
                  <c:v>3.5791999999999999E-5</c:v>
                </c:pt>
                <c:pt idx="1211">
                  <c:v>3.5871999999999998E-5</c:v>
                </c:pt>
                <c:pt idx="1212">
                  <c:v>3.5806000000000002E-5</c:v>
                </c:pt>
                <c:pt idx="1213">
                  <c:v>3.5694000000000001E-5</c:v>
                </c:pt>
                <c:pt idx="1214">
                  <c:v>3.5849999999999997E-5</c:v>
                </c:pt>
                <c:pt idx="1215">
                  <c:v>3.5839999999999996E-5</c:v>
                </c:pt>
                <c:pt idx="1216">
                  <c:v>3.5837999999999998E-5</c:v>
                </c:pt>
                <c:pt idx="1217">
                  <c:v>3.5691999999999996E-5</c:v>
                </c:pt>
                <c:pt idx="1218">
                  <c:v>3.5592000000000001E-5</c:v>
                </c:pt>
                <c:pt idx="1219">
                  <c:v>3.5672E-5</c:v>
                </c:pt>
                <c:pt idx="1220">
                  <c:v>3.5683999999999999E-5</c:v>
                </c:pt>
                <c:pt idx="1221">
                  <c:v>3.5712E-5</c:v>
                </c:pt>
                <c:pt idx="1222">
                  <c:v>3.5732000000000003E-5</c:v>
                </c:pt>
                <c:pt idx="1223">
                  <c:v>3.5859999999999999E-5</c:v>
                </c:pt>
                <c:pt idx="1224">
                  <c:v>3.5701999999999998E-5</c:v>
                </c:pt>
                <c:pt idx="1225">
                  <c:v>3.5624000000000003E-5</c:v>
                </c:pt>
                <c:pt idx="1226">
                  <c:v>3.5670000000000002E-5</c:v>
                </c:pt>
                <c:pt idx="1227">
                  <c:v>3.5849999999999997E-5</c:v>
                </c:pt>
                <c:pt idx="1228">
                  <c:v>3.5822000000000004E-5</c:v>
                </c:pt>
                <c:pt idx="1229">
                  <c:v>3.5701999999999998E-5</c:v>
                </c:pt>
                <c:pt idx="1230">
                  <c:v>3.5667999999999998E-5</c:v>
                </c:pt>
                <c:pt idx="1231">
                  <c:v>3.5722000000000001E-5</c:v>
                </c:pt>
                <c:pt idx="1232">
                  <c:v>3.5815999999999997E-5</c:v>
                </c:pt>
                <c:pt idx="1233">
                  <c:v>3.5712E-5</c:v>
                </c:pt>
                <c:pt idx="1234">
                  <c:v>3.5815999999999997E-5</c:v>
                </c:pt>
                <c:pt idx="1235">
                  <c:v>3.6046E-5</c:v>
                </c:pt>
                <c:pt idx="1236">
                  <c:v>3.5864000000000001E-5</c:v>
                </c:pt>
                <c:pt idx="1237">
                  <c:v>3.6159999999999999E-5</c:v>
                </c:pt>
                <c:pt idx="1238">
                  <c:v>3.6216E-5</c:v>
                </c:pt>
                <c:pt idx="1239">
                  <c:v>3.6252000000000005E-5</c:v>
                </c:pt>
                <c:pt idx="1240">
                  <c:v>3.6264000000000004E-5</c:v>
                </c:pt>
                <c:pt idx="1241">
                  <c:v>3.6504000000000002E-5</c:v>
                </c:pt>
                <c:pt idx="1242">
                  <c:v>3.6553999999999996E-5</c:v>
                </c:pt>
                <c:pt idx="1243">
                  <c:v>3.6638000000000004E-5</c:v>
                </c:pt>
                <c:pt idx="1244">
                  <c:v>3.6641999999999999E-5</c:v>
                </c:pt>
                <c:pt idx="1245">
                  <c:v>3.6999999999999998E-5</c:v>
                </c:pt>
                <c:pt idx="1246">
                  <c:v>3.7112E-5</c:v>
                </c:pt>
                <c:pt idx="1247">
                  <c:v>3.7097999999999996E-5</c:v>
                </c:pt>
                <c:pt idx="1248">
                  <c:v>3.7373999999999998E-5</c:v>
                </c:pt>
                <c:pt idx="1249">
                  <c:v>3.7536000000000001E-5</c:v>
                </c:pt>
                <c:pt idx="1250">
                  <c:v>3.7805999999999997E-5</c:v>
                </c:pt>
                <c:pt idx="1251">
                  <c:v>3.8047999999999999E-5</c:v>
                </c:pt>
                <c:pt idx="1252">
                  <c:v>3.8192000000000003E-5</c:v>
                </c:pt>
                <c:pt idx="1253">
                  <c:v>3.8421999999999999E-5</c:v>
                </c:pt>
                <c:pt idx="1254">
                  <c:v>3.862E-5</c:v>
                </c:pt>
                <c:pt idx="1255">
                  <c:v>3.8834000000000001E-5</c:v>
                </c:pt>
                <c:pt idx="1256">
                  <c:v>3.9103999999999997E-5</c:v>
                </c:pt>
                <c:pt idx="1257">
                  <c:v>3.9399999999999995E-5</c:v>
                </c:pt>
                <c:pt idx="1258">
                  <c:v>3.96E-5</c:v>
                </c:pt>
                <c:pt idx="1259">
                  <c:v>3.985E-5</c:v>
                </c:pt>
                <c:pt idx="1260">
                  <c:v>4.0093999999999999E-5</c:v>
                </c:pt>
                <c:pt idx="1261">
                  <c:v>4.0432000000000002E-5</c:v>
                </c:pt>
                <c:pt idx="1262">
                  <c:v>4.0580000000000001E-5</c:v>
                </c:pt>
                <c:pt idx="1263">
                  <c:v>4.0738000000000002E-5</c:v>
                </c:pt>
                <c:pt idx="1264">
                  <c:v>4.1122000000000004E-5</c:v>
                </c:pt>
                <c:pt idx="1265">
                  <c:v>4.1468000000000003E-5</c:v>
                </c:pt>
                <c:pt idx="1266">
                  <c:v>4.163E-5</c:v>
                </c:pt>
                <c:pt idx="1267">
                  <c:v>4.1964E-5</c:v>
                </c:pt>
                <c:pt idx="1268">
                  <c:v>4.2252000000000001E-5</c:v>
                </c:pt>
                <c:pt idx="1269">
                  <c:v>4.2613999999999996E-5</c:v>
                </c:pt>
                <c:pt idx="1270">
                  <c:v>4.2744000000000003E-5</c:v>
                </c:pt>
                <c:pt idx="1271">
                  <c:v>4.3064E-5</c:v>
                </c:pt>
                <c:pt idx="1272">
                  <c:v>4.3127999999999998E-5</c:v>
                </c:pt>
                <c:pt idx="1273">
                  <c:v>4.3644000000000004E-5</c:v>
                </c:pt>
                <c:pt idx="1274">
                  <c:v>4.4022E-5</c:v>
                </c:pt>
                <c:pt idx="1275">
                  <c:v>4.4197999999999999E-5</c:v>
                </c:pt>
                <c:pt idx="1276">
                  <c:v>4.4410000000000003E-5</c:v>
                </c:pt>
                <c:pt idx="1277">
                  <c:v>4.4811999999999997E-5</c:v>
                </c:pt>
                <c:pt idx="1278">
                  <c:v>4.5016000000000004E-5</c:v>
                </c:pt>
                <c:pt idx="1279">
                  <c:v>4.5235999999999999E-5</c:v>
                </c:pt>
                <c:pt idx="1280">
                  <c:v>4.5524E-5</c:v>
                </c:pt>
                <c:pt idx="1281">
                  <c:v>4.5909999999999999E-5</c:v>
                </c:pt>
                <c:pt idx="1282">
                  <c:v>4.6220000000000001E-5</c:v>
                </c:pt>
                <c:pt idx="1283">
                  <c:v>4.6198000000000001E-5</c:v>
                </c:pt>
                <c:pt idx="1284">
                  <c:v>4.6505999999999998E-5</c:v>
                </c:pt>
                <c:pt idx="1285">
                  <c:v>4.6784000000000005E-5</c:v>
                </c:pt>
                <c:pt idx="1286">
                  <c:v>4.7219999999999999E-5</c:v>
                </c:pt>
                <c:pt idx="1287">
                  <c:v>4.7373999999999997E-5</c:v>
                </c:pt>
                <c:pt idx="1288">
                  <c:v>4.7695999999999999E-5</c:v>
                </c:pt>
                <c:pt idx="1289">
                  <c:v>4.7920000000000002E-5</c:v>
                </c:pt>
                <c:pt idx="1290">
                  <c:v>4.8393999999999998E-5</c:v>
                </c:pt>
                <c:pt idx="1291">
                  <c:v>4.8693999999999998E-5</c:v>
                </c:pt>
                <c:pt idx="1292">
                  <c:v>4.8910000000000004E-5</c:v>
                </c:pt>
                <c:pt idx="1293">
                  <c:v>4.897E-5</c:v>
                </c:pt>
                <c:pt idx="1294">
                  <c:v>4.9537999999999999E-5</c:v>
                </c:pt>
                <c:pt idx="1295">
                  <c:v>4.9629999999999997E-5</c:v>
                </c:pt>
                <c:pt idx="1296">
                  <c:v>4.9927999999999994E-5</c:v>
                </c:pt>
                <c:pt idx="1297">
                  <c:v>5.0167999999999998E-5</c:v>
                </c:pt>
                <c:pt idx="1298">
                  <c:v>5.0639999999999996E-5</c:v>
                </c:pt>
                <c:pt idx="1299">
                  <c:v>5.0812000000000001E-5</c:v>
                </c:pt>
                <c:pt idx="1300">
                  <c:v>5.1079999999999992E-5</c:v>
                </c:pt>
                <c:pt idx="1301">
                  <c:v>5.1422000000000003E-5</c:v>
                </c:pt>
                <c:pt idx="1302">
                  <c:v>5.1858000000000004E-5</c:v>
                </c:pt>
                <c:pt idx="1303">
                  <c:v>5.1853999999999995E-5</c:v>
                </c:pt>
                <c:pt idx="1304">
                  <c:v>5.2200000000000002E-5</c:v>
                </c:pt>
                <c:pt idx="1305">
                  <c:v>5.2450000000000001E-5</c:v>
                </c:pt>
                <c:pt idx="1306">
                  <c:v>5.3018E-5</c:v>
                </c:pt>
                <c:pt idx="1307">
                  <c:v>5.3171999999999998E-5</c:v>
                </c:pt>
                <c:pt idx="1308">
                  <c:v>5.3304000000000003E-5</c:v>
                </c:pt>
                <c:pt idx="1309">
                  <c:v>5.3627999999999995E-5</c:v>
                </c:pt>
                <c:pt idx="1310">
                  <c:v>5.4082000000000002E-5</c:v>
                </c:pt>
                <c:pt idx="1311">
                  <c:v>5.4387999999999995E-5</c:v>
                </c:pt>
                <c:pt idx="1312">
                  <c:v>5.4533999999999997E-5</c:v>
                </c:pt>
                <c:pt idx="1313">
                  <c:v>5.4637999999999994E-5</c:v>
                </c:pt>
                <c:pt idx="1314">
                  <c:v>5.5201999999999998E-5</c:v>
                </c:pt>
                <c:pt idx="1315">
                  <c:v>5.5497999999999996E-5</c:v>
                </c:pt>
                <c:pt idx="1316">
                  <c:v>5.5721999999999999E-5</c:v>
                </c:pt>
                <c:pt idx="1317">
                  <c:v>5.5949999999999998E-5</c:v>
                </c:pt>
                <c:pt idx="1318">
                  <c:v>5.6329999999999998E-5</c:v>
                </c:pt>
                <c:pt idx="1319">
                  <c:v>5.6689999999999994E-5</c:v>
                </c:pt>
                <c:pt idx="1320">
                  <c:v>5.6866000000000001E-5</c:v>
                </c:pt>
                <c:pt idx="1321">
                  <c:v>5.6953999999999997E-5</c:v>
                </c:pt>
                <c:pt idx="1322">
                  <c:v>5.7554000000000005E-5</c:v>
                </c:pt>
                <c:pt idx="1323">
                  <c:v>5.7695999999999998E-5</c:v>
                </c:pt>
                <c:pt idx="1324">
                  <c:v>5.7982000000000002E-5</c:v>
                </c:pt>
                <c:pt idx="1325">
                  <c:v>5.8125999999999999E-5</c:v>
                </c:pt>
                <c:pt idx="1326">
                  <c:v>5.8595999999999993E-5</c:v>
                </c:pt>
                <c:pt idx="1327">
                  <c:v>5.8896E-5</c:v>
                </c:pt>
                <c:pt idx="1328">
                  <c:v>5.9029999999999996E-5</c:v>
                </c:pt>
                <c:pt idx="1329">
                  <c:v>5.9378E-5</c:v>
                </c:pt>
                <c:pt idx="1330">
                  <c:v>5.9805999999999996E-5</c:v>
                </c:pt>
                <c:pt idx="1331">
                  <c:v>6.0044000000000003E-5</c:v>
                </c:pt>
                <c:pt idx="1332">
                  <c:v>6.0223999999999998E-5</c:v>
                </c:pt>
                <c:pt idx="1333">
                  <c:v>6.0424000000000003E-5</c:v>
                </c:pt>
                <c:pt idx="1334">
                  <c:v>6.0851999999999999E-5</c:v>
                </c:pt>
                <c:pt idx="1335">
                  <c:v>6.1032000000000001E-5</c:v>
                </c:pt>
                <c:pt idx="1336">
                  <c:v>6.1326000000000002E-5</c:v>
                </c:pt>
                <c:pt idx="1337">
                  <c:v>6.1639999999999999E-5</c:v>
                </c:pt>
                <c:pt idx="1338">
                  <c:v>6.2077999999999998E-5</c:v>
                </c:pt>
                <c:pt idx="1339">
                  <c:v>6.2252E-5</c:v>
                </c:pt>
                <c:pt idx="1340">
                  <c:v>6.2512000000000001E-5</c:v>
                </c:pt>
                <c:pt idx="1341">
                  <c:v>6.2664000000000009E-5</c:v>
                </c:pt>
                <c:pt idx="1342">
                  <c:v>6.3195999999999996E-5</c:v>
                </c:pt>
                <c:pt idx="1343">
                  <c:v>6.3360000000000003E-5</c:v>
                </c:pt>
                <c:pt idx="1344">
                  <c:v>6.3608000000000005E-5</c:v>
                </c:pt>
                <c:pt idx="1345">
                  <c:v>6.3922000000000002E-5</c:v>
                </c:pt>
                <c:pt idx="1346">
                  <c:v>6.4196000000000007E-5</c:v>
                </c:pt>
                <c:pt idx="1347">
                  <c:v>6.4548000000000006E-5</c:v>
                </c:pt>
                <c:pt idx="1348">
                  <c:v>6.479399999999999E-5</c:v>
                </c:pt>
                <c:pt idx="1349">
                  <c:v>6.4972000000000001E-5</c:v>
                </c:pt>
                <c:pt idx="1350">
                  <c:v>6.5365999999999997E-5</c:v>
                </c:pt>
                <c:pt idx="1351">
                  <c:v>6.5673999999999995E-5</c:v>
                </c:pt>
                <c:pt idx="1352">
                  <c:v>6.5976000000000007E-5</c:v>
                </c:pt>
                <c:pt idx="1353">
                  <c:v>6.6143999999999996E-5</c:v>
                </c:pt>
                <c:pt idx="1354">
                  <c:v>6.6562000000000004E-5</c:v>
                </c:pt>
                <c:pt idx="1355">
                  <c:v>6.6867999999999997E-5</c:v>
                </c:pt>
                <c:pt idx="1356">
                  <c:v>6.7006000000000002E-5</c:v>
                </c:pt>
                <c:pt idx="1357">
                  <c:v>6.7323999999999994E-5</c:v>
                </c:pt>
                <c:pt idx="1358">
                  <c:v>6.7502000000000005E-5</c:v>
                </c:pt>
                <c:pt idx="1359">
                  <c:v>6.7918000000000009E-5</c:v>
                </c:pt>
                <c:pt idx="1360">
                  <c:v>6.8119999999999992E-5</c:v>
                </c:pt>
                <c:pt idx="1361">
                  <c:v>6.841599999999999E-5</c:v>
                </c:pt>
                <c:pt idx="1362">
                  <c:v>6.8653999999999997E-5</c:v>
                </c:pt>
                <c:pt idx="1363">
                  <c:v>6.9179999999999998E-5</c:v>
                </c:pt>
                <c:pt idx="1364">
                  <c:v>6.9321999999999998E-5</c:v>
                </c:pt>
                <c:pt idx="1365">
                  <c:v>6.9605999999999997E-5</c:v>
                </c:pt>
                <c:pt idx="1366">
                  <c:v>6.9765999999999996E-5</c:v>
                </c:pt>
                <c:pt idx="1367">
                  <c:v>7.0214000000000002E-5</c:v>
                </c:pt>
                <c:pt idx="1368">
                  <c:v>7.0481999999999994E-5</c:v>
                </c:pt>
                <c:pt idx="1369">
                  <c:v>7.0748000000000008E-5</c:v>
                </c:pt>
                <c:pt idx="1370">
                  <c:v>7.0976000000000006E-5</c:v>
                </c:pt>
                <c:pt idx="1371">
                  <c:v>7.1416000000000009E-5</c:v>
                </c:pt>
                <c:pt idx="1372">
                  <c:v>7.1616E-5</c:v>
                </c:pt>
                <c:pt idx="1373">
                  <c:v>7.187400000000001E-5</c:v>
                </c:pt>
                <c:pt idx="1374">
                  <c:v>7.2062000000000002E-5</c:v>
                </c:pt>
                <c:pt idx="1375">
                  <c:v>7.2571999999999996E-5</c:v>
                </c:pt>
                <c:pt idx="1376">
                  <c:v>7.2687999999999993E-5</c:v>
                </c:pt>
                <c:pt idx="1377">
                  <c:v>7.2911999999999996E-5</c:v>
                </c:pt>
                <c:pt idx="1378">
                  <c:v>7.3196000000000009E-5</c:v>
                </c:pt>
                <c:pt idx="1379">
                  <c:v>7.3691999999999998E-5</c:v>
                </c:pt>
                <c:pt idx="1380">
                  <c:v>7.3855999999999992E-5</c:v>
                </c:pt>
                <c:pt idx="1381">
                  <c:v>7.4250000000000002E-5</c:v>
                </c:pt>
                <c:pt idx="1382">
                  <c:v>7.4309999999999998E-5</c:v>
                </c:pt>
                <c:pt idx="1383">
                  <c:v>7.4815999999999997E-5</c:v>
                </c:pt>
                <c:pt idx="1384">
                  <c:v>7.4949999999999992E-5</c:v>
                </c:pt>
                <c:pt idx="1385">
                  <c:v>7.5279999999999998E-5</c:v>
                </c:pt>
                <c:pt idx="1386">
                  <c:v>7.5425999999999992E-5</c:v>
                </c:pt>
                <c:pt idx="1387">
                  <c:v>7.5933999999999995E-5</c:v>
                </c:pt>
                <c:pt idx="1388">
                  <c:v>7.6175999999999997E-5</c:v>
                </c:pt>
                <c:pt idx="1389">
                  <c:v>7.6389999999999992E-5</c:v>
                </c:pt>
                <c:pt idx="1390">
                  <c:v>7.6526000000000006E-5</c:v>
                </c:pt>
                <c:pt idx="1391">
                  <c:v>7.7074000000000001E-5</c:v>
                </c:pt>
                <c:pt idx="1392">
                  <c:v>7.7342000000000006E-5</c:v>
                </c:pt>
                <c:pt idx="1393">
                  <c:v>7.7515999999999994E-5</c:v>
                </c:pt>
                <c:pt idx="1394">
                  <c:v>7.7632000000000005E-5</c:v>
                </c:pt>
                <c:pt idx="1395">
                  <c:v>7.8183999999999995E-5</c:v>
                </c:pt>
                <c:pt idx="1396">
                  <c:v>7.8526E-5</c:v>
                </c:pt>
                <c:pt idx="1397">
                  <c:v>7.8422000000000002E-5</c:v>
                </c:pt>
                <c:pt idx="1398">
                  <c:v>7.8895999999999998E-5</c:v>
                </c:pt>
                <c:pt idx="1399">
                  <c:v>7.9173999999999998E-5</c:v>
                </c:pt>
                <c:pt idx="1400">
                  <c:v>7.9501999999999999E-5</c:v>
                </c:pt>
                <c:pt idx="1401">
                  <c:v>7.9697999999999995E-5</c:v>
                </c:pt>
                <c:pt idx="1402">
                  <c:v>7.9906000000000004E-5</c:v>
                </c:pt>
                <c:pt idx="1403">
                  <c:v>8.0168000000000009E-5</c:v>
                </c:pt>
                <c:pt idx="1404">
                  <c:v>8.0588000000000008E-5</c:v>
                </c:pt>
                <c:pt idx="1405">
                  <c:v>8.0755999999999997E-5</c:v>
                </c:pt>
                <c:pt idx="1406">
                  <c:v>8.1039999999999997E-5</c:v>
                </c:pt>
                <c:pt idx="1407">
                  <c:v>8.1269999999999999E-5</c:v>
                </c:pt>
                <c:pt idx="1408">
                  <c:v>8.1824000000000008E-5</c:v>
                </c:pt>
                <c:pt idx="1409">
                  <c:v>8.1996000000000006E-5</c:v>
                </c:pt>
                <c:pt idx="1410">
                  <c:v>8.213400000000001E-5</c:v>
                </c:pt>
                <c:pt idx="1411">
                  <c:v>8.2428000000000004E-5</c:v>
                </c:pt>
                <c:pt idx="1412">
                  <c:v>8.2841999999999991E-5</c:v>
                </c:pt>
                <c:pt idx="1413">
                  <c:v>8.3213999999999993E-5</c:v>
                </c:pt>
                <c:pt idx="1414">
                  <c:v>8.3332000000000008E-5</c:v>
                </c:pt>
                <c:pt idx="1415">
                  <c:v>8.3487999999999998E-5</c:v>
                </c:pt>
                <c:pt idx="1416">
                  <c:v>8.4004000000000004E-5</c:v>
                </c:pt>
                <c:pt idx="1417">
                  <c:v>8.4176000000000002E-5</c:v>
                </c:pt>
                <c:pt idx="1418">
                  <c:v>8.4462000000000005E-5</c:v>
                </c:pt>
                <c:pt idx="1419">
                  <c:v>8.460600000000001E-5</c:v>
                </c:pt>
                <c:pt idx="1420">
                  <c:v>8.4999999999999993E-5</c:v>
                </c:pt>
                <c:pt idx="1421">
                  <c:v>8.521200000000001E-5</c:v>
                </c:pt>
                <c:pt idx="1422">
                  <c:v>8.5442E-5</c:v>
                </c:pt>
                <c:pt idx="1423">
                  <c:v>8.5725999999999999E-5</c:v>
                </c:pt>
                <c:pt idx="1424">
                  <c:v>8.623800000000001E-5</c:v>
                </c:pt>
                <c:pt idx="1425">
                  <c:v>8.6465999999999995E-5</c:v>
                </c:pt>
                <c:pt idx="1426">
                  <c:v>8.6648000000000001E-5</c:v>
                </c:pt>
                <c:pt idx="1427">
                  <c:v>8.6935999999999996E-5</c:v>
                </c:pt>
                <c:pt idx="1428">
                  <c:v>8.7224000000000004E-5</c:v>
                </c:pt>
                <c:pt idx="1429">
                  <c:v>8.7620000000000005E-5</c:v>
                </c:pt>
                <c:pt idx="1430">
                  <c:v>8.7698E-5</c:v>
                </c:pt>
                <c:pt idx="1431">
                  <c:v>8.8009999999999993E-5</c:v>
                </c:pt>
                <c:pt idx="1432">
                  <c:v>8.8448000000000004E-5</c:v>
                </c:pt>
                <c:pt idx="1433">
                  <c:v>8.8685999999999998E-5</c:v>
                </c:pt>
                <c:pt idx="1434">
                  <c:v>8.8839999999999996E-5</c:v>
                </c:pt>
                <c:pt idx="1435">
                  <c:v>8.9223999999999998E-5</c:v>
                </c:pt>
                <c:pt idx="1436">
                  <c:v>8.9450000000000006E-5</c:v>
                </c:pt>
                <c:pt idx="1437">
                  <c:v>8.9641999999999993E-5</c:v>
                </c:pt>
                <c:pt idx="1438">
                  <c:v>8.9989999999999997E-5</c:v>
                </c:pt>
                <c:pt idx="1439">
                  <c:v>9.0154000000000005E-5</c:v>
                </c:pt>
                <c:pt idx="1440">
                  <c:v>9.0507999999999995E-5</c:v>
                </c:pt>
                <c:pt idx="1441">
                  <c:v>9.0766000000000005E-5</c:v>
                </c:pt>
                <c:pt idx="1442">
                  <c:v>9.1025999999999992E-5</c:v>
                </c:pt>
                <c:pt idx="1443">
                  <c:v>9.1184E-5</c:v>
                </c:pt>
                <c:pt idx="1444">
                  <c:v>9.1615999999999998E-5</c:v>
                </c:pt>
                <c:pt idx="1445">
                  <c:v>9.1874000000000008E-5</c:v>
                </c:pt>
                <c:pt idx="1446">
                  <c:v>9.2201999999999996E-5</c:v>
                </c:pt>
                <c:pt idx="1447">
                  <c:v>9.2287999999999995E-5</c:v>
                </c:pt>
                <c:pt idx="1448">
                  <c:v>9.2798000000000002E-5</c:v>
                </c:pt>
                <c:pt idx="1449">
                  <c:v>9.3165999999999995E-5</c:v>
                </c:pt>
                <c:pt idx="1450">
                  <c:v>9.3277999999999997E-5</c:v>
                </c:pt>
                <c:pt idx="1451">
                  <c:v>9.3564000000000001E-5</c:v>
                </c:pt>
                <c:pt idx="1452">
                  <c:v>9.3933999999999999E-5</c:v>
                </c:pt>
                <c:pt idx="1453">
                  <c:v>9.4146000000000003E-5</c:v>
                </c:pt>
                <c:pt idx="1454">
                  <c:v>9.4322000000000009E-5</c:v>
                </c:pt>
                <c:pt idx="1455">
                  <c:v>9.4574000000000006E-5</c:v>
                </c:pt>
                <c:pt idx="1456">
                  <c:v>9.4891999999999999E-5</c:v>
                </c:pt>
                <c:pt idx="1457">
                  <c:v>9.5225999999999999E-5</c:v>
                </c:pt>
                <c:pt idx="1458">
                  <c:v>9.5469999999999992E-5</c:v>
                </c:pt>
                <c:pt idx="1459">
                  <c:v>9.5549999999999991E-5</c:v>
                </c:pt>
                <c:pt idx="1460">
                  <c:v>9.6212000000000007E-5</c:v>
                </c:pt>
                <c:pt idx="1461">
                  <c:v>9.6379999999999995E-5</c:v>
                </c:pt>
                <c:pt idx="1462">
                  <c:v>9.6564000000000006E-5</c:v>
                </c:pt>
                <c:pt idx="1463">
                  <c:v>9.6864E-5</c:v>
                </c:pt>
                <c:pt idx="1464">
                  <c:v>9.714399999999999E-5</c:v>
                </c:pt>
                <c:pt idx="1465">
                  <c:v>9.7378000000000002E-5</c:v>
                </c:pt>
                <c:pt idx="1466">
                  <c:v>9.7620000000000004E-5</c:v>
                </c:pt>
                <c:pt idx="1467">
                  <c:v>9.7831999999999994E-5</c:v>
                </c:pt>
                <c:pt idx="1468">
                  <c:v>9.8131999999999988E-5</c:v>
                </c:pt>
                <c:pt idx="1469">
                  <c:v>9.8540000000000002E-5</c:v>
                </c:pt>
                <c:pt idx="1470">
                  <c:v>9.8795999999999994E-5</c:v>
                </c:pt>
                <c:pt idx="1471">
                  <c:v>9.8984000000000013E-5</c:v>
                </c:pt>
                <c:pt idx="1472">
                  <c:v>9.9126000000000013E-5</c:v>
                </c:pt>
                <c:pt idx="1473">
                  <c:v>9.9727999999999991E-5</c:v>
                </c:pt>
                <c:pt idx="1474">
                  <c:v>9.9811999999999986E-5</c:v>
                </c:pt>
                <c:pt idx="1475">
                  <c:v>1.0002399999999999E-4</c:v>
                </c:pt>
                <c:pt idx="1476">
                  <c:v>1.0024199999999999E-4</c:v>
                </c:pt>
                <c:pt idx="1477">
                  <c:v>1.0080399999999999E-4</c:v>
                </c:pt>
                <c:pt idx="1478">
                  <c:v>1.0087799999999999E-4</c:v>
                </c:pt>
                <c:pt idx="1479">
                  <c:v>1.01214E-4</c:v>
                </c:pt>
                <c:pt idx="1480">
                  <c:v>1.01402E-4</c:v>
                </c:pt>
                <c:pt idx="1481">
                  <c:v>1.0173199999999999E-4</c:v>
                </c:pt>
                <c:pt idx="1482">
                  <c:v>1.0206399999999999E-4</c:v>
                </c:pt>
                <c:pt idx="1483">
                  <c:v>1.0217600000000001E-4</c:v>
                </c:pt>
                <c:pt idx="1484">
                  <c:v>1.0243400000000002E-4</c:v>
                </c:pt>
                <c:pt idx="1485">
                  <c:v>1.03068E-4</c:v>
                </c:pt>
                <c:pt idx="1486">
                  <c:v>1.0307400000000001E-4</c:v>
                </c:pt>
                <c:pt idx="1487">
                  <c:v>1.0335399999999999E-4</c:v>
                </c:pt>
                <c:pt idx="1488">
                  <c:v>1.03552E-4</c:v>
                </c:pt>
                <c:pt idx="1489">
                  <c:v>1.0401200000000001E-4</c:v>
                </c:pt>
                <c:pt idx="1490">
                  <c:v>1.04312E-4</c:v>
                </c:pt>
                <c:pt idx="1491">
                  <c:v>1.0431800000000001E-4</c:v>
                </c:pt>
                <c:pt idx="1492">
                  <c:v>1.0463000000000001E-4</c:v>
                </c:pt>
                <c:pt idx="1493">
                  <c:v>1.04996E-4</c:v>
                </c:pt>
                <c:pt idx="1494">
                  <c:v>1.0524200000000001E-4</c:v>
                </c:pt>
                <c:pt idx="1495">
                  <c:v>1.05494E-4</c:v>
                </c:pt>
                <c:pt idx="1496">
                  <c:v>1.05676E-4</c:v>
                </c:pt>
                <c:pt idx="1497">
                  <c:v>1.0611799999999999E-4</c:v>
                </c:pt>
                <c:pt idx="1498">
                  <c:v>1.06426E-4</c:v>
                </c:pt>
                <c:pt idx="1499">
                  <c:v>1.0673200000000001E-4</c:v>
                </c:pt>
                <c:pt idx="1500">
                  <c:v>1.0690000000000001E-4</c:v>
                </c:pt>
                <c:pt idx="1501">
                  <c:v>1.0731200000000001E-4</c:v>
                </c:pt>
                <c:pt idx="1502">
                  <c:v>1.0746200000000001E-4</c:v>
                </c:pt>
                <c:pt idx="1503">
                  <c:v>1.0777199999999998E-4</c:v>
                </c:pt>
                <c:pt idx="1504">
                  <c:v>1.07964E-4</c:v>
                </c:pt>
                <c:pt idx="1505">
                  <c:v>1.0826399999999999E-4</c:v>
                </c:pt>
                <c:pt idx="1506">
                  <c:v>1.0850000000000001E-4</c:v>
                </c:pt>
                <c:pt idx="1507">
                  <c:v>1.0877599999999999E-4</c:v>
                </c:pt>
                <c:pt idx="1508">
                  <c:v>1.08968E-4</c:v>
                </c:pt>
                <c:pt idx="1509">
                  <c:v>1.0949E-4</c:v>
                </c:pt>
                <c:pt idx="1510">
                  <c:v>1.0963600000000001E-4</c:v>
                </c:pt>
                <c:pt idx="1511">
                  <c:v>1.0979200000000001E-4</c:v>
                </c:pt>
                <c:pt idx="1512">
                  <c:v>1.10062E-4</c:v>
                </c:pt>
                <c:pt idx="1513">
                  <c:v>1.10462E-4</c:v>
                </c:pt>
                <c:pt idx="1514">
                  <c:v>1.10806E-4</c:v>
                </c:pt>
                <c:pt idx="1515">
                  <c:v>1.1109E-4</c:v>
                </c:pt>
                <c:pt idx="1516">
                  <c:v>1.1109600000000001E-4</c:v>
                </c:pt>
                <c:pt idx="1517">
                  <c:v>1.1139399999999998E-4</c:v>
                </c:pt>
                <c:pt idx="1518">
                  <c:v>1.1180000000000001E-4</c:v>
                </c:pt>
                <c:pt idx="1519">
                  <c:v>1.1202E-4</c:v>
                </c:pt>
                <c:pt idx="1520">
                  <c:v>1.1221200000000002E-4</c:v>
                </c:pt>
                <c:pt idx="1521">
                  <c:v>1.1274399999999999E-4</c:v>
                </c:pt>
                <c:pt idx="1522">
                  <c:v>1.12904E-4</c:v>
                </c:pt>
                <c:pt idx="1523">
                  <c:v>1.1320799999999999E-4</c:v>
                </c:pt>
                <c:pt idx="1524">
                  <c:v>1.1340000000000001E-4</c:v>
                </c:pt>
                <c:pt idx="1525">
                  <c:v>1.1365E-4</c:v>
                </c:pt>
                <c:pt idx="1526">
                  <c:v>1.14084E-4</c:v>
                </c:pt>
                <c:pt idx="1527">
                  <c:v>1.1413599999999999E-4</c:v>
                </c:pt>
                <c:pt idx="1528">
                  <c:v>1.1441999999999999E-4</c:v>
                </c:pt>
                <c:pt idx="1529">
                  <c:v>1.14666E-4</c:v>
                </c:pt>
                <c:pt idx="1530">
                  <c:v>1.14916E-4</c:v>
                </c:pt>
                <c:pt idx="1531">
                  <c:v>1.15178E-4</c:v>
                </c:pt>
                <c:pt idx="1532">
                  <c:v>1.15468E-4</c:v>
                </c:pt>
                <c:pt idx="1533">
                  <c:v>1.16014E-4</c:v>
                </c:pt>
                <c:pt idx="1534">
                  <c:v>1.16106E-4</c:v>
                </c:pt>
                <c:pt idx="1535">
                  <c:v>1.1639199999999999E-4</c:v>
                </c:pt>
                <c:pt idx="1536">
                  <c:v>1.1666999999999999E-4</c:v>
                </c:pt>
                <c:pt idx="1537">
                  <c:v>1.1706399999999999E-4</c:v>
                </c:pt>
                <c:pt idx="1538">
                  <c:v>1.1717800000000001E-4</c:v>
                </c:pt>
                <c:pt idx="1539">
                  <c:v>1.1743999999999999E-4</c:v>
                </c:pt>
                <c:pt idx="1540">
                  <c:v>1.1773400000000001E-4</c:v>
                </c:pt>
                <c:pt idx="1541">
                  <c:v>1.1804800000000001E-4</c:v>
                </c:pt>
                <c:pt idx="1542">
                  <c:v>1.18366E-4</c:v>
                </c:pt>
                <c:pt idx="1543">
                  <c:v>1.1852399999999999E-4</c:v>
                </c:pt>
                <c:pt idx="1544">
                  <c:v>1.1875399999999999E-4</c:v>
                </c:pt>
                <c:pt idx="1545">
                  <c:v>1.19282E-4</c:v>
                </c:pt>
                <c:pt idx="1546">
                  <c:v>1.1919E-4</c:v>
                </c:pt>
                <c:pt idx="1547">
                  <c:v>1.1959E-4</c:v>
                </c:pt>
                <c:pt idx="1548">
                  <c:v>1.1979200000000001E-4</c:v>
                </c:pt>
                <c:pt idx="1549">
                  <c:v>1.2026999999999999E-4</c:v>
                </c:pt>
                <c:pt idx="1550">
                  <c:v>1.2036200000000001E-4</c:v>
                </c:pt>
                <c:pt idx="1551">
                  <c:v>1.2061400000000001E-4</c:v>
                </c:pt>
                <c:pt idx="1552">
                  <c:v>1.2077800000000001E-4</c:v>
                </c:pt>
                <c:pt idx="1553">
                  <c:v>1.21314E-4</c:v>
                </c:pt>
                <c:pt idx="1554">
                  <c:v>1.2135799999999999E-4</c:v>
                </c:pt>
                <c:pt idx="1555">
                  <c:v>1.21796E-4</c:v>
                </c:pt>
                <c:pt idx="1556">
                  <c:v>1.21908E-4</c:v>
                </c:pt>
                <c:pt idx="1557">
                  <c:v>1.22342E-4</c:v>
                </c:pt>
                <c:pt idx="1558">
                  <c:v>1.22674E-4</c:v>
                </c:pt>
                <c:pt idx="1559">
                  <c:v>1.2277799999999998E-4</c:v>
                </c:pt>
                <c:pt idx="1560">
                  <c:v>1.2309000000000002E-4</c:v>
                </c:pt>
                <c:pt idx="1561">
                  <c:v>1.2344599999999998E-4</c:v>
                </c:pt>
                <c:pt idx="1562">
                  <c:v>1.2361199999999999E-4</c:v>
                </c:pt>
                <c:pt idx="1563">
                  <c:v>1.2381E-4</c:v>
                </c:pt>
                <c:pt idx="1564">
                  <c:v>1.24134E-4</c:v>
                </c:pt>
                <c:pt idx="1565">
                  <c:v>1.2449600000000001E-4</c:v>
                </c:pt>
                <c:pt idx="1566">
                  <c:v>1.2475400000000001E-4</c:v>
                </c:pt>
                <c:pt idx="1567">
                  <c:v>1.2491600000000001E-4</c:v>
                </c:pt>
                <c:pt idx="1568">
                  <c:v>1.2509400000000002E-4</c:v>
                </c:pt>
                <c:pt idx="1569">
                  <c:v>1.25282E-4</c:v>
                </c:pt>
                <c:pt idx="1570">
                  <c:v>1.2587200000000002E-4</c:v>
                </c:pt>
                <c:pt idx="1571">
                  <c:v>1.26134E-4</c:v>
                </c:pt>
                <c:pt idx="1572">
                  <c:v>1.2617999999999999E-4</c:v>
                </c:pt>
                <c:pt idx="1573">
                  <c:v>1.2654000000000002E-4</c:v>
                </c:pt>
                <c:pt idx="1574">
                  <c:v>1.2688E-4</c:v>
                </c:pt>
                <c:pt idx="1575">
                  <c:v>1.2696800000000001E-4</c:v>
                </c:pt>
                <c:pt idx="1576">
                  <c:v>1.2720400000000001E-4</c:v>
                </c:pt>
                <c:pt idx="1577">
                  <c:v>1.2757999999999999E-4</c:v>
                </c:pt>
                <c:pt idx="1578">
                  <c:v>1.27966E-4</c:v>
                </c:pt>
                <c:pt idx="1579">
                  <c:v>1.28188E-4</c:v>
                </c:pt>
                <c:pt idx="1580">
                  <c:v>1.2841599999999998E-4</c:v>
                </c:pt>
                <c:pt idx="1581">
                  <c:v>1.2861400000000001E-4</c:v>
                </c:pt>
                <c:pt idx="1582">
                  <c:v>1.29104E-4</c:v>
                </c:pt>
                <c:pt idx="1583">
                  <c:v>1.2924E-4</c:v>
                </c:pt>
                <c:pt idx="1584">
                  <c:v>1.2935600000000001E-4</c:v>
                </c:pt>
                <c:pt idx="1585">
                  <c:v>1.2966600000000002E-4</c:v>
                </c:pt>
                <c:pt idx="1586">
                  <c:v>1.2999800000000001E-4</c:v>
                </c:pt>
                <c:pt idx="1587">
                  <c:v>1.3025800000000001E-4</c:v>
                </c:pt>
                <c:pt idx="1588">
                  <c:v>1.3051E-4</c:v>
                </c:pt>
                <c:pt idx="1589">
                  <c:v>1.30598E-4</c:v>
                </c:pt>
                <c:pt idx="1590">
                  <c:v>1.3111399999999999E-4</c:v>
                </c:pt>
                <c:pt idx="1591">
                  <c:v>1.3130999999999999E-4</c:v>
                </c:pt>
                <c:pt idx="1592">
                  <c:v>1.31488E-4</c:v>
                </c:pt>
                <c:pt idx="1593">
                  <c:v>1.3175400000000001E-4</c:v>
                </c:pt>
                <c:pt idx="1594">
                  <c:v>1.32144E-4</c:v>
                </c:pt>
                <c:pt idx="1595">
                  <c:v>1.32328E-4</c:v>
                </c:pt>
                <c:pt idx="1596">
                  <c:v>1.3258199999999999E-4</c:v>
                </c:pt>
                <c:pt idx="1597">
                  <c:v>1.3286999999999999E-4</c:v>
                </c:pt>
                <c:pt idx="1598">
                  <c:v>1.3311600000000002E-4</c:v>
                </c:pt>
                <c:pt idx="1599">
                  <c:v>1.33578E-4</c:v>
                </c:pt>
                <c:pt idx="1600">
                  <c:v>1.33688E-4</c:v>
                </c:pt>
                <c:pt idx="1601">
                  <c:v>1.3385E-4</c:v>
                </c:pt>
                <c:pt idx="1602">
                  <c:v>1.3442400000000001E-4</c:v>
                </c:pt>
                <c:pt idx="1603">
                  <c:v>1.3459800000000001E-4</c:v>
                </c:pt>
                <c:pt idx="1604">
                  <c:v>1.3455999999999999E-4</c:v>
                </c:pt>
                <c:pt idx="1605">
                  <c:v>1.3470999999999999E-4</c:v>
                </c:pt>
                <c:pt idx="1606">
                  <c:v>1.35418E-4</c:v>
                </c:pt>
                <c:pt idx="1607">
                  <c:v>1.3553799999999999E-4</c:v>
                </c:pt>
                <c:pt idx="1608">
                  <c:v>1.3569800000000001E-4</c:v>
                </c:pt>
                <c:pt idx="1609">
                  <c:v>1.35912E-4</c:v>
                </c:pt>
                <c:pt idx="1610">
                  <c:v>1.3641E-4</c:v>
                </c:pt>
                <c:pt idx="1611">
                  <c:v>1.3667E-4</c:v>
                </c:pt>
                <c:pt idx="1612">
                  <c:v>1.3672199999999998E-4</c:v>
                </c:pt>
                <c:pt idx="1613">
                  <c:v>1.36954E-4</c:v>
                </c:pt>
                <c:pt idx="1614">
                  <c:v>1.37448E-4</c:v>
                </c:pt>
                <c:pt idx="1615">
                  <c:v>1.3767199999999998E-4</c:v>
                </c:pt>
                <c:pt idx="1616">
                  <c:v>1.3794600000000001E-4</c:v>
                </c:pt>
                <c:pt idx="1617">
                  <c:v>1.3799999999999999E-4</c:v>
                </c:pt>
                <c:pt idx="1618">
                  <c:v>1.3848000000000002E-4</c:v>
                </c:pt>
                <c:pt idx="1619">
                  <c:v>1.38732E-4</c:v>
                </c:pt>
                <c:pt idx="1620">
                  <c:v>1.3888600000000001E-4</c:v>
                </c:pt>
                <c:pt idx="1621">
                  <c:v>1.39114E-4</c:v>
                </c:pt>
                <c:pt idx="1622">
                  <c:v>1.39682E-4</c:v>
                </c:pt>
                <c:pt idx="1623">
                  <c:v>1.39748E-4</c:v>
                </c:pt>
                <c:pt idx="1624">
                  <c:v>1.3993E-4</c:v>
                </c:pt>
                <c:pt idx="1625">
                  <c:v>1.4018800000000002E-4</c:v>
                </c:pt>
                <c:pt idx="1626">
                  <c:v>1.4076799999999999E-4</c:v>
                </c:pt>
                <c:pt idx="1627">
                  <c:v>1.4081199999999998E-4</c:v>
                </c:pt>
                <c:pt idx="1628">
                  <c:v>1.4105999999999998E-4</c:v>
                </c:pt>
                <c:pt idx="1629">
                  <c:v>1.4110199999999999E-4</c:v>
                </c:pt>
                <c:pt idx="1630">
                  <c:v>1.4123799999999999E-4</c:v>
                </c:pt>
                <c:pt idx="1631">
                  <c:v>1.4192E-4</c:v>
                </c:pt>
                <c:pt idx="1632">
                  <c:v>1.4205000000000001E-4</c:v>
                </c:pt>
                <c:pt idx="1633">
                  <c:v>1.42266E-4</c:v>
                </c:pt>
                <c:pt idx="1634">
                  <c:v>1.4243400000000001E-4</c:v>
                </c:pt>
                <c:pt idx="1635">
                  <c:v>1.4286600000000001E-4</c:v>
                </c:pt>
                <c:pt idx="1636">
                  <c:v>1.43134E-4</c:v>
                </c:pt>
                <c:pt idx="1637">
                  <c:v>1.43306E-4</c:v>
                </c:pt>
                <c:pt idx="1638">
                  <c:v>1.4352399999999999E-4</c:v>
                </c:pt>
                <c:pt idx="1639">
                  <c:v>1.4405399999999999E-4</c:v>
                </c:pt>
                <c:pt idx="1640">
                  <c:v>1.4407999999999999E-4</c:v>
                </c:pt>
                <c:pt idx="1641">
                  <c:v>1.4437600000000001E-4</c:v>
                </c:pt>
                <c:pt idx="1642">
                  <c:v>1.4465600000000001E-4</c:v>
                </c:pt>
                <c:pt idx="1643">
                  <c:v>1.4509200000000001E-4</c:v>
                </c:pt>
                <c:pt idx="1644">
                  <c:v>1.45246E-4</c:v>
                </c:pt>
                <c:pt idx="1645">
                  <c:v>1.4540200000000001E-4</c:v>
                </c:pt>
                <c:pt idx="1646">
                  <c:v>1.4573200000000001E-4</c:v>
                </c:pt>
                <c:pt idx="1647">
                  <c:v>1.4600399999999998E-4</c:v>
                </c:pt>
                <c:pt idx="1648">
                  <c:v>1.4631399999999998E-4</c:v>
                </c:pt>
                <c:pt idx="1649">
                  <c:v>1.4649000000000002E-4</c:v>
                </c:pt>
                <c:pt idx="1650">
                  <c:v>1.4662600000000002E-4</c:v>
                </c:pt>
                <c:pt idx="1651">
                  <c:v>1.47062E-4</c:v>
                </c:pt>
                <c:pt idx="1652">
                  <c:v>1.4731600000000001E-4</c:v>
                </c:pt>
                <c:pt idx="1653">
                  <c:v>1.47436E-4</c:v>
                </c:pt>
                <c:pt idx="1654">
                  <c:v>1.4768600000000001E-4</c:v>
                </c:pt>
                <c:pt idx="1655">
                  <c:v>1.4821600000000001E-4</c:v>
                </c:pt>
                <c:pt idx="1656">
                  <c:v>1.4836999999999999E-4</c:v>
                </c:pt>
                <c:pt idx="1657">
                  <c:v>1.4847599999999998E-4</c:v>
                </c:pt>
                <c:pt idx="1658">
                  <c:v>1.4868600000000001E-4</c:v>
                </c:pt>
                <c:pt idx="1659">
                  <c:v>1.4909599999999998E-4</c:v>
                </c:pt>
                <c:pt idx="1660">
                  <c:v>1.4939400000000001E-4</c:v>
                </c:pt>
                <c:pt idx="1661">
                  <c:v>1.4961799999999999E-4</c:v>
                </c:pt>
                <c:pt idx="1662">
                  <c:v>1.4985000000000001E-4</c:v>
                </c:pt>
                <c:pt idx="1663">
                  <c:v>1.5034600000000001E-4</c:v>
                </c:pt>
                <c:pt idx="1664">
                  <c:v>1.50462E-4</c:v>
                </c:pt>
                <c:pt idx="1665">
                  <c:v>1.5065199999999998E-4</c:v>
                </c:pt>
                <c:pt idx="1666">
                  <c:v>1.5076999999999999E-4</c:v>
                </c:pt>
                <c:pt idx="1667">
                  <c:v>1.51352E-4</c:v>
                </c:pt>
                <c:pt idx="1668">
                  <c:v>1.5129999999999999E-4</c:v>
                </c:pt>
                <c:pt idx="1669">
                  <c:v>1.5165599999999999E-4</c:v>
                </c:pt>
                <c:pt idx="1670">
                  <c:v>1.5182800000000001E-4</c:v>
                </c:pt>
                <c:pt idx="1671">
                  <c:v>1.5250800000000001E-4</c:v>
                </c:pt>
                <c:pt idx="1672">
                  <c:v>1.5253199999999998E-4</c:v>
                </c:pt>
                <c:pt idx="1673">
                  <c:v>1.5274399999999999E-4</c:v>
                </c:pt>
                <c:pt idx="1674">
                  <c:v>1.5292999999999999E-4</c:v>
                </c:pt>
                <c:pt idx="1675">
                  <c:v>1.53344E-4</c:v>
                </c:pt>
                <c:pt idx="1676">
                  <c:v>1.5364400000000001E-4</c:v>
                </c:pt>
                <c:pt idx="1677">
                  <c:v>1.53888E-4</c:v>
                </c:pt>
                <c:pt idx="1678">
                  <c:v>1.54072E-4</c:v>
                </c:pt>
                <c:pt idx="1679">
                  <c:v>1.5446599999999999E-4</c:v>
                </c:pt>
                <c:pt idx="1680">
                  <c:v>1.5462200000000001E-4</c:v>
                </c:pt>
                <c:pt idx="1681">
                  <c:v>1.5502999999999998E-4</c:v>
                </c:pt>
                <c:pt idx="1682">
                  <c:v>1.55224E-4</c:v>
                </c:pt>
                <c:pt idx="1683">
                  <c:v>1.5534199999999999E-4</c:v>
                </c:pt>
                <c:pt idx="1684">
                  <c:v>1.55632E-4</c:v>
                </c:pt>
                <c:pt idx="1685">
                  <c:v>1.5589E-4</c:v>
                </c:pt>
                <c:pt idx="1686">
                  <c:v>1.5609400000000001E-4</c:v>
                </c:pt>
                <c:pt idx="1687">
                  <c:v>1.56274E-4</c:v>
                </c:pt>
                <c:pt idx="1688">
                  <c:v>1.5669600000000001E-4</c:v>
                </c:pt>
                <c:pt idx="1689">
                  <c:v>1.5698400000000001E-4</c:v>
                </c:pt>
                <c:pt idx="1690">
                  <c:v>1.5720799999999999E-4</c:v>
                </c:pt>
                <c:pt idx="1691">
                  <c:v>1.5762599999999998E-4</c:v>
                </c:pt>
                <c:pt idx="1692">
                  <c:v>1.57808E-4</c:v>
                </c:pt>
                <c:pt idx="1693">
                  <c:v>1.5788999999999999E-4</c:v>
                </c:pt>
                <c:pt idx="1694">
                  <c:v>1.5821800000000001E-4</c:v>
                </c:pt>
                <c:pt idx="1695">
                  <c:v>1.58226E-4</c:v>
                </c:pt>
                <c:pt idx="1696">
                  <c:v>1.58844E-4</c:v>
                </c:pt>
                <c:pt idx="1697">
                  <c:v>1.5898E-4</c:v>
                </c:pt>
                <c:pt idx="1698">
                  <c:v>1.59266E-4</c:v>
                </c:pt>
                <c:pt idx="1699">
                  <c:v>1.5955E-4</c:v>
                </c:pt>
                <c:pt idx="1700">
                  <c:v>1.59906E-4</c:v>
                </c:pt>
                <c:pt idx="1701">
                  <c:v>1.6007400000000001E-4</c:v>
                </c:pt>
                <c:pt idx="1702">
                  <c:v>1.6040799999999999E-4</c:v>
                </c:pt>
                <c:pt idx="1703">
                  <c:v>1.6058199999999999E-4</c:v>
                </c:pt>
                <c:pt idx="1704">
                  <c:v>1.6100000000000001E-4</c:v>
                </c:pt>
                <c:pt idx="1705">
                  <c:v>1.6115199999999999E-4</c:v>
                </c:pt>
                <c:pt idx="1706">
                  <c:v>1.6132599999999999E-4</c:v>
                </c:pt>
                <c:pt idx="1707">
                  <c:v>1.6165400000000001E-4</c:v>
                </c:pt>
                <c:pt idx="1708">
                  <c:v>1.6207400000000001E-4</c:v>
                </c:pt>
                <c:pt idx="1709">
                  <c:v>1.62318E-4</c:v>
                </c:pt>
                <c:pt idx="1710">
                  <c:v>1.62378E-4</c:v>
                </c:pt>
                <c:pt idx="1711">
                  <c:v>1.62604E-4</c:v>
                </c:pt>
                <c:pt idx="1712">
                  <c:v>1.6301999999999999E-4</c:v>
                </c:pt>
                <c:pt idx="1713">
                  <c:v>1.6322800000000002E-4</c:v>
                </c:pt>
                <c:pt idx="1714">
                  <c:v>1.6345000000000002E-4</c:v>
                </c:pt>
                <c:pt idx="1715">
                  <c:v>1.63728E-4</c:v>
                </c:pt>
                <c:pt idx="1716">
                  <c:v>1.6421E-4</c:v>
                </c:pt>
                <c:pt idx="1717">
                  <c:v>1.64306E-4</c:v>
                </c:pt>
                <c:pt idx="1718">
                  <c:v>1.6457399999999999E-4</c:v>
                </c:pt>
                <c:pt idx="1719">
                  <c:v>1.64852E-4</c:v>
                </c:pt>
                <c:pt idx="1720">
                  <c:v>1.65062E-4</c:v>
                </c:pt>
                <c:pt idx="1721">
                  <c:v>1.6542400000000001E-4</c:v>
                </c:pt>
                <c:pt idx="1722">
                  <c:v>1.6550399999999999E-4</c:v>
                </c:pt>
                <c:pt idx="1723">
                  <c:v>1.6575199999999999E-4</c:v>
                </c:pt>
                <c:pt idx="1724">
                  <c:v>1.6623000000000001E-4</c:v>
                </c:pt>
                <c:pt idx="1725">
                  <c:v>1.6634200000000001E-4</c:v>
                </c:pt>
                <c:pt idx="1726">
                  <c:v>1.6667200000000001E-4</c:v>
                </c:pt>
                <c:pt idx="1727">
                  <c:v>1.6676000000000001E-4</c:v>
                </c:pt>
                <c:pt idx="1728">
                  <c:v>1.6719E-4</c:v>
                </c:pt>
                <c:pt idx="1729">
                  <c:v>1.67484E-4</c:v>
                </c:pt>
                <c:pt idx="1730">
                  <c:v>1.6758999999999999E-4</c:v>
                </c:pt>
                <c:pt idx="1731">
                  <c:v>1.6791000000000001E-4</c:v>
                </c:pt>
                <c:pt idx="1732">
                  <c:v>1.6816800000000001E-4</c:v>
                </c:pt>
                <c:pt idx="1733">
                  <c:v>1.6831999999999999E-4</c:v>
                </c:pt>
                <c:pt idx="1734">
                  <c:v>1.68682E-4</c:v>
                </c:pt>
                <c:pt idx="1735">
                  <c:v>1.6888E-4</c:v>
                </c:pt>
                <c:pt idx="1736">
                  <c:v>1.69252E-4</c:v>
                </c:pt>
                <c:pt idx="1737">
                  <c:v>1.6945400000000001E-4</c:v>
                </c:pt>
                <c:pt idx="1738">
                  <c:v>1.6960600000000002E-4</c:v>
                </c:pt>
                <c:pt idx="1739">
                  <c:v>1.69772E-4</c:v>
                </c:pt>
                <c:pt idx="1740">
                  <c:v>1.7023599999999999E-4</c:v>
                </c:pt>
                <c:pt idx="1741">
                  <c:v>1.7052199999999999E-4</c:v>
                </c:pt>
                <c:pt idx="1742">
                  <c:v>1.7075199999999998E-4</c:v>
                </c:pt>
                <c:pt idx="1743">
                  <c:v>1.7100200000000001E-4</c:v>
                </c:pt>
                <c:pt idx="1744">
                  <c:v>1.7133200000000001E-4</c:v>
                </c:pt>
                <c:pt idx="1745">
                  <c:v>1.71478E-4</c:v>
                </c:pt>
                <c:pt idx="1746">
                  <c:v>1.7172800000000001E-4</c:v>
                </c:pt>
                <c:pt idx="1747">
                  <c:v>1.71888E-4</c:v>
                </c:pt>
                <c:pt idx="1748">
                  <c:v>1.7226200000000001E-4</c:v>
                </c:pt>
                <c:pt idx="1749">
                  <c:v>1.7254600000000001E-4</c:v>
                </c:pt>
                <c:pt idx="1750">
                  <c:v>1.7280999999999999E-4</c:v>
                </c:pt>
                <c:pt idx="1751">
                  <c:v>1.7303799999999998E-4</c:v>
                </c:pt>
                <c:pt idx="1752">
                  <c:v>1.7347799999999999E-4</c:v>
                </c:pt>
                <c:pt idx="1753">
                  <c:v>1.7353E-4</c:v>
                </c:pt>
                <c:pt idx="1754">
                  <c:v>1.73778E-4</c:v>
                </c:pt>
                <c:pt idx="1755">
                  <c:v>1.7399200000000001E-4</c:v>
                </c:pt>
                <c:pt idx="1756">
                  <c:v>1.7430599999999999E-4</c:v>
                </c:pt>
                <c:pt idx="1757">
                  <c:v>1.74506E-4</c:v>
                </c:pt>
                <c:pt idx="1758">
                  <c:v>1.7487200000000002E-4</c:v>
                </c:pt>
                <c:pt idx="1759">
                  <c:v>1.7501800000000001E-4</c:v>
                </c:pt>
                <c:pt idx="1760">
                  <c:v>1.75432E-4</c:v>
                </c:pt>
                <c:pt idx="1761">
                  <c:v>1.75718E-4</c:v>
                </c:pt>
                <c:pt idx="1762">
                  <c:v>1.75854E-4</c:v>
                </c:pt>
                <c:pt idx="1763">
                  <c:v>1.76026E-4</c:v>
                </c:pt>
                <c:pt idx="1764">
                  <c:v>1.7634199999999999E-4</c:v>
                </c:pt>
                <c:pt idx="1765">
                  <c:v>1.76632E-4</c:v>
                </c:pt>
                <c:pt idx="1766">
                  <c:v>1.7685999999999998E-4</c:v>
                </c:pt>
                <c:pt idx="1767">
                  <c:v>1.7706800000000001E-4</c:v>
                </c:pt>
                <c:pt idx="1768">
                  <c:v>1.7743199999999999E-4</c:v>
                </c:pt>
                <c:pt idx="1769">
                  <c:v>1.7767400000000001E-4</c:v>
                </c:pt>
                <c:pt idx="1770">
                  <c:v>1.77908E-4</c:v>
                </c:pt>
                <c:pt idx="1771">
                  <c:v>1.7823200000000001E-4</c:v>
                </c:pt>
                <c:pt idx="1772">
                  <c:v>1.7824799999999999E-4</c:v>
                </c:pt>
                <c:pt idx="1773">
                  <c:v>1.78708E-4</c:v>
                </c:pt>
                <c:pt idx="1774">
                  <c:v>1.7890000000000001E-4</c:v>
                </c:pt>
                <c:pt idx="1775">
                  <c:v>1.7925800000000001E-4</c:v>
                </c:pt>
                <c:pt idx="1776">
                  <c:v>1.7942199999999999E-4</c:v>
                </c:pt>
                <c:pt idx="1777">
                  <c:v>1.7980400000000002E-4</c:v>
                </c:pt>
                <c:pt idx="1778">
                  <c:v>1.7998599999999998E-4</c:v>
                </c:pt>
                <c:pt idx="1779">
                  <c:v>1.8013E-4</c:v>
                </c:pt>
                <c:pt idx="1780">
                  <c:v>1.80376E-4</c:v>
                </c:pt>
                <c:pt idx="1781">
                  <c:v>1.80674E-4</c:v>
                </c:pt>
                <c:pt idx="1782">
                  <c:v>1.8097400000000001E-4</c:v>
                </c:pt>
                <c:pt idx="1783">
                  <c:v>1.8129000000000002E-4</c:v>
                </c:pt>
                <c:pt idx="1784">
                  <c:v>1.81528E-4</c:v>
                </c:pt>
                <c:pt idx="1785">
                  <c:v>1.8162199999999999E-4</c:v>
                </c:pt>
                <c:pt idx="1786">
                  <c:v>1.8201400000000001E-4</c:v>
                </c:pt>
                <c:pt idx="1787">
                  <c:v>1.8227199999999998E-4</c:v>
                </c:pt>
                <c:pt idx="1788">
                  <c:v>1.8237399999999999E-4</c:v>
                </c:pt>
                <c:pt idx="1789">
                  <c:v>1.8275999999999999E-4</c:v>
                </c:pt>
                <c:pt idx="1790">
                  <c:v>1.8302800000000001E-4</c:v>
                </c:pt>
                <c:pt idx="1791">
                  <c:v>1.8322999999999999E-4</c:v>
                </c:pt>
                <c:pt idx="1792">
                  <c:v>1.8340199999999999E-4</c:v>
                </c:pt>
                <c:pt idx="1793">
                  <c:v>1.8378599999999999E-4</c:v>
                </c:pt>
                <c:pt idx="1794">
                  <c:v>1.8410799999999999E-4</c:v>
                </c:pt>
                <c:pt idx="1795">
                  <c:v>1.8425000000000001E-4</c:v>
                </c:pt>
                <c:pt idx="1796">
                  <c:v>1.8437799999999999E-4</c:v>
                </c:pt>
                <c:pt idx="1797">
                  <c:v>1.8493599999999999E-4</c:v>
                </c:pt>
                <c:pt idx="1798">
                  <c:v>1.8508000000000001E-4</c:v>
                </c:pt>
                <c:pt idx="1799">
                  <c:v>1.8521600000000001E-4</c:v>
                </c:pt>
                <c:pt idx="1800">
                  <c:v>1.8559199999999999E-4</c:v>
                </c:pt>
                <c:pt idx="1801">
                  <c:v>1.8593E-4</c:v>
                </c:pt>
                <c:pt idx="1802">
                  <c:v>1.8614599999999999E-4</c:v>
                </c:pt>
                <c:pt idx="1803">
                  <c:v>1.8624599999999999E-4</c:v>
                </c:pt>
                <c:pt idx="1804">
                  <c:v>1.8635200000000001E-4</c:v>
                </c:pt>
                <c:pt idx="1805">
                  <c:v>1.86758E-4</c:v>
                </c:pt>
                <c:pt idx="1806">
                  <c:v>1.8698199999999998E-4</c:v>
                </c:pt>
                <c:pt idx="1807">
                  <c:v>1.87324E-4</c:v>
                </c:pt>
                <c:pt idx="1808">
                  <c:v>1.8750399999999999E-4</c:v>
                </c:pt>
                <c:pt idx="1809">
                  <c:v>1.8779800000000001E-4</c:v>
                </c:pt>
                <c:pt idx="1810">
                  <c:v>1.8814599999999998E-4</c:v>
                </c:pt>
                <c:pt idx="1811">
                  <c:v>1.88192E-4</c:v>
                </c:pt>
                <c:pt idx="1812">
                  <c:v>1.8845599999999999E-4</c:v>
                </c:pt>
                <c:pt idx="1813">
                  <c:v>1.88882E-4</c:v>
                </c:pt>
                <c:pt idx="1814">
                  <c:v>1.8907399999999999E-4</c:v>
                </c:pt>
                <c:pt idx="1815">
                  <c:v>1.89266E-4</c:v>
                </c:pt>
                <c:pt idx="1816">
                  <c:v>1.8952800000000001E-4</c:v>
                </c:pt>
                <c:pt idx="1817">
                  <c:v>1.8991800000000002E-4</c:v>
                </c:pt>
                <c:pt idx="1818">
                  <c:v>1.9005000000000001E-4</c:v>
                </c:pt>
                <c:pt idx="1819">
                  <c:v>1.9027200000000001E-4</c:v>
                </c:pt>
                <c:pt idx="1820">
                  <c:v>1.9039E-4</c:v>
                </c:pt>
                <c:pt idx="1821">
                  <c:v>1.90664E-4</c:v>
                </c:pt>
                <c:pt idx="1822">
                  <c:v>1.91022E-4</c:v>
                </c:pt>
                <c:pt idx="1823">
                  <c:v>1.91232E-4</c:v>
                </c:pt>
                <c:pt idx="1824">
                  <c:v>1.9139999999999999E-4</c:v>
                </c:pt>
                <c:pt idx="1825">
                  <c:v>1.9162199999999999E-4</c:v>
                </c:pt>
                <c:pt idx="1826">
                  <c:v>1.9222799999999999E-4</c:v>
                </c:pt>
                <c:pt idx="1827">
                  <c:v>1.9227799999999999E-4</c:v>
                </c:pt>
                <c:pt idx="1828">
                  <c:v>1.9243400000000001E-4</c:v>
                </c:pt>
                <c:pt idx="1829">
                  <c:v>1.92618E-4</c:v>
                </c:pt>
                <c:pt idx="1830">
                  <c:v>1.93012E-4</c:v>
                </c:pt>
                <c:pt idx="1831">
                  <c:v>1.9321600000000001E-4</c:v>
                </c:pt>
                <c:pt idx="1832">
                  <c:v>1.9342599999999999E-4</c:v>
                </c:pt>
                <c:pt idx="1833">
                  <c:v>1.9375600000000001E-4</c:v>
                </c:pt>
                <c:pt idx="1834">
                  <c:v>1.9400400000000001E-4</c:v>
                </c:pt>
                <c:pt idx="1835">
                  <c:v>1.94324E-4</c:v>
                </c:pt>
                <c:pt idx="1836">
                  <c:v>1.9452600000000001E-4</c:v>
                </c:pt>
                <c:pt idx="1837">
                  <c:v>1.9449800000000001E-4</c:v>
                </c:pt>
                <c:pt idx="1838">
                  <c:v>1.9510400000000001E-4</c:v>
                </c:pt>
                <c:pt idx="1839">
                  <c:v>1.9539000000000001E-4</c:v>
                </c:pt>
                <c:pt idx="1840">
                  <c:v>1.9539399999999999E-4</c:v>
                </c:pt>
                <c:pt idx="1841">
                  <c:v>1.9580800000000001E-4</c:v>
                </c:pt>
                <c:pt idx="1842">
                  <c:v>1.9607399999999999E-4</c:v>
                </c:pt>
                <c:pt idx="1843">
                  <c:v>1.9632800000000001E-4</c:v>
                </c:pt>
                <c:pt idx="1844">
                  <c:v>1.9642800000000001E-4</c:v>
                </c:pt>
                <c:pt idx="1845">
                  <c:v>1.9647599999999998E-4</c:v>
                </c:pt>
                <c:pt idx="1846">
                  <c:v>1.9704800000000001E-4</c:v>
                </c:pt>
                <c:pt idx="1847">
                  <c:v>1.97386E-4</c:v>
                </c:pt>
                <c:pt idx="1848">
                  <c:v>1.9753000000000001E-4</c:v>
                </c:pt>
                <c:pt idx="1849">
                  <c:v>1.9776799999999999E-4</c:v>
                </c:pt>
                <c:pt idx="1850">
                  <c:v>1.98042E-4</c:v>
                </c:pt>
                <c:pt idx="1851">
                  <c:v>1.98276E-4</c:v>
                </c:pt>
                <c:pt idx="1852">
                  <c:v>1.9843600000000002E-4</c:v>
                </c:pt>
                <c:pt idx="1853">
                  <c:v>1.9862399999999997E-4</c:v>
                </c:pt>
                <c:pt idx="1854">
                  <c:v>1.9918599999999999E-4</c:v>
                </c:pt>
                <c:pt idx="1855">
                  <c:v>1.9945800000000001E-4</c:v>
                </c:pt>
                <c:pt idx="1856">
                  <c:v>1.9948000000000001E-4</c:v>
                </c:pt>
                <c:pt idx="1857">
                  <c:v>1.9970600000000002E-4</c:v>
                </c:pt>
                <c:pt idx="1858">
                  <c:v>2.0017199999999998E-4</c:v>
                </c:pt>
                <c:pt idx="1859">
                  <c:v>2.0032200000000001E-4</c:v>
                </c:pt>
                <c:pt idx="1860">
                  <c:v>2.00562E-4</c:v>
                </c:pt>
                <c:pt idx="1861">
                  <c:v>2.0067800000000001E-4</c:v>
                </c:pt>
                <c:pt idx="1862">
                  <c:v>2.0101E-4</c:v>
                </c:pt>
                <c:pt idx="1863">
                  <c:v>2.0125400000000002E-4</c:v>
                </c:pt>
                <c:pt idx="1864">
                  <c:v>2.0153400000000001E-4</c:v>
                </c:pt>
                <c:pt idx="1865">
                  <c:v>2.01578E-4</c:v>
                </c:pt>
                <c:pt idx="1866">
                  <c:v>2.0207799999999999E-4</c:v>
                </c:pt>
                <c:pt idx="1867">
                  <c:v>2.0224199999999999E-4</c:v>
                </c:pt>
                <c:pt idx="1868">
                  <c:v>2.0249800000000001E-4</c:v>
                </c:pt>
                <c:pt idx="1869">
                  <c:v>2.0258799999999999E-4</c:v>
                </c:pt>
                <c:pt idx="1870">
                  <c:v>2.0316599999999999E-4</c:v>
                </c:pt>
                <c:pt idx="1871">
                  <c:v>2.0326400000000001E-4</c:v>
                </c:pt>
                <c:pt idx="1872">
                  <c:v>2.0355400000000002E-4</c:v>
                </c:pt>
                <c:pt idx="1873">
                  <c:v>2.03592E-4</c:v>
                </c:pt>
                <c:pt idx="1874">
                  <c:v>2.0421400000000001E-4</c:v>
                </c:pt>
                <c:pt idx="1875">
                  <c:v>2.0458199999999997E-4</c:v>
                </c:pt>
                <c:pt idx="1876">
                  <c:v>2.05434E-4</c:v>
                </c:pt>
                <c:pt idx="1877">
                  <c:v>2.0664199999999999E-4</c:v>
                </c:pt>
                <c:pt idx="1878">
                  <c:v>2.0977399999999997E-4</c:v>
                </c:pt>
                <c:pt idx="1879">
                  <c:v>2.1179200000000001E-4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6A1-493F-AC5E-72EC2A648778}"/>
            </c:ext>
          </c:extLst>
        </c:ser>
        <c:ser>
          <c:idx val="1"/>
          <c:order val="1"/>
          <c:tx>
            <c:v>R F2</c:v>
          </c:tx>
          <c:spPr>
            <a:ln w="9525" cap="rnd">
              <a:solidFill>
                <a:schemeClr val="accent5">
                  <a:tint val="86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'test F1F4E3E4-4.3.2021'!$T$2:$T$1881</c:f>
              <c:numCache>
                <c:formatCode>General</c:formatCode>
                <c:ptCount val="1880"/>
                <c:pt idx="0">
                  <c:v>7.1412064314894081</c:v>
                </c:pt>
                <c:pt idx="1">
                  <c:v>7.1396862564262822</c:v>
                </c:pt>
                <c:pt idx="2">
                  <c:v>7.1537174375101422</c:v>
                </c:pt>
                <c:pt idx="3">
                  <c:v>7.1544045269692722</c:v>
                </c:pt>
                <c:pt idx="4">
                  <c:v>7.1536281178592418</c:v>
                </c:pt>
                <c:pt idx="5">
                  <c:v>7.1533998852658973</c:v>
                </c:pt>
                <c:pt idx="6">
                  <c:v>7.1535438823542057</c:v>
                </c:pt>
                <c:pt idx="7">
                  <c:v>7.1505350812780399</c:v>
                </c:pt>
                <c:pt idx="8">
                  <c:v>7.145811980159376</c:v>
                </c:pt>
                <c:pt idx="9">
                  <c:v>7.142903502592894</c:v>
                </c:pt>
                <c:pt idx="10">
                  <c:v>7.1493966502719504</c:v>
                </c:pt>
                <c:pt idx="11">
                  <c:v>7.1502115790158509</c:v>
                </c:pt>
                <c:pt idx="12">
                  <c:v>7.1514792669817409</c:v>
                </c:pt>
                <c:pt idx="13">
                  <c:v>7.152583836425408</c:v>
                </c:pt>
                <c:pt idx="14">
                  <c:v>7.151566888624183</c:v>
                </c:pt>
                <c:pt idx="15">
                  <c:v>7.1507928682304103</c:v>
                </c:pt>
                <c:pt idx="16">
                  <c:v>7.1511092779462473</c:v>
                </c:pt>
                <c:pt idx="17">
                  <c:v>7.149086031228693</c:v>
                </c:pt>
                <c:pt idx="18">
                  <c:v>7.1474497687495484</c:v>
                </c:pt>
                <c:pt idx="19">
                  <c:v>7.149487001396019</c:v>
                </c:pt>
                <c:pt idx="20">
                  <c:v>7.1495044060018138</c:v>
                </c:pt>
                <c:pt idx="21">
                  <c:v>7.1475160270456328</c:v>
                </c:pt>
                <c:pt idx="22">
                  <c:v>7.1480140253114035</c:v>
                </c:pt>
                <c:pt idx="23">
                  <c:v>7.149277904482215</c:v>
                </c:pt>
                <c:pt idx="24">
                  <c:v>7.1498581354056965</c:v>
                </c:pt>
                <c:pt idx="25">
                  <c:v>7.1494207369368361</c:v>
                </c:pt>
                <c:pt idx="26">
                  <c:v>7.1491869294893586</c:v>
                </c:pt>
                <c:pt idx="27">
                  <c:v>7.1497184177855795</c:v>
                </c:pt>
                <c:pt idx="28">
                  <c:v>7.1479294115885565</c:v>
                </c:pt>
                <c:pt idx="29">
                  <c:v>7.1503487833664536</c:v>
                </c:pt>
                <c:pt idx="30">
                  <c:v>7.1479956949994721</c:v>
                </c:pt>
                <c:pt idx="31">
                  <c:v>7.1489405294260564</c:v>
                </c:pt>
                <c:pt idx="32">
                  <c:v>7.1491320349570966</c:v>
                </c:pt>
                <c:pt idx="33">
                  <c:v>7.1501378692468336</c:v>
                </c:pt>
                <c:pt idx="34">
                  <c:v>7.1499423592889233</c:v>
                </c:pt>
                <c:pt idx="35">
                  <c:v>7.1502365170814031</c:v>
                </c:pt>
                <c:pt idx="36">
                  <c:v>7.1498555055081336</c:v>
                </c:pt>
                <c:pt idx="37">
                  <c:v>7.1488982874856122</c:v>
                </c:pt>
                <c:pt idx="38">
                  <c:v>7.1488214238227208</c:v>
                </c:pt>
                <c:pt idx="39">
                  <c:v>7.1490540483544169</c:v>
                </c:pt>
                <c:pt idx="40">
                  <c:v>7.1484221084161579</c:v>
                </c:pt>
                <c:pt idx="41">
                  <c:v>7.1496260868927548</c:v>
                </c:pt>
                <c:pt idx="42">
                  <c:v>7.1498106438434972</c:v>
                </c:pt>
                <c:pt idx="43">
                  <c:v>7.1507441113921333</c:v>
                </c:pt>
                <c:pt idx="44">
                  <c:v>7.1493043992923706</c:v>
                </c:pt>
                <c:pt idx="45">
                  <c:v>7.148365598020721</c:v>
                </c:pt>
                <c:pt idx="46">
                  <c:v>7.15089839494589</c:v>
                </c:pt>
                <c:pt idx="47">
                  <c:v>7.1495476613641626</c:v>
                </c:pt>
                <c:pt idx="48">
                  <c:v>7.1510549642780221</c:v>
                </c:pt>
                <c:pt idx="49">
                  <c:v>7.1493736312032246</c:v>
                </c:pt>
                <c:pt idx="50">
                  <c:v>7.1496612165025777</c:v>
                </c:pt>
                <c:pt idx="51">
                  <c:v>7.1511404742339488</c:v>
                </c:pt>
                <c:pt idx="52">
                  <c:v>7.1502401490714487</c:v>
                </c:pt>
                <c:pt idx="53">
                  <c:v>7.1500912612450316</c:v>
                </c:pt>
                <c:pt idx="54">
                  <c:v>7.1507997390478035</c:v>
                </c:pt>
                <c:pt idx="55">
                  <c:v>7.1508055930511043</c:v>
                </c:pt>
                <c:pt idx="56">
                  <c:v>7.1509477677805062</c:v>
                </c:pt>
                <c:pt idx="57">
                  <c:v>7.1504437495790931</c:v>
                </c:pt>
                <c:pt idx="58">
                  <c:v>7.1512975495997511</c:v>
                </c:pt>
                <c:pt idx="59">
                  <c:v>7.1508350241491545</c:v>
                </c:pt>
                <c:pt idx="60">
                  <c:v>7.1490044481026152</c:v>
                </c:pt>
                <c:pt idx="61">
                  <c:v>7.1512144551338412</c:v>
                </c:pt>
                <c:pt idx="62">
                  <c:v>7.1506512870235017</c:v>
                </c:pt>
                <c:pt idx="63">
                  <c:v>7.1512036511243355</c:v>
                </c:pt>
                <c:pt idx="64">
                  <c:v>7.1513052000298813</c:v>
                </c:pt>
                <c:pt idx="65">
                  <c:v>7.1514126376835243</c:v>
                </c:pt>
                <c:pt idx="66">
                  <c:v>7.1516373602979471</c:v>
                </c:pt>
                <c:pt idx="67">
                  <c:v>7.1513943868010381</c:v>
                </c:pt>
                <c:pt idx="68">
                  <c:v>7.1503534565954592</c:v>
                </c:pt>
                <c:pt idx="69">
                  <c:v>7.1522688839158919</c:v>
                </c:pt>
                <c:pt idx="70">
                  <c:v>7.1499967256833328</c:v>
                </c:pt>
                <c:pt idx="71">
                  <c:v>7.1514497847724199</c:v>
                </c:pt>
                <c:pt idx="72">
                  <c:v>7.1526930502668922</c:v>
                </c:pt>
                <c:pt idx="73">
                  <c:v>7.1506533302311439</c:v>
                </c:pt>
                <c:pt idx="74">
                  <c:v>7.1519108376582725</c:v>
                </c:pt>
                <c:pt idx="75">
                  <c:v>7.152359174080213</c:v>
                </c:pt>
                <c:pt idx="76">
                  <c:v>7.1510756139150207</c:v>
                </c:pt>
                <c:pt idx="77">
                  <c:v>7.1522114397253329</c:v>
                </c:pt>
                <c:pt idx="78">
                  <c:v>7.152604388560361</c:v>
                </c:pt>
                <c:pt idx="79">
                  <c:v>7.1519362226486534</c:v>
                </c:pt>
                <c:pt idx="80">
                  <c:v>7.1517899872868522</c:v>
                </c:pt>
                <c:pt idx="81">
                  <c:v>7.1520870095873308</c:v>
                </c:pt>
                <c:pt idx="82">
                  <c:v>7.1521325453810638</c:v>
                </c:pt>
                <c:pt idx="83">
                  <c:v>7.1519540042219525</c:v>
                </c:pt>
                <c:pt idx="84">
                  <c:v>7.1537387970652935</c:v>
                </c:pt>
                <c:pt idx="85">
                  <c:v>7.1510042053257976</c:v>
                </c:pt>
                <c:pt idx="86">
                  <c:v>7.1505256600645621</c:v>
                </c:pt>
                <c:pt idx="87">
                  <c:v>7.150236075836041</c:v>
                </c:pt>
                <c:pt idx="88">
                  <c:v>7.150141845224482</c:v>
                </c:pt>
                <c:pt idx="89">
                  <c:v>7.151584623389585</c:v>
                </c:pt>
                <c:pt idx="90">
                  <c:v>7.1526931937146419</c:v>
                </c:pt>
                <c:pt idx="91">
                  <c:v>7.1534356594071138</c:v>
                </c:pt>
                <c:pt idx="92">
                  <c:v>7.1538453381610445</c:v>
                </c:pt>
                <c:pt idx="93">
                  <c:v>7.1542878485107311</c:v>
                </c:pt>
                <c:pt idx="94">
                  <c:v>7.151685847316398</c:v>
                </c:pt>
                <c:pt idx="95">
                  <c:v>7.1549220053077196</c:v>
                </c:pt>
                <c:pt idx="96">
                  <c:v>7.1540227496848798</c:v>
                </c:pt>
                <c:pt idx="97">
                  <c:v>7.152556930995166</c:v>
                </c:pt>
                <c:pt idx="98">
                  <c:v>7.1522279140086074</c:v>
                </c:pt>
                <c:pt idx="99">
                  <c:v>7.153363385616359</c:v>
                </c:pt>
                <c:pt idx="100">
                  <c:v>7.1541853421647179</c:v>
                </c:pt>
                <c:pt idx="101">
                  <c:v>7.1534606223588071</c:v>
                </c:pt>
                <c:pt idx="102">
                  <c:v>7.1554271957701792</c:v>
                </c:pt>
                <c:pt idx="103">
                  <c:v>7.1540508406461489</c:v>
                </c:pt>
                <c:pt idx="104">
                  <c:v>7.1537884012725188</c:v>
                </c:pt>
                <c:pt idx="105">
                  <c:v>7.1546924985525626</c:v>
                </c:pt>
                <c:pt idx="106">
                  <c:v>7.1537898986874975</c:v>
                </c:pt>
                <c:pt idx="107">
                  <c:v>7.1540316973716731</c:v>
                </c:pt>
                <c:pt idx="108">
                  <c:v>7.1540253392550932</c:v>
                </c:pt>
                <c:pt idx="109">
                  <c:v>7.1531572754000061</c:v>
                </c:pt>
                <c:pt idx="110">
                  <c:v>7.1536590580059443</c:v>
                </c:pt>
                <c:pt idx="111">
                  <c:v>7.1537500836227661</c:v>
                </c:pt>
                <c:pt idx="112">
                  <c:v>7.1537898587272277</c:v>
                </c:pt>
                <c:pt idx="113">
                  <c:v>7.1541973473254474</c:v>
                </c:pt>
                <c:pt idx="114">
                  <c:v>7.155672557145186</c:v>
                </c:pt>
                <c:pt idx="115">
                  <c:v>7.1541785972291843</c:v>
                </c:pt>
                <c:pt idx="116">
                  <c:v>7.1537374230278141</c:v>
                </c:pt>
                <c:pt idx="117">
                  <c:v>7.1556339198156014</c:v>
                </c:pt>
                <c:pt idx="118">
                  <c:v>7.1536487476260628</c:v>
                </c:pt>
                <c:pt idx="119">
                  <c:v>7.1540704360746705</c:v>
                </c:pt>
                <c:pt idx="120">
                  <c:v>7.155160643034467</c:v>
                </c:pt>
                <c:pt idx="121">
                  <c:v>7.1545891413862188</c:v>
                </c:pt>
                <c:pt idx="122">
                  <c:v>7.1542242213010629</c:v>
                </c:pt>
                <c:pt idx="123">
                  <c:v>7.1553801891420994</c:v>
                </c:pt>
                <c:pt idx="124">
                  <c:v>7.1561071201839308</c:v>
                </c:pt>
                <c:pt idx="125">
                  <c:v>7.1568425921849954</c:v>
                </c:pt>
                <c:pt idx="126">
                  <c:v>7.1577621749887852</c:v>
                </c:pt>
                <c:pt idx="127">
                  <c:v>7.1553245120852491</c:v>
                </c:pt>
                <c:pt idx="128">
                  <c:v>7.1568635858417089</c:v>
                </c:pt>
                <c:pt idx="129">
                  <c:v>7.1581332459762477</c:v>
                </c:pt>
                <c:pt idx="130">
                  <c:v>7.1578903796531614</c:v>
                </c:pt>
                <c:pt idx="131">
                  <c:v>7.1559305368906649</c:v>
                </c:pt>
                <c:pt idx="132">
                  <c:v>7.1587720850114334</c:v>
                </c:pt>
                <c:pt idx="133">
                  <c:v>7.1572237410217099</c:v>
                </c:pt>
                <c:pt idx="134">
                  <c:v>7.1578240595953631</c:v>
                </c:pt>
                <c:pt idx="135">
                  <c:v>7.1588865346278103</c:v>
                </c:pt>
                <c:pt idx="136">
                  <c:v>7.1580159337398035</c:v>
                </c:pt>
                <c:pt idx="137">
                  <c:v>7.1581942375336425</c:v>
                </c:pt>
                <c:pt idx="138">
                  <c:v>7.1583277173386239</c:v>
                </c:pt>
                <c:pt idx="139">
                  <c:v>7.1588348948417835</c:v>
                </c:pt>
                <c:pt idx="140">
                  <c:v>7.1579698074856095</c:v>
                </c:pt>
                <c:pt idx="141">
                  <c:v>7.1570087421168749</c:v>
                </c:pt>
                <c:pt idx="142">
                  <c:v>7.1586540749340379</c:v>
                </c:pt>
                <c:pt idx="143">
                  <c:v>7.15860900564231</c:v>
                </c:pt>
                <c:pt idx="144">
                  <c:v>7.1566539067118153</c:v>
                </c:pt>
                <c:pt idx="145">
                  <c:v>7.1603019256697422</c:v>
                </c:pt>
                <c:pt idx="146">
                  <c:v>7.1588733559489697</c:v>
                </c:pt>
                <c:pt idx="147">
                  <c:v>7.1587181955555437</c:v>
                </c:pt>
                <c:pt idx="148">
                  <c:v>7.1591362023497913</c:v>
                </c:pt>
                <c:pt idx="149">
                  <c:v>7.1605034536152434</c:v>
                </c:pt>
                <c:pt idx="150">
                  <c:v>7.1565403519119268</c:v>
                </c:pt>
                <c:pt idx="151">
                  <c:v>7.1597748788050204</c:v>
                </c:pt>
                <c:pt idx="152">
                  <c:v>7.1606563532053791</c:v>
                </c:pt>
                <c:pt idx="153">
                  <c:v>7.1594787235455621</c:v>
                </c:pt>
                <c:pt idx="154">
                  <c:v>7.1589815997678379</c:v>
                </c:pt>
                <c:pt idx="155">
                  <c:v>7.1572930568870783</c:v>
                </c:pt>
                <c:pt idx="156">
                  <c:v>7.158078468798923</c:v>
                </c:pt>
                <c:pt idx="157">
                  <c:v>7.158506655367546</c:v>
                </c:pt>
                <c:pt idx="158">
                  <c:v>7.1593592871941638</c:v>
                </c:pt>
                <c:pt idx="159">
                  <c:v>7.1613265579387093</c:v>
                </c:pt>
                <c:pt idx="160">
                  <c:v>7.1582051163293245</c:v>
                </c:pt>
                <c:pt idx="161">
                  <c:v>7.1611926967326527</c:v>
                </c:pt>
                <c:pt idx="162">
                  <c:v>7.1618753429354411</c:v>
                </c:pt>
                <c:pt idx="163">
                  <c:v>7.1615399784979692</c:v>
                </c:pt>
                <c:pt idx="164">
                  <c:v>7.1613283468193147</c:v>
                </c:pt>
                <c:pt idx="165">
                  <c:v>7.1616181408595372</c:v>
                </c:pt>
                <c:pt idx="166">
                  <c:v>7.1625233139824864</c:v>
                </c:pt>
                <c:pt idx="167">
                  <c:v>7.1610848803969329</c:v>
                </c:pt>
                <c:pt idx="168">
                  <c:v>7.1624418185141048</c:v>
                </c:pt>
                <c:pt idx="169">
                  <c:v>7.1610981254344281</c:v>
                </c:pt>
                <c:pt idx="170">
                  <c:v>7.1597844603390328</c:v>
                </c:pt>
                <c:pt idx="171">
                  <c:v>7.1593544849798949</c:v>
                </c:pt>
                <c:pt idx="172">
                  <c:v>7.1604623914697907</c:v>
                </c:pt>
                <c:pt idx="173">
                  <c:v>7.1597358132854376</c:v>
                </c:pt>
                <c:pt idx="174">
                  <c:v>7.1609251203685318</c:v>
                </c:pt>
                <c:pt idx="175">
                  <c:v>7.1615537997889618</c:v>
                </c:pt>
                <c:pt idx="176">
                  <c:v>7.160147463153244</c:v>
                </c:pt>
                <c:pt idx="177">
                  <c:v>7.1608363026940332</c:v>
                </c:pt>
                <c:pt idx="178">
                  <c:v>7.1607656536343738</c:v>
                </c:pt>
                <c:pt idx="179">
                  <c:v>7.1633019770203052</c:v>
                </c:pt>
                <c:pt idx="180">
                  <c:v>7.1598234875717575</c:v>
                </c:pt>
                <c:pt idx="181">
                  <c:v>7.160555124505148</c:v>
                </c:pt>
                <c:pt idx="182">
                  <c:v>7.161374066339131</c:v>
                </c:pt>
                <c:pt idx="183">
                  <c:v>7.1610904998606131</c:v>
                </c:pt>
                <c:pt idx="184">
                  <c:v>7.1603026788110338</c:v>
                </c:pt>
                <c:pt idx="185">
                  <c:v>7.1621607049383016</c:v>
                </c:pt>
                <c:pt idx="186">
                  <c:v>7.1624074497482431</c:v>
                </c:pt>
                <c:pt idx="187">
                  <c:v>7.1600198971443625</c:v>
                </c:pt>
                <c:pt idx="188">
                  <c:v>7.1613245938883274</c:v>
                </c:pt>
                <c:pt idx="189">
                  <c:v>7.1620895552572499</c:v>
                </c:pt>
                <c:pt idx="190">
                  <c:v>7.1611613765368825</c:v>
                </c:pt>
                <c:pt idx="191">
                  <c:v>7.161184456240103</c:v>
                </c:pt>
                <c:pt idx="192">
                  <c:v>7.162933510556373</c:v>
                </c:pt>
                <c:pt idx="193">
                  <c:v>7.1624727084467468</c:v>
                </c:pt>
                <c:pt idx="194">
                  <c:v>7.1625210444945946</c:v>
                </c:pt>
                <c:pt idx="195">
                  <c:v>7.161317434839237</c:v>
                </c:pt>
                <c:pt idx="196">
                  <c:v>7.1631841808153318</c:v>
                </c:pt>
                <c:pt idx="197">
                  <c:v>7.1632886908710525</c:v>
                </c:pt>
                <c:pt idx="198">
                  <c:v>7.1638037681277265</c:v>
                </c:pt>
                <c:pt idx="199">
                  <c:v>7.1638911637275271</c:v>
                </c:pt>
                <c:pt idx="200">
                  <c:v>7.1650273156129458</c:v>
                </c:pt>
                <c:pt idx="201">
                  <c:v>7.1639210652809187</c:v>
                </c:pt>
                <c:pt idx="202">
                  <c:v>7.1636038297602198</c:v>
                </c:pt>
                <c:pt idx="203">
                  <c:v>7.163295968677474</c:v>
                </c:pt>
                <c:pt idx="204">
                  <c:v>7.1635524887812307</c:v>
                </c:pt>
                <c:pt idx="205">
                  <c:v>7.1631641162703694</c:v>
                </c:pt>
                <c:pt idx="206">
                  <c:v>7.1639021846824793</c:v>
                </c:pt>
                <c:pt idx="207">
                  <c:v>7.1630085176374063</c:v>
                </c:pt>
                <c:pt idx="208">
                  <c:v>7.1641388163938524</c:v>
                </c:pt>
                <c:pt idx="209">
                  <c:v>7.1639869239164558</c:v>
                </c:pt>
                <c:pt idx="210">
                  <c:v>7.1662186238394208</c:v>
                </c:pt>
                <c:pt idx="211">
                  <c:v>7.1636388777181894</c:v>
                </c:pt>
                <c:pt idx="212">
                  <c:v>7.1642954051653387</c:v>
                </c:pt>
                <c:pt idx="213">
                  <c:v>7.1662095388061235</c:v>
                </c:pt>
                <c:pt idx="214">
                  <c:v>7.1638002350403953</c:v>
                </c:pt>
                <c:pt idx="215">
                  <c:v>7.1650058231067639</c:v>
                </c:pt>
                <c:pt idx="216">
                  <c:v>7.1654634417149339</c:v>
                </c:pt>
                <c:pt idx="217">
                  <c:v>7.1640424985293913</c:v>
                </c:pt>
                <c:pt idx="218">
                  <c:v>7.1641669152418688</c:v>
                </c:pt>
                <c:pt idx="219">
                  <c:v>7.1644934141567198</c:v>
                </c:pt>
                <c:pt idx="220">
                  <c:v>7.1648174101222759</c:v>
                </c:pt>
                <c:pt idx="221">
                  <c:v>7.1651161203105014</c:v>
                </c:pt>
                <c:pt idx="222">
                  <c:v>7.1649982143131101</c:v>
                </c:pt>
                <c:pt idx="223">
                  <c:v>7.1647140836103862</c:v>
                </c:pt>
                <c:pt idx="224">
                  <c:v>7.1664252111047659</c:v>
                </c:pt>
                <c:pt idx="225">
                  <c:v>7.1645606585486821</c:v>
                </c:pt>
                <c:pt idx="226">
                  <c:v>7.1650012710520352</c:v>
                </c:pt>
                <c:pt idx="227">
                  <c:v>7.1660391896139028</c:v>
                </c:pt>
                <c:pt idx="228">
                  <c:v>7.1643821096919087</c:v>
                </c:pt>
                <c:pt idx="229">
                  <c:v>7.1650005702992967</c:v>
                </c:pt>
                <c:pt idx="230">
                  <c:v>7.1657630251266511</c:v>
                </c:pt>
                <c:pt idx="231">
                  <c:v>7.1652270125294262</c:v>
                </c:pt>
                <c:pt idx="232">
                  <c:v>7.1646129306036235</c:v>
                </c:pt>
                <c:pt idx="233">
                  <c:v>7.1653120981349439</c:v>
                </c:pt>
                <c:pt idx="234">
                  <c:v>7.1669816999028466</c:v>
                </c:pt>
                <c:pt idx="235">
                  <c:v>7.1663239030937911</c:v>
                </c:pt>
                <c:pt idx="236">
                  <c:v>7.1664465719948911</c:v>
                </c:pt>
                <c:pt idx="237">
                  <c:v>7.1686726620139893</c:v>
                </c:pt>
                <c:pt idx="238">
                  <c:v>7.1679672485127632</c:v>
                </c:pt>
                <c:pt idx="239">
                  <c:v>7.1653218978951898</c:v>
                </c:pt>
                <c:pt idx="240">
                  <c:v>7.165197435599679</c:v>
                </c:pt>
                <c:pt idx="241">
                  <c:v>7.1688133790531765</c:v>
                </c:pt>
                <c:pt idx="242">
                  <c:v>7.1656851878185073</c:v>
                </c:pt>
                <c:pt idx="243">
                  <c:v>7.1670582623700998</c:v>
                </c:pt>
                <c:pt idx="244">
                  <c:v>7.1657205365227599</c:v>
                </c:pt>
                <c:pt idx="245">
                  <c:v>7.1672542575213587</c:v>
                </c:pt>
                <c:pt idx="246">
                  <c:v>7.1652253408999975</c:v>
                </c:pt>
                <c:pt idx="247">
                  <c:v>7.1670988624712191</c:v>
                </c:pt>
                <c:pt idx="248">
                  <c:v>7.1681776158697765</c:v>
                </c:pt>
                <c:pt idx="249">
                  <c:v>7.166656851553542</c:v>
                </c:pt>
                <c:pt idx="250">
                  <c:v>7.1667967384970508</c:v>
                </c:pt>
                <c:pt idx="251">
                  <c:v>7.1674116535254679</c:v>
                </c:pt>
                <c:pt idx="252">
                  <c:v>7.1687597687621158</c:v>
                </c:pt>
                <c:pt idx="253">
                  <c:v>7.1667089918192364</c:v>
                </c:pt>
                <c:pt idx="254">
                  <c:v>7.1679583418125352</c:v>
                </c:pt>
                <c:pt idx="255">
                  <c:v>7.167813963603642</c:v>
                </c:pt>
                <c:pt idx="256">
                  <c:v>7.1682002103433655</c:v>
                </c:pt>
                <c:pt idx="257">
                  <c:v>7.167438328823831</c:v>
                </c:pt>
                <c:pt idx="258">
                  <c:v>7.1683389011348693</c:v>
                </c:pt>
                <c:pt idx="259">
                  <c:v>7.1694642824801109</c:v>
                </c:pt>
                <c:pt idx="260">
                  <c:v>7.168894989257053</c:v>
                </c:pt>
                <c:pt idx="261">
                  <c:v>7.1680721135541559</c:v>
                </c:pt>
                <c:pt idx="262">
                  <c:v>7.1696239695747535</c:v>
                </c:pt>
                <c:pt idx="263">
                  <c:v>7.1693665595419462</c:v>
                </c:pt>
                <c:pt idx="264">
                  <c:v>7.168782390280044</c:v>
                </c:pt>
                <c:pt idx="265">
                  <c:v>7.1679004205744983</c:v>
                </c:pt>
                <c:pt idx="266">
                  <c:v>7.1683702491669941</c:v>
                </c:pt>
                <c:pt idx="267">
                  <c:v>7.1694559551246515</c:v>
                </c:pt>
                <c:pt idx="268">
                  <c:v>7.165635313262591</c:v>
                </c:pt>
                <c:pt idx="269">
                  <c:v>7.167673097342349</c:v>
                </c:pt>
                <c:pt idx="270">
                  <c:v>7.1709499204840466</c:v>
                </c:pt>
                <c:pt idx="271">
                  <c:v>7.1693848779160243</c:v>
                </c:pt>
                <c:pt idx="272">
                  <c:v>7.1665205427294403</c:v>
                </c:pt>
                <c:pt idx="273">
                  <c:v>7.1684165007416016</c:v>
                </c:pt>
                <c:pt idx="274">
                  <c:v>7.1694544758677941</c:v>
                </c:pt>
                <c:pt idx="275">
                  <c:v>7.1669308581660811</c:v>
                </c:pt>
                <c:pt idx="276">
                  <c:v>7.1676867172723231</c:v>
                </c:pt>
                <c:pt idx="277">
                  <c:v>7.1681854987763769</c:v>
                </c:pt>
                <c:pt idx="278">
                  <c:v>7.1683403096561991</c:v>
                </c:pt>
                <c:pt idx="279">
                  <c:v>7.168446466341015</c:v>
                </c:pt>
                <c:pt idx="280">
                  <c:v>7.1690833142048316</c:v>
                </c:pt>
                <c:pt idx="281">
                  <c:v>7.168271663563031</c:v>
                </c:pt>
                <c:pt idx="282">
                  <c:v>7.1692918133971864</c:v>
                </c:pt>
                <c:pt idx="283">
                  <c:v>7.1693925197399011</c:v>
                </c:pt>
                <c:pt idx="284">
                  <c:v>7.1689247297918177</c:v>
                </c:pt>
                <c:pt idx="285">
                  <c:v>7.1707835310549752</c:v>
                </c:pt>
                <c:pt idx="286">
                  <c:v>7.1663068534343521</c:v>
                </c:pt>
                <c:pt idx="287">
                  <c:v>7.1678459306989364</c:v>
                </c:pt>
                <c:pt idx="288">
                  <c:v>7.167409994153493</c:v>
                </c:pt>
                <c:pt idx="289">
                  <c:v>7.1681482963627721</c:v>
                </c:pt>
                <c:pt idx="290">
                  <c:v>7.168933822622062</c:v>
                </c:pt>
                <c:pt idx="291">
                  <c:v>7.1689868220618935</c:v>
                </c:pt>
                <c:pt idx="292">
                  <c:v>7.170555032857183</c:v>
                </c:pt>
                <c:pt idx="293">
                  <c:v>7.1694696422098723</c:v>
                </c:pt>
                <c:pt idx="294">
                  <c:v>7.1696709809157833</c:v>
                </c:pt>
                <c:pt idx="295">
                  <c:v>7.1696188873507971</c:v>
                </c:pt>
                <c:pt idx="296">
                  <c:v>7.1704246632409561</c:v>
                </c:pt>
                <c:pt idx="297">
                  <c:v>7.1716700320385156</c:v>
                </c:pt>
                <c:pt idx="298">
                  <c:v>7.1679509874830796</c:v>
                </c:pt>
                <c:pt idx="299">
                  <c:v>7.1680464989510604</c:v>
                </c:pt>
                <c:pt idx="300">
                  <c:v>7.1699964089591059</c:v>
                </c:pt>
                <c:pt idx="301">
                  <c:v>7.1697762814769268</c:v>
                </c:pt>
                <c:pt idx="302">
                  <c:v>7.1675147524410505</c:v>
                </c:pt>
                <c:pt idx="303">
                  <c:v>7.1680441560646599</c:v>
                </c:pt>
                <c:pt idx="304">
                  <c:v>7.1700798981908154</c:v>
                </c:pt>
                <c:pt idx="305">
                  <c:v>7.169046673442236</c:v>
                </c:pt>
                <c:pt idx="306">
                  <c:v>7.1705053585887288</c:v>
                </c:pt>
                <c:pt idx="307">
                  <c:v>7.1694643723641498</c:v>
                </c:pt>
                <c:pt idx="308">
                  <c:v>7.1704700147663303</c:v>
                </c:pt>
                <c:pt idx="309">
                  <c:v>7.1691707877392474</c:v>
                </c:pt>
                <c:pt idx="310">
                  <c:v>7.1677012115415044</c:v>
                </c:pt>
                <c:pt idx="311">
                  <c:v>7.1676220472389627</c:v>
                </c:pt>
                <c:pt idx="312">
                  <c:v>7.1697816263759018</c:v>
                </c:pt>
                <c:pt idx="313">
                  <c:v>7.1698193298586927</c:v>
                </c:pt>
                <c:pt idx="314">
                  <c:v>7.1681623434401942</c:v>
                </c:pt>
                <c:pt idx="315">
                  <c:v>7.1713860179190192</c:v>
                </c:pt>
                <c:pt idx="316">
                  <c:v>7.1723649567243264</c:v>
                </c:pt>
                <c:pt idx="317">
                  <c:v>7.1720133968651272</c:v>
                </c:pt>
                <c:pt idx="318">
                  <c:v>7.168807184666897</c:v>
                </c:pt>
                <c:pt idx="319">
                  <c:v>7.1693713767440439</c:v>
                </c:pt>
                <c:pt idx="320">
                  <c:v>7.171136649399573</c:v>
                </c:pt>
                <c:pt idx="321">
                  <c:v>7.1699436157003866</c:v>
                </c:pt>
                <c:pt idx="322">
                  <c:v>7.1675079407194726</c:v>
                </c:pt>
                <c:pt idx="323">
                  <c:v>7.1679024439779209</c:v>
                </c:pt>
                <c:pt idx="324">
                  <c:v>7.1700988514083228</c:v>
                </c:pt>
                <c:pt idx="325">
                  <c:v>7.1693673575347194</c:v>
                </c:pt>
                <c:pt idx="326">
                  <c:v>7.1701721882325256</c:v>
                </c:pt>
                <c:pt idx="327">
                  <c:v>7.1697151005327084</c:v>
                </c:pt>
                <c:pt idx="328">
                  <c:v>7.17302666291544</c:v>
                </c:pt>
                <c:pt idx="329">
                  <c:v>7.1708525598335449</c:v>
                </c:pt>
                <c:pt idx="330">
                  <c:v>7.1704980974459289</c:v>
                </c:pt>
                <c:pt idx="331">
                  <c:v>7.1686376755026515</c:v>
                </c:pt>
                <c:pt idx="332">
                  <c:v>7.1705914855254571</c:v>
                </c:pt>
                <c:pt idx="333">
                  <c:v>7.1695884782872525</c:v>
                </c:pt>
                <c:pt idx="334">
                  <c:v>7.1684598913728568</c:v>
                </c:pt>
                <c:pt idx="335">
                  <c:v>7.1697781884256759</c:v>
                </c:pt>
                <c:pt idx="336">
                  <c:v>7.1713881038982734</c:v>
                </c:pt>
                <c:pt idx="337">
                  <c:v>7.172194700135595</c:v>
                </c:pt>
                <c:pt idx="338">
                  <c:v>7.1701629340036597</c:v>
                </c:pt>
                <c:pt idx="339">
                  <c:v>7.169852957475201</c:v>
                </c:pt>
                <c:pt idx="340">
                  <c:v>7.1736266739349546</c:v>
                </c:pt>
                <c:pt idx="341">
                  <c:v>7.1730557162618345</c:v>
                </c:pt>
                <c:pt idx="342">
                  <c:v>7.1717872629398913</c:v>
                </c:pt>
                <c:pt idx="343">
                  <c:v>7.1710631612762574</c:v>
                </c:pt>
                <c:pt idx="344">
                  <c:v>7.1711098646387494</c:v>
                </c:pt>
                <c:pt idx="345">
                  <c:v>7.1720425678354278</c:v>
                </c:pt>
                <c:pt idx="346">
                  <c:v>7.1693448959572867</c:v>
                </c:pt>
                <c:pt idx="347">
                  <c:v>7.1703523776876548</c:v>
                </c:pt>
                <c:pt idx="348">
                  <c:v>7.1745077218256599</c:v>
                </c:pt>
                <c:pt idx="349">
                  <c:v>7.1735490371575654</c:v>
                </c:pt>
                <c:pt idx="350">
                  <c:v>7.1711730376683906</c:v>
                </c:pt>
                <c:pt idx="351">
                  <c:v>7.1722780529242858</c:v>
                </c:pt>
                <c:pt idx="352">
                  <c:v>7.1715744737314218</c:v>
                </c:pt>
                <c:pt idx="353">
                  <c:v>7.1716685882675932</c:v>
                </c:pt>
                <c:pt idx="354">
                  <c:v>7.1693021863477639</c:v>
                </c:pt>
                <c:pt idx="355">
                  <c:v>7.1721756985739837</c:v>
                </c:pt>
                <c:pt idx="356">
                  <c:v>7.1722204726959653</c:v>
                </c:pt>
                <c:pt idx="357">
                  <c:v>7.1742155504347425</c:v>
                </c:pt>
                <c:pt idx="358">
                  <c:v>7.1711886937630478</c:v>
                </c:pt>
                <c:pt idx="359">
                  <c:v>7.1714556943327352</c:v>
                </c:pt>
                <c:pt idx="360">
                  <c:v>7.1721957905421982</c:v>
                </c:pt>
                <c:pt idx="361">
                  <c:v>7.1737386983103875</c:v>
                </c:pt>
                <c:pt idx="362">
                  <c:v>7.1723260418357047</c:v>
                </c:pt>
                <c:pt idx="363">
                  <c:v>7.169203867847564</c:v>
                </c:pt>
                <c:pt idx="364">
                  <c:v>7.1722196241551766</c:v>
                </c:pt>
                <c:pt idx="365">
                  <c:v>7.1736997468013044</c:v>
                </c:pt>
                <c:pt idx="366">
                  <c:v>7.1720266370235795</c:v>
                </c:pt>
                <c:pt idx="367">
                  <c:v>7.1691615936915971</c:v>
                </c:pt>
                <c:pt idx="368">
                  <c:v>7.1719334795874294</c:v>
                </c:pt>
                <c:pt idx="369">
                  <c:v>7.1713354952903554</c:v>
                </c:pt>
                <c:pt idx="370">
                  <c:v>7.1735391127025423</c:v>
                </c:pt>
                <c:pt idx="371">
                  <c:v>7.1713849249190416</c:v>
                </c:pt>
                <c:pt idx="372">
                  <c:v>7.1712989833678797</c:v>
                </c:pt>
                <c:pt idx="373">
                  <c:v>7.171231581772715</c:v>
                </c:pt>
                <c:pt idx="374">
                  <c:v>7.1728592271798792</c:v>
                </c:pt>
                <c:pt idx="375">
                  <c:v>7.1710202328332375</c:v>
                </c:pt>
                <c:pt idx="376">
                  <c:v>7.17089440829771</c:v>
                </c:pt>
                <c:pt idx="377">
                  <c:v>7.1704131239457682</c:v>
                </c:pt>
                <c:pt idx="378">
                  <c:v>7.1718413342146823</c:v>
                </c:pt>
                <c:pt idx="379">
                  <c:v>7.1709897335055839</c:v>
                </c:pt>
                <c:pt idx="380">
                  <c:v>7.1699103280307508</c:v>
                </c:pt>
                <c:pt idx="381">
                  <c:v>7.1703306990381428</c:v>
                </c:pt>
                <c:pt idx="382">
                  <c:v>7.1731520382939529</c:v>
                </c:pt>
                <c:pt idx="383">
                  <c:v>7.1724951910814214</c:v>
                </c:pt>
                <c:pt idx="384">
                  <c:v>7.1704957780427687</c:v>
                </c:pt>
                <c:pt idx="385">
                  <c:v>7.1694947847028807</c:v>
                </c:pt>
                <c:pt idx="386">
                  <c:v>7.1710892162331437</c:v>
                </c:pt>
                <c:pt idx="387">
                  <c:v>7.1727750454004138</c:v>
                </c:pt>
                <c:pt idx="388">
                  <c:v>7.1698245278728621</c:v>
                </c:pt>
                <c:pt idx="389">
                  <c:v>7.1702397513123266</c:v>
                </c:pt>
                <c:pt idx="390">
                  <c:v>7.1719754652565237</c:v>
                </c:pt>
                <c:pt idx="391">
                  <c:v>7.1734185901587386</c:v>
                </c:pt>
                <c:pt idx="392">
                  <c:v>7.1711918273299498</c:v>
                </c:pt>
                <c:pt idx="393">
                  <c:v>7.1712551356662484</c:v>
                </c:pt>
                <c:pt idx="394">
                  <c:v>7.1714850190350923</c:v>
                </c:pt>
                <c:pt idx="395">
                  <c:v>7.1722152588509056</c:v>
                </c:pt>
                <c:pt idx="396">
                  <c:v>7.1709694805281661</c:v>
                </c:pt>
                <c:pt idx="397">
                  <c:v>7.1713794332011247</c:v>
                </c:pt>
                <c:pt idx="398">
                  <c:v>7.170660949314013</c:v>
                </c:pt>
                <c:pt idx="399">
                  <c:v>7.1729011063986787</c:v>
                </c:pt>
                <c:pt idx="400">
                  <c:v>7.1738692310279486</c:v>
                </c:pt>
                <c:pt idx="401">
                  <c:v>7.1722189774302123</c:v>
                </c:pt>
                <c:pt idx="402">
                  <c:v>7.1705283278321001</c:v>
                </c:pt>
                <c:pt idx="403">
                  <c:v>7.1718630786985909</c:v>
                </c:pt>
                <c:pt idx="404">
                  <c:v>7.1723769293216826</c:v>
                </c:pt>
                <c:pt idx="405">
                  <c:v>7.1719545198345029</c:v>
                </c:pt>
                <c:pt idx="406">
                  <c:v>7.1703376777978729</c:v>
                </c:pt>
                <c:pt idx="407">
                  <c:v>7.1720266496920253</c:v>
                </c:pt>
                <c:pt idx="408">
                  <c:v>7.173547027637996</c:v>
                </c:pt>
                <c:pt idx="409">
                  <c:v>7.1737507825784927</c:v>
                </c:pt>
                <c:pt idx="410">
                  <c:v>7.1717224068634238</c:v>
                </c:pt>
                <c:pt idx="411">
                  <c:v>7.1708910368041092</c:v>
                </c:pt>
                <c:pt idx="412">
                  <c:v>7.1723692382066968</c:v>
                </c:pt>
                <c:pt idx="413">
                  <c:v>7.1724642876354281</c:v>
                </c:pt>
                <c:pt idx="414">
                  <c:v>7.1705517643330365</c:v>
                </c:pt>
                <c:pt idx="415">
                  <c:v>7.1710899095936131</c:v>
                </c:pt>
                <c:pt idx="416">
                  <c:v>7.1720908388337978</c:v>
                </c:pt>
                <c:pt idx="417">
                  <c:v>7.1745322362743948</c:v>
                </c:pt>
                <c:pt idx="418">
                  <c:v>7.1736094958952341</c:v>
                </c:pt>
                <c:pt idx="419">
                  <c:v>7.170526656186226</c:v>
                </c:pt>
                <c:pt idx="420">
                  <c:v>7.1709742613964673</c:v>
                </c:pt>
                <c:pt idx="421">
                  <c:v>7.1730255970495111</c:v>
                </c:pt>
                <c:pt idx="422">
                  <c:v>7.1736763334544866</c:v>
                </c:pt>
                <c:pt idx="423">
                  <c:v>7.1731839967141751</c:v>
                </c:pt>
                <c:pt idx="424">
                  <c:v>7.1704202180234553</c:v>
                </c:pt>
                <c:pt idx="425">
                  <c:v>7.1717605600656977</c:v>
                </c:pt>
                <c:pt idx="426">
                  <c:v>7.1727896210547657</c:v>
                </c:pt>
                <c:pt idx="427">
                  <c:v>7.1736710077887036</c:v>
                </c:pt>
                <c:pt idx="428">
                  <c:v>7.1704002994816047</c:v>
                </c:pt>
                <c:pt idx="429">
                  <c:v>7.1717286639965021</c:v>
                </c:pt>
                <c:pt idx="430">
                  <c:v>7.1735782968676762</c:v>
                </c:pt>
                <c:pt idx="431">
                  <c:v>7.1733190301318093</c:v>
                </c:pt>
                <c:pt idx="432">
                  <c:v>7.1703297716160694</c:v>
                </c:pt>
                <c:pt idx="433">
                  <c:v>7.1718392064743002</c:v>
                </c:pt>
                <c:pt idx="434">
                  <c:v>7.1719452412448677</c:v>
                </c:pt>
                <c:pt idx="435">
                  <c:v>7.1739707987287336</c:v>
                </c:pt>
                <c:pt idx="436">
                  <c:v>7.1721095340687766</c:v>
                </c:pt>
                <c:pt idx="437">
                  <c:v>7.1700394387082156</c:v>
                </c:pt>
                <c:pt idx="438">
                  <c:v>7.1699924980190488</c:v>
                </c:pt>
                <c:pt idx="439">
                  <c:v>7.1730579295797536</c:v>
                </c:pt>
                <c:pt idx="440">
                  <c:v>7.1744744419804709</c:v>
                </c:pt>
                <c:pt idx="441">
                  <c:v>7.1721083208995831</c:v>
                </c:pt>
                <c:pt idx="442">
                  <c:v>7.1708826360799582</c:v>
                </c:pt>
                <c:pt idx="443">
                  <c:v>7.1706714814902739</c:v>
                </c:pt>
                <c:pt idx="444">
                  <c:v>7.1756766243109338</c:v>
                </c:pt>
                <c:pt idx="445">
                  <c:v>7.1740058574112471</c:v>
                </c:pt>
                <c:pt idx="446">
                  <c:v>7.1710797814087082</c:v>
                </c:pt>
                <c:pt idx="447">
                  <c:v>7.1723397499417771</c:v>
                </c:pt>
                <c:pt idx="448">
                  <c:v>7.1725386373067632</c:v>
                </c:pt>
                <c:pt idx="449">
                  <c:v>7.1744742581591581</c:v>
                </c:pt>
                <c:pt idx="450">
                  <c:v>7.1722818716793899</c:v>
                </c:pt>
                <c:pt idx="451">
                  <c:v>7.1709983529451709</c:v>
                </c:pt>
                <c:pt idx="452">
                  <c:v>7.1723066712534465</c:v>
                </c:pt>
                <c:pt idx="453">
                  <c:v>7.1743579235728419</c:v>
                </c:pt>
                <c:pt idx="454">
                  <c:v>7.1742858217624645</c:v>
                </c:pt>
                <c:pt idx="455">
                  <c:v>7.1727553464642586</c:v>
                </c:pt>
                <c:pt idx="456">
                  <c:v>7.1717249823538234</c:v>
                </c:pt>
                <c:pt idx="457">
                  <c:v>7.1708830945766699</c:v>
                </c:pt>
                <c:pt idx="458">
                  <c:v>7.1728817505060025</c:v>
                </c:pt>
                <c:pt idx="459">
                  <c:v>7.1736481461174577</c:v>
                </c:pt>
                <c:pt idx="460">
                  <c:v>7.170661434482394</c:v>
                </c:pt>
                <c:pt idx="461">
                  <c:v>7.1709147165279479</c:v>
                </c:pt>
                <c:pt idx="462">
                  <c:v>7.1722594485693101</c:v>
                </c:pt>
                <c:pt idx="463">
                  <c:v>7.1743444504309206</c:v>
                </c:pt>
                <c:pt idx="464">
                  <c:v>7.1708491916020849</c:v>
                </c:pt>
                <c:pt idx="465">
                  <c:v>7.1712648301842945</c:v>
                </c:pt>
                <c:pt idx="466">
                  <c:v>7.1709687326836065</c:v>
                </c:pt>
                <c:pt idx="467">
                  <c:v>7.1717773957016338</c:v>
                </c:pt>
                <c:pt idx="468">
                  <c:v>7.1733939797904185</c:v>
                </c:pt>
                <c:pt idx="469">
                  <c:v>7.170845170027432</c:v>
                </c:pt>
                <c:pt idx="470">
                  <c:v>7.1711342099168238</c:v>
                </c:pt>
                <c:pt idx="471">
                  <c:v>7.1725690622040705</c:v>
                </c:pt>
                <c:pt idx="472">
                  <c:v>7.1744645923792563</c:v>
                </c:pt>
                <c:pt idx="473">
                  <c:v>7.1745444152095494</c:v>
                </c:pt>
                <c:pt idx="474">
                  <c:v>7.1720990214978286</c:v>
                </c:pt>
                <c:pt idx="475">
                  <c:v>7.1729160029681029</c:v>
                </c:pt>
                <c:pt idx="476">
                  <c:v>7.1727936397170886</c:v>
                </c:pt>
                <c:pt idx="477">
                  <c:v>7.1760252920639864</c:v>
                </c:pt>
                <c:pt idx="478">
                  <c:v>7.1753253784047759</c:v>
                </c:pt>
                <c:pt idx="479">
                  <c:v>7.1713911160259078</c:v>
                </c:pt>
                <c:pt idx="480">
                  <c:v>7.1717081631865955</c:v>
                </c:pt>
                <c:pt idx="481">
                  <c:v>7.1735829998893834</c:v>
                </c:pt>
                <c:pt idx="482">
                  <c:v>7.174601547191406</c:v>
                </c:pt>
                <c:pt idx="483">
                  <c:v>7.174618857529298</c:v>
                </c:pt>
                <c:pt idx="484">
                  <c:v>7.1724298649745846</c:v>
                </c:pt>
                <c:pt idx="485">
                  <c:v>7.1729558911970974</c:v>
                </c:pt>
                <c:pt idx="486">
                  <c:v>7.1739924181912791</c:v>
                </c:pt>
                <c:pt idx="487">
                  <c:v>7.1766288731420884</c:v>
                </c:pt>
                <c:pt idx="488">
                  <c:v>7.1730257369097936</c:v>
                </c:pt>
                <c:pt idx="489">
                  <c:v>7.1727983867409275</c:v>
                </c:pt>
                <c:pt idx="490">
                  <c:v>7.1713850404349682</c:v>
                </c:pt>
                <c:pt idx="491">
                  <c:v>7.1749831773017849</c:v>
                </c:pt>
                <c:pt idx="492">
                  <c:v>7.174052988798727</c:v>
                </c:pt>
                <c:pt idx="493">
                  <c:v>7.1728974115873321</c:v>
                </c:pt>
                <c:pt idx="494">
                  <c:v>7.169915866305745</c:v>
                </c:pt>
                <c:pt idx="495">
                  <c:v>7.1722003002821477</c:v>
                </c:pt>
                <c:pt idx="496">
                  <c:v>7.1739371570903838</c:v>
                </c:pt>
                <c:pt idx="497">
                  <c:v>7.1721413403290617</c:v>
                </c:pt>
                <c:pt idx="498">
                  <c:v>7.1708218998487503</c:v>
                </c:pt>
                <c:pt idx="499">
                  <c:v>7.1711083149179782</c:v>
                </c:pt>
                <c:pt idx="500">
                  <c:v>7.1732156914619649</c:v>
                </c:pt>
                <c:pt idx="501">
                  <c:v>7.174128536674707</c:v>
                </c:pt>
                <c:pt idx="502">
                  <c:v>7.172820949434942</c:v>
                </c:pt>
                <c:pt idx="503">
                  <c:v>7.1713070490987887</c:v>
                </c:pt>
                <c:pt idx="504">
                  <c:v>7.1718017225973911</c:v>
                </c:pt>
                <c:pt idx="505">
                  <c:v>7.1764188806410196</c:v>
                </c:pt>
                <c:pt idx="506">
                  <c:v>7.1762375914053447</c:v>
                </c:pt>
                <c:pt idx="507">
                  <c:v>7.1742159264954797</c:v>
                </c:pt>
                <c:pt idx="508">
                  <c:v>7.1736383443422032</c:v>
                </c:pt>
                <c:pt idx="509">
                  <c:v>7.1743801671270191</c:v>
                </c:pt>
                <c:pt idx="510">
                  <c:v>7.1758526863873691</c:v>
                </c:pt>
                <c:pt idx="511">
                  <c:v>7.1766272519357921</c:v>
                </c:pt>
                <c:pt idx="512">
                  <c:v>7.1721272811497787</c:v>
                </c:pt>
                <c:pt idx="513">
                  <c:v>7.1707067807853822</c:v>
                </c:pt>
                <c:pt idx="514">
                  <c:v>7.1738263611767641</c:v>
                </c:pt>
                <c:pt idx="515">
                  <c:v>7.1766956393962129</c:v>
                </c:pt>
                <c:pt idx="516">
                  <c:v>7.1740096584292425</c:v>
                </c:pt>
                <c:pt idx="517">
                  <c:v>7.1724528039508799</c:v>
                </c:pt>
                <c:pt idx="518">
                  <c:v>7.1715952465847614</c:v>
                </c:pt>
                <c:pt idx="519">
                  <c:v>7.1743432104577582</c:v>
                </c:pt>
                <c:pt idx="520">
                  <c:v>7.1758361433043003</c:v>
                </c:pt>
                <c:pt idx="521">
                  <c:v>7.1732124116559088</c:v>
                </c:pt>
                <c:pt idx="522">
                  <c:v>7.1731119066661311</c:v>
                </c:pt>
                <c:pt idx="523">
                  <c:v>7.1727742271131945</c:v>
                </c:pt>
                <c:pt idx="524">
                  <c:v>7.1766042233576686</c:v>
                </c:pt>
                <c:pt idx="525">
                  <c:v>7.1758323776192245</c:v>
                </c:pt>
                <c:pt idx="526">
                  <c:v>7.1730869622484228</c:v>
                </c:pt>
                <c:pt idx="527">
                  <c:v>7.1729045708660859</c:v>
                </c:pt>
                <c:pt idx="528">
                  <c:v>7.1752531926387189</c:v>
                </c:pt>
                <c:pt idx="529">
                  <c:v>7.1767248988725427</c:v>
                </c:pt>
                <c:pt idx="530">
                  <c:v>7.1739932385930896</c:v>
                </c:pt>
                <c:pt idx="531">
                  <c:v>7.1720838625365424</c:v>
                </c:pt>
                <c:pt idx="532">
                  <c:v>7.1715207652198325</c:v>
                </c:pt>
                <c:pt idx="533">
                  <c:v>7.1739295184547611</c:v>
                </c:pt>
                <c:pt idx="534">
                  <c:v>7.1756815496618191</c:v>
                </c:pt>
                <c:pt idx="535">
                  <c:v>7.1741370537221467</c:v>
                </c:pt>
                <c:pt idx="536">
                  <c:v>7.1710622045252421</c:v>
                </c:pt>
                <c:pt idx="537">
                  <c:v>7.1715693120906021</c:v>
                </c:pt>
                <c:pt idx="538">
                  <c:v>7.1733305029011039</c:v>
                </c:pt>
                <c:pt idx="539">
                  <c:v>7.1749772807335042</c:v>
                </c:pt>
                <c:pt idx="540">
                  <c:v>7.1730525131759402</c:v>
                </c:pt>
                <c:pt idx="541">
                  <c:v>7.1723932109488331</c:v>
                </c:pt>
                <c:pt idx="542">
                  <c:v>7.1739312746499131</c:v>
                </c:pt>
                <c:pt idx="543">
                  <c:v>7.1754058180274214</c:v>
                </c:pt>
                <c:pt idx="544">
                  <c:v>7.1786151819664141</c:v>
                </c:pt>
                <c:pt idx="545">
                  <c:v>7.1750090011169103</c:v>
                </c:pt>
                <c:pt idx="546">
                  <c:v>7.1745842514538136</c:v>
                </c:pt>
                <c:pt idx="547">
                  <c:v>7.1719932037284524</c:v>
                </c:pt>
                <c:pt idx="548">
                  <c:v>7.1748121575516546</c:v>
                </c:pt>
                <c:pt idx="549">
                  <c:v>7.1764613212102102</c:v>
                </c:pt>
                <c:pt idx="550">
                  <c:v>7.1759504394959954</c:v>
                </c:pt>
                <c:pt idx="551">
                  <c:v>7.1723756975308559</c:v>
                </c:pt>
                <c:pt idx="552">
                  <c:v>7.1722272503813205</c:v>
                </c:pt>
                <c:pt idx="553">
                  <c:v>7.1752393627274955</c:v>
                </c:pt>
                <c:pt idx="554">
                  <c:v>7.1744811060033147</c:v>
                </c:pt>
                <c:pt idx="555">
                  <c:v>7.1779397559775147</c:v>
                </c:pt>
                <c:pt idx="556">
                  <c:v>7.5791939671605331</c:v>
                </c:pt>
                <c:pt idx="557">
                  <c:v>7.787763642944177</c:v>
                </c:pt>
                <c:pt idx="558">
                  <c:v>7.9496275966406502</c:v>
                </c:pt>
                <c:pt idx="559">
                  <c:v>8.1072889392639311</c:v>
                </c:pt>
                <c:pt idx="560">
                  <c:v>8.4112981015388648</c:v>
                </c:pt>
                <c:pt idx="561">
                  <c:v>8.5486826609809121</c:v>
                </c:pt>
                <c:pt idx="562">
                  <c:v>8.6893702531262509</c:v>
                </c:pt>
                <c:pt idx="563">
                  <c:v>8.8177645969681819</c:v>
                </c:pt>
                <c:pt idx="564">
                  <c:v>9.0820450823487651</c:v>
                </c:pt>
                <c:pt idx="565">
                  <c:v>9.2131654595732506</c:v>
                </c:pt>
                <c:pt idx="566">
                  <c:v>9.3368138674725518</c:v>
                </c:pt>
                <c:pt idx="567">
                  <c:v>9.4609565550320927</c:v>
                </c:pt>
                <c:pt idx="568">
                  <c:v>9.7202282519410339</c:v>
                </c:pt>
                <c:pt idx="569">
                  <c:v>9.8470446415875905</c:v>
                </c:pt>
                <c:pt idx="570">
                  <c:v>9.9778441924236461</c:v>
                </c:pt>
                <c:pt idx="571">
                  <c:v>10.101593283191587</c:v>
                </c:pt>
                <c:pt idx="572">
                  <c:v>10.340590568599509</c:v>
                </c:pt>
                <c:pt idx="573">
                  <c:v>10.463353365200383</c:v>
                </c:pt>
                <c:pt idx="574">
                  <c:v>10.580372039444054</c:v>
                </c:pt>
                <c:pt idx="575">
                  <c:v>10.697321199325916</c:v>
                </c:pt>
                <c:pt idx="576">
                  <c:v>10.94247180322505</c:v>
                </c:pt>
                <c:pt idx="577">
                  <c:v>11.056272193376703</c:v>
                </c:pt>
                <c:pt idx="578">
                  <c:v>11.177036098774089</c:v>
                </c:pt>
                <c:pt idx="579">
                  <c:v>11.292360541838089</c:v>
                </c:pt>
                <c:pt idx="580">
                  <c:v>11.537039565357809</c:v>
                </c:pt>
                <c:pt idx="581">
                  <c:v>11.66513191135251</c:v>
                </c:pt>
                <c:pt idx="582">
                  <c:v>11.785512043862322</c:v>
                </c:pt>
                <c:pt idx="583">
                  <c:v>11.905852308337257</c:v>
                </c:pt>
                <c:pt idx="584">
                  <c:v>12.152562443347485</c:v>
                </c:pt>
                <c:pt idx="585">
                  <c:v>12.275762734243536</c:v>
                </c:pt>
                <c:pt idx="586">
                  <c:v>12.404660728598159</c:v>
                </c:pt>
                <c:pt idx="587">
                  <c:v>12.530097692503944</c:v>
                </c:pt>
                <c:pt idx="588">
                  <c:v>12.779323340000252</c:v>
                </c:pt>
                <c:pt idx="589">
                  <c:v>12.901879651841785</c:v>
                </c:pt>
                <c:pt idx="590">
                  <c:v>13.018296057531263</c:v>
                </c:pt>
                <c:pt idx="591">
                  <c:v>13.146781527003741</c:v>
                </c:pt>
                <c:pt idx="592">
                  <c:v>13.399782911205991</c:v>
                </c:pt>
                <c:pt idx="593">
                  <c:v>13.528318596196504</c:v>
                </c:pt>
                <c:pt idx="594">
                  <c:v>13.653128067835354</c:v>
                </c:pt>
                <c:pt idx="595">
                  <c:v>13.775393586089658</c:v>
                </c:pt>
                <c:pt idx="596">
                  <c:v>14.018104914075243</c:v>
                </c:pt>
                <c:pt idx="597">
                  <c:v>14.141260448111716</c:v>
                </c:pt>
                <c:pt idx="598">
                  <c:v>14.263136676544308</c:v>
                </c:pt>
                <c:pt idx="599">
                  <c:v>14.380808126540803</c:v>
                </c:pt>
                <c:pt idx="600">
                  <c:v>14.610508826260521</c:v>
                </c:pt>
                <c:pt idx="601">
                  <c:v>14.73193095975199</c:v>
                </c:pt>
                <c:pt idx="602">
                  <c:v>14.848212708222393</c:v>
                </c:pt>
                <c:pt idx="603">
                  <c:v>14.964881225689574</c:v>
                </c:pt>
                <c:pt idx="604">
                  <c:v>15.195293193633566</c:v>
                </c:pt>
                <c:pt idx="605">
                  <c:v>15.308764199315723</c:v>
                </c:pt>
                <c:pt idx="606">
                  <c:v>15.423656487476819</c:v>
                </c:pt>
                <c:pt idx="607">
                  <c:v>15.531735189399814</c:v>
                </c:pt>
                <c:pt idx="608">
                  <c:v>15.751692276236112</c:v>
                </c:pt>
                <c:pt idx="609">
                  <c:v>15.868801189902531</c:v>
                </c:pt>
                <c:pt idx="610">
                  <c:v>15.97910414554557</c:v>
                </c:pt>
                <c:pt idx="611">
                  <c:v>16.067408315347762</c:v>
                </c:pt>
                <c:pt idx="612">
                  <c:v>16.264724502008381</c:v>
                </c:pt>
                <c:pt idx="613">
                  <c:v>16.361221119352628</c:v>
                </c:pt>
                <c:pt idx="614">
                  <c:v>16.45452647419209</c:v>
                </c:pt>
                <c:pt idx="615">
                  <c:v>16.55646595381954</c:v>
                </c:pt>
                <c:pt idx="616">
                  <c:v>16.72241154618569</c:v>
                </c:pt>
                <c:pt idx="617">
                  <c:v>16.796782561373952</c:v>
                </c:pt>
                <c:pt idx="618">
                  <c:v>16.880824249775038</c:v>
                </c:pt>
                <c:pt idx="619">
                  <c:v>16.961846688644272</c:v>
                </c:pt>
                <c:pt idx="620">
                  <c:v>17.12014376840121</c:v>
                </c:pt>
                <c:pt idx="621">
                  <c:v>17.206147901897015</c:v>
                </c:pt>
                <c:pt idx="622">
                  <c:v>17.260166538915822</c:v>
                </c:pt>
                <c:pt idx="623">
                  <c:v>17.319805949468471</c:v>
                </c:pt>
                <c:pt idx="624">
                  <c:v>17.455710847830652</c:v>
                </c:pt>
                <c:pt idx="625">
                  <c:v>17.524054726206028</c:v>
                </c:pt>
                <c:pt idx="626">
                  <c:v>17.605359640096577</c:v>
                </c:pt>
                <c:pt idx="627">
                  <c:v>17.670224383788774</c:v>
                </c:pt>
                <c:pt idx="628">
                  <c:v>17.755837437977767</c:v>
                </c:pt>
                <c:pt idx="629">
                  <c:v>17.808700768171139</c:v>
                </c:pt>
                <c:pt idx="630">
                  <c:v>17.864896121111585</c:v>
                </c:pt>
                <c:pt idx="631">
                  <c:v>17.920626685898544</c:v>
                </c:pt>
                <c:pt idx="632">
                  <c:v>17.985211208077697</c:v>
                </c:pt>
                <c:pt idx="633">
                  <c:v>18.066594036839167</c:v>
                </c:pt>
                <c:pt idx="634">
                  <c:v>18.107798497817353</c:v>
                </c:pt>
                <c:pt idx="635">
                  <c:v>18.160393129540935</c:v>
                </c:pt>
                <c:pt idx="636">
                  <c:v>18.215642192535935</c:v>
                </c:pt>
                <c:pt idx="637">
                  <c:v>18.318008742158014</c:v>
                </c:pt>
                <c:pt idx="638">
                  <c:v>18.368738096128478</c:v>
                </c:pt>
                <c:pt idx="639">
                  <c:v>18.395645040105659</c:v>
                </c:pt>
                <c:pt idx="640">
                  <c:v>18.437510632875924</c:v>
                </c:pt>
                <c:pt idx="641">
                  <c:v>18.519267591847093</c:v>
                </c:pt>
                <c:pt idx="642">
                  <c:v>18.573827592584784</c:v>
                </c:pt>
                <c:pt idx="643">
                  <c:v>18.623951100545796</c:v>
                </c:pt>
                <c:pt idx="644">
                  <c:v>18.659829586741186</c:v>
                </c:pt>
                <c:pt idx="645">
                  <c:v>18.708124504991034</c:v>
                </c:pt>
                <c:pt idx="646">
                  <c:v>18.741485093738856</c:v>
                </c:pt>
                <c:pt idx="647">
                  <c:v>18.776553549751007</c:v>
                </c:pt>
                <c:pt idx="648">
                  <c:v>18.82628481067983</c:v>
                </c:pt>
                <c:pt idx="649">
                  <c:v>18.902880021544952</c:v>
                </c:pt>
                <c:pt idx="650">
                  <c:v>18.918631859572447</c:v>
                </c:pt>
                <c:pt idx="651">
                  <c:v>18.949285551815752</c:v>
                </c:pt>
                <c:pt idx="652">
                  <c:v>18.979405870094016</c:v>
                </c:pt>
                <c:pt idx="653">
                  <c:v>19.058683077398683</c:v>
                </c:pt>
                <c:pt idx="654">
                  <c:v>19.099929946895561</c:v>
                </c:pt>
                <c:pt idx="655">
                  <c:v>19.118295847804848</c:v>
                </c:pt>
                <c:pt idx="656">
                  <c:v>19.125973939091072</c:v>
                </c:pt>
                <c:pt idx="657">
                  <c:v>19.177450496088024</c:v>
                </c:pt>
                <c:pt idx="658">
                  <c:v>19.21031629762301</c:v>
                </c:pt>
                <c:pt idx="659">
                  <c:v>19.249431449867011</c:v>
                </c:pt>
                <c:pt idx="660">
                  <c:v>19.298057515569628</c:v>
                </c:pt>
                <c:pt idx="661">
                  <c:v>19.311046570590996</c:v>
                </c:pt>
                <c:pt idx="662">
                  <c:v>19.335189413132149</c:v>
                </c:pt>
                <c:pt idx="663">
                  <c:v>19.356058689310988</c:v>
                </c:pt>
                <c:pt idx="664">
                  <c:v>19.37589611058317</c:v>
                </c:pt>
                <c:pt idx="665">
                  <c:v>19.444241450750482</c:v>
                </c:pt>
                <c:pt idx="666">
                  <c:v>19.466961841120099</c:v>
                </c:pt>
                <c:pt idx="667">
                  <c:v>19.470077958880641</c:v>
                </c:pt>
                <c:pt idx="668">
                  <c:v>19.488961568570168</c:v>
                </c:pt>
                <c:pt idx="669">
                  <c:v>19.528090059404256</c:v>
                </c:pt>
                <c:pt idx="670">
                  <c:v>19.550240453026955</c:v>
                </c:pt>
                <c:pt idx="671">
                  <c:v>19.579625324793</c:v>
                </c:pt>
                <c:pt idx="672">
                  <c:v>19.604450511294999</c:v>
                </c:pt>
                <c:pt idx="673">
                  <c:v>19.621211706742439</c:v>
                </c:pt>
                <c:pt idx="674">
                  <c:v>19.651826776753751</c:v>
                </c:pt>
                <c:pt idx="675">
                  <c:v>19.67271413249161</c:v>
                </c:pt>
                <c:pt idx="676">
                  <c:v>19.688979364094667</c:v>
                </c:pt>
                <c:pt idx="677">
                  <c:v>19.730706199185065</c:v>
                </c:pt>
                <c:pt idx="678">
                  <c:v>19.740649386949364</c:v>
                </c:pt>
                <c:pt idx="679">
                  <c:v>19.756003231162445</c:v>
                </c:pt>
                <c:pt idx="680">
                  <c:v>19.761768353240466</c:v>
                </c:pt>
                <c:pt idx="681">
                  <c:v>19.810080267957879</c:v>
                </c:pt>
                <c:pt idx="682">
                  <c:v>19.843816417916813</c:v>
                </c:pt>
                <c:pt idx="683">
                  <c:v>19.850205587257108</c:v>
                </c:pt>
                <c:pt idx="684">
                  <c:v>19.84389625890222</c:v>
                </c:pt>
                <c:pt idx="685">
                  <c:v>19.873966229826092</c:v>
                </c:pt>
                <c:pt idx="686">
                  <c:v>19.8874304705665</c:v>
                </c:pt>
                <c:pt idx="687">
                  <c:v>19.904130542307325</c:v>
                </c:pt>
                <c:pt idx="688">
                  <c:v>19.936777270591186</c:v>
                </c:pt>
                <c:pt idx="689">
                  <c:v>19.929832851717631</c:v>
                </c:pt>
                <c:pt idx="690">
                  <c:v>19.934569591137841</c:v>
                </c:pt>
                <c:pt idx="691">
                  <c:v>19.943842031874841</c:v>
                </c:pt>
                <c:pt idx="692">
                  <c:v>19.961911023644095</c:v>
                </c:pt>
                <c:pt idx="693">
                  <c:v>19.992058309156285</c:v>
                </c:pt>
                <c:pt idx="694">
                  <c:v>20.007872089841548</c:v>
                </c:pt>
                <c:pt idx="695">
                  <c:v>19.996042650236319</c:v>
                </c:pt>
                <c:pt idx="696">
                  <c:v>20.014853927025399</c:v>
                </c:pt>
                <c:pt idx="697">
                  <c:v>20.043238546573299</c:v>
                </c:pt>
                <c:pt idx="698">
                  <c:v>20.068037271434036</c:v>
                </c:pt>
                <c:pt idx="699">
                  <c:v>20.087438511493247</c:v>
                </c:pt>
                <c:pt idx="700">
                  <c:v>20.095243628898277</c:v>
                </c:pt>
                <c:pt idx="701">
                  <c:v>20.086926631965397</c:v>
                </c:pt>
                <c:pt idx="702">
                  <c:v>20.103578837431176</c:v>
                </c:pt>
                <c:pt idx="703">
                  <c:v>20.110846245680058</c:v>
                </c:pt>
                <c:pt idx="704">
                  <c:v>20.139657715628744</c:v>
                </c:pt>
                <c:pt idx="705">
                  <c:v>20.159234385102621</c:v>
                </c:pt>
                <c:pt idx="706">
                  <c:v>20.144322165743223</c:v>
                </c:pt>
                <c:pt idx="707">
                  <c:v>20.155180241220794</c:v>
                </c:pt>
                <c:pt idx="708">
                  <c:v>20.153044183667255</c:v>
                </c:pt>
                <c:pt idx="709">
                  <c:v>20.191173940993451</c:v>
                </c:pt>
                <c:pt idx="710">
                  <c:v>20.216368638423777</c:v>
                </c:pt>
                <c:pt idx="711">
                  <c:v>20.204920560797774</c:v>
                </c:pt>
                <c:pt idx="712">
                  <c:v>20.207333972612187</c:v>
                </c:pt>
                <c:pt idx="713">
                  <c:v>20.230521248053446</c:v>
                </c:pt>
                <c:pt idx="714">
                  <c:v>20.241656156364741</c:v>
                </c:pt>
                <c:pt idx="715">
                  <c:v>20.261575119462371</c:v>
                </c:pt>
                <c:pt idx="716">
                  <c:v>20.284068957743099</c:v>
                </c:pt>
                <c:pt idx="717">
                  <c:v>20.265073313801047</c:v>
                </c:pt>
                <c:pt idx="718">
                  <c:v>20.271093315600453</c:v>
                </c:pt>
                <c:pt idx="719">
                  <c:v>20.274825302547153</c:v>
                </c:pt>
                <c:pt idx="720">
                  <c:v>20.292252451580104</c:v>
                </c:pt>
                <c:pt idx="721">
                  <c:v>20.327724686947118</c:v>
                </c:pt>
                <c:pt idx="722">
                  <c:v>20.317688307668071</c:v>
                </c:pt>
                <c:pt idx="723">
                  <c:v>20.320327546191333</c:v>
                </c:pt>
                <c:pt idx="724">
                  <c:v>20.317728426110481</c:v>
                </c:pt>
                <c:pt idx="725">
                  <c:v>20.334584681987746</c:v>
                </c:pt>
                <c:pt idx="726">
                  <c:v>20.352955805290616</c:v>
                </c:pt>
                <c:pt idx="727">
                  <c:v>20.380978480959367</c:v>
                </c:pt>
                <c:pt idx="728">
                  <c:v>20.37447407583257</c:v>
                </c:pt>
                <c:pt idx="729">
                  <c:v>20.354194481103796</c:v>
                </c:pt>
                <c:pt idx="730">
                  <c:v>20.373201566437828</c:v>
                </c:pt>
                <c:pt idx="731">
                  <c:v>20.382490750733645</c:v>
                </c:pt>
                <c:pt idx="732">
                  <c:v>20.406998206030988</c:v>
                </c:pt>
                <c:pt idx="733">
                  <c:v>20.419734276708787</c:v>
                </c:pt>
                <c:pt idx="734">
                  <c:v>20.397256420655967</c:v>
                </c:pt>
                <c:pt idx="735">
                  <c:v>20.404285892316555</c:v>
                </c:pt>
                <c:pt idx="736">
                  <c:v>20.409601819251979</c:v>
                </c:pt>
                <c:pt idx="737">
                  <c:v>20.418879386735785</c:v>
                </c:pt>
                <c:pt idx="738">
                  <c:v>20.456775974715594</c:v>
                </c:pt>
                <c:pt idx="739">
                  <c:v>20.438390961290587</c:v>
                </c:pt>
                <c:pt idx="740">
                  <c:v>20.430111545027511</c:v>
                </c:pt>
                <c:pt idx="741">
                  <c:v>20.435017366715932</c:v>
                </c:pt>
                <c:pt idx="742">
                  <c:v>20.458946874050579</c:v>
                </c:pt>
                <c:pt idx="743">
                  <c:v>20.477740663992435</c:v>
                </c:pt>
                <c:pt idx="744">
                  <c:v>20.500913126203848</c:v>
                </c:pt>
                <c:pt idx="745">
                  <c:v>20.49902152050209</c:v>
                </c:pt>
                <c:pt idx="746">
                  <c:v>20.474992512659796</c:v>
                </c:pt>
                <c:pt idx="747">
                  <c:v>20.480936502580704</c:v>
                </c:pt>
                <c:pt idx="748">
                  <c:v>20.48252486348569</c:v>
                </c:pt>
                <c:pt idx="749">
                  <c:v>20.490690235632723</c:v>
                </c:pt>
                <c:pt idx="750">
                  <c:v>20.515465187229204</c:v>
                </c:pt>
                <c:pt idx="751">
                  <c:v>20.508377054131547</c:v>
                </c:pt>
                <c:pt idx="752">
                  <c:v>20.507680053303652</c:v>
                </c:pt>
                <c:pt idx="753">
                  <c:v>20.52282599124743</c:v>
                </c:pt>
                <c:pt idx="754">
                  <c:v>20.55168727966403</c:v>
                </c:pt>
                <c:pt idx="755">
                  <c:v>20.564378986717902</c:v>
                </c:pt>
                <c:pt idx="756">
                  <c:v>20.566576779879927</c:v>
                </c:pt>
                <c:pt idx="757">
                  <c:v>20.549048085779727</c:v>
                </c:pt>
                <c:pt idx="758">
                  <c:v>20.558328500512044</c:v>
                </c:pt>
                <c:pt idx="759">
                  <c:v>20.560772189560687</c:v>
                </c:pt>
                <c:pt idx="760">
                  <c:v>20.584771864220052</c:v>
                </c:pt>
                <c:pt idx="761">
                  <c:v>20.601154512215523</c:v>
                </c:pt>
                <c:pt idx="762">
                  <c:v>20.57157608181414</c:v>
                </c:pt>
                <c:pt idx="763">
                  <c:v>20.576391039048083</c:v>
                </c:pt>
                <c:pt idx="764">
                  <c:v>20.578099683386029</c:v>
                </c:pt>
                <c:pt idx="765">
                  <c:v>20.582580315179015</c:v>
                </c:pt>
                <c:pt idx="766">
                  <c:v>20.600832117461731</c:v>
                </c:pt>
                <c:pt idx="767">
                  <c:v>20.592439624868494</c:v>
                </c:pt>
                <c:pt idx="768">
                  <c:v>20.580012659814059</c:v>
                </c:pt>
                <c:pt idx="769">
                  <c:v>20.581116494383384</c:v>
                </c:pt>
                <c:pt idx="770">
                  <c:v>20.596552079311756</c:v>
                </c:pt>
                <c:pt idx="771">
                  <c:v>20.612750186055386</c:v>
                </c:pt>
                <c:pt idx="772">
                  <c:v>20.628547902867588</c:v>
                </c:pt>
                <c:pt idx="773">
                  <c:v>20.615985085657279</c:v>
                </c:pt>
                <c:pt idx="774">
                  <c:v>20.601441128250951</c:v>
                </c:pt>
                <c:pt idx="775">
                  <c:v>20.61225550044092</c:v>
                </c:pt>
                <c:pt idx="776">
                  <c:v>20.615939183754932</c:v>
                </c:pt>
                <c:pt idx="777">
                  <c:v>20.638224153381952</c:v>
                </c:pt>
                <c:pt idx="778">
                  <c:v>20.643829513629349</c:v>
                </c:pt>
                <c:pt idx="779">
                  <c:v>20.624175464262471</c:v>
                </c:pt>
                <c:pt idx="780">
                  <c:v>20.622836002057365</c:v>
                </c:pt>
                <c:pt idx="781">
                  <c:v>20.633202201127261</c:v>
                </c:pt>
                <c:pt idx="782">
                  <c:v>20.630919899113771</c:v>
                </c:pt>
                <c:pt idx="783">
                  <c:v>20.657017008350348</c:v>
                </c:pt>
                <c:pt idx="784">
                  <c:v>20.647822985054944</c:v>
                </c:pt>
                <c:pt idx="785">
                  <c:v>20.645975448173004</c:v>
                </c:pt>
                <c:pt idx="786">
                  <c:v>20.645233349570209</c:v>
                </c:pt>
                <c:pt idx="787">
                  <c:v>20.661511320877484</c:v>
                </c:pt>
                <c:pt idx="788">
                  <c:v>20.67314306777407</c:v>
                </c:pt>
                <c:pt idx="789">
                  <c:v>20.675153022685805</c:v>
                </c:pt>
                <c:pt idx="790">
                  <c:v>20.666647325887325</c:v>
                </c:pt>
                <c:pt idx="791">
                  <c:v>20.650297439911657</c:v>
                </c:pt>
                <c:pt idx="792">
                  <c:v>20.659130479713536</c:v>
                </c:pt>
                <c:pt idx="793">
                  <c:v>20.660378062134434</c:v>
                </c:pt>
                <c:pt idx="794">
                  <c:v>20.67427184525048</c:v>
                </c:pt>
                <c:pt idx="795">
                  <c:v>20.666677658792768</c:v>
                </c:pt>
                <c:pt idx="796">
                  <c:v>20.653912070963653</c:v>
                </c:pt>
                <c:pt idx="797">
                  <c:v>20.652169193499169</c:v>
                </c:pt>
                <c:pt idx="798">
                  <c:v>20.659164686166651</c:v>
                </c:pt>
                <c:pt idx="799">
                  <c:v>20.67754739148754</c:v>
                </c:pt>
                <c:pt idx="800">
                  <c:v>20.691680816496323</c:v>
                </c:pt>
                <c:pt idx="801">
                  <c:v>20.663553109352083</c:v>
                </c:pt>
                <c:pt idx="802">
                  <c:v>20.661132311497454</c:v>
                </c:pt>
                <c:pt idx="803">
                  <c:v>20.653076677150814</c:v>
                </c:pt>
                <c:pt idx="804">
                  <c:v>20.657224281328705</c:v>
                </c:pt>
                <c:pt idx="805">
                  <c:v>20.664490201793605</c:v>
                </c:pt>
                <c:pt idx="806">
                  <c:v>20.67764647628043</c:v>
                </c:pt>
                <c:pt idx="807">
                  <c:v>20.634925599936771</c:v>
                </c:pt>
                <c:pt idx="808">
                  <c:v>20.634254542979814</c:v>
                </c:pt>
                <c:pt idx="809">
                  <c:v>20.63888741832497</c:v>
                </c:pt>
                <c:pt idx="810">
                  <c:v>20.642336335354372</c:v>
                </c:pt>
                <c:pt idx="811">
                  <c:v>20.667167685873917</c:v>
                </c:pt>
                <c:pt idx="812">
                  <c:v>20.650686613957404</c:v>
                </c:pt>
                <c:pt idx="813">
                  <c:v>20.641129033680766</c:v>
                </c:pt>
                <c:pt idx="814">
                  <c:v>20.636935318722415</c:v>
                </c:pt>
                <c:pt idx="815">
                  <c:v>20.653879673352534</c:v>
                </c:pt>
                <c:pt idx="816">
                  <c:v>20.666614092836248</c:v>
                </c:pt>
                <c:pt idx="817">
                  <c:v>20.67914255898323</c:v>
                </c:pt>
                <c:pt idx="818">
                  <c:v>20.660731488354529</c:v>
                </c:pt>
                <c:pt idx="819">
                  <c:v>20.639362573986467</c:v>
                </c:pt>
                <c:pt idx="820">
                  <c:v>20.636401553146307</c:v>
                </c:pt>
                <c:pt idx="821">
                  <c:v>20.639137154362103</c:v>
                </c:pt>
                <c:pt idx="822">
                  <c:v>20.647067594753722</c:v>
                </c:pt>
                <c:pt idx="823">
                  <c:v>20.640912122219945</c:v>
                </c:pt>
                <c:pt idx="824">
                  <c:v>20.626956342776296</c:v>
                </c:pt>
                <c:pt idx="825">
                  <c:v>20.61658462578686</c:v>
                </c:pt>
                <c:pt idx="826">
                  <c:v>20.624201061006939</c:v>
                </c:pt>
                <c:pt idx="827">
                  <c:v>20.644095775561485</c:v>
                </c:pt>
                <c:pt idx="828">
                  <c:v>20.662954332816177</c:v>
                </c:pt>
                <c:pt idx="829">
                  <c:v>20.643325114246441</c:v>
                </c:pt>
                <c:pt idx="830">
                  <c:v>20.622438833509346</c:v>
                </c:pt>
                <c:pt idx="831">
                  <c:v>20.627977414223775</c:v>
                </c:pt>
                <c:pt idx="832">
                  <c:v>20.633535518511348</c:v>
                </c:pt>
                <c:pt idx="833">
                  <c:v>20.640985503751175</c:v>
                </c:pt>
                <c:pt idx="834">
                  <c:v>20.650601720325025</c:v>
                </c:pt>
                <c:pt idx="835">
                  <c:v>20.612083505840175</c:v>
                </c:pt>
                <c:pt idx="836">
                  <c:v>20.61344160560029</c:v>
                </c:pt>
                <c:pt idx="837">
                  <c:v>20.611819595562938</c:v>
                </c:pt>
                <c:pt idx="838">
                  <c:v>20.613486544521663</c:v>
                </c:pt>
                <c:pt idx="839">
                  <c:v>20.628411500398972</c:v>
                </c:pt>
                <c:pt idx="840">
                  <c:v>20.617834969707285</c:v>
                </c:pt>
                <c:pt idx="841">
                  <c:v>20.597091897070399</c:v>
                </c:pt>
                <c:pt idx="842">
                  <c:v>20.603861879954021</c:v>
                </c:pt>
                <c:pt idx="843">
                  <c:v>20.602302192929685</c:v>
                </c:pt>
                <c:pt idx="844">
                  <c:v>20.613398240148822</c:v>
                </c:pt>
                <c:pt idx="845">
                  <c:v>20.615202336600131</c:v>
                </c:pt>
                <c:pt idx="846">
                  <c:v>20.612623668545325</c:v>
                </c:pt>
                <c:pt idx="847">
                  <c:v>20.604097816172033</c:v>
                </c:pt>
                <c:pt idx="848">
                  <c:v>20.60427844603209</c:v>
                </c:pt>
                <c:pt idx="849">
                  <c:v>20.609177130688732</c:v>
                </c:pt>
                <c:pt idx="850">
                  <c:v>20.617725969342509</c:v>
                </c:pt>
                <c:pt idx="851">
                  <c:v>20.630959203784784</c:v>
                </c:pt>
                <c:pt idx="852">
                  <c:v>20.5989521569124</c:v>
                </c:pt>
                <c:pt idx="853">
                  <c:v>20.59923773264477</c:v>
                </c:pt>
                <c:pt idx="854">
                  <c:v>20.608727745079001</c:v>
                </c:pt>
                <c:pt idx="855">
                  <c:v>20.61657731160809</c:v>
                </c:pt>
                <c:pt idx="856">
                  <c:v>20.650060362217914</c:v>
                </c:pt>
                <c:pt idx="857">
                  <c:v>20.636747509467817</c:v>
                </c:pt>
                <c:pt idx="858">
                  <c:v>20.624288461157036</c:v>
                </c:pt>
                <c:pt idx="859">
                  <c:v>20.623322467825705</c:v>
                </c:pt>
                <c:pt idx="860">
                  <c:v>20.632567617673836</c:v>
                </c:pt>
                <c:pt idx="861">
                  <c:v>20.641032889737112</c:v>
                </c:pt>
                <c:pt idx="862">
                  <c:v>20.648944736177057</c:v>
                </c:pt>
                <c:pt idx="863">
                  <c:v>20.63701686924923</c:v>
                </c:pt>
                <c:pt idx="864">
                  <c:v>20.623031143764926</c:v>
                </c:pt>
                <c:pt idx="865">
                  <c:v>20.624228228380066</c:v>
                </c:pt>
                <c:pt idx="866">
                  <c:v>20.631002445936122</c:v>
                </c:pt>
                <c:pt idx="867">
                  <c:v>20.631228183087938</c:v>
                </c:pt>
                <c:pt idx="868">
                  <c:v>20.628763856620047</c:v>
                </c:pt>
                <c:pt idx="869">
                  <c:v>20.621005313168538</c:v>
                </c:pt>
                <c:pt idx="870">
                  <c:v>20.614790913848346</c:v>
                </c:pt>
                <c:pt idx="871">
                  <c:v>20.612715731226118</c:v>
                </c:pt>
                <c:pt idx="872">
                  <c:v>20.628000107952058</c:v>
                </c:pt>
                <c:pt idx="873">
                  <c:v>20.6408158190631</c:v>
                </c:pt>
                <c:pt idx="874">
                  <c:v>20.622458155310682</c:v>
                </c:pt>
                <c:pt idx="875">
                  <c:v>20.615783487720016</c:v>
                </c:pt>
                <c:pt idx="876">
                  <c:v>20.623174162110956</c:v>
                </c:pt>
                <c:pt idx="877">
                  <c:v>20.62549871754511</c:v>
                </c:pt>
                <c:pt idx="878">
                  <c:v>20.638884112596891</c:v>
                </c:pt>
                <c:pt idx="879">
                  <c:v>20.645931576641463</c:v>
                </c:pt>
                <c:pt idx="880">
                  <c:v>20.607583555166585</c:v>
                </c:pt>
                <c:pt idx="881">
                  <c:v>20.603989352794123</c:v>
                </c:pt>
                <c:pt idx="882">
                  <c:v>20.605635142740596</c:v>
                </c:pt>
                <c:pt idx="883">
                  <c:v>20.60603072718521</c:v>
                </c:pt>
                <c:pt idx="884">
                  <c:v>20.617910577617714</c:v>
                </c:pt>
                <c:pt idx="885">
                  <c:v>20.596837114243698</c:v>
                </c:pt>
                <c:pt idx="886">
                  <c:v>20.588806076812439</c:v>
                </c:pt>
                <c:pt idx="887">
                  <c:v>20.584917120321123</c:v>
                </c:pt>
                <c:pt idx="888">
                  <c:v>20.59444047904255</c:v>
                </c:pt>
                <c:pt idx="889">
                  <c:v>20.610240168173981</c:v>
                </c:pt>
                <c:pt idx="890">
                  <c:v>20.605217072520563</c:v>
                </c:pt>
                <c:pt idx="891">
                  <c:v>20.585881540081804</c:v>
                </c:pt>
                <c:pt idx="892">
                  <c:v>20.578530631346393</c:v>
                </c:pt>
                <c:pt idx="893">
                  <c:v>20.584304103812443</c:v>
                </c:pt>
                <c:pt idx="894">
                  <c:v>20.605224200081189</c:v>
                </c:pt>
                <c:pt idx="895">
                  <c:v>20.610096163777371</c:v>
                </c:pt>
                <c:pt idx="896">
                  <c:v>20.5873950496443</c:v>
                </c:pt>
                <c:pt idx="897">
                  <c:v>20.57347250889659</c:v>
                </c:pt>
                <c:pt idx="898">
                  <c:v>20.576484248139636</c:v>
                </c:pt>
                <c:pt idx="899">
                  <c:v>20.577317072844952</c:v>
                </c:pt>
                <c:pt idx="900">
                  <c:v>20.583056102616229</c:v>
                </c:pt>
                <c:pt idx="901">
                  <c:v>20.59149333206074</c:v>
                </c:pt>
                <c:pt idx="902">
                  <c:v>20.571115926978695</c:v>
                </c:pt>
                <c:pt idx="903">
                  <c:v>20.559823015413691</c:v>
                </c:pt>
                <c:pt idx="904">
                  <c:v>20.552824463653579</c:v>
                </c:pt>
                <c:pt idx="905">
                  <c:v>20.57243801276373</c:v>
                </c:pt>
                <c:pt idx="906">
                  <c:v>20.582779788165869</c:v>
                </c:pt>
                <c:pt idx="907">
                  <c:v>20.578816302523865</c:v>
                </c:pt>
                <c:pt idx="908">
                  <c:v>20.552922636191035</c:v>
                </c:pt>
                <c:pt idx="909">
                  <c:v>20.524801378612398</c:v>
                </c:pt>
                <c:pt idx="910">
                  <c:v>20.531464858542105</c:v>
                </c:pt>
                <c:pt idx="911">
                  <c:v>20.54111737546032</c:v>
                </c:pt>
                <c:pt idx="912">
                  <c:v>20.541169782043085</c:v>
                </c:pt>
                <c:pt idx="913">
                  <c:v>20.530353773119057</c:v>
                </c:pt>
                <c:pt idx="914">
                  <c:v>20.513382187142792</c:v>
                </c:pt>
                <c:pt idx="915">
                  <c:v>20.505760660890289</c:v>
                </c:pt>
                <c:pt idx="916">
                  <c:v>20.502660622623889</c:v>
                </c:pt>
                <c:pt idx="917">
                  <c:v>20.522401709017803</c:v>
                </c:pt>
                <c:pt idx="918">
                  <c:v>20.518284879238763</c:v>
                </c:pt>
                <c:pt idx="919">
                  <c:v>20.506035531441885</c:v>
                </c:pt>
                <c:pt idx="920">
                  <c:v>20.482573725700487</c:v>
                </c:pt>
                <c:pt idx="921">
                  <c:v>20.483676584905929</c:v>
                </c:pt>
                <c:pt idx="922">
                  <c:v>20.484629136904832</c:v>
                </c:pt>
                <c:pt idx="923">
                  <c:v>20.506293910019878</c:v>
                </c:pt>
                <c:pt idx="924">
                  <c:v>20.498748045271562</c:v>
                </c:pt>
                <c:pt idx="925">
                  <c:v>20.465693999425852</c:v>
                </c:pt>
                <c:pt idx="926">
                  <c:v>20.462720194099951</c:v>
                </c:pt>
                <c:pt idx="927">
                  <c:v>20.462513729580913</c:v>
                </c:pt>
                <c:pt idx="928">
                  <c:v>20.466807768268723</c:v>
                </c:pt>
                <c:pt idx="929">
                  <c:v>20.475164468796169</c:v>
                </c:pt>
                <c:pt idx="930">
                  <c:v>20.452459744701827</c:v>
                </c:pt>
                <c:pt idx="931">
                  <c:v>20.440635451490451</c:v>
                </c:pt>
                <c:pt idx="932">
                  <c:v>20.440892068247997</c:v>
                </c:pt>
                <c:pt idx="933">
                  <c:v>20.457321187650003</c:v>
                </c:pt>
                <c:pt idx="934">
                  <c:v>20.476881463674349</c:v>
                </c:pt>
                <c:pt idx="935">
                  <c:v>20.468330080116623</c:v>
                </c:pt>
                <c:pt idx="936">
                  <c:v>20.45549488358705</c:v>
                </c:pt>
                <c:pt idx="937">
                  <c:v>20.450557136155659</c:v>
                </c:pt>
                <c:pt idx="938">
                  <c:v>20.459622755619211</c:v>
                </c:pt>
                <c:pt idx="939">
                  <c:v>20.472139352334203</c:v>
                </c:pt>
                <c:pt idx="940">
                  <c:v>20.482756309995594</c:v>
                </c:pt>
                <c:pt idx="941">
                  <c:v>20.462757318706899</c:v>
                </c:pt>
                <c:pt idx="942">
                  <c:v>20.447166583121774</c:v>
                </c:pt>
                <c:pt idx="943">
                  <c:v>20.448466381204792</c:v>
                </c:pt>
                <c:pt idx="944">
                  <c:v>20.449997814892338</c:v>
                </c:pt>
                <c:pt idx="945">
                  <c:v>20.473944277646627</c:v>
                </c:pt>
                <c:pt idx="946">
                  <c:v>20.485625854187994</c:v>
                </c:pt>
                <c:pt idx="947">
                  <c:v>20.468116301599338</c:v>
                </c:pt>
                <c:pt idx="948">
                  <c:v>20.462156121088512</c:v>
                </c:pt>
                <c:pt idx="949">
                  <c:v>20.466151592408913</c:v>
                </c:pt>
                <c:pt idx="950">
                  <c:v>20.477204558991577</c:v>
                </c:pt>
                <c:pt idx="951">
                  <c:v>20.493422362191431</c:v>
                </c:pt>
                <c:pt idx="952">
                  <c:v>20.497336060465834</c:v>
                </c:pt>
                <c:pt idx="953">
                  <c:v>20.469621487307258</c:v>
                </c:pt>
                <c:pt idx="954">
                  <c:v>20.476656359123798</c:v>
                </c:pt>
                <c:pt idx="955">
                  <c:v>20.479982678996702</c:v>
                </c:pt>
                <c:pt idx="956">
                  <c:v>20.488548472971555</c:v>
                </c:pt>
                <c:pt idx="957">
                  <c:v>20.512746191889779</c:v>
                </c:pt>
                <c:pt idx="958">
                  <c:v>20.497424960952362</c:v>
                </c:pt>
                <c:pt idx="959">
                  <c:v>20.482883061214533</c:v>
                </c:pt>
                <c:pt idx="960">
                  <c:v>20.485076012612321</c:v>
                </c:pt>
                <c:pt idx="961">
                  <c:v>20.505188436953752</c:v>
                </c:pt>
                <c:pt idx="962">
                  <c:v>20.507642079032887</c:v>
                </c:pt>
                <c:pt idx="963">
                  <c:v>20.520473863473523</c:v>
                </c:pt>
                <c:pt idx="964">
                  <c:v>20.49413768060074</c:v>
                </c:pt>
                <c:pt idx="965">
                  <c:v>20.488729986240557</c:v>
                </c:pt>
                <c:pt idx="966">
                  <c:v>20.49834432570383</c:v>
                </c:pt>
                <c:pt idx="967">
                  <c:v>20.508367726246192</c:v>
                </c:pt>
                <c:pt idx="968">
                  <c:v>20.523710352666132</c:v>
                </c:pt>
                <c:pt idx="969">
                  <c:v>20.535158439189008</c:v>
                </c:pt>
                <c:pt idx="970">
                  <c:v>20.505566858088343</c:v>
                </c:pt>
                <c:pt idx="971">
                  <c:v>20.503121747797092</c:v>
                </c:pt>
                <c:pt idx="972">
                  <c:v>20.509292049333745</c:v>
                </c:pt>
                <c:pt idx="973">
                  <c:v>20.516851852539652</c:v>
                </c:pt>
                <c:pt idx="974">
                  <c:v>20.530361822245535</c:v>
                </c:pt>
                <c:pt idx="975">
                  <c:v>20.522182274424541</c:v>
                </c:pt>
                <c:pt idx="976">
                  <c:v>20.511543366579147</c:v>
                </c:pt>
                <c:pt idx="977">
                  <c:v>20.500974292940569</c:v>
                </c:pt>
                <c:pt idx="978">
                  <c:v>20.506612321292153</c:v>
                </c:pt>
                <c:pt idx="979">
                  <c:v>20.519402439089603</c:v>
                </c:pt>
                <c:pt idx="980">
                  <c:v>20.531333192266878</c:v>
                </c:pt>
                <c:pt idx="981">
                  <c:v>20.508361709565037</c:v>
                </c:pt>
                <c:pt idx="982">
                  <c:v>20.492449026015532</c:v>
                </c:pt>
                <c:pt idx="983">
                  <c:v>20.498594423403542</c:v>
                </c:pt>
                <c:pt idx="984">
                  <c:v>20.514076804749344</c:v>
                </c:pt>
                <c:pt idx="985">
                  <c:v>20.52756074165028</c:v>
                </c:pt>
                <c:pt idx="986">
                  <c:v>20.519279344134709</c:v>
                </c:pt>
                <c:pt idx="987">
                  <c:v>20.503511321856568</c:v>
                </c:pt>
                <c:pt idx="988">
                  <c:v>20.504574713428152</c:v>
                </c:pt>
                <c:pt idx="989">
                  <c:v>20.506146084271915</c:v>
                </c:pt>
                <c:pt idx="990">
                  <c:v>20.517048280180472</c:v>
                </c:pt>
                <c:pt idx="991">
                  <c:v>20.530380091514935</c:v>
                </c:pt>
                <c:pt idx="992">
                  <c:v>20.513218581129077</c:v>
                </c:pt>
                <c:pt idx="993">
                  <c:v>20.497705200800112</c:v>
                </c:pt>
                <c:pt idx="994">
                  <c:v>20.497804757196043</c:v>
                </c:pt>
                <c:pt idx="995">
                  <c:v>20.515263920197278</c:v>
                </c:pt>
                <c:pt idx="996">
                  <c:v>20.515321810637801</c:v>
                </c:pt>
                <c:pt idx="997">
                  <c:v>20.533623885179587</c:v>
                </c:pt>
                <c:pt idx="998">
                  <c:v>20.501712793209055</c:v>
                </c:pt>
                <c:pt idx="999">
                  <c:v>20.494800765572503</c:v>
                </c:pt>
                <c:pt idx="1000">
                  <c:v>20.488001330834607</c:v>
                </c:pt>
                <c:pt idx="1001">
                  <c:v>20.492930981327323</c:v>
                </c:pt>
                <c:pt idx="1002">
                  <c:v>20.502896238324219</c:v>
                </c:pt>
                <c:pt idx="1003">
                  <c:v>20.487350002499987</c:v>
                </c:pt>
                <c:pt idx="1004">
                  <c:v>20.465116455999365</c:v>
                </c:pt>
                <c:pt idx="1005">
                  <c:v>20.455821574468739</c:v>
                </c:pt>
                <c:pt idx="1006">
                  <c:v>20.472253982305951</c:v>
                </c:pt>
                <c:pt idx="1007">
                  <c:v>20.482675058671543</c:v>
                </c:pt>
                <c:pt idx="1008">
                  <c:v>20.485301175829726</c:v>
                </c:pt>
                <c:pt idx="1009">
                  <c:v>20.461192715926344</c:v>
                </c:pt>
                <c:pt idx="1010">
                  <c:v>20.434966012854989</c:v>
                </c:pt>
                <c:pt idx="1011">
                  <c:v>20.429769972312798</c:v>
                </c:pt>
                <c:pt idx="1012">
                  <c:v>20.43876023733457</c:v>
                </c:pt>
                <c:pt idx="1013">
                  <c:v>20.449702059687763</c:v>
                </c:pt>
                <c:pt idx="1014">
                  <c:v>20.440889674999433</c:v>
                </c:pt>
                <c:pt idx="1015">
                  <c:v>20.422692260049942</c:v>
                </c:pt>
                <c:pt idx="1016">
                  <c:v>20.416151503954111</c:v>
                </c:pt>
                <c:pt idx="1017">
                  <c:v>20.433806538221031</c:v>
                </c:pt>
                <c:pt idx="1018">
                  <c:v>20.456753016507594</c:v>
                </c:pt>
                <c:pt idx="1019">
                  <c:v>20.460134654642555</c:v>
                </c:pt>
                <c:pt idx="1020">
                  <c:v>20.443512062537589</c:v>
                </c:pt>
                <c:pt idx="1021">
                  <c:v>20.426049464674453</c:v>
                </c:pt>
                <c:pt idx="1022">
                  <c:v>20.415237573159473</c:v>
                </c:pt>
                <c:pt idx="1023">
                  <c:v>20.420690054149812</c:v>
                </c:pt>
                <c:pt idx="1024">
                  <c:v>20.430572415296055</c:v>
                </c:pt>
                <c:pt idx="1025">
                  <c:v>20.445498094233599</c:v>
                </c:pt>
                <c:pt idx="1026">
                  <c:v>20.426814625567637</c:v>
                </c:pt>
                <c:pt idx="1027">
                  <c:v>20.422819565990771</c:v>
                </c:pt>
                <c:pt idx="1028">
                  <c:v>20.428298645788722</c:v>
                </c:pt>
                <c:pt idx="1029">
                  <c:v>20.431797729507505</c:v>
                </c:pt>
                <c:pt idx="1030">
                  <c:v>20.44128076628559</c:v>
                </c:pt>
                <c:pt idx="1031">
                  <c:v>20.430685470532524</c:v>
                </c:pt>
                <c:pt idx="1032">
                  <c:v>20.411822076319623</c:v>
                </c:pt>
                <c:pt idx="1033">
                  <c:v>20.41220630086055</c:v>
                </c:pt>
                <c:pt idx="1034">
                  <c:v>20.433028527838456</c:v>
                </c:pt>
                <c:pt idx="1035">
                  <c:v>20.438528641947009</c:v>
                </c:pt>
                <c:pt idx="1036">
                  <c:v>20.464678590778838</c:v>
                </c:pt>
                <c:pt idx="1037">
                  <c:v>20.446220611865535</c:v>
                </c:pt>
                <c:pt idx="1038">
                  <c:v>20.425610186921364</c:v>
                </c:pt>
                <c:pt idx="1039">
                  <c:v>20.429669654934273</c:v>
                </c:pt>
                <c:pt idx="1040">
                  <c:v>20.446355182957685</c:v>
                </c:pt>
                <c:pt idx="1041">
                  <c:v>20.453000713416532</c:v>
                </c:pt>
                <c:pt idx="1042">
                  <c:v>20.45137542545384</c:v>
                </c:pt>
                <c:pt idx="1043">
                  <c:v>20.438902063519848</c:v>
                </c:pt>
                <c:pt idx="1044">
                  <c:v>20.43824380971413</c:v>
                </c:pt>
                <c:pt idx="1045">
                  <c:v>20.440594191945706</c:v>
                </c:pt>
                <c:pt idx="1046">
                  <c:v>20.451798575895065</c:v>
                </c:pt>
                <c:pt idx="1047">
                  <c:v>20.462642743639357</c:v>
                </c:pt>
                <c:pt idx="1048">
                  <c:v>20.440119443948856</c:v>
                </c:pt>
                <c:pt idx="1049">
                  <c:v>20.422247464095175</c:v>
                </c:pt>
                <c:pt idx="1050">
                  <c:v>20.424678063282911</c:v>
                </c:pt>
                <c:pt idx="1051">
                  <c:v>20.424071695072961</c:v>
                </c:pt>
                <c:pt idx="1052">
                  <c:v>20.437792012194205</c:v>
                </c:pt>
                <c:pt idx="1053">
                  <c:v>20.45658221350946</c:v>
                </c:pt>
                <c:pt idx="1054">
                  <c:v>20.429224675723844</c:v>
                </c:pt>
                <c:pt idx="1055">
                  <c:v>20.415593825057655</c:v>
                </c:pt>
                <c:pt idx="1056">
                  <c:v>20.411381690203346</c:v>
                </c:pt>
                <c:pt idx="1057">
                  <c:v>20.429460766750829</c:v>
                </c:pt>
                <c:pt idx="1058">
                  <c:v>20.440476741368254</c:v>
                </c:pt>
                <c:pt idx="1059">
                  <c:v>20.437782733594133</c:v>
                </c:pt>
                <c:pt idx="1060">
                  <c:v>20.425340624606381</c:v>
                </c:pt>
                <c:pt idx="1061">
                  <c:v>20.422994581595258</c:v>
                </c:pt>
                <c:pt idx="1062">
                  <c:v>20.424631607547855</c:v>
                </c:pt>
                <c:pt idx="1063">
                  <c:v>20.447748445984946</c:v>
                </c:pt>
                <c:pt idx="1064">
                  <c:v>20.462046102798102</c:v>
                </c:pt>
                <c:pt idx="1065">
                  <c:v>20.449816742398596</c:v>
                </c:pt>
                <c:pt idx="1066">
                  <c:v>20.435944147928314</c:v>
                </c:pt>
                <c:pt idx="1067">
                  <c:v>20.439299867391</c:v>
                </c:pt>
                <c:pt idx="1068">
                  <c:v>20.445982809105921</c:v>
                </c:pt>
                <c:pt idx="1069">
                  <c:v>20.454451581468184</c:v>
                </c:pt>
                <c:pt idx="1070">
                  <c:v>20.473586072096111</c:v>
                </c:pt>
                <c:pt idx="1071">
                  <c:v>20.43232769908365</c:v>
                </c:pt>
                <c:pt idx="1072">
                  <c:v>20.426484165840922</c:v>
                </c:pt>
                <c:pt idx="1073">
                  <c:v>20.428287403876968</c:v>
                </c:pt>
                <c:pt idx="1074">
                  <c:v>20.437542746155195</c:v>
                </c:pt>
                <c:pt idx="1075">
                  <c:v>20.463658770424811</c:v>
                </c:pt>
                <c:pt idx="1076">
                  <c:v>20.449166727280332</c:v>
                </c:pt>
                <c:pt idx="1077">
                  <c:v>20.430567489831745</c:v>
                </c:pt>
                <c:pt idx="1078">
                  <c:v>20.42777659066666</c:v>
                </c:pt>
                <c:pt idx="1079">
                  <c:v>20.438854707360267</c:v>
                </c:pt>
                <c:pt idx="1080">
                  <c:v>20.451406760690816</c:v>
                </c:pt>
                <c:pt idx="1081">
                  <c:v>20.464780791803154</c:v>
                </c:pt>
                <c:pt idx="1082">
                  <c:v>20.449636868354553</c:v>
                </c:pt>
                <c:pt idx="1083">
                  <c:v>20.440056997237882</c:v>
                </c:pt>
                <c:pt idx="1084">
                  <c:v>20.441618251516903</c:v>
                </c:pt>
                <c:pt idx="1085">
                  <c:v>20.449127440164222</c:v>
                </c:pt>
                <c:pt idx="1086">
                  <c:v>20.4646491759047</c:v>
                </c:pt>
                <c:pt idx="1087">
                  <c:v>20.449114189789981</c:v>
                </c:pt>
                <c:pt idx="1088">
                  <c:v>20.432484061302709</c:v>
                </c:pt>
                <c:pt idx="1089">
                  <c:v>20.42867303571099</c:v>
                </c:pt>
                <c:pt idx="1090">
                  <c:v>20.433096128114009</c:v>
                </c:pt>
                <c:pt idx="1091">
                  <c:v>20.448480544572909</c:v>
                </c:pt>
                <c:pt idx="1092">
                  <c:v>20.456666540115979</c:v>
                </c:pt>
                <c:pt idx="1093">
                  <c:v>20.441310015029401</c:v>
                </c:pt>
                <c:pt idx="1094">
                  <c:v>20.430313068247973</c:v>
                </c:pt>
                <c:pt idx="1095">
                  <c:v>20.428855048121136</c:v>
                </c:pt>
                <c:pt idx="1096">
                  <c:v>20.440482580610524</c:v>
                </c:pt>
                <c:pt idx="1097">
                  <c:v>20.448809167524523</c:v>
                </c:pt>
                <c:pt idx="1098">
                  <c:v>20.44859502696535</c:v>
                </c:pt>
                <c:pt idx="1099">
                  <c:v>20.434229048213211</c:v>
                </c:pt>
                <c:pt idx="1100">
                  <c:v>20.417164371362094</c:v>
                </c:pt>
                <c:pt idx="1101">
                  <c:v>20.41932976475918</c:v>
                </c:pt>
                <c:pt idx="1102">
                  <c:v>20.427218011721777</c:v>
                </c:pt>
                <c:pt idx="1103">
                  <c:v>20.432524491810288</c:v>
                </c:pt>
                <c:pt idx="1104">
                  <c:v>20.429006472867684</c:v>
                </c:pt>
                <c:pt idx="1105">
                  <c:v>20.410620628044818</c:v>
                </c:pt>
                <c:pt idx="1106">
                  <c:v>20.40620338071674</c:v>
                </c:pt>
                <c:pt idx="1107">
                  <c:v>20.407339272457932</c:v>
                </c:pt>
                <c:pt idx="1108">
                  <c:v>20.422680685086334</c:v>
                </c:pt>
                <c:pt idx="1109">
                  <c:v>20.437743078941363</c:v>
                </c:pt>
                <c:pt idx="1110">
                  <c:v>20.425933610924979</c:v>
                </c:pt>
                <c:pt idx="1111">
                  <c:v>20.412982869732655</c:v>
                </c:pt>
                <c:pt idx="1112">
                  <c:v>20.407631225448448</c:v>
                </c:pt>
                <c:pt idx="1113">
                  <c:v>20.415913603129503</c:v>
                </c:pt>
                <c:pt idx="1114">
                  <c:v>20.423003890030927</c:v>
                </c:pt>
                <c:pt idx="1115">
                  <c:v>20.431299270082516</c:v>
                </c:pt>
                <c:pt idx="1116">
                  <c:v>20.399672803577612</c:v>
                </c:pt>
                <c:pt idx="1117">
                  <c:v>20.400174257114426</c:v>
                </c:pt>
                <c:pt idx="1118">
                  <c:v>20.401448150493881</c:v>
                </c:pt>
                <c:pt idx="1119">
                  <c:v>20.410647967404149</c:v>
                </c:pt>
                <c:pt idx="1120">
                  <c:v>20.43556473393296</c:v>
                </c:pt>
                <c:pt idx="1121">
                  <c:v>20.426587580876493</c:v>
                </c:pt>
                <c:pt idx="1122">
                  <c:v>20.408195642301042</c:v>
                </c:pt>
                <c:pt idx="1123">
                  <c:v>20.405806158760779</c:v>
                </c:pt>
                <c:pt idx="1124">
                  <c:v>20.420028695738758</c:v>
                </c:pt>
                <c:pt idx="1125">
                  <c:v>20.437009831100713</c:v>
                </c:pt>
                <c:pt idx="1126">
                  <c:v>20.444870391425425</c:v>
                </c:pt>
                <c:pt idx="1127">
                  <c:v>20.425948870515352</c:v>
                </c:pt>
                <c:pt idx="1128">
                  <c:v>20.405010545954575</c:v>
                </c:pt>
                <c:pt idx="1129">
                  <c:v>20.40343448530696</c:v>
                </c:pt>
                <c:pt idx="1130">
                  <c:v>20.403364146439852</c:v>
                </c:pt>
                <c:pt idx="1131">
                  <c:v>20.409393844788131</c:v>
                </c:pt>
                <c:pt idx="1132">
                  <c:v>20.388476903868458</c:v>
                </c:pt>
                <c:pt idx="1133">
                  <c:v>20.366158038137254</c:v>
                </c:pt>
                <c:pt idx="1134">
                  <c:v>20.372724367826361</c:v>
                </c:pt>
                <c:pt idx="1135">
                  <c:v>20.368941745282545</c:v>
                </c:pt>
                <c:pt idx="1136">
                  <c:v>20.389892505712528</c:v>
                </c:pt>
                <c:pt idx="1137">
                  <c:v>20.391682829390788</c:v>
                </c:pt>
                <c:pt idx="1138">
                  <c:v>20.369765139149177</c:v>
                </c:pt>
                <c:pt idx="1139">
                  <c:v>20.350748040172565</c:v>
                </c:pt>
                <c:pt idx="1140">
                  <c:v>20.349140590204275</c:v>
                </c:pt>
                <c:pt idx="1141">
                  <c:v>20.350986818002713</c:v>
                </c:pt>
                <c:pt idx="1142">
                  <c:v>20.361511621020231</c:v>
                </c:pt>
                <c:pt idx="1143">
                  <c:v>20.365665417124298</c:v>
                </c:pt>
                <c:pt idx="1144">
                  <c:v>20.334722526207315</c:v>
                </c:pt>
                <c:pt idx="1145">
                  <c:v>20.328875978444547</c:v>
                </c:pt>
                <c:pt idx="1146">
                  <c:v>20.338290777146764</c:v>
                </c:pt>
                <c:pt idx="1147">
                  <c:v>20.344065833579425</c:v>
                </c:pt>
                <c:pt idx="1148">
                  <c:v>20.365715307544921</c:v>
                </c:pt>
                <c:pt idx="1149">
                  <c:v>20.343379117915386</c:v>
                </c:pt>
                <c:pt idx="1150">
                  <c:v>20.32946530506802</c:v>
                </c:pt>
                <c:pt idx="1151">
                  <c:v>20.32677528764874</c:v>
                </c:pt>
                <c:pt idx="1152">
                  <c:v>20.335660410338541</c:v>
                </c:pt>
                <c:pt idx="1153">
                  <c:v>20.345764601745085</c:v>
                </c:pt>
                <c:pt idx="1154">
                  <c:v>20.353149726891495</c:v>
                </c:pt>
                <c:pt idx="1155">
                  <c:v>20.333800153391564</c:v>
                </c:pt>
                <c:pt idx="1156">
                  <c:v>20.319032963398076</c:v>
                </c:pt>
                <c:pt idx="1157">
                  <c:v>20.318996218754418</c:v>
                </c:pt>
                <c:pt idx="1158">
                  <c:v>20.321582651342361</c:v>
                </c:pt>
                <c:pt idx="1159">
                  <c:v>20.338688451751025</c:v>
                </c:pt>
                <c:pt idx="1160">
                  <c:v>20.323424514605776</c:v>
                </c:pt>
                <c:pt idx="1161">
                  <c:v>20.309333676429667</c:v>
                </c:pt>
                <c:pt idx="1162">
                  <c:v>20.308334376874964</c:v>
                </c:pt>
                <c:pt idx="1163">
                  <c:v>20.308287178952249</c:v>
                </c:pt>
                <c:pt idx="1164">
                  <c:v>20.31907374378039</c:v>
                </c:pt>
                <c:pt idx="1165">
                  <c:v>20.339483186894363</c:v>
                </c:pt>
                <c:pt idx="1166">
                  <c:v>20.318286044041454</c:v>
                </c:pt>
                <c:pt idx="1167">
                  <c:v>20.308714061887748</c:v>
                </c:pt>
                <c:pt idx="1168">
                  <c:v>20.304988280365041</c:v>
                </c:pt>
                <c:pt idx="1169">
                  <c:v>20.324513924389098</c:v>
                </c:pt>
                <c:pt idx="1170">
                  <c:v>20.327806749389332</c:v>
                </c:pt>
                <c:pt idx="1171">
                  <c:v>20.342772914294919</c:v>
                </c:pt>
                <c:pt idx="1172">
                  <c:v>20.320340583713524</c:v>
                </c:pt>
                <c:pt idx="1173">
                  <c:v>20.308088886175543</c:v>
                </c:pt>
                <c:pt idx="1174">
                  <c:v>20.312676061348384</c:v>
                </c:pt>
                <c:pt idx="1175">
                  <c:v>20.316884644716641</c:v>
                </c:pt>
                <c:pt idx="1176">
                  <c:v>20.323466873591581</c:v>
                </c:pt>
                <c:pt idx="1177">
                  <c:v>20.325414676098635</c:v>
                </c:pt>
                <c:pt idx="1178">
                  <c:v>20.313066783159265</c:v>
                </c:pt>
                <c:pt idx="1179">
                  <c:v>20.313514516343901</c:v>
                </c:pt>
                <c:pt idx="1180">
                  <c:v>20.315173264754105</c:v>
                </c:pt>
                <c:pt idx="1181">
                  <c:v>20.332753975288298</c:v>
                </c:pt>
                <c:pt idx="1182">
                  <c:v>20.347787195605655</c:v>
                </c:pt>
                <c:pt idx="1183">
                  <c:v>20.334905712529391</c:v>
                </c:pt>
                <c:pt idx="1184">
                  <c:v>20.313197014551132</c:v>
                </c:pt>
                <c:pt idx="1185">
                  <c:v>20.3186615183368</c:v>
                </c:pt>
                <c:pt idx="1186">
                  <c:v>20.323242378361332</c:v>
                </c:pt>
                <c:pt idx="1187">
                  <c:v>20.336287292509446</c:v>
                </c:pt>
                <c:pt idx="1188">
                  <c:v>20.348680391639729</c:v>
                </c:pt>
                <c:pt idx="1189">
                  <c:v>20.312799780031579</c:v>
                </c:pt>
                <c:pt idx="1190">
                  <c:v>20.311779984017182</c:v>
                </c:pt>
                <c:pt idx="1191">
                  <c:v>20.307148699188772</c:v>
                </c:pt>
                <c:pt idx="1192">
                  <c:v>20.31342024907643</c:v>
                </c:pt>
                <c:pt idx="1193">
                  <c:v>20.345181032054008</c:v>
                </c:pt>
                <c:pt idx="1194">
                  <c:v>20.322234497900901</c:v>
                </c:pt>
                <c:pt idx="1195">
                  <c:v>20.305372200650712</c:v>
                </c:pt>
                <c:pt idx="1196">
                  <c:v>20.298603005693156</c:v>
                </c:pt>
                <c:pt idx="1197">
                  <c:v>20.300638905499532</c:v>
                </c:pt>
                <c:pt idx="1198">
                  <c:v>20.30789321970698</c:v>
                </c:pt>
                <c:pt idx="1199">
                  <c:v>20.314338744112415</c:v>
                </c:pt>
                <c:pt idx="1200">
                  <c:v>20.284391063591173</c:v>
                </c:pt>
                <c:pt idx="1201">
                  <c:v>20.265780543607868</c:v>
                </c:pt>
                <c:pt idx="1202">
                  <c:v>20.266851326309425</c:v>
                </c:pt>
                <c:pt idx="1203">
                  <c:v>20.271774062065663</c:v>
                </c:pt>
                <c:pt idx="1204">
                  <c:v>20.291469784326921</c:v>
                </c:pt>
                <c:pt idx="1205">
                  <c:v>20.27764124961864</c:v>
                </c:pt>
                <c:pt idx="1206">
                  <c:v>20.256402498227523</c:v>
                </c:pt>
                <c:pt idx="1207">
                  <c:v>20.247519375674809</c:v>
                </c:pt>
                <c:pt idx="1208">
                  <c:v>20.249280143120565</c:v>
                </c:pt>
                <c:pt idx="1209">
                  <c:v>20.257278542480115</c:v>
                </c:pt>
                <c:pt idx="1210">
                  <c:v>20.264367522842793</c:v>
                </c:pt>
                <c:pt idx="1211">
                  <c:v>20.24833759785292</c:v>
                </c:pt>
                <c:pt idx="1212">
                  <c:v>20.23830784776543</c:v>
                </c:pt>
                <c:pt idx="1213">
                  <c:v>20.240171693221555</c:v>
                </c:pt>
                <c:pt idx="1214">
                  <c:v>20.250273759152755</c:v>
                </c:pt>
                <c:pt idx="1215">
                  <c:v>20.270717867621777</c:v>
                </c:pt>
                <c:pt idx="1216">
                  <c:v>20.289218270350155</c:v>
                </c:pt>
                <c:pt idx="1217">
                  <c:v>20.245166277443793</c:v>
                </c:pt>
                <c:pt idx="1218">
                  <c:v>20.225074803673483</c:v>
                </c:pt>
                <c:pt idx="1219">
                  <c:v>20.222434384246537</c:v>
                </c:pt>
                <c:pt idx="1220">
                  <c:v>20.237578029950047</c:v>
                </c:pt>
                <c:pt idx="1221">
                  <c:v>20.245376556043215</c:v>
                </c:pt>
                <c:pt idx="1222">
                  <c:v>20.229374506326238</c:v>
                </c:pt>
                <c:pt idx="1223">
                  <c:v>20.211372989620177</c:v>
                </c:pt>
                <c:pt idx="1224">
                  <c:v>20.21890121845475</c:v>
                </c:pt>
                <c:pt idx="1225">
                  <c:v>20.225843203220283</c:v>
                </c:pt>
                <c:pt idx="1226">
                  <c:v>20.228591653740345</c:v>
                </c:pt>
                <c:pt idx="1227">
                  <c:v>20.242935986667312</c:v>
                </c:pt>
                <c:pt idx="1228">
                  <c:v>20.243276320551409</c:v>
                </c:pt>
                <c:pt idx="1229">
                  <c:v>20.220125268322082</c:v>
                </c:pt>
                <c:pt idx="1230">
                  <c:v>20.223779821637226</c:v>
                </c:pt>
                <c:pt idx="1231">
                  <c:v>20.229802409902895</c:v>
                </c:pt>
                <c:pt idx="1232">
                  <c:v>20.23547017986871</c:v>
                </c:pt>
                <c:pt idx="1233">
                  <c:v>20.264141921074227</c:v>
                </c:pt>
                <c:pt idx="1234">
                  <c:v>20.270855746560478</c:v>
                </c:pt>
                <c:pt idx="1235">
                  <c:v>20.294877670989315</c:v>
                </c:pt>
                <c:pt idx="1236">
                  <c:v>20.318065012434793</c:v>
                </c:pt>
                <c:pt idx="1237">
                  <c:v>20.386700234712777</c:v>
                </c:pt>
                <c:pt idx="1238">
                  <c:v>20.403642610365576</c:v>
                </c:pt>
                <c:pt idx="1239">
                  <c:v>20.420776060534415</c:v>
                </c:pt>
                <c:pt idx="1240">
                  <c:v>20.445701416531715</c:v>
                </c:pt>
                <c:pt idx="1241">
                  <c:v>20.509157915781991</c:v>
                </c:pt>
                <c:pt idx="1242">
                  <c:v>20.544784180840448</c:v>
                </c:pt>
                <c:pt idx="1243">
                  <c:v>20.572065907126859</c:v>
                </c:pt>
                <c:pt idx="1244">
                  <c:v>20.611424166999033</c:v>
                </c:pt>
                <c:pt idx="1245">
                  <c:v>20.681733652265521</c:v>
                </c:pt>
                <c:pt idx="1246">
                  <c:v>20.722326698363631</c:v>
                </c:pt>
                <c:pt idx="1247">
                  <c:v>20.766552566885231</c:v>
                </c:pt>
                <c:pt idx="1248">
                  <c:v>20.814825614552753</c:v>
                </c:pt>
                <c:pt idx="1249">
                  <c:v>20.919815118384136</c:v>
                </c:pt>
                <c:pt idx="1250">
                  <c:v>20.982256857415621</c:v>
                </c:pt>
                <c:pt idx="1251">
                  <c:v>21.030417376761456</c:v>
                </c:pt>
                <c:pt idx="1252">
                  <c:v>21.075981179958809</c:v>
                </c:pt>
                <c:pt idx="1253">
                  <c:v>21.197678632818999</c:v>
                </c:pt>
                <c:pt idx="1254">
                  <c:v>21.262873661083304</c:v>
                </c:pt>
                <c:pt idx="1255">
                  <c:v>21.325283657419142</c:v>
                </c:pt>
                <c:pt idx="1256">
                  <c:v>21.386728691321281</c:v>
                </c:pt>
                <c:pt idx="1257">
                  <c:v>21.496016138151006</c:v>
                </c:pt>
                <c:pt idx="1258">
                  <c:v>21.556807967101591</c:v>
                </c:pt>
                <c:pt idx="1259">
                  <c:v>21.626157801833337</c:v>
                </c:pt>
                <c:pt idx="1260">
                  <c:v>21.677064641196935</c:v>
                </c:pt>
                <c:pt idx="1261">
                  <c:v>21.800482902330224</c:v>
                </c:pt>
                <c:pt idx="1262">
                  <c:v>21.865815447676717</c:v>
                </c:pt>
                <c:pt idx="1263">
                  <c:v>21.931392681135968</c:v>
                </c:pt>
                <c:pt idx="1264">
                  <c:v>21.99325885962314</c:v>
                </c:pt>
                <c:pt idx="1265">
                  <c:v>22.113539251527506</c:v>
                </c:pt>
                <c:pt idx="1266">
                  <c:v>22.17661050828967</c:v>
                </c:pt>
                <c:pt idx="1267">
                  <c:v>22.23481108294969</c:v>
                </c:pt>
                <c:pt idx="1268">
                  <c:v>22.299656782689148</c:v>
                </c:pt>
                <c:pt idx="1269">
                  <c:v>22.41566715905229</c:v>
                </c:pt>
                <c:pt idx="1270">
                  <c:v>22.480606624737511</c:v>
                </c:pt>
                <c:pt idx="1271">
                  <c:v>22.547708671858203</c:v>
                </c:pt>
                <c:pt idx="1272">
                  <c:v>22.598804688169615</c:v>
                </c:pt>
                <c:pt idx="1273">
                  <c:v>22.726926595526947</c:v>
                </c:pt>
                <c:pt idx="1274">
                  <c:v>22.777845612449227</c:v>
                </c:pt>
                <c:pt idx="1275">
                  <c:v>22.8422166305796</c:v>
                </c:pt>
                <c:pt idx="1276">
                  <c:v>22.905967008161831</c:v>
                </c:pt>
                <c:pt idx="1277">
                  <c:v>23.015637281058012</c:v>
                </c:pt>
                <c:pt idx="1278">
                  <c:v>23.079342436803486</c:v>
                </c:pt>
                <c:pt idx="1279">
                  <c:v>23.133212176355158</c:v>
                </c:pt>
                <c:pt idx="1280">
                  <c:v>23.1938020293127</c:v>
                </c:pt>
                <c:pt idx="1281">
                  <c:v>23.299149081300534</c:v>
                </c:pt>
                <c:pt idx="1282">
                  <c:v>23.364443878404394</c:v>
                </c:pt>
                <c:pt idx="1283">
                  <c:v>23.423364860366938</c:v>
                </c:pt>
                <c:pt idx="1284">
                  <c:v>23.486738960885525</c:v>
                </c:pt>
                <c:pt idx="1285">
                  <c:v>23.536400201567147</c:v>
                </c:pt>
                <c:pt idx="1286">
                  <c:v>23.648355778115437</c:v>
                </c:pt>
                <c:pt idx="1287">
                  <c:v>23.704117612583019</c:v>
                </c:pt>
                <c:pt idx="1288">
                  <c:v>23.762946178347661</c:v>
                </c:pt>
                <c:pt idx="1289">
                  <c:v>23.814201084866049</c:v>
                </c:pt>
                <c:pt idx="1290">
                  <c:v>23.925031381488004</c:v>
                </c:pt>
                <c:pt idx="1291">
                  <c:v>23.981764277966235</c:v>
                </c:pt>
                <c:pt idx="1292">
                  <c:v>24.036700003537895</c:v>
                </c:pt>
                <c:pt idx="1293">
                  <c:v>24.09519628964663</c:v>
                </c:pt>
                <c:pt idx="1294">
                  <c:v>24.20470505639345</c:v>
                </c:pt>
                <c:pt idx="1295">
                  <c:v>24.247092502761845</c:v>
                </c:pt>
                <c:pt idx="1296">
                  <c:v>24.310511993126184</c:v>
                </c:pt>
                <c:pt idx="1297">
                  <c:v>24.354638939662351</c:v>
                </c:pt>
                <c:pt idx="1298">
                  <c:v>24.459416649502955</c:v>
                </c:pt>
                <c:pt idx="1299">
                  <c:v>24.512271482827316</c:v>
                </c:pt>
                <c:pt idx="1300">
                  <c:v>24.573877853551416</c:v>
                </c:pt>
                <c:pt idx="1301">
                  <c:v>24.616112715643972</c:v>
                </c:pt>
                <c:pt idx="1302">
                  <c:v>24.72175093706732</c:v>
                </c:pt>
                <c:pt idx="1303">
                  <c:v>24.771603159991983</c:v>
                </c:pt>
                <c:pt idx="1304">
                  <c:v>24.824191594923299</c:v>
                </c:pt>
                <c:pt idx="1305">
                  <c:v>24.871402340853372</c:v>
                </c:pt>
                <c:pt idx="1306">
                  <c:v>24.976344776610141</c:v>
                </c:pt>
                <c:pt idx="1307">
                  <c:v>25.026623114902527</c:v>
                </c:pt>
                <c:pt idx="1308">
                  <c:v>25.074916970648772</c:v>
                </c:pt>
                <c:pt idx="1309">
                  <c:v>25.130937961125547</c:v>
                </c:pt>
                <c:pt idx="1310">
                  <c:v>25.234214426308789</c:v>
                </c:pt>
                <c:pt idx="1311">
                  <c:v>25.281114823731691</c:v>
                </c:pt>
                <c:pt idx="1312">
                  <c:v>25.327789033484692</c:v>
                </c:pt>
                <c:pt idx="1313">
                  <c:v>25.382996529257305</c:v>
                </c:pt>
                <c:pt idx="1314">
                  <c:v>25.467433189806016</c:v>
                </c:pt>
                <c:pt idx="1315">
                  <c:v>25.525785657865782</c:v>
                </c:pt>
                <c:pt idx="1316">
                  <c:v>25.56303579717386</c:v>
                </c:pt>
                <c:pt idx="1317">
                  <c:v>25.618714226589077</c:v>
                </c:pt>
                <c:pt idx="1318">
                  <c:v>25.710395970224283</c:v>
                </c:pt>
                <c:pt idx="1319">
                  <c:v>25.754387395914861</c:v>
                </c:pt>
                <c:pt idx="1320">
                  <c:v>25.806412148977145</c:v>
                </c:pt>
                <c:pt idx="1321">
                  <c:v>25.845049168622651</c:v>
                </c:pt>
                <c:pt idx="1322">
                  <c:v>25.952298077289427</c:v>
                </c:pt>
                <c:pt idx="1323">
                  <c:v>25.982756188818506</c:v>
                </c:pt>
                <c:pt idx="1324">
                  <c:v>26.045034206221509</c:v>
                </c:pt>
                <c:pt idx="1325">
                  <c:v>26.085144005288619</c:v>
                </c:pt>
                <c:pt idx="1326">
                  <c:v>26.185822903057485</c:v>
                </c:pt>
                <c:pt idx="1327">
                  <c:v>26.223050479747862</c:v>
                </c:pt>
                <c:pt idx="1328">
                  <c:v>26.265242690224895</c:v>
                </c:pt>
                <c:pt idx="1329">
                  <c:v>26.304797135649423</c:v>
                </c:pt>
                <c:pt idx="1330">
                  <c:v>26.391990611411593</c:v>
                </c:pt>
                <c:pt idx="1331">
                  <c:v>26.436062637356507</c:v>
                </c:pt>
                <c:pt idx="1332">
                  <c:v>26.483903962443435</c:v>
                </c:pt>
                <c:pt idx="1333">
                  <c:v>26.529302848820492</c:v>
                </c:pt>
                <c:pt idx="1334">
                  <c:v>26.614832119184641</c:v>
                </c:pt>
                <c:pt idx="1335">
                  <c:v>26.674292125441326</c:v>
                </c:pt>
                <c:pt idx="1336">
                  <c:v>26.714140121823739</c:v>
                </c:pt>
                <c:pt idx="1337">
                  <c:v>26.759084739336906</c:v>
                </c:pt>
                <c:pt idx="1338">
                  <c:v>26.840485643941719</c:v>
                </c:pt>
                <c:pt idx="1339">
                  <c:v>26.890337956621742</c:v>
                </c:pt>
                <c:pt idx="1340">
                  <c:v>26.930197604904755</c:v>
                </c:pt>
                <c:pt idx="1341">
                  <c:v>26.959340066344637</c:v>
                </c:pt>
                <c:pt idx="1342">
                  <c:v>27.05120012407113</c:v>
                </c:pt>
                <c:pt idx="1343">
                  <c:v>27.089087852912016</c:v>
                </c:pt>
                <c:pt idx="1344">
                  <c:v>27.130191936470538</c:v>
                </c:pt>
                <c:pt idx="1345">
                  <c:v>27.17322813750436</c:v>
                </c:pt>
                <c:pt idx="1346">
                  <c:v>27.259042956443949</c:v>
                </c:pt>
                <c:pt idx="1347">
                  <c:v>27.298915775016695</c:v>
                </c:pt>
                <c:pt idx="1348">
                  <c:v>27.339596318007914</c:v>
                </c:pt>
                <c:pt idx="1349">
                  <c:v>27.379892395274204</c:v>
                </c:pt>
                <c:pt idx="1350">
                  <c:v>27.458748780281425</c:v>
                </c:pt>
                <c:pt idx="1351">
                  <c:v>27.512240934204414</c:v>
                </c:pt>
                <c:pt idx="1352">
                  <c:v>27.547038934954998</c:v>
                </c:pt>
                <c:pt idx="1353">
                  <c:v>27.586159180973418</c:v>
                </c:pt>
                <c:pt idx="1354">
                  <c:v>27.661276306001014</c:v>
                </c:pt>
                <c:pt idx="1355">
                  <c:v>27.708813465909543</c:v>
                </c:pt>
                <c:pt idx="1356">
                  <c:v>27.75209875584676</c:v>
                </c:pt>
                <c:pt idx="1357">
                  <c:v>27.801395806452348</c:v>
                </c:pt>
                <c:pt idx="1358">
                  <c:v>27.828430807074525</c:v>
                </c:pt>
                <c:pt idx="1359">
                  <c:v>27.911639110114486</c:v>
                </c:pt>
                <c:pt idx="1360">
                  <c:v>27.95461253642025</c:v>
                </c:pt>
                <c:pt idx="1361">
                  <c:v>27.991846351311615</c:v>
                </c:pt>
                <c:pt idx="1362">
                  <c:v>28.018866978164851</c:v>
                </c:pt>
                <c:pt idx="1363">
                  <c:v>28.103529707419781</c:v>
                </c:pt>
                <c:pt idx="1364">
                  <c:v>28.132105014066752</c:v>
                </c:pt>
                <c:pt idx="1365">
                  <c:v>28.184829108747572</c:v>
                </c:pt>
                <c:pt idx="1366">
                  <c:v>28.2148477102062</c:v>
                </c:pt>
                <c:pt idx="1367">
                  <c:v>28.306241665138664</c:v>
                </c:pt>
                <c:pt idx="1368">
                  <c:v>28.341793941672329</c:v>
                </c:pt>
                <c:pt idx="1369">
                  <c:v>28.37645599579983</c:v>
                </c:pt>
                <c:pt idx="1370">
                  <c:v>28.416600137298808</c:v>
                </c:pt>
                <c:pt idx="1371">
                  <c:v>28.490871831090196</c:v>
                </c:pt>
                <c:pt idx="1372">
                  <c:v>28.516361449982483</c:v>
                </c:pt>
                <c:pt idx="1373">
                  <c:v>28.570621241922765</c:v>
                </c:pt>
                <c:pt idx="1374">
                  <c:v>28.60723454104447</c:v>
                </c:pt>
                <c:pt idx="1375">
                  <c:v>28.665710907659246</c:v>
                </c:pt>
                <c:pt idx="1376">
                  <c:v>28.709768478099747</c:v>
                </c:pt>
                <c:pt idx="1377">
                  <c:v>28.743468438829638</c:v>
                </c:pt>
                <c:pt idx="1378">
                  <c:v>28.774911196639344</c:v>
                </c:pt>
                <c:pt idx="1379">
                  <c:v>28.8542399629955</c:v>
                </c:pt>
                <c:pt idx="1380">
                  <c:v>28.905552874187762</c:v>
                </c:pt>
                <c:pt idx="1381">
                  <c:v>28.935261665889627</c:v>
                </c:pt>
                <c:pt idx="1382">
                  <c:v>28.969950845655674</c:v>
                </c:pt>
                <c:pt idx="1383">
                  <c:v>29.035957224674966</c:v>
                </c:pt>
                <c:pt idx="1384">
                  <c:v>29.07536346174998</c:v>
                </c:pt>
                <c:pt idx="1385">
                  <c:v>29.101992809223269</c:v>
                </c:pt>
                <c:pt idx="1386">
                  <c:v>29.135300298421122</c:v>
                </c:pt>
                <c:pt idx="1387">
                  <c:v>29.199887121597499</c:v>
                </c:pt>
                <c:pt idx="1388">
                  <c:v>29.240001081198521</c:v>
                </c:pt>
                <c:pt idx="1389">
                  <c:v>29.279035921779411</c:v>
                </c:pt>
                <c:pt idx="1390">
                  <c:v>29.319322813566913</c:v>
                </c:pt>
                <c:pt idx="1391">
                  <c:v>29.393880543890461</c:v>
                </c:pt>
                <c:pt idx="1392">
                  <c:v>29.433098919306062</c:v>
                </c:pt>
                <c:pt idx="1393">
                  <c:v>29.471204548200163</c:v>
                </c:pt>
                <c:pt idx="1394">
                  <c:v>29.503560717742104</c:v>
                </c:pt>
                <c:pt idx="1395">
                  <c:v>29.571776708262249</c:v>
                </c:pt>
                <c:pt idx="1396">
                  <c:v>29.607559286787392</c:v>
                </c:pt>
                <c:pt idx="1397">
                  <c:v>29.631808848064281</c:v>
                </c:pt>
                <c:pt idx="1398">
                  <c:v>29.676563404937511</c:v>
                </c:pt>
                <c:pt idx="1399">
                  <c:v>29.692107716293989</c:v>
                </c:pt>
                <c:pt idx="1400">
                  <c:v>29.762403970482097</c:v>
                </c:pt>
                <c:pt idx="1401">
                  <c:v>29.794554569624808</c:v>
                </c:pt>
                <c:pt idx="1402">
                  <c:v>29.83883233745992</c:v>
                </c:pt>
                <c:pt idx="1403">
                  <c:v>29.872241247944302</c:v>
                </c:pt>
                <c:pt idx="1404">
                  <c:v>29.938148387419218</c:v>
                </c:pt>
                <c:pt idx="1405">
                  <c:v>29.966545793344181</c:v>
                </c:pt>
                <c:pt idx="1406">
                  <c:v>30.000988832483756</c:v>
                </c:pt>
                <c:pt idx="1407">
                  <c:v>30.042152032571039</c:v>
                </c:pt>
                <c:pt idx="1408">
                  <c:v>30.102899555144489</c:v>
                </c:pt>
                <c:pt idx="1409">
                  <c:v>30.135320249046259</c:v>
                </c:pt>
                <c:pt idx="1410">
                  <c:v>30.17575606517363</c:v>
                </c:pt>
                <c:pt idx="1411">
                  <c:v>30.188252692283044</c:v>
                </c:pt>
                <c:pt idx="1412">
                  <c:v>30.265222319129819</c:v>
                </c:pt>
                <c:pt idx="1413">
                  <c:v>30.299553580765817</c:v>
                </c:pt>
                <c:pt idx="1414">
                  <c:v>30.316656236659185</c:v>
                </c:pt>
                <c:pt idx="1415">
                  <c:v>30.356540721850905</c:v>
                </c:pt>
                <c:pt idx="1416">
                  <c:v>30.428903826614743</c:v>
                </c:pt>
                <c:pt idx="1417">
                  <c:v>30.452715378915315</c:v>
                </c:pt>
                <c:pt idx="1418">
                  <c:v>30.484480735635941</c:v>
                </c:pt>
                <c:pt idx="1419">
                  <c:v>30.531378890682802</c:v>
                </c:pt>
                <c:pt idx="1420">
                  <c:v>30.589530725044042</c:v>
                </c:pt>
                <c:pt idx="1421">
                  <c:v>30.626612110182137</c:v>
                </c:pt>
                <c:pt idx="1422">
                  <c:v>30.64357665009463</c:v>
                </c:pt>
                <c:pt idx="1423">
                  <c:v>30.669816134608524</c:v>
                </c:pt>
                <c:pt idx="1424">
                  <c:v>30.736802128124026</c:v>
                </c:pt>
                <c:pt idx="1425">
                  <c:v>30.766813197658834</c:v>
                </c:pt>
                <c:pt idx="1426">
                  <c:v>30.800975070706301</c:v>
                </c:pt>
                <c:pt idx="1427">
                  <c:v>30.835108531982215</c:v>
                </c:pt>
                <c:pt idx="1428">
                  <c:v>30.90774893165343</c:v>
                </c:pt>
                <c:pt idx="1429">
                  <c:v>30.928863110940583</c:v>
                </c:pt>
                <c:pt idx="1430">
                  <c:v>30.976895884602385</c:v>
                </c:pt>
                <c:pt idx="1431">
                  <c:v>30.990852340098087</c:v>
                </c:pt>
                <c:pt idx="1432">
                  <c:v>31.062457081877071</c:v>
                </c:pt>
                <c:pt idx="1433">
                  <c:v>31.074335635064401</c:v>
                </c:pt>
                <c:pt idx="1434">
                  <c:v>31.118888490006469</c:v>
                </c:pt>
                <c:pt idx="1435">
                  <c:v>31.148178161634831</c:v>
                </c:pt>
                <c:pt idx="1436">
                  <c:v>31.196438230547216</c:v>
                </c:pt>
                <c:pt idx="1437">
                  <c:v>31.232257681603528</c:v>
                </c:pt>
                <c:pt idx="1438">
                  <c:v>31.257501513600687</c:v>
                </c:pt>
                <c:pt idx="1439">
                  <c:v>31.297147801392029</c:v>
                </c:pt>
                <c:pt idx="1440">
                  <c:v>31.348897074849162</c:v>
                </c:pt>
                <c:pt idx="1441">
                  <c:v>31.379898423885095</c:v>
                </c:pt>
                <c:pt idx="1442">
                  <c:v>31.408111192517921</c:v>
                </c:pt>
                <c:pt idx="1443">
                  <c:v>31.433705355672359</c:v>
                </c:pt>
                <c:pt idx="1444">
                  <c:v>31.497722824470642</c:v>
                </c:pt>
                <c:pt idx="1445">
                  <c:v>31.537763093206976</c:v>
                </c:pt>
                <c:pt idx="1446">
                  <c:v>31.555322161445972</c:v>
                </c:pt>
                <c:pt idx="1447">
                  <c:v>31.589230157116205</c:v>
                </c:pt>
                <c:pt idx="1448">
                  <c:v>31.641832367801584</c:v>
                </c:pt>
                <c:pt idx="1449">
                  <c:v>31.675857987584962</c:v>
                </c:pt>
                <c:pt idx="1450">
                  <c:v>31.71409582588889</c:v>
                </c:pt>
                <c:pt idx="1451">
                  <c:v>31.733198014556478</c:v>
                </c:pt>
                <c:pt idx="1452">
                  <c:v>31.803914370122413</c:v>
                </c:pt>
                <c:pt idx="1453">
                  <c:v>31.832623654469415</c:v>
                </c:pt>
                <c:pt idx="1454">
                  <c:v>31.852957429093294</c:v>
                </c:pt>
                <c:pt idx="1455">
                  <c:v>31.886442998900165</c:v>
                </c:pt>
                <c:pt idx="1456">
                  <c:v>31.944341580327801</c:v>
                </c:pt>
                <c:pt idx="1457">
                  <c:v>31.956201200229401</c:v>
                </c:pt>
                <c:pt idx="1458">
                  <c:v>31.983949043522728</c:v>
                </c:pt>
                <c:pt idx="1459">
                  <c:v>32.018052138153919</c:v>
                </c:pt>
                <c:pt idx="1460">
                  <c:v>32.076631739046306</c:v>
                </c:pt>
                <c:pt idx="1461">
                  <c:v>32.112066120368993</c:v>
                </c:pt>
                <c:pt idx="1462">
                  <c:v>32.126020670350755</c:v>
                </c:pt>
                <c:pt idx="1463">
                  <c:v>32.16077386873701</c:v>
                </c:pt>
                <c:pt idx="1464">
                  <c:v>32.18885727829533</c:v>
                </c:pt>
                <c:pt idx="1465">
                  <c:v>32.240882576852968</c:v>
                </c:pt>
                <c:pt idx="1466">
                  <c:v>32.280060591255648</c:v>
                </c:pt>
                <c:pt idx="1467">
                  <c:v>32.300318058943432</c:v>
                </c:pt>
                <c:pt idx="1468">
                  <c:v>32.336104229740016</c:v>
                </c:pt>
                <c:pt idx="1469">
                  <c:v>32.393131493220537</c:v>
                </c:pt>
                <c:pt idx="1470">
                  <c:v>32.425602422791385</c:v>
                </c:pt>
                <c:pt idx="1471">
                  <c:v>32.436654413117481</c:v>
                </c:pt>
                <c:pt idx="1472">
                  <c:v>32.473460820272891</c:v>
                </c:pt>
                <c:pt idx="1473">
                  <c:v>32.518669098003954</c:v>
                </c:pt>
                <c:pt idx="1474">
                  <c:v>32.541929761899411</c:v>
                </c:pt>
                <c:pt idx="1475">
                  <c:v>32.577814845324937</c:v>
                </c:pt>
                <c:pt idx="1476">
                  <c:v>32.613623395311706</c:v>
                </c:pt>
                <c:pt idx="1477">
                  <c:v>32.663546861079936</c:v>
                </c:pt>
                <c:pt idx="1478">
                  <c:v>32.698090772333131</c:v>
                </c:pt>
                <c:pt idx="1479">
                  <c:v>32.725501118023629</c:v>
                </c:pt>
                <c:pt idx="1480">
                  <c:v>32.752319042473431</c:v>
                </c:pt>
                <c:pt idx="1481">
                  <c:v>32.807891001801636</c:v>
                </c:pt>
                <c:pt idx="1482">
                  <c:v>32.832197942184422</c:v>
                </c:pt>
                <c:pt idx="1483">
                  <c:v>32.85663683107704</c:v>
                </c:pt>
                <c:pt idx="1484">
                  <c:v>32.865041463681521</c:v>
                </c:pt>
                <c:pt idx="1485">
                  <c:v>32.922979582756838</c:v>
                </c:pt>
                <c:pt idx="1486">
                  <c:v>32.951913604335203</c:v>
                </c:pt>
                <c:pt idx="1487">
                  <c:v>32.977709621877537</c:v>
                </c:pt>
                <c:pt idx="1488">
                  <c:v>33.009420100633719</c:v>
                </c:pt>
                <c:pt idx="1489">
                  <c:v>33.07426719389963</c:v>
                </c:pt>
                <c:pt idx="1490">
                  <c:v>33.096668514357162</c:v>
                </c:pt>
                <c:pt idx="1491">
                  <c:v>33.106596860491237</c:v>
                </c:pt>
                <c:pt idx="1492">
                  <c:v>33.146448724875214</c:v>
                </c:pt>
                <c:pt idx="1493">
                  <c:v>33.193818353806819</c:v>
                </c:pt>
                <c:pt idx="1494">
                  <c:v>33.227156691142724</c:v>
                </c:pt>
                <c:pt idx="1495">
                  <c:v>33.265181143690711</c:v>
                </c:pt>
                <c:pt idx="1496">
                  <c:v>33.275424165227676</c:v>
                </c:pt>
                <c:pt idx="1497">
                  <c:v>33.331277802346591</c:v>
                </c:pt>
                <c:pt idx="1498">
                  <c:v>33.349147956248387</c:v>
                </c:pt>
                <c:pt idx="1499">
                  <c:v>33.381501556317701</c:v>
                </c:pt>
                <c:pt idx="1500">
                  <c:v>33.397992983874758</c:v>
                </c:pt>
                <c:pt idx="1501">
                  <c:v>33.456450272065808</c:v>
                </c:pt>
                <c:pt idx="1502">
                  <c:v>33.479298662236488</c:v>
                </c:pt>
                <c:pt idx="1503">
                  <c:v>33.496379886423469</c:v>
                </c:pt>
                <c:pt idx="1504">
                  <c:v>33.530297716864126</c:v>
                </c:pt>
                <c:pt idx="1505">
                  <c:v>33.574354883551166</c:v>
                </c:pt>
                <c:pt idx="1506">
                  <c:v>33.612186056312794</c:v>
                </c:pt>
                <c:pt idx="1507">
                  <c:v>33.648404593250774</c:v>
                </c:pt>
                <c:pt idx="1508">
                  <c:v>33.656403400495847</c:v>
                </c:pt>
                <c:pt idx="1509">
                  <c:v>33.718302138864431</c:v>
                </c:pt>
                <c:pt idx="1510">
                  <c:v>33.729346409718005</c:v>
                </c:pt>
                <c:pt idx="1511">
                  <c:v>33.762711779331028</c:v>
                </c:pt>
                <c:pt idx="1512">
                  <c:v>33.782228501697375</c:v>
                </c:pt>
                <c:pt idx="1513">
                  <c:v>33.827604293173422</c:v>
                </c:pt>
                <c:pt idx="1514">
                  <c:v>33.853761414766922</c:v>
                </c:pt>
                <c:pt idx="1515">
                  <c:v>33.885587723677943</c:v>
                </c:pt>
                <c:pt idx="1516">
                  <c:v>33.912743236284456</c:v>
                </c:pt>
                <c:pt idx="1517">
                  <c:v>33.966995868840328</c:v>
                </c:pt>
                <c:pt idx="1518">
                  <c:v>33.991001330454836</c:v>
                </c:pt>
                <c:pt idx="1519">
                  <c:v>34.012577479363046</c:v>
                </c:pt>
                <c:pt idx="1520">
                  <c:v>34.047943799752787</c:v>
                </c:pt>
                <c:pt idx="1521">
                  <c:v>34.096645997394248</c:v>
                </c:pt>
                <c:pt idx="1522">
                  <c:v>34.10210956114318</c:v>
                </c:pt>
                <c:pt idx="1523">
                  <c:v>34.136272719769693</c:v>
                </c:pt>
                <c:pt idx="1524">
                  <c:v>34.156192328322675</c:v>
                </c:pt>
                <c:pt idx="1525">
                  <c:v>34.198390632707969</c:v>
                </c:pt>
                <c:pt idx="1526">
                  <c:v>34.228754919757193</c:v>
                </c:pt>
                <c:pt idx="1527">
                  <c:v>34.256532405226125</c:v>
                </c:pt>
                <c:pt idx="1528">
                  <c:v>34.289468890503656</c:v>
                </c:pt>
                <c:pt idx="1529">
                  <c:v>34.34291779140942</c:v>
                </c:pt>
                <c:pt idx="1530">
                  <c:v>34.359569002504173</c:v>
                </c:pt>
                <c:pt idx="1531">
                  <c:v>34.388759186503492</c:v>
                </c:pt>
                <c:pt idx="1532">
                  <c:v>34.390688790350836</c:v>
                </c:pt>
                <c:pt idx="1533">
                  <c:v>34.4519398961679</c:v>
                </c:pt>
                <c:pt idx="1534">
                  <c:v>34.468359373103112</c:v>
                </c:pt>
                <c:pt idx="1535">
                  <c:v>34.488457628836727</c:v>
                </c:pt>
                <c:pt idx="1536">
                  <c:v>34.518911173518674</c:v>
                </c:pt>
                <c:pt idx="1537">
                  <c:v>34.556988717334562</c:v>
                </c:pt>
                <c:pt idx="1538">
                  <c:v>34.579870133677545</c:v>
                </c:pt>
                <c:pt idx="1539">
                  <c:v>34.613458137740167</c:v>
                </c:pt>
                <c:pt idx="1540">
                  <c:v>34.631329176988658</c:v>
                </c:pt>
                <c:pt idx="1541">
                  <c:v>34.676461530806776</c:v>
                </c:pt>
                <c:pt idx="1542">
                  <c:v>34.703389175425826</c:v>
                </c:pt>
                <c:pt idx="1543">
                  <c:v>34.725697986410239</c:v>
                </c:pt>
                <c:pt idx="1544">
                  <c:v>34.763661036768198</c:v>
                </c:pt>
                <c:pt idx="1545">
                  <c:v>34.79822415054781</c:v>
                </c:pt>
                <c:pt idx="1546">
                  <c:v>34.832347620941832</c:v>
                </c:pt>
                <c:pt idx="1547">
                  <c:v>34.84901759401518</c:v>
                </c:pt>
                <c:pt idx="1548">
                  <c:v>34.87402751082773</c:v>
                </c:pt>
                <c:pt idx="1549">
                  <c:v>34.90818333350451</c:v>
                </c:pt>
                <c:pt idx="1550">
                  <c:v>34.933260164674707</c:v>
                </c:pt>
                <c:pt idx="1551">
                  <c:v>34.96078850995606</c:v>
                </c:pt>
                <c:pt idx="1552">
                  <c:v>35.002183712089575</c:v>
                </c:pt>
                <c:pt idx="1553">
                  <c:v>35.028286133017872</c:v>
                </c:pt>
                <c:pt idx="1554">
                  <c:v>35.061667320260199</c:v>
                </c:pt>
                <c:pt idx="1555">
                  <c:v>35.083659808662745</c:v>
                </c:pt>
                <c:pt idx="1556">
                  <c:v>35.10212698671279</c:v>
                </c:pt>
                <c:pt idx="1557">
                  <c:v>35.143416615438639</c:v>
                </c:pt>
                <c:pt idx="1558">
                  <c:v>35.183646529840672</c:v>
                </c:pt>
                <c:pt idx="1559">
                  <c:v>35.202042847968144</c:v>
                </c:pt>
                <c:pt idx="1560">
                  <c:v>35.226914735659179</c:v>
                </c:pt>
                <c:pt idx="1561">
                  <c:v>35.277460530121644</c:v>
                </c:pt>
                <c:pt idx="1562">
                  <c:v>35.283061936194841</c:v>
                </c:pt>
                <c:pt idx="1563">
                  <c:v>35.306993370800669</c:v>
                </c:pt>
                <c:pt idx="1564">
                  <c:v>35.355903063204366</c:v>
                </c:pt>
                <c:pt idx="1565">
                  <c:v>35.389827064168742</c:v>
                </c:pt>
                <c:pt idx="1566">
                  <c:v>35.409998263765019</c:v>
                </c:pt>
                <c:pt idx="1567">
                  <c:v>35.431076900980258</c:v>
                </c:pt>
                <c:pt idx="1568">
                  <c:v>35.465564250952724</c:v>
                </c:pt>
                <c:pt idx="1569">
                  <c:v>35.472787199448632</c:v>
                </c:pt>
                <c:pt idx="1570">
                  <c:v>35.517243900522331</c:v>
                </c:pt>
                <c:pt idx="1571">
                  <c:v>35.551343394513211</c:v>
                </c:pt>
                <c:pt idx="1572">
                  <c:v>35.561351503233226</c:v>
                </c:pt>
                <c:pt idx="1573">
                  <c:v>35.617954869352218</c:v>
                </c:pt>
                <c:pt idx="1574">
                  <c:v>35.638696790107105</c:v>
                </c:pt>
                <c:pt idx="1575">
                  <c:v>35.663115068548805</c:v>
                </c:pt>
                <c:pt idx="1576">
                  <c:v>35.686829167083928</c:v>
                </c:pt>
                <c:pt idx="1577">
                  <c:v>35.706386413573696</c:v>
                </c:pt>
                <c:pt idx="1578">
                  <c:v>35.747541136021596</c:v>
                </c:pt>
                <c:pt idx="1579">
                  <c:v>35.773783870410995</c:v>
                </c:pt>
                <c:pt idx="1580">
                  <c:v>35.786558581322467</c:v>
                </c:pt>
                <c:pt idx="1581">
                  <c:v>35.804118630967153</c:v>
                </c:pt>
                <c:pt idx="1582">
                  <c:v>35.843145325992467</c:v>
                </c:pt>
                <c:pt idx="1583">
                  <c:v>35.856305960311118</c:v>
                </c:pt>
                <c:pt idx="1584">
                  <c:v>35.884542260970576</c:v>
                </c:pt>
                <c:pt idx="1585">
                  <c:v>35.90465589057996</c:v>
                </c:pt>
                <c:pt idx="1586">
                  <c:v>35.968488906193755</c:v>
                </c:pt>
                <c:pt idx="1587">
                  <c:v>35.975959729478845</c:v>
                </c:pt>
                <c:pt idx="1588">
                  <c:v>36.017903977752638</c:v>
                </c:pt>
                <c:pt idx="1589">
                  <c:v>36.0109289846027</c:v>
                </c:pt>
                <c:pt idx="1590">
                  <c:v>36.07550919701896</c:v>
                </c:pt>
                <c:pt idx="1591">
                  <c:v>36.082498630339302</c:v>
                </c:pt>
                <c:pt idx="1592">
                  <c:v>36.130818919363549</c:v>
                </c:pt>
                <c:pt idx="1593">
                  <c:v>36.148481792552673</c:v>
                </c:pt>
                <c:pt idx="1594">
                  <c:v>36.185774659979316</c:v>
                </c:pt>
                <c:pt idx="1595">
                  <c:v>36.201456733159276</c:v>
                </c:pt>
                <c:pt idx="1596">
                  <c:v>36.209507218608621</c:v>
                </c:pt>
                <c:pt idx="1597">
                  <c:v>36.242136220770249</c:v>
                </c:pt>
                <c:pt idx="1598">
                  <c:v>36.284510283213137</c:v>
                </c:pt>
                <c:pt idx="1599">
                  <c:v>36.305241579142887</c:v>
                </c:pt>
                <c:pt idx="1600">
                  <c:v>36.341519211330336</c:v>
                </c:pt>
                <c:pt idx="1601">
                  <c:v>36.36201500201426</c:v>
                </c:pt>
                <c:pt idx="1602">
                  <c:v>36.393095484280636</c:v>
                </c:pt>
                <c:pt idx="1603">
                  <c:v>36.417486237833671</c:v>
                </c:pt>
                <c:pt idx="1604">
                  <c:v>36.438987691800321</c:v>
                </c:pt>
                <c:pt idx="1605">
                  <c:v>36.462476908093379</c:v>
                </c:pt>
                <c:pt idx="1606">
                  <c:v>36.495929408848113</c:v>
                </c:pt>
                <c:pt idx="1607">
                  <c:v>36.532633775943054</c:v>
                </c:pt>
                <c:pt idx="1608">
                  <c:v>36.546829132238003</c:v>
                </c:pt>
                <c:pt idx="1609">
                  <c:v>36.572351114281346</c:v>
                </c:pt>
                <c:pt idx="1610">
                  <c:v>36.604362485559776</c:v>
                </c:pt>
                <c:pt idx="1611">
                  <c:v>36.617062399365693</c:v>
                </c:pt>
                <c:pt idx="1612">
                  <c:v>36.651964677868676</c:v>
                </c:pt>
                <c:pt idx="1613">
                  <c:v>36.677831752142154</c:v>
                </c:pt>
                <c:pt idx="1614">
                  <c:v>36.705737127195519</c:v>
                </c:pt>
                <c:pt idx="1615">
                  <c:v>36.738682942139533</c:v>
                </c:pt>
                <c:pt idx="1616">
                  <c:v>36.754091395154347</c:v>
                </c:pt>
                <c:pt idx="1617">
                  <c:v>36.782762649873789</c:v>
                </c:pt>
                <c:pt idx="1618">
                  <c:v>36.809705389642119</c:v>
                </c:pt>
                <c:pt idx="1619">
                  <c:v>36.83678743928148</c:v>
                </c:pt>
                <c:pt idx="1620">
                  <c:v>36.846061791203127</c:v>
                </c:pt>
                <c:pt idx="1621">
                  <c:v>36.874560974923568</c:v>
                </c:pt>
                <c:pt idx="1622">
                  <c:v>36.909302493869106</c:v>
                </c:pt>
                <c:pt idx="1623">
                  <c:v>36.933564732310955</c:v>
                </c:pt>
                <c:pt idx="1624">
                  <c:v>36.965771807692619</c:v>
                </c:pt>
                <c:pt idx="1625">
                  <c:v>36.974783348143873</c:v>
                </c:pt>
                <c:pt idx="1626">
                  <c:v>37.02294672401429</c:v>
                </c:pt>
                <c:pt idx="1627">
                  <c:v>37.044299516824651</c:v>
                </c:pt>
                <c:pt idx="1628">
                  <c:v>37.061426131381637</c:v>
                </c:pt>
                <c:pt idx="1629">
                  <c:v>37.074659409513387</c:v>
                </c:pt>
                <c:pt idx="1630">
                  <c:v>37.095013059348673</c:v>
                </c:pt>
                <c:pt idx="1631">
                  <c:v>37.131662110740095</c:v>
                </c:pt>
                <c:pt idx="1632">
                  <c:v>37.16754629442687</c:v>
                </c:pt>
                <c:pt idx="1633">
                  <c:v>37.164937821562006</c:v>
                </c:pt>
                <c:pt idx="1634">
                  <c:v>37.199192633262044</c:v>
                </c:pt>
                <c:pt idx="1635">
                  <c:v>37.240428904662338</c:v>
                </c:pt>
                <c:pt idx="1636">
                  <c:v>37.255871360283479</c:v>
                </c:pt>
                <c:pt idx="1637">
                  <c:v>37.290770020227683</c:v>
                </c:pt>
                <c:pt idx="1638">
                  <c:v>37.309686051604828</c:v>
                </c:pt>
                <c:pt idx="1639">
                  <c:v>37.344042840945278</c:v>
                </c:pt>
                <c:pt idx="1640">
                  <c:v>37.363863321979025</c:v>
                </c:pt>
                <c:pt idx="1641">
                  <c:v>37.402591675276199</c:v>
                </c:pt>
                <c:pt idx="1642">
                  <c:v>37.393666137447838</c:v>
                </c:pt>
                <c:pt idx="1643">
                  <c:v>37.450032881301226</c:v>
                </c:pt>
                <c:pt idx="1644">
                  <c:v>37.455120498719054</c:v>
                </c:pt>
                <c:pt idx="1645">
                  <c:v>37.477832898617024</c:v>
                </c:pt>
                <c:pt idx="1646">
                  <c:v>37.497940374081267</c:v>
                </c:pt>
                <c:pt idx="1647">
                  <c:v>37.533829943923905</c:v>
                </c:pt>
                <c:pt idx="1648">
                  <c:v>37.557189464081986</c:v>
                </c:pt>
                <c:pt idx="1649">
                  <c:v>37.584544387164172</c:v>
                </c:pt>
                <c:pt idx="1650">
                  <c:v>37.595270343632421</c:v>
                </c:pt>
                <c:pt idx="1651">
                  <c:v>37.647610884767175</c:v>
                </c:pt>
                <c:pt idx="1652">
                  <c:v>37.652405312651524</c:v>
                </c:pt>
                <c:pt idx="1653">
                  <c:v>37.688910720698317</c:v>
                </c:pt>
                <c:pt idx="1654">
                  <c:v>37.706548323414907</c:v>
                </c:pt>
                <c:pt idx="1655">
                  <c:v>37.752909723941897</c:v>
                </c:pt>
                <c:pt idx="1656">
                  <c:v>37.750551084218515</c:v>
                </c:pt>
                <c:pt idx="1657">
                  <c:v>37.784709387254452</c:v>
                </c:pt>
                <c:pt idx="1658">
                  <c:v>37.786417915939765</c:v>
                </c:pt>
                <c:pt idx="1659">
                  <c:v>37.833829348753113</c:v>
                </c:pt>
                <c:pt idx="1660">
                  <c:v>37.849459756841583</c:v>
                </c:pt>
                <c:pt idx="1661">
                  <c:v>37.868350230864536</c:v>
                </c:pt>
                <c:pt idx="1662">
                  <c:v>37.907286538330808</c:v>
                </c:pt>
                <c:pt idx="1663">
                  <c:v>37.943680986289152</c:v>
                </c:pt>
                <c:pt idx="1664">
                  <c:v>37.958681530767549</c:v>
                </c:pt>
                <c:pt idx="1665">
                  <c:v>37.979716070380761</c:v>
                </c:pt>
                <c:pt idx="1666">
                  <c:v>37.980772177259595</c:v>
                </c:pt>
                <c:pt idx="1667">
                  <c:v>38.018728831067151</c:v>
                </c:pt>
                <c:pt idx="1668">
                  <c:v>38.055797861223283</c:v>
                </c:pt>
                <c:pt idx="1669">
                  <c:v>38.062470893592106</c:v>
                </c:pt>
                <c:pt idx="1670">
                  <c:v>38.080755389405752</c:v>
                </c:pt>
                <c:pt idx="1671">
                  <c:v>38.120586524941544</c:v>
                </c:pt>
                <c:pt idx="1672">
                  <c:v>38.147861477738047</c:v>
                </c:pt>
                <c:pt idx="1673">
                  <c:v>38.167649190592059</c:v>
                </c:pt>
                <c:pt idx="1674">
                  <c:v>38.182248744522411</c:v>
                </c:pt>
                <c:pt idx="1675">
                  <c:v>38.220074539999871</c:v>
                </c:pt>
                <c:pt idx="1676">
                  <c:v>38.234163342147653</c:v>
                </c:pt>
                <c:pt idx="1677">
                  <c:v>38.268080386806176</c:v>
                </c:pt>
                <c:pt idx="1678">
                  <c:v>38.294541970700976</c:v>
                </c:pt>
                <c:pt idx="1679">
                  <c:v>38.340840479323305</c:v>
                </c:pt>
                <c:pt idx="1680">
                  <c:v>38.345604367440501</c:v>
                </c:pt>
                <c:pt idx="1681">
                  <c:v>38.376418814282061</c:v>
                </c:pt>
                <c:pt idx="1682">
                  <c:v>38.396556834897112</c:v>
                </c:pt>
                <c:pt idx="1683">
                  <c:v>38.399049697448149</c:v>
                </c:pt>
                <c:pt idx="1684">
                  <c:v>38.4425027572033</c:v>
                </c:pt>
                <c:pt idx="1685">
                  <c:v>38.44894425443951</c:v>
                </c:pt>
                <c:pt idx="1686">
                  <c:v>38.471228460666879</c:v>
                </c:pt>
                <c:pt idx="1687">
                  <c:v>38.482226763270774</c:v>
                </c:pt>
                <c:pt idx="1688">
                  <c:v>38.550603918081691</c:v>
                </c:pt>
                <c:pt idx="1689">
                  <c:v>38.562484005203373</c:v>
                </c:pt>
                <c:pt idx="1690">
                  <c:v>38.58446813814686</c:v>
                </c:pt>
                <c:pt idx="1691">
                  <c:v>38.592882846495513</c:v>
                </c:pt>
                <c:pt idx="1692">
                  <c:v>38.61399579758006</c:v>
                </c:pt>
                <c:pt idx="1693">
                  <c:v>38.635277261347227</c:v>
                </c:pt>
                <c:pt idx="1694">
                  <c:v>38.648610450861469</c:v>
                </c:pt>
                <c:pt idx="1695">
                  <c:v>38.704791519097355</c:v>
                </c:pt>
                <c:pt idx="1696">
                  <c:v>38.731310767626951</c:v>
                </c:pt>
                <c:pt idx="1697">
                  <c:v>38.753929373864466</c:v>
                </c:pt>
                <c:pt idx="1698">
                  <c:v>38.751424280700846</c:v>
                </c:pt>
                <c:pt idx="1699">
                  <c:v>38.767209845594053</c:v>
                </c:pt>
                <c:pt idx="1700">
                  <c:v>38.798347335109938</c:v>
                </c:pt>
                <c:pt idx="1701">
                  <c:v>38.834970803216876</c:v>
                </c:pt>
                <c:pt idx="1702">
                  <c:v>38.854720704550729</c:v>
                </c:pt>
                <c:pt idx="1703">
                  <c:v>38.876467262448656</c:v>
                </c:pt>
                <c:pt idx="1704">
                  <c:v>38.929493738308196</c:v>
                </c:pt>
                <c:pt idx="1705">
                  <c:v>38.94531620055956</c:v>
                </c:pt>
                <c:pt idx="1706">
                  <c:v>38.946888485016586</c:v>
                </c:pt>
                <c:pt idx="1707">
                  <c:v>38.974957972326678</c:v>
                </c:pt>
                <c:pt idx="1708">
                  <c:v>39.002867477828275</c:v>
                </c:pt>
                <c:pt idx="1709">
                  <c:v>39.001269813575306</c:v>
                </c:pt>
                <c:pt idx="1710">
                  <c:v>39.028741770084977</c:v>
                </c:pt>
                <c:pt idx="1711">
                  <c:v>39.037788076346374</c:v>
                </c:pt>
                <c:pt idx="1712">
                  <c:v>39.114040667963422</c:v>
                </c:pt>
                <c:pt idx="1713">
                  <c:v>39.096344966587864</c:v>
                </c:pt>
                <c:pt idx="1714">
                  <c:v>39.136416869957031</c:v>
                </c:pt>
                <c:pt idx="1715">
                  <c:v>39.140875170697512</c:v>
                </c:pt>
                <c:pt idx="1716">
                  <c:v>39.173306683477634</c:v>
                </c:pt>
                <c:pt idx="1717">
                  <c:v>39.209969026948173</c:v>
                </c:pt>
                <c:pt idx="1718">
                  <c:v>39.238548159992405</c:v>
                </c:pt>
                <c:pt idx="1719">
                  <c:v>39.257129223935181</c:v>
                </c:pt>
                <c:pt idx="1720">
                  <c:v>39.282737775808201</c:v>
                </c:pt>
                <c:pt idx="1721">
                  <c:v>39.28861934718752</c:v>
                </c:pt>
                <c:pt idx="1722">
                  <c:v>39.32069940312995</c:v>
                </c:pt>
                <c:pt idx="1723">
                  <c:v>39.326503333333335</c:v>
                </c:pt>
                <c:pt idx="1724">
                  <c:v>39.357726408719429</c:v>
                </c:pt>
                <c:pt idx="1725">
                  <c:v>39.370114454393146</c:v>
                </c:pt>
                <c:pt idx="1726">
                  <c:v>39.401797973400974</c:v>
                </c:pt>
                <c:pt idx="1727">
                  <c:v>39.412322735786347</c:v>
                </c:pt>
                <c:pt idx="1728">
                  <c:v>39.45199578685893</c:v>
                </c:pt>
                <c:pt idx="1729">
                  <c:v>39.489462487340447</c:v>
                </c:pt>
                <c:pt idx="1730">
                  <c:v>39.512580639086934</c:v>
                </c:pt>
                <c:pt idx="1731">
                  <c:v>39.52838993408831</c:v>
                </c:pt>
                <c:pt idx="1732">
                  <c:v>39.555591201459208</c:v>
                </c:pt>
                <c:pt idx="1733">
                  <c:v>39.571582413943332</c:v>
                </c:pt>
                <c:pt idx="1734">
                  <c:v>39.58769385430962</c:v>
                </c:pt>
                <c:pt idx="1735">
                  <c:v>39.587354982174773</c:v>
                </c:pt>
                <c:pt idx="1736">
                  <c:v>39.631312686769334</c:v>
                </c:pt>
                <c:pt idx="1737">
                  <c:v>39.644088675218896</c:v>
                </c:pt>
                <c:pt idx="1738">
                  <c:v>39.664588633674342</c:v>
                </c:pt>
                <c:pt idx="1739">
                  <c:v>39.704084725032146</c:v>
                </c:pt>
                <c:pt idx="1740">
                  <c:v>39.742448266645013</c:v>
                </c:pt>
                <c:pt idx="1741">
                  <c:v>39.759442753358215</c:v>
                </c:pt>
                <c:pt idx="1742">
                  <c:v>39.778939219206961</c:v>
                </c:pt>
                <c:pt idx="1743">
                  <c:v>39.79366153278275</c:v>
                </c:pt>
                <c:pt idx="1744">
                  <c:v>39.824581607206284</c:v>
                </c:pt>
                <c:pt idx="1745">
                  <c:v>39.835852847970017</c:v>
                </c:pt>
                <c:pt idx="1746">
                  <c:v>39.848688190904923</c:v>
                </c:pt>
                <c:pt idx="1747">
                  <c:v>39.875713388620696</c:v>
                </c:pt>
                <c:pt idx="1748">
                  <c:v>39.892111531346089</c:v>
                </c:pt>
                <c:pt idx="1749">
                  <c:v>39.925754136840652</c:v>
                </c:pt>
                <c:pt idx="1750">
                  <c:v>39.948810880601741</c:v>
                </c:pt>
                <c:pt idx="1751">
                  <c:v>39.9490232117289</c:v>
                </c:pt>
                <c:pt idx="1752">
                  <c:v>39.987699273642306</c:v>
                </c:pt>
                <c:pt idx="1753">
                  <c:v>39.990694649770745</c:v>
                </c:pt>
                <c:pt idx="1754">
                  <c:v>40.013332792655234</c:v>
                </c:pt>
                <c:pt idx="1755">
                  <c:v>40.030908264799422</c:v>
                </c:pt>
                <c:pt idx="1756">
                  <c:v>40.068056038576145</c:v>
                </c:pt>
                <c:pt idx="1757">
                  <c:v>40.080391642228619</c:v>
                </c:pt>
                <c:pt idx="1758">
                  <c:v>40.102796441880969</c:v>
                </c:pt>
                <c:pt idx="1759">
                  <c:v>40.140422494683918</c:v>
                </c:pt>
                <c:pt idx="1760">
                  <c:v>40.180249707457662</c:v>
                </c:pt>
                <c:pt idx="1761">
                  <c:v>40.180647196827749</c:v>
                </c:pt>
                <c:pt idx="1762">
                  <c:v>40.207085095471911</c:v>
                </c:pt>
                <c:pt idx="1763">
                  <c:v>40.222791792974249</c:v>
                </c:pt>
                <c:pt idx="1764">
                  <c:v>40.253848939055402</c:v>
                </c:pt>
                <c:pt idx="1765">
                  <c:v>40.281499528380792</c:v>
                </c:pt>
                <c:pt idx="1766">
                  <c:v>40.292182946242448</c:v>
                </c:pt>
                <c:pt idx="1767">
                  <c:v>40.311220413099448</c:v>
                </c:pt>
                <c:pt idx="1768">
                  <c:v>40.325553493454095</c:v>
                </c:pt>
                <c:pt idx="1769">
                  <c:v>40.357103847074143</c:v>
                </c:pt>
                <c:pt idx="1770">
                  <c:v>40.363571317056142</c:v>
                </c:pt>
                <c:pt idx="1771">
                  <c:v>40.38176966445252</c:v>
                </c:pt>
                <c:pt idx="1772">
                  <c:v>40.404191405664591</c:v>
                </c:pt>
                <c:pt idx="1773">
                  <c:v>40.437189063170891</c:v>
                </c:pt>
                <c:pt idx="1774">
                  <c:v>40.453564280635987</c:v>
                </c:pt>
                <c:pt idx="1775">
                  <c:v>40.496643211834524</c:v>
                </c:pt>
                <c:pt idx="1776">
                  <c:v>40.48257565990464</c:v>
                </c:pt>
                <c:pt idx="1777">
                  <c:v>40.511077365374192</c:v>
                </c:pt>
                <c:pt idx="1778">
                  <c:v>40.531264437047767</c:v>
                </c:pt>
                <c:pt idx="1779">
                  <c:v>40.572238796076149</c:v>
                </c:pt>
                <c:pt idx="1780">
                  <c:v>40.561285394399206</c:v>
                </c:pt>
                <c:pt idx="1781">
                  <c:v>40.602018228240937</c:v>
                </c:pt>
                <c:pt idx="1782">
                  <c:v>40.640130879903268</c:v>
                </c:pt>
                <c:pt idx="1783">
                  <c:v>40.65367617268565</c:v>
                </c:pt>
                <c:pt idx="1784">
                  <c:v>40.657685120202729</c:v>
                </c:pt>
                <c:pt idx="1785">
                  <c:v>40.706396105734427</c:v>
                </c:pt>
                <c:pt idx="1786">
                  <c:v>40.730726127232614</c:v>
                </c:pt>
                <c:pt idx="1787">
                  <c:v>40.739094224169989</c:v>
                </c:pt>
                <c:pt idx="1788">
                  <c:v>40.729531426029908</c:v>
                </c:pt>
                <c:pt idx="1789">
                  <c:v>40.79153364488289</c:v>
                </c:pt>
                <c:pt idx="1790">
                  <c:v>40.803029752056503</c:v>
                </c:pt>
                <c:pt idx="1791">
                  <c:v>40.802166517872436</c:v>
                </c:pt>
                <c:pt idx="1792">
                  <c:v>40.823503164677859</c:v>
                </c:pt>
                <c:pt idx="1793">
                  <c:v>40.867084140679907</c:v>
                </c:pt>
                <c:pt idx="1794">
                  <c:v>40.895135259740499</c:v>
                </c:pt>
                <c:pt idx="1795">
                  <c:v>40.890647161081318</c:v>
                </c:pt>
                <c:pt idx="1796">
                  <c:v>40.912584429686277</c:v>
                </c:pt>
                <c:pt idx="1797">
                  <c:v>40.937131761213095</c:v>
                </c:pt>
                <c:pt idx="1798">
                  <c:v>40.973218469901099</c:v>
                </c:pt>
                <c:pt idx="1799">
                  <c:v>40.994605485294059</c:v>
                </c:pt>
                <c:pt idx="1800">
                  <c:v>40.988847531446211</c:v>
                </c:pt>
                <c:pt idx="1801">
                  <c:v>41.025216081860492</c:v>
                </c:pt>
                <c:pt idx="1802">
                  <c:v>41.048251630076706</c:v>
                </c:pt>
                <c:pt idx="1803">
                  <c:v>41.073364586502137</c:v>
                </c:pt>
                <c:pt idx="1804">
                  <c:v>41.088064433168611</c:v>
                </c:pt>
                <c:pt idx="1805">
                  <c:v>41.103026685574164</c:v>
                </c:pt>
                <c:pt idx="1806">
                  <c:v>41.121249807285466</c:v>
                </c:pt>
                <c:pt idx="1807">
                  <c:v>41.147696992551971</c:v>
                </c:pt>
                <c:pt idx="1808">
                  <c:v>41.165764629259812</c:v>
                </c:pt>
                <c:pt idx="1809">
                  <c:v>41.201880276640836</c:v>
                </c:pt>
                <c:pt idx="1810">
                  <c:v>41.204028908823034</c:v>
                </c:pt>
                <c:pt idx="1811">
                  <c:v>41.220949060740466</c:v>
                </c:pt>
                <c:pt idx="1812">
                  <c:v>41.236299233217224</c:v>
                </c:pt>
                <c:pt idx="1813">
                  <c:v>41.28642981147793</c:v>
                </c:pt>
                <c:pt idx="1814">
                  <c:v>41.309554141471409</c:v>
                </c:pt>
                <c:pt idx="1815">
                  <c:v>41.316890342394402</c:v>
                </c:pt>
                <c:pt idx="1816">
                  <c:v>41.328569442689897</c:v>
                </c:pt>
                <c:pt idx="1817">
                  <c:v>41.348597985969079</c:v>
                </c:pt>
                <c:pt idx="1818">
                  <c:v>41.374559746489652</c:v>
                </c:pt>
                <c:pt idx="1819">
                  <c:v>41.399056776597718</c:v>
                </c:pt>
                <c:pt idx="1820">
                  <c:v>41.417215869656843</c:v>
                </c:pt>
                <c:pt idx="1821">
                  <c:v>41.429433990255248</c:v>
                </c:pt>
                <c:pt idx="1822">
                  <c:v>41.452667400757448</c:v>
                </c:pt>
                <c:pt idx="1823">
                  <c:v>41.474891565500727</c:v>
                </c:pt>
                <c:pt idx="1824">
                  <c:v>41.498104313073071</c:v>
                </c:pt>
                <c:pt idx="1825">
                  <c:v>41.513589962464451</c:v>
                </c:pt>
                <c:pt idx="1826">
                  <c:v>41.530741247251768</c:v>
                </c:pt>
                <c:pt idx="1827">
                  <c:v>41.550366001009991</c:v>
                </c:pt>
                <c:pt idx="1828">
                  <c:v>41.571760134667883</c:v>
                </c:pt>
                <c:pt idx="1829">
                  <c:v>41.592865460005854</c:v>
                </c:pt>
                <c:pt idx="1830">
                  <c:v>41.634318418891212</c:v>
                </c:pt>
                <c:pt idx="1831">
                  <c:v>41.650842456012612</c:v>
                </c:pt>
                <c:pt idx="1832">
                  <c:v>41.660790305102012</c:v>
                </c:pt>
                <c:pt idx="1833">
                  <c:v>41.668715490480508</c:v>
                </c:pt>
                <c:pt idx="1834">
                  <c:v>41.695484136946561</c:v>
                </c:pt>
                <c:pt idx="1835">
                  <c:v>41.710437400972182</c:v>
                </c:pt>
                <c:pt idx="1836">
                  <c:v>41.723712744718455</c:v>
                </c:pt>
                <c:pt idx="1837">
                  <c:v>41.741171424849995</c:v>
                </c:pt>
                <c:pt idx="1838">
                  <c:v>41.777770539517917</c:v>
                </c:pt>
                <c:pt idx="1839">
                  <c:v>41.794366109260636</c:v>
                </c:pt>
                <c:pt idx="1840">
                  <c:v>41.810380081276236</c:v>
                </c:pt>
                <c:pt idx="1841">
                  <c:v>41.833489072411083</c:v>
                </c:pt>
                <c:pt idx="1842">
                  <c:v>41.867626092549472</c:v>
                </c:pt>
                <c:pt idx="1843">
                  <c:v>41.881819587468726</c:v>
                </c:pt>
                <c:pt idx="1844">
                  <c:v>41.908073207707787</c:v>
                </c:pt>
                <c:pt idx="1845">
                  <c:v>41.920221527807342</c:v>
                </c:pt>
                <c:pt idx="1846">
                  <c:v>41.958705007257578</c:v>
                </c:pt>
                <c:pt idx="1847">
                  <c:v>41.969188170653553</c:v>
                </c:pt>
                <c:pt idx="1848">
                  <c:v>41.980798975028875</c:v>
                </c:pt>
                <c:pt idx="1849">
                  <c:v>41.973900213812726</c:v>
                </c:pt>
                <c:pt idx="1850">
                  <c:v>42.031980857525696</c:v>
                </c:pt>
                <c:pt idx="1851">
                  <c:v>42.041915394519549</c:v>
                </c:pt>
                <c:pt idx="1852">
                  <c:v>42.03904777389485</c:v>
                </c:pt>
                <c:pt idx="1853">
                  <c:v>42.068494587618176</c:v>
                </c:pt>
                <c:pt idx="1854">
                  <c:v>42.097055510946348</c:v>
                </c:pt>
                <c:pt idx="1855">
                  <c:v>42.119902611590646</c:v>
                </c:pt>
                <c:pt idx="1856">
                  <c:v>42.130640996956117</c:v>
                </c:pt>
                <c:pt idx="1857">
                  <c:v>42.130289568463979</c:v>
                </c:pt>
                <c:pt idx="1858">
                  <c:v>42.176921763412764</c:v>
                </c:pt>
                <c:pt idx="1859">
                  <c:v>42.187908720482653</c:v>
                </c:pt>
                <c:pt idx="1860">
                  <c:v>42.207272840290614</c:v>
                </c:pt>
                <c:pt idx="1861">
                  <c:v>42.208429441318003</c:v>
                </c:pt>
                <c:pt idx="1862">
                  <c:v>42.254326059322153</c:v>
                </c:pt>
                <c:pt idx="1863">
                  <c:v>42.284822356069753</c:v>
                </c:pt>
                <c:pt idx="1864">
                  <c:v>42.277137295809325</c:v>
                </c:pt>
                <c:pt idx="1865">
                  <c:v>42.312370326384752</c:v>
                </c:pt>
                <c:pt idx="1866">
                  <c:v>42.335453583090583</c:v>
                </c:pt>
                <c:pt idx="1867">
                  <c:v>42.350034143824729</c:v>
                </c:pt>
                <c:pt idx="1868">
                  <c:v>42.368082552487948</c:v>
                </c:pt>
                <c:pt idx="1869">
                  <c:v>42.377277292151746</c:v>
                </c:pt>
                <c:pt idx="1870">
                  <c:v>42.393583225843457</c:v>
                </c:pt>
                <c:pt idx="1871">
                  <c:v>42.446292693036071</c:v>
                </c:pt>
                <c:pt idx="1872">
                  <c:v>42.457295276405773</c:v>
                </c:pt>
                <c:pt idx="1873">
                  <c:v>42.46090446870349</c:v>
                </c:pt>
                <c:pt idx="1874">
                  <c:v>42.593121498418924</c:v>
                </c:pt>
                <c:pt idx="1875">
                  <c:v>42.743670250161983</c:v>
                </c:pt>
                <c:pt idx="1876">
                  <c:v>42.927428896391064</c:v>
                </c:pt>
                <c:pt idx="1877">
                  <c:v>43.159030021310201</c:v>
                </c:pt>
                <c:pt idx="1878">
                  <c:v>43.694912318334474</c:v>
                </c:pt>
                <c:pt idx="1879">
                  <c:v>44.02089585207753</c:v>
                </c:pt>
              </c:numCache>
            </c:numRef>
          </c:xVal>
          <c:yVal>
            <c:numRef>
              <c:f>'test F1F4E3E4-4.3.2021'!$M$2:$M$1881</c:f>
              <c:numCache>
                <c:formatCode>General</c:formatCode>
                <c:ptCount val="1880"/>
                <c:pt idx="0">
                  <c:v>-5.0200000000000002E-7</c:v>
                </c:pt>
                <c:pt idx="1">
                  <c:v>-5.5199999999999997E-7</c:v>
                </c:pt>
                <c:pt idx="2">
                  <c:v>-3.9199999999999996E-7</c:v>
                </c:pt>
                <c:pt idx="3">
                  <c:v>-4.7E-7</c:v>
                </c:pt>
                <c:pt idx="4">
                  <c:v>-5.8599999999999998E-7</c:v>
                </c:pt>
                <c:pt idx="5">
                  <c:v>-4.0400000000000002E-7</c:v>
                </c:pt>
                <c:pt idx="6">
                  <c:v>-5.5199999999999997E-7</c:v>
                </c:pt>
                <c:pt idx="7">
                  <c:v>-5.68E-7</c:v>
                </c:pt>
                <c:pt idx="8">
                  <c:v>-4.1999999999999995E-7</c:v>
                </c:pt>
                <c:pt idx="9">
                  <c:v>-5.44E-7</c:v>
                </c:pt>
                <c:pt idx="10">
                  <c:v>-5.1399999999999997E-7</c:v>
                </c:pt>
                <c:pt idx="11">
                  <c:v>-5.9200000000000001E-7</c:v>
                </c:pt>
                <c:pt idx="12">
                  <c:v>-5.0200000000000002E-7</c:v>
                </c:pt>
                <c:pt idx="13">
                  <c:v>-5.6200000000000008E-7</c:v>
                </c:pt>
                <c:pt idx="14">
                  <c:v>-4.7800000000000002E-7</c:v>
                </c:pt>
                <c:pt idx="15">
                  <c:v>-4.9200000000000001E-7</c:v>
                </c:pt>
                <c:pt idx="16">
                  <c:v>-5.1600000000000001E-7</c:v>
                </c:pt>
                <c:pt idx="17">
                  <c:v>-5.0000000000000008E-7</c:v>
                </c:pt>
                <c:pt idx="18">
                  <c:v>-4.7400000000000004E-7</c:v>
                </c:pt>
                <c:pt idx="19">
                  <c:v>-5.2399999999999998E-7</c:v>
                </c:pt>
                <c:pt idx="20">
                  <c:v>-4.8800000000000003E-7</c:v>
                </c:pt>
                <c:pt idx="21">
                  <c:v>-5.3600000000000004E-7</c:v>
                </c:pt>
                <c:pt idx="22">
                  <c:v>-5.0200000000000002E-7</c:v>
                </c:pt>
                <c:pt idx="23">
                  <c:v>-4.3599999999999999E-7</c:v>
                </c:pt>
                <c:pt idx="24">
                  <c:v>-5.9000000000000007E-7</c:v>
                </c:pt>
                <c:pt idx="25">
                  <c:v>-5.0799999999999994E-7</c:v>
                </c:pt>
                <c:pt idx="26">
                  <c:v>-4.9400000000000006E-7</c:v>
                </c:pt>
                <c:pt idx="27">
                  <c:v>-4.9599999999999999E-7</c:v>
                </c:pt>
                <c:pt idx="28">
                  <c:v>-3.5200000000000003E-7</c:v>
                </c:pt>
                <c:pt idx="29">
                  <c:v>-4.5000000000000003E-7</c:v>
                </c:pt>
                <c:pt idx="30">
                  <c:v>-4.2200000000000005E-7</c:v>
                </c:pt>
                <c:pt idx="31">
                  <c:v>-5.5600000000000006E-7</c:v>
                </c:pt>
                <c:pt idx="32">
                  <c:v>-5.1600000000000001E-7</c:v>
                </c:pt>
                <c:pt idx="33">
                  <c:v>-5.0399999999999996E-7</c:v>
                </c:pt>
                <c:pt idx="34">
                  <c:v>-5.0999999999999999E-7</c:v>
                </c:pt>
                <c:pt idx="35">
                  <c:v>-3.6600000000000002E-7</c:v>
                </c:pt>
                <c:pt idx="36">
                  <c:v>-4.2799999999999997E-7</c:v>
                </c:pt>
                <c:pt idx="37">
                  <c:v>-4.5999999999999999E-7</c:v>
                </c:pt>
                <c:pt idx="38">
                  <c:v>-4.58E-7</c:v>
                </c:pt>
                <c:pt idx="39">
                  <c:v>-4.5999999999999999E-7</c:v>
                </c:pt>
                <c:pt idx="40">
                  <c:v>-4.58E-7</c:v>
                </c:pt>
                <c:pt idx="41">
                  <c:v>-3.8000000000000001E-7</c:v>
                </c:pt>
                <c:pt idx="42">
                  <c:v>-4.8999999999999997E-7</c:v>
                </c:pt>
                <c:pt idx="43">
                  <c:v>-2.9999999999999999E-7</c:v>
                </c:pt>
                <c:pt idx="44">
                  <c:v>-4.5999999999999999E-7</c:v>
                </c:pt>
                <c:pt idx="45">
                  <c:v>-5.1600000000000001E-7</c:v>
                </c:pt>
                <c:pt idx="46">
                  <c:v>-5.44E-7</c:v>
                </c:pt>
                <c:pt idx="47">
                  <c:v>-3.96E-7</c:v>
                </c:pt>
                <c:pt idx="48">
                  <c:v>-4.7999999999999996E-7</c:v>
                </c:pt>
                <c:pt idx="49">
                  <c:v>-5.1600000000000001E-7</c:v>
                </c:pt>
                <c:pt idx="50">
                  <c:v>-5.7800000000000001E-7</c:v>
                </c:pt>
                <c:pt idx="51">
                  <c:v>-5.2399999999999998E-7</c:v>
                </c:pt>
                <c:pt idx="52">
                  <c:v>-5.68E-7</c:v>
                </c:pt>
                <c:pt idx="53">
                  <c:v>-5.1200000000000003E-7</c:v>
                </c:pt>
                <c:pt idx="54">
                  <c:v>-4.08E-7</c:v>
                </c:pt>
                <c:pt idx="55">
                  <c:v>-5.2599999999999992E-7</c:v>
                </c:pt>
                <c:pt idx="56">
                  <c:v>-6.3199999999999994E-7</c:v>
                </c:pt>
                <c:pt idx="57">
                  <c:v>-4.2399999999999999E-7</c:v>
                </c:pt>
                <c:pt idx="58">
                  <c:v>-5.7400000000000003E-7</c:v>
                </c:pt>
                <c:pt idx="59">
                  <c:v>-5.4000000000000002E-7</c:v>
                </c:pt>
                <c:pt idx="60">
                  <c:v>-5.9399999999999995E-7</c:v>
                </c:pt>
                <c:pt idx="61">
                  <c:v>-5.0799999999999994E-7</c:v>
                </c:pt>
                <c:pt idx="62">
                  <c:v>-4.9200000000000001E-7</c:v>
                </c:pt>
                <c:pt idx="63">
                  <c:v>-4.2599999999999998E-7</c:v>
                </c:pt>
                <c:pt idx="64">
                  <c:v>-6.4799999999999998E-7</c:v>
                </c:pt>
                <c:pt idx="65">
                  <c:v>-5.2E-7</c:v>
                </c:pt>
                <c:pt idx="66">
                  <c:v>-4.7800000000000002E-7</c:v>
                </c:pt>
                <c:pt idx="67">
                  <c:v>-4.4000000000000002E-7</c:v>
                </c:pt>
                <c:pt idx="68">
                  <c:v>-4.4000000000000002E-7</c:v>
                </c:pt>
                <c:pt idx="69">
                  <c:v>-5.0000000000000008E-7</c:v>
                </c:pt>
                <c:pt idx="70">
                  <c:v>-5.1200000000000003E-7</c:v>
                </c:pt>
                <c:pt idx="71">
                  <c:v>-4.5399999999999996E-7</c:v>
                </c:pt>
                <c:pt idx="72">
                  <c:v>-3.8600000000000004E-7</c:v>
                </c:pt>
                <c:pt idx="73">
                  <c:v>-5.6400000000000002E-7</c:v>
                </c:pt>
                <c:pt idx="74">
                  <c:v>-5.0799999999999994E-7</c:v>
                </c:pt>
                <c:pt idx="75">
                  <c:v>-4.9599999999999999E-7</c:v>
                </c:pt>
                <c:pt idx="76">
                  <c:v>-4.9599999999999999E-7</c:v>
                </c:pt>
                <c:pt idx="77">
                  <c:v>-5.1200000000000003E-7</c:v>
                </c:pt>
                <c:pt idx="78">
                  <c:v>-3.8999999999999997E-7</c:v>
                </c:pt>
                <c:pt idx="79">
                  <c:v>-5.5000000000000003E-7</c:v>
                </c:pt>
                <c:pt idx="80">
                  <c:v>-4.8999999999999997E-7</c:v>
                </c:pt>
                <c:pt idx="81">
                  <c:v>-4.8400000000000005E-7</c:v>
                </c:pt>
                <c:pt idx="82">
                  <c:v>-4.7999999999999996E-7</c:v>
                </c:pt>
                <c:pt idx="83">
                  <c:v>-4.4000000000000002E-7</c:v>
                </c:pt>
                <c:pt idx="84">
                  <c:v>-6.1200000000000003E-7</c:v>
                </c:pt>
                <c:pt idx="85">
                  <c:v>-5.1200000000000003E-7</c:v>
                </c:pt>
                <c:pt idx="86">
                  <c:v>-4.5000000000000003E-7</c:v>
                </c:pt>
                <c:pt idx="87">
                  <c:v>-4.8599999999999998E-7</c:v>
                </c:pt>
                <c:pt idx="88">
                  <c:v>-4.82E-7</c:v>
                </c:pt>
                <c:pt idx="89">
                  <c:v>-5.1399999999999997E-7</c:v>
                </c:pt>
                <c:pt idx="90">
                  <c:v>-5.5600000000000006E-7</c:v>
                </c:pt>
                <c:pt idx="91">
                  <c:v>-5.06E-7</c:v>
                </c:pt>
                <c:pt idx="92">
                  <c:v>-4.4200000000000001E-7</c:v>
                </c:pt>
                <c:pt idx="93">
                  <c:v>-5.4000000000000002E-7</c:v>
                </c:pt>
                <c:pt idx="94">
                  <c:v>-2.9399999999999996E-7</c:v>
                </c:pt>
                <c:pt idx="95">
                  <c:v>-4.4000000000000002E-7</c:v>
                </c:pt>
                <c:pt idx="96">
                  <c:v>-4.5199999999999997E-7</c:v>
                </c:pt>
                <c:pt idx="97">
                  <c:v>-5.2399999999999998E-7</c:v>
                </c:pt>
                <c:pt idx="98">
                  <c:v>-5.4600000000000005E-7</c:v>
                </c:pt>
                <c:pt idx="99">
                  <c:v>-5.6599999999999996E-7</c:v>
                </c:pt>
                <c:pt idx="100">
                  <c:v>-3.72E-7</c:v>
                </c:pt>
                <c:pt idx="101">
                  <c:v>-4.1799999999999996E-7</c:v>
                </c:pt>
                <c:pt idx="102">
                  <c:v>-5.3600000000000004E-7</c:v>
                </c:pt>
                <c:pt idx="103">
                  <c:v>-5.3399999999999999E-7</c:v>
                </c:pt>
                <c:pt idx="104">
                  <c:v>-5.8400000000000004E-7</c:v>
                </c:pt>
                <c:pt idx="105">
                  <c:v>-4.8599999999999998E-7</c:v>
                </c:pt>
                <c:pt idx="106">
                  <c:v>-4.2399999999999999E-7</c:v>
                </c:pt>
                <c:pt idx="107">
                  <c:v>-4.8800000000000003E-7</c:v>
                </c:pt>
                <c:pt idx="108">
                  <c:v>-4.4400000000000001E-7</c:v>
                </c:pt>
                <c:pt idx="109">
                  <c:v>-4.1400000000000003E-7</c:v>
                </c:pt>
                <c:pt idx="110">
                  <c:v>-5.3399999999999999E-7</c:v>
                </c:pt>
                <c:pt idx="111">
                  <c:v>-6.0200000000000002E-7</c:v>
                </c:pt>
                <c:pt idx="112">
                  <c:v>-4.7199999999999999E-7</c:v>
                </c:pt>
                <c:pt idx="113">
                  <c:v>-5.0000000000000008E-7</c:v>
                </c:pt>
                <c:pt idx="114">
                  <c:v>-5.8799999999999992E-7</c:v>
                </c:pt>
                <c:pt idx="115">
                  <c:v>-4.7400000000000004E-7</c:v>
                </c:pt>
                <c:pt idx="116">
                  <c:v>-4.7999999999999996E-7</c:v>
                </c:pt>
                <c:pt idx="117">
                  <c:v>-4.9400000000000006E-7</c:v>
                </c:pt>
                <c:pt idx="118">
                  <c:v>-5.7199999999999999E-7</c:v>
                </c:pt>
                <c:pt idx="119">
                  <c:v>-4.7400000000000004E-7</c:v>
                </c:pt>
                <c:pt idx="120">
                  <c:v>-6.0999999999999998E-7</c:v>
                </c:pt>
                <c:pt idx="121">
                  <c:v>-5.1200000000000003E-7</c:v>
                </c:pt>
                <c:pt idx="122">
                  <c:v>-4.7800000000000002E-7</c:v>
                </c:pt>
                <c:pt idx="123">
                  <c:v>-5.2399999999999998E-7</c:v>
                </c:pt>
                <c:pt idx="124">
                  <c:v>-5.3000000000000001E-7</c:v>
                </c:pt>
                <c:pt idx="125">
                  <c:v>-5.9599999999999999E-7</c:v>
                </c:pt>
                <c:pt idx="126">
                  <c:v>-4.8999999999999997E-7</c:v>
                </c:pt>
                <c:pt idx="127">
                  <c:v>-5.0999999999999999E-7</c:v>
                </c:pt>
                <c:pt idx="128">
                  <c:v>-5.5199999999999997E-7</c:v>
                </c:pt>
                <c:pt idx="129">
                  <c:v>-5.68E-7</c:v>
                </c:pt>
                <c:pt idx="130">
                  <c:v>-4.5600000000000006E-7</c:v>
                </c:pt>
                <c:pt idx="131">
                  <c:v>-4.7E-7</c:v>
                </c:pt>
                <c:pt idx="132">
                  <c:v>-4.9200000000000001E-7</c:v>
                </c:pt>
                <c:pt idx="133">
                  <c:v>-5.0399999999999996E-7</c:v>
                </c:pt>
                <c:pt idx="134">
                  <c:v>-4.9400000000000006E-7</c:v>
                </c:pt>
                <c:pt idx="135">
                  <c:v>-5.4000000000000002E-7</c:v>
                </c:pt>
                <c:pt idx="136">
                  <c:v>-4.7E-7</c:v>
                </c:pt>
                <c:pt idx="137">
                  <c:v>-5.6999999999999994E-7</c:v>
                </c:pt>
                <c:pt idx="138">
                  <c:v>-5.0999999999999999E-7</c:v>
                </c:pt>
                <c:pt idx="139">
                  <c:v>-3.7E-7</c:v>
                </c:pt>
                <c:pt idx="140">
                  <c:v>-4.6600000000000002E-7</c:v>
                </c:pt>
                <c:pt idx="141">
                  <c:v>-5.2399999999999998E-7</c:v>
                </c:pt>
                <c:pt idx="142">
                  <c:v>-5.0200000000000002E-7</c:v>
                </c:pt>
                <c:pt idx="143">
                  <c:v>-4.4800000000000004E-7</c:v>
                </c:pt>
                <c:pt idx="144">
                  <c:v>-4.8599999999999998E-7</c:v>
                </c:pt>
                <c:pt idx="145">
                  <c:v>-5.06E-7</c:v>
                </c:pt>
                <c:pt idx="146">
                  <c:v>-5.9800000000000003E-7</c:v>
                </c:pt>
                <c:pt idx="147">
                  <c:v>-3.8800000000000003E-7</c:v>
                </c:pt>
                <c:pt idx="148">
                  <c:v>-5.6400000000000002E-7</c:v>
                </c:pt>
                <c:pt idx="149">
                  <c:v>-5.6400000000000002E-7</c:v>
                </c:pt>
                <c:pt idx="150">
                  <c:v>-4.82E-7</c:v>
                </c:pt>
                <c:pt idx="151">
                  <c:v>-4.1600000000000002E-7</c:v>
                </c:pt>
                <c:pt idx="152">
                  <c:v>-5.7800000000000001E-7</c:v>
                </c:pt>
                <c:pt idx="153">
                  <c:v>-6.1399999999999997E-7</c:v>
                </c:pt>
                <c:pt idx="154">
                  <c:v>-4.58E-7</c:v>
                </c:pt>
                <c:pt idx="155">
                  <c:v>-4.4800000000000004E-7</c:v>
                </c:pt>
                <c:pt idx="156">
                  <c:v>-5.3199999999999995E-7</c:v>
                </c:pt>
                <c:pt idx="157">
                  <c:v>-5.8799999999999992E-7</c:v>
                </c:pt>
                <c:pt idx="158">
                  <c:v>-4.1200000000000004E-7</c:v>
                </c:pt>
                <c:pt idx="159">
                  <c:v>-4.8599999999999998E-7</c:v>
                </c:pt>
                <c:pt idx="160">
                  <c:v>-5.4600000000000005E-7</c:v>
                </c:pt>
                <c:pt idx="161">
                  <c:v>-6.0200000000000002E-7</c:v>
                </c:pt>
                <c:pt idx="162">
                  <c:v>-5.1200000000000003E-7</c:v>
                </c:pt>
                <c:pt idx="163">
                  <c:v>-4.4800000000000004E-7</c:v>
                </c:pt>
                <c:pt idx="164">
                  <c:v>-6.2400000000000008E-7</c:v>
                </c:pt>
                <c:pt idx="165">
                  <c:v>-4.5399999999999996E-7</c:v>
                </c:pt>
                <c:pt idx="166">
                  <c:v>-6.1999999999999999E-7</c:v>
                </c:pt>
                <c:pt idx="167">
                  <c:v>-4.8599999999999998E-7</c:v>
                </c:pt>
                <c:pt idx="168">
                  <c:v>-5.4799999999999998E-7</c:v>
                </c:pt>
                <c:pt idx="169">
                  <c:v>-5.06E-7</c:v>
                </c:pt>
                <c:pt idx="170">
                  <c:v>-5.6200000000000008E-7</c:v>
                </c:pt>
                <c:pt idx="171">
                  <c:v>-5.1399999999999997E-7</c:v>
                </c:pt>
                <c:pt idx="172">
                  <c:v>-5.68E-7</c:v>
                </c:pt>
                <c:pt idx="173">
                  <c:v>-4.5000000000000003E-7</c:v>
                </c:pt>
                <c:pt idx="174">
                  <c:v>-3.8000000000000001E-7</c:v>
                </c:pt>
                <c:pt idx="175">
                  <c:v>-4.3599999999999999E-7</c:v>
                </c:pt>
                <c:pt idx="176">
                  <c:v>-4.9799999999999993E-7</c:v>
                </c:pt>
                <c:pt idx="177">
                  <c:v>-5.1200000000000003E-7</c:v>
                </c:pt>
                <c:pt idx="178">
                  <c:v>-4.82E-7</c:v>
                </c:pt>
                <c:pt idx="179">
                  <c:v>-5.3399999999999999E-7</c:v>
                </c:pt>
                <c:pt idx="180">
                  <c:v>-5.0999999999999999E-7</c:v>
                </c:pt>
                <c:pt idx="181">
                  <c:v>-3.8399999999999994E-7</c:v>
                </c:pt>
                <c:pt idx="182">
                  <c:v>-5.1800000000000006E-7</c:v>
                </c:pt>
                <c:pt idx="183">
                  <c:v>-4.6399999999999997E-7</c:v>
                </c:pt>
                <c:pt idx="184">
                  <c:v>-6.2400000000000008E-7</c:v>
                </c:pt>
                <c:pt idx="185">
                  <c:v>-5.44E-7</c:v>
                </c:pt>
                <c:pt idx="186">
                  <c:v>-4.82E-7</c:v>
                </c:pt>
                <c:pt idx="187">
                  <c:v>-5.5799999999999999E-7</c:v>
                </c:pt>
                <c:pt idx="188">
                  <c:v>-4.4200000000000001E-7</c:v>
                </c:pt>
                <c:pt idx="189">
                  <c:v>-4.1999999999999995E-7</c:v>
                </c:pt>
                <c:pt idx="190">
                  <c:v>-4.5600000000000006E-7</c:v>
                </c:pt>
                <c:pt idx="191">
                  <c:v>-4.6600000000000002E-7</c:v>
                </c:pt>
                <c:pt idx="192">
                  <c:v>-5.06E-7</c:v>
                </c:pt>
                <c:pt idx="193">
                  <c:v>-5.6999999999999994E-7</c:v>
                </c:pt>
                <c:pt idx="194">
                  <c:v>-5.0000000000000008E-7</c:v>
                </c:pt>
                <c:pt idx="195">
                  <c:v>-4.7400000000000004E-7</c:v>
                </c:pt>
                <c:pt idx="196">
                  <c:v>-5.2399999999999998E-7</c:v>
                </c:pt>
                <c:pt idx="197">
                  <c:v>-5.2800000000000007E-7</c:v>
                </c:pt>
                <c:pt idx="198">
                  <c:v>-3.9799999999999999E-7</c:v>
                </c:pt>
                <c:pt idx="199">
                  <c:v>-5.5199999999999997E-7</c:v>
                </c:pt>
                <c:pt idx="200">
                  <c:v>-5.9200000000000001E-7</c:v>
                </c:pt>
                <c:pt idx="201">
                  <c:v>-5.0200000000000002E-7</c:v>
                </c:pt>
                <c:pt idx="202">
                  <c:v>-4.7600000000000003E-7</c:v>
                </c:pt>
                <c:pt idx="203">
                  <c:v>-4.08E-7</c:v>
                </c:pt>
                <c:pt idx="204">
                  <c:v>-4.6399999999999997E-7</c:v>
                </c:pt>
                <c:pt idx="205">
                  <c:v>-4.4599999999999994E-7</c:v>
                </c:pt>
                <c:pt idx="206">
                  <c:v>-5.5799999999999999E-7</c:v>
                </c:pt>
                <c:pt idx="207">
                  <c:v>-4.5399999999999996E-7</c:v>
                </c:pt>
                <c:pt idx="208">
                  <c:v>-4.58E-7</c:v>
                </c:pt>
                <c:pt idx="209">
                  <c:v>-4.2599999999999998E-7</c:v>
                </c:pt>
                <c:pt idx="210">
                  <c:v>-4.7999999999999996E-7</c:v>
                </c:pt>
                <c:pt idx="211">
                  <c:v>-4.8400000000000005E-7</c:v>
                </c:pt>
                <c:pt idx="212">
                  <c:v>-4.9200000000000001E-7</c:v>
                </c:pt>
                <c:pt idx="213">
                  <c:v>-3.7E-7</c:v>
                </c:pt>
                <c:pt idx="214">
                  <c:v>-4.7E-7</c:v>
                </c:pt>
                <c:pt idx="215">
                  <c:v>-5.7599999999999997E-7</c:v>
                </c:pt>
                <c:pt idx="216">
                  <c:v>-5.0799999999999994E-7</c:v>
                </c:pt>
                <c:pt idx="217">
                  <c:v>-4.9400000000000006E-7</c:v>
                </c:pt>
                <c:pt idx="218">
                  <c:v>-4.58E-7</c:v>
                </c:pt>
                <c:pt idx="219">
                  <c:v>-5.0200000000000002E-7</c:v>
                </c:pt>
                <c:pt idx="220">
                  <c:v>-5.7199999999999999E-7</c:v>
                </c:pt>
                <c:pt idx="221">
                  <c:v>-5.68E-7</c:v>
                </c:pt>
                <c:pt idx="222">
                  <c:v>-5.68E-7</c:v>
                </c:pt>
                <c:pt idx="223">
                  <c:v>-4.58E-7</c:v>
                </c:pt>
                <c:pt idx="224">
                  <c:v>-5.9599999999999999E-7</c:v>
                </c:pt>
                <c:pt idx="225">
                  <c:v>-6.8800000000000002E-7</c:v>
                </c:pt>
                <c:pt idx="226">
                  <c:v>-4.8400000000000005E-7</c:v>
                </c:pt>
                <c:pt idx="227">
                  <c:v>-5.2599999999999992E-7</c:v>
                </c:pt>
                <c:pt idx="228">
                  <c:v>-4.5199999999999997E-7</c:v>
                </c:pt>
                <c:pt idx="229">
                  <c:v>-6.0800000000000004E-7</c:v>
                </c:pt>
                <c:pt idx="230">
                  <c:v>-4.1600000000000002E-7</c:v>
                </c:pt>
                <c:pt idx="231">
                  <c:v>-4.82E-7</c:v>
                </c:pt>
                <c:pt idx="232">
                  <c:v>-3.3799999999999998E-7</c:v>
                </c:pt>
                <c:pt idx="233">
                  <c:v>-5.7400000000000003E-7</c:v>
                </c:pt>
                <c:pt idx="234">
                  <c:v>-5.9000000000000007E-7</c:v>
                </c:pt>
                <c:pt idx="235">
                  <c:v>-5.3399999999999999E-7</c:v>
                </c:pt>
                <c:pt idx="236">
                  <c:v>-5.0200000000000002E-7</c:v>
                </c:pt>
                <c:pt idx="237">
                  <c:v>-4.9599999999999999E-7</c:v>
                </c:pt>
                <c:pt idx="238">
                  <c:v>-4.4800000000000004E-7</c:v>
                </c:pt>
                <c:pt idx="239">
                  <c:v>-4.5199999999999997E-7</c:v>
                </c:pt>
                <c:pt idx="240">
                  <c:v>-4.08E-7</c:v>
                </c:pt>
                <c:pt idx="241">
                  <c:v>-6.5799999999999999E-7</c:v>
                </c:pt>
                <c:pt idx="242">
                  <c:v>-4.6399999999999997E-7</c:v>
                </c:pt>
                <c:pt idx="243">
                  <c:v>-6.6199999999999997E-7</c:v>
                </c:pt>
                <c:pt idx="244">
                  <c:v>-6.2199999999999993E-7</c:v>
                </c:pt>
                <c:pt idx="245">
                  <c:v>-5.9200000000000001E-7</c:v>
                </c:pt>
                <c:pt idx="246">
                  <c:v>-5.8400000000000004E-7</c:v>
                </c:pt>
                <c:pt idx="247">
                  <c:v>-5.5999999999999993E-7</c:v>
                </c:pt>
                <c:pt idx="248">
                  <c:v>-4.7999999999999996E-7</c:v>
                </c:pt>
                <c:pt idx="249">
                  <c:v>-4.8400000000000005E-7</c:v>
                </c:pt>
                <c:pt idx="250">
                  <c:v>-4.9400000000000006E-7</c:v>
                </c:pt>
                <c:pt idx="251">
                  <c:v>-5.1600000000000001E-7</c:v>
                </c:pt>
                <c:pt idx="252">
                  <c:v>-4.7600000000000003E-7</c:v>
                </c:pt>
                <c:pt idx="253">
                  <c:v>-4.3599999999999999E-7</c:v>
                </c:pt>
                <c:pt idx="254">
                  <c:v>-5.9399999999999995E-7</c:v>
                </c:pt>
                <c:pt idx="255">
                  <c:v>-4.9200000000000001E-7</c:v>
                </c:pt>
                <c:pt idx="256">
                  <c:v>-4.4400000000000001E-7</c:v>
                </c:pt>
                <c:pt idx="257">
                  <c:v>-4.82E-7</c:v>
                </c:pt>
                <c:pt idx="258">
                  <c:v>-3.8600000000000004E-7</c:v>
                </c:pt>
                <c:pt idx="259">
                  <c:v>-4.7999999999999996E-7</c:v>
                </c:pt>
                <c:pt idx="260">
                  <c:v>-5.44E-7</c:v>
                </c:pt>
                <c:pt idx="261">
                  <c:v>-5.7599999999999997E-7</c:v>
                </c:pt>
                <c:pt idx="262">
                  <c:v>-4.9799999999999993E-7</c:v>
                </c:pt>
                <c:pt idx="263">
                  <c:v>-5.1800000000000006E-7</c:v>
                </c:pt>
                <c:pt idx="264">
                  <c:v>-6.2600000000000002E-7</c:v>
                </c:pt>
                <c:pt idx="265">
                  <c:v>-6.3399999999999999E-7</c:v>
                </c:pt>
                <c:pt idx="266">
                  <c:v>-5.0399999999999996E-7</c:v>
                </c:pt>
                <c:pt idx="267">
                  <c:v>-4.9400000000000006E-7</c:v>
                </c:pt>
                <c:pt idx="268">
                  <c:v>-5.0799999999999994E-7</c:v>
                </c:pt>
                <c:pt idx="269">
                  <c:v>-5.0799999999999994E-7</c:v>
                </c:pt>
                <c:pt idx="270">
                  <c:v>-5.0000000000000008E-7</c:v>
                </c:pt>
                <c:pt idx="271">
                  <c:v>-4.3599999999999999E-7</c:v>
                </c:pt>
                <c:pt idx="272">
                  <c:v>-4.8599999999999998E-7</c:v>
                </c:pt>
                <c:pt idx="273">
                  <c:v>-6.06E-7</c:v>
                </c:pt>
                <c:pt idx="274">
                  <c:v>-4.7600000000000003E-7</c:v>
                </c:pt>
                <c:pt idx="275">
                  <c:v>-4.7199999999999999E-7</c:v>
                </c:pt>
                <c:pt idx="276">
                  <c:v>-6.0999999999999998E-7</c:v>
                </c:pt>
                <c:pt idx="277">
                  <c:v>-4.4200000000000001E-7</c:v>
                </c:pt>
                <c:pt idx="278">
                  <c:v>-4.8400000000000005E-7</c:v>
                </c:pt>
                <c:pt idx="279">
                  <c:v>-4.7800000000000002E-7</c:v>
                </c:pt>
                <c:pt idx="280">
                  <c:v>-4.2399999999999999E-7</c:v>
                </c:pt>
                <c:pt idx="281">
                  <c:v>-5.06E-7</c:v>
                </c:pt>
                <c:pt idx="282">
                  <c:v>-3.8800000000000003E-7</c:v>
                </c:pt>
                <c:pt idx="283">
                  <c:v>-5.6400000000000002E-7</c:v>
                </c:pt>
                <c:pt idx="284">
                  <c:v>-6.6400000000000002E-7</c:v>
                </c:pt>
                <c:pt idx="285">
                  <c:v>-5.9800000000000003E-7</c:v>
                </c:pt>
                <c:pt idx="286">
                  <c:v>-5.9599999999999999E-7</c:v>
                </c:pt>
                <c:pt idx="287">
                  <c:v>-4.9599999999999999E-7</c:v>
                </c:pt>
                <c:pt idx="288">
                  <c:v>-6.2199999999999993E-7</c:v>
                </c:pt>
                <c:pt idx="289">
                  <c:v>-4.7600000000000003E-7</c:v>
                </c:pt>
                <c:pt idx="290">
                  <c:v>-4.82E-7</c:v>
                </c:pt>
                <c:pt idx="291">
                  <c:v>-5.5400000000000001E-7</c:v>
                </c:pt>
                <c:pt idx="292">
                  <c:v>-5.4000000000000002E-7</c:v>
                </c:pt>
                <c:pt idx="293">
                  <c:v>-5.0799999999999994E-7</c:v>
                </c:pt>
                <c:pt idx="294">
                  <c:v>-5.9000000000000007E-7</c:v>
                </c:pt>
                <c:pt idx="295">
                  <c:v>-4.0400000000000002E-7</c:v>
                </c:pt>
                <c:pt idx="296">
                  <c:v>-6.06E-7</c:v>
                </c:pt>
                <c:pt idx="297">
                  <c:v>-4.2200000000000005E-7</c:v>
                </c:pt>
                <c:pt idx="298">
                  <c:v>-3.22E-7</c:v>
                </c:pt>
                <c:pt idx="299">
                  <c:v>-4.6600000000000002E-7</c:v>
                </c:pt>
                <c:pt idx="300">
                  <c:v>-5.4000000000000002E-7</c:v>
                </c:pt>
                <c:pt idx="301">
                  <c:v>-6.4200000000000006E-7</c:v>
                </c:pt>
                <c:pt idx="302">
                  <c:v>-5.5199999999999997E-7</c:v>
                </c:pt>
                <c:pt idx="303">
                  <c:v>-5.3199999999999995E-7</c:v>
                </c:pt>
                <c:pt idx="304">
                  <c:v>-5.0200000000000002E-7</c:v>
                </c:pt>
                <c:pt idx="305">
                  <c:v>-4.9599999999999999E-7</c:v>
                </c:pt>
                <c:pt idx="306">
                  <c:v>-3.58E-7</c:v>
                </c:pt>
                <c:pt idx="307">
                  <c:v>-5.4600000000000005E-7</c:v>
                </c:pt>
                <c:pt idx="308">
                  <c:v>-6.4200000000000006E-7</c:v>
                </c:pt>
                <c:pt idx="309">
                  <c:v>-4.3800000000000003E-7</c:v>
                </c:pt>
                <c:pt idx="310">
                  <c:v>-6.0399999999999996E-7</c:v>
                </c:pt>
                <c:pt idx="311">
                  <c:v>-4.9400000000000006E-7</c:v>
                </c:pt>
                <c:pt idx="312">
                  <c:v>-5.5799999999999999E-7</c:v>
                </c:pt>
                <c:pt idx="313">
                  <c:v>-5.2399999999999998E-7</c:v>
                </c:pt>
                <c:pt idx="314">
                  <c:v>-3.8399999999999994E-7</c:v>
                </c:pt>
                <c:pt idx="315">
                  <c:v>-4.5600000000000006E-7</c:v>
                </c:pt>
                <c:pt idx="316">
                  <c:v>-4.6800000000000001E-7</c:v>
                </c:pt>
                <c:pt idx="317">
                  <c:v>-5.5400000000000001E-7</c:v>
                </c:pt>
                <c:pt idx="318">
                  <c:v>-5.68E-7</c:v>
                </c:pt>
                <c:pt idx="319">
                  <c:v>-5.2599999999999992E-7</c:v>
                </c:pt>
                <c:pt idx="320">
                  <c:v>-5.1399999999999997E-7</c:v>
                </c:pt>
                <c:pt idx="321">
                  <c:v>-6.8999999999999996E-7</c:v>
                </c:pt>
                <c:pt idx="322">
                  <c:v>-5.0200000000000002E-7</c:v>
                </c:pt>
                <c:pt idx="323">
                  <c:v>-5.2599999999999992E-7</c:v>
                </c:pt>
                <c:pt idx="324">
                  <c:v>-4.4200000000000001E-7</c:v>
                </c:pt>
                <c:pt idx="325">
                  <c:v>-5.4000000000000002E-7</c:v>
                </c:pt>
                <c:pt idx="326">
                  <c:v>-5.6200000000000008E-7</c:v>
                </c:pt>
                <c:pt idx="327">
                  <c:v>-6.1200000000000003E-7</c:v>
                </c:pt>
                <c:pt idx="328">
                  <c:v>-5.7199999999999999E-7</c:v>
                </c:pt>
                <c:pt idx="329">
                  <c:v>-5.5600000000000006E-7</c:v>
                </c:pt>
                <c:pt idx="330">
                  <c:v>-5.68E-7</c:v>
                </c:pt>
                <c:pt idx="331">
                  <c:v>-5.8599999999999998E-7</c:v>
                </c:pt>
                <c:pt idx="332">
                  <c:v>-3.9400000000000006E-7</c:v>
                </c:pt>
                <c:pt idx="333">
                  <c:v>-4.5399999999999996E-7</c:v>
                </c:pt>
                <c:pt idx="334">
                  <c:v>-6.2600000000000002E-7</c:v>
                </c:pt>
                <c:pt idx="335">
                  <c:v>-4.5399999999999996E-7</c:v>
                </c:pt>
                <c:pt idx="336">
                  <c:v>-4.7400000000000004E-7</c:v>
                </c:pt>
                <c:pt idx="337">
                  <c:v>-5.1600000000000001E-7</c:v>
                </c:pt>
                <c:pt idx="338">
                  <c:v>-5.5799999999999999E-7</c:v>
                </c:pt>
                <c:pt idx="339">
                  <c:v>-4.5999999999999999E-7</c:v>
                </c:pt>
                <c:pt idx="340">
                  <c:v>-4.4800000000000004E-7</c:v>
                </c:pt>
                <c:pt idx="341">
                  <c:v>-4.5000000000000003E-7</c:v>
                </c:pt>
                <c:pt idx="342">
                  <c:v>-4.4000000000000002E-7</c:v>
                </c:pt>
                <c:pt idx="343">
                  <c:v>-4.2399999999999999E-7</c:v>
                </c:pt>
                <c:pt idx="344">
                  <c:v>-5.3600000000000004E-7</c:v>
                </c:pt>
                <c:pt idx="345">
                  <c:v>-4.9799999999999993E-7</c:v>
                </c:pt>
                <c:pt idx="346">
                  <c:v>-4.4599999999999994E-7</c:v>
                </c:pt>
                <c:pt idx="347">
                  <c:v>-5.1800000000000006E-7</c:v>
                </c:pt>
                <c:pt idx="348">
                  <c:v>-3.9999999999999998E-7</c:v>
                </c:pt>
                <c:pt idx="349">
                  <c:v>-4.1200000000000004E-7</c:v>
                </c:pt>
                <c:pt idx="350">
                  <c:v>-5.4600000000000005E-7</c:v>
                </c:pt>
                <c:pt idx="351">
                  <c:v>-5.1200000000000003E-7</c:v>
                </c:pt>
                <c:pt idx="352">
                  <c:v>-4.4400000000000001E-7</c:v>
                </c:pt>
                <c:pt idx="353">
                  <c:v>-4.6800000000000001E-7</c:v>
                </c:pt>
                <c:pt idx="354">
                  <c:v>-5.6999999999999994E-7</c:v>
                </c:pt>
                <c:pt idx="355">
                  <c:v>-6.9599999999999999E-7</c:v>
                </c:pt>
                <c:pt idx="356">
                  <c:v>-3.5200000000000003E-7</c:v>
                </c:pt>
                <c:pt idx="357">
                  <c:v>-5.7199999999999999E-7</c:v>
                </c:pt>
                <c:pt idx="358">
                  <c:v>-4.08E-7</c:v>
                </c:pt>
                <c:pt idx="359">
                  <c:v>-5.9399999999999995E-7</c:v>
                </c:pt>
                <c:pt idx="360">
                  <c:v>-5.68E-7</c:v>
                </c:pt>
                <c:pt idx="361">
                  <c:v>-4.5000000000000003E-7</c:v>
                </c:pt>
                <c:pt idx="362">
                  <c:v>-4.2399999999999999E-7</c:v>
                </c:pt>
                <c:pt idx="363">
                  <c:v>-4.58E-7</c:v>
                </c:pt>
                <c:pt idx="364">
                  <c:v>-5.9000000000000007E-7</c:v>
                </c:pt>
                <c:pt idx="365">
                  <c:v>-5.6599999999999996E-7</c:v>
                </c:pt>
                <c:pt idx="366">
                  <c:v>-5.6599999999999996E-7</c:v>
                </c:pt>
                <c:pt idx="367">
                  <c:v>-4.5999999999999999E-7</c:v>
                </c:pt>
                <c:pt idx="368">
                  <c:v>-3.9400000000000006E-7</c:v>
                </c:pt>
                <c:pt idx="369">
                  <c:v>-4.9599999999999999E-7</c:v>
                </c:pt>
                <c:pt idx="370">
                  <c:v>-4.8800000000000003E-7</c:v>
                </c:pt>
                <c:pt idx="371">
                  <c:v>-4.5999999999999999E-7</c:v>
                </c:pt>
                <c:pt idx="372">
                  <c:v>-4.1200000000000004E-7</c:v>
                </c:pt>
                <c:pt idx="373">
                  <c:v>-3.2799999999999997E-7</c:v>
                </c:pt>
                <c:pt idx="374">
                  <c:v>-4.08E-7</c:v>
                </c:pt>
                <c:pt idx="375">
                  <c:v>-5.4600000000000005E-7</c:v>
                </c:pt>
                <c:pt idx="376">
                  <c:v>-4.1600000000000002E-7</c:v>
                </c:pt>
                <c:pt idx="377">
                  <c:v>-5.8599999999999998E-7</c:v>
                </c:pt>
                <c:pt idx="378">
                  <c:v>-5.5799999999999999E-7</c:v>
                </c:pt>
                <c:pt idx="379">
                  <c:v>-5.8799999999999992E-7</c:v>
                </c:pt>
                <c:pt idx="380">
                  <c:v>-5.2599999999999992E-7</c:v>
                </c:pt>
                <c:pt idx="381">
                  <c:v>-5.1800000000000006E-7</c:v>
                </c:pt>
                <c:pt idx="382">
                  <c:v>-3.58E-7</c:v>
                </c:pt>
                <c:pt idx="383">
                  <c:v>-4.8599999999999998E-7</c:v>
                </c:pt>
                <c:pt idx="384">
                  <c:v>-5.5600000000000006E-7</c:v>
                </c:pt>
                <c:pt idx="385">
                  <c:v>-4.6199999999999998E-7</c:v>
                </c:pt>
                <c:pt idx="386">
                  <c:v>-5.5400000000000001E-7</c:v>
                </c:pt>
                <c:pt idx="387">
                  <c:v>-4.5000000000000003E-7</c:v>
                </c:pt>
                <c:pt idx="388">
                  <c:v>-5.6999999999999994E-7</c:v>
                </c:pt>
                <c:pt idx="389">
                  <c:v>-4.5399999999999996E-7</c:v>
                </c:pt>
                <c:pt idx="390">
                  <c:v>-5.0999999999999999E-7</c:v>
                </c:pt>
                <c:pt idx="391">
                  <c:v>-5.3600000000000004E-7</c:v>
                </c:pt>
                <c:pt idx="392">
                  <c:v>-4.7400000000000004E-7</c:v>
                </c:pt>
                <c:pt idx="393">
                  <c:v>-4.58E-7</c:v>
                </c:pt>
                <c:pt idx="394">
                  <c:v>-4.1400000000000003E-7</c:v>
                </c:pt>
                <c:pt idx="395">
                  <c:v>-5.6999999999999994E-7</c:v>
                </c:pt>
                <c:pt idx="396">
                  <c:v>-5.8599999999999998E-7</c:v>
                </c:pt>
                <c:pt idx="397">
                  <c:v>-4.58E-7</c:v>
                </c:pt>
                <c:pt idx="398">
                  <c:v>-5.6200000000000008E-7</c:v>
                </c:pt>
                <c:pt idx="399">
                  <c:v>-4.9799999999999993E-7</c:v>
                </c:pt>
                <c:pt idx="400">
                  <c:v>-4.2599999999999998E-7</c:v>
                </c:pt>
                <c:pt idx="401">
                  <c:v>-5.5600000000000006E-7</c:v>
                </c:pt>
                <c:pt idx="402">
                  <c:v>-4.1600000000000002E-7</c:v>
                </c:pt>
                <c:pt idx="403">
                  <c:v>-3.9799999999999999E-7</c:v>
                </c:pt>
                <c:pt idx="404">
                  <c:v>-5.2E-7</c:v>
                </c:pt>
                <c:pt idx="405">
                  <c:v>-4.3000000000000001E-7</c:v>
                </c:pt>
                <c:pt idx="406">
                  <c:v>-4.6600000000000002E-7</c:v>
                </c:pt>
                <c:pt idx="407">
                  <c:v>-4.1999999999999995E-7</c:v>
                </c:pt>
                <c:pt idx="408">
                  <c:v>-5.06E-7</c:v>
                </c:pt>
                <c:pt idx="409">
                  <c:v>-4.9799999999999993E-7</c:v>
                </c:pt>
                <c:pt idx="410">
                  <c:v>-5.5600000000000006E-7</c:v>
                </c:pt>
                <c:pt idx="411">
                  <c:v>-4.8599999999999998E-7</c:v>
                </c:pt>
                <c:pt idx="412">
                  <c:v>-5.2200000000000004E-7</c:v>
                </c:pt>
                <c:pt idx="413">
                  <c:v>-6.0399999999999996E-7</c:v>
                </c:pt>
                <c:pt idx="414">
                  <c:v>-4.4000000000000002E-7</c:v>
                </c:pt>
                <c:pt idx="415">
                  <c:v>-5.0000000000000008E-7</c:v>
                </c:pt>
                <c:pt idx="416">
                  <c:v>-4.4800000000000004E-7</c:v>
                </c:pt>
                <c:pt idx="417">
                  <c:v>-5.68E-7</c:v>
                </c:pt>
                <c:pt idx="418">
                  <c:v>-4.9200000000000001E-7</c:v>
                </c:pt>
                <c:pt idx="419">
                  <c:v>-5.0399999999999996E-7</c:v>
                </c:pt>
                <c:pt idx="420">
                  <c:v>-5.5400000000000001E-7</c:v>
                </c:pt>
                <c:pt idx="421">
                  <c:v>-5.2E-7</c:v>
                </c:pt>
                <c:pt idx="422">
                  <c:v>-3.7799999999999997E-7</c:v>
                </c:pt>
                <c:pt idx="423">
                  <c:v>-5.5400000000000001E-7</c:v>
                </c:pt>
                <c:pt idx="424">
                  <c:v>-5.5799999999999999E-7</c:v>
                </c:pt>
                <c:pt idx="425">
                  <c:v>-4.82E-7</c:v>
                </c:pt>
                <c:pt idx="426">
                  <c:v>-5.5999999999999993E-7</c:v>
                </c:pt>
                <c:pt idx="427">
                  <c:v>-4.5399999999999996E-7</c:v>
                </c:pt>
                <c:pt idx="428">
                  <c:v>-4.7600000000000003E-7</c:v>
                </c:pt>
                <c:pt idx="429">
                  <c:v>-4.08E-7</c:v>
                </c:pt>
                <c:pt idx="430">
                  <c:v>-4.1600000000000002E-7</c:v>
                </c:pt>
                <c:pt idx="431">
                  <c:v>-3.9199999999999996E-7</c:v>
                </c:pt>
                <c:pt idx="432">
                  <c:v>-5.4799999999999998E-7</c:v>
                </c:pt>
                <c:pt idx="433">
                  <c:v>-6.1600000000000001E-7</c:v>
                </c:pt>
                <c:pt idx="434">
                  <c:v>-5.0799999999999994E-7</c:v>
                </c:pt>
                <c:pt idx="435">
                  <c:v>-4.9400000000000006E-7</c:v>
                </c:pt>
                <c:pt idx="436">
                  <c:v>-4.9799999999999993E-7</c:v>
                </c:pt>
                <c:pt idx="437">
                  <c:v>-5.2E-7</c:v>
                </c:pt>
                <c:pt idx="438">
                  <c:v>-4.0400000000000002E-7</c:v>
                </c:pt>
                <c:pt idx="439">
                  <c:v>-4.5199999999999997E-7</c:v>
                </c:pt>
                <c:pt idx="440">
                  <c:v>-4.5199999999999997E-7</c:v>
                </c:pt>
                <c:pt idx="441">
                  <c:v>-3.7799999999999997E-7</c:v>
                </c:pt>
                <c:pt idx="442">
                  <c:v>-5.1800000000000006E-7</c:v>
                </c:pt>
                <c:pt idx="443">
                  <c:v>-4.7400000000000004E-7</c:v>
                </c:pt>
                <c:pt idx="444">
                  <c:v>-4.5000000000000003E-7</c:v>
                </c:pt>
                <c:pt idx="445">
                  <c:v>-4.8800000000000003E-7</c:v>
                </c:pt>
                <c:pt idx="446">
                  <c:v>-5.3000000000000001E-7</c:v>
                </c:pt>
                <c:pt idx="447">
                  <c:v>-4.7199999999999999E-7</c:v>
                </c:pt>
                <c:pt idx="448">
                  <c:v>-4.7400000000000004E-7</c:v>
                </c:pt>
                <c:pt idx="449">
                  <c:v>-5.2399999999999998E-7</c:v>
                </c:pt>
                <c:pt idx="450">
                  <c:v>-4.7600000000000003E-7</c:v>
                </c:pt>
                <c:pt idx="451">
                  <c:v>-5.8000000000000006E-7</c:v>
                </c:pt>
                <c:pt idx="452">
                  <c:v>-3.4000000000000003E-7</c:v>
                </c:pt>
                <c:pt idx="453">
                  <c:v>-5.3000000000000001E-7</c:v>
                </c:pt>
                <c:pt idx="454">
                  <c:v>-5.8000000000000006E-7</c:v>
                </c:pt>
                <c:pt idx="455">
                  <c:v>-5.0799999999999994E-7</c:v>
                </c:pt>
                <c:pt idx="456">
                  <c:v>-5.7800000000000001E-7</c:v>
                </c:pt>
                <c:pt idx="457">
                  <c:v>-3.7599999999999998E-7</c:v>
                </c:pt>
                <c:pt idx="458">
                  <c:v>-5.0200000000000002E-7</c:v>
                </c:pt>
                <c:pt idx="459">
                  <c:v>-4.2399999999999999E-7</c:v>
                </c:pt>
                <c:pt idx="460">
                  <c:v>-4.8999999999999997E-7</c:v>
                </c:pt>
                <c:pt idx="461">
                  <c:v>-4.6800000000000001E-7</c:v>
                </c:pt>
                <c:pt idx="462">
                  <c:v>-4.9400000000000006E-7</c:v>
                </c:pt>
                <c:pt idx="463">
                  <c:v>-5.2399999999999998E-7</c:v>
                </c:pt>
                <c:pt idx="464">
                  <c:v>-5.6200000000000008E-7</c:v>
                </c:pt>
                <c:pt idx="465">
                  <c:v>-4.4599999999999994E-7</c:v>
                </c:pt>
                <c:pt idx="466">
                  <c:v>-4.4200000000000001E-7</c:v>
                </c:pt>
                <c:pt idx="467">
                  <c:v>-5.5199999999999997E-7</c:v>
                </c:pt>
                <c:pt idx="468">
                  <c:v>-4.9400000000000006E-7</c:v>
                </c:pt>
                <c:pt idx="469">
                  <c:v>-5.0000000000000008E-7</c:v>
                </c:pt>
                <c:pt idx="470">
                  <c:v>-5.1200000000000003E-7</c:v>
                </c:pt>
                <c:pt idx="471">
                  <c:v>-5.4000000000000002E-7</c:v>
                </c:pt>
                <c:pt idx="472">
                  <c:v>-4.0199999999999997E-7</c:v>
                </c:pt>
                <c:pt idx="473">
                  <c:v>-5.2599999999999992E-7</c:v>
                </c:pt>
                <c:pt idx="474">
                  <c:v>-5.3600000000000004E-7</c:v>
                </c:pt>
                <c:pt idx="475">
                  <c:v>-5.7400000000000003E-7</c:v>
                </c:pt>
                <c:pt idx="476">
                  <c:v>-6.3799999999999997E-7</c:v>
                </c:pt>
                <c:pt idx="477">
                  <c:v>-5.0000000000000008E-7</c:v>
                </c:pt>
                <c:pt idx="478">
                  <c:v>-6.0399999999999996E-7</c:v>
                </c:pt>
                <c:pt idx="479">
                  <c:v>-5.7199999999999999E-7</c:v>
                </c:pt>
                <c:pt idx="480">
                  <c:v>-5.9399999999999995E-7</c:v>
                </c:pt>
                <c:pt idx="481">
                  <c:v>-5.7400000000000003E-7</c:v>
                </c:pt>
                <c:pt idx="482">
                  <c:v>-4.8599999999999998E-7</c:v>
                </c:pt>
                <c:pt idx="483">
                  <c:v>-4.8999999999999997E-7</c:v>
                </c:pt>
                <c:pt idx="484">
                  <c:v>-5.1200000000000003E-7</c:v>
                </c:pt>
                <c:pt idx="485">
                  <c:v>-4.6399999999999997E-7</c:v>
                </c:pt>
                <c:pt idx="486">
                  <c:v>-5.1399999999999997E-7</c:v>
                </c:pt>
                <c:pt idx="487">
                  <c:v>-4.7800000000000002E-7</c:v>
                </c:pt>
                <c:pt idx="488">
                  <c:v>-6.3E-7</c:v>
                </c:pt>
                <c:pt idx="489">
                  <c:v>-6.2799999999999996E-7</c:v>
                </c:pt>
                <c:pt idx="490">
                  <c:v>-5.68E-7</c:v>
                </c:pt>
                <c:pt idx="491">
                  <c:v>-4.4400000000000001E-7</c:v>
                </c:pt>
                <c:pt idx="492">
                  <c:v>-3.7799999999999997E-7</c:v>
                </c:pt>
                <c:pt idx="493">
                  <c:v>-5.7199999999999999E-7</c:v>
                </c:pt>
                <c:pt idx="494">
                  <c:v>-5.06E-7</c:v>
                </c:pt>
                <c:pt idx="495">
                  <c:v>-4.7E-7</c:v>
                </c:pt>
                <c:pt idx="496">
                  <c:v>-5.0399999999999996E-7</c:v>
                </c:pt>
                <c:pt idx="497">
                  <c:v>-4.8999999999999997E-7</c:v>
                </c:pt>
                <c:pt idx="498">
                  <c:v>-4.4000000000000002E-7</c:v>
                </c:pt>
                <c:pt idx="499">
                  <c:v>-4.4599999999999994E-7</c:v>
                </c:pt>
                <c:pt idx="500">
                  <c:v>-4.6600000000000002E-7</c:v>
                </c:pt>
                <c:pt idx="501">
                  <c:v>-5.06E-7</c:v>
                </c:pt>
                <c:pt idx="502">
                  <c:v>-5.7800000000000001E-7</c:v>
                </c:pt>
                <c:pt idx="503">
                  <c:v>-4.3000000000000001E-7</c:v>
                </c:pt>
                <c:pt idx="504">
                  <c:v>-4.9599999999999999E-7</c:v>
                </c:pt>
                <c:pt idx="505">
                  <c:v>-5.4600000000000005E-7</c:v>
                </c:pt>
                <c:pt idx="506">
                  <c:v>-6.0200000000000002E-7</c:v>
                </c:pt>
                <c:pt idx="507">
                  <c:v>-4.6600000000000002E-7</c:v>
                </c:pt>
                <c:pt idx="508">
                  <c:v>-5.5799999999999999E-7</c:v>
                </c:pt>
                <c:pt idx="509">
                  <c:v>-5.8799999999999992E-7</c:v>
                </c:pt>
                <c:pt idx="510">
                  <c:v>-5.0999999999999999E-7</c:v>
                </c:pt>
                <c:pt idx="511">
                  <c:v>-5.7199999999999999E-7</c:v>
                </c:pt>
                <c:pt idx="512">
                  <c:v>-5.5799999999999999E-7</c:v>
                </c:pt>
                <c:pt idx="513">
                  <c:v>-4.6199999999999998E-7</c:v>
                </c:pt>
                <c:pt idx="514">
                  <c:v>-5.1200000000000003E-7</c:v>
                </c:pt>
                <c:pt idx="515">
                  <c:v>-5.0799999999999994E-7</c:v>
                </c:pt>
                <c:pt idx="516">
                  <c:v>-5.2399999999999998E-7</c:v>
                </c:pt>
                <c:pt idx="517">
                  <c:v>-5.3399999999999999E-7</c:v>
                </c:pt>
                <c:pt idx="518">
                  <c:v>-4.7800000000000002E-7</c:v>
                </c:pt>
                <c:pt idx="519">
                  <c:v>-5.0399999999999996E-7</c:v>
                </c:pt>
                <c:pt idx="520">
                  <c:v>-4.2399999999999999E-7</c:v>
                </c:pt>
                <c:pt idx="521">
                  <c:v>-5.6400000000000002E-7</c:v>
                </c:pt>
                <c:pt idx="522">
                  <c:v>-5.9999999999999997E-7</c:v>
                </c:pt>
                <c:pt idx="523">
                  <c:v>-4.1999999999999995E-7</c:v>
                </c:pt>
                <c:pt idx="524">
                  <c:v>-4.0400000000000002E-7</c:v>
                </c:pt>
                <c:pt idx="525">
                  <c:v>-4.8599999999999998E-7</c:v>
                </c:pt>
                <c:pt idx="526">
                  <c:v>-4.7E-7</c:v>
                </c:pt>
                <c:pt idx="527">
                  <c:v>-4.9599999999999999E-7</c:v>
                </c:pt>
                <c:pt idx="528">
                  <c:v>-4.1600000000000002E-7</c:v>
                </c:pt>
                <c:pt idx="529">
                  <c:v>-5.8400000000000004E-7</c:v>
                </c:pt>
                <c:pt idx="530">
                  <c:v>-4.8999999999999997E-7</c:v>
                </c:pt>
                <c:pt idx="531">
                  <c:v>-5.8400000000000004E-7</c:v>
                </c:pt>
                <c:pt idx="532">
                  <c:v>-6.7000000000000004E-7</c:v>
                </c:pt>
                <c:pt idx="533">
                  <c:v>-4.8400000000000005E-7</c:v>
                </c:pt>
                <c:pt idx="534">
                  <c:v>-5.1600000000000001E-7</c:v>
                </c:pt>
                <c:pt idx="535">
                  <c:v>-5.9599999999999999E-7</c:v>
                </c:pt>
                <c:pt idx="536">
                  <c:v>-4.8800000000000003E-7</c:v>
                </c:pt>
                <c:pt idx="537">
                  <c:v>-5.1600000000000001E-7</c:v>
                </c:pt>
                <c:pt idx="538">
                  <c:v>-5.06E-7</c:v>
                </c:pt>
                <c:pt idx="539">
                  <c:v>-5.1200000000000003E-7</c:v>
                </c:pt>
                <c:pt idx="540">
                  <c:v>-5.0000000000000008E-7</c:v>
                </c:pt>
                <c:pt idx="541">
                  <c:v>-5.2399999999999998E-7</c:v>
                </c:pt>
                <c:pt idx="542">
                  <c:v>-5.7400000000000003E-7</c:v>
                </c:pt>
                <c:pt idx="543">
                  <c:v>-6.1600000000000001E-7</c:v>
                </c:pt>
                <c:pt idx="544">
                  <c:v>-4.7400000000000004E-7</c:v>
                </c:pt>
                <c:pt idx="545">
                  <c:v>-4.9200000000000001E-7</c:v>
                </c:pt>
                <c:pt idx="546">
                  <c:v>-4.9799999999999993E-7</c:v>
                </c:pt>
                <c:pt idx="547">
                  <c:v>-4.4000000000000002E-7</c:v>
                </c:pt>
                <c:pt idx="548">
                  <c:v>-6.0999999999999998E-7</c:v>
                </c:pt>
                <c:pt idx="549">
                  <c:v>-3.8600000000000004E-7</c:v>
                </c:pt>
                <c:pt idx="550">
                  <c:v>-6.4999999999999992E-7</c:v>
                </c:pt>
                <c:pt idx="551">
                  <c:v>-4.9400000000000006E-7</c:v>
                </c:pt>
                <c:pt idx="552">
                  <c:v>-4.5399999999999996E-7</c:v>
                </c:pt>
                <c:pt idx="553">
                  <c:v>-4.1600000000000002E-7</c:v>
                </c:pt>
                <c:pt idx="554">
                  <c:v>-5.9599999999999999E-7</c:v>
                </c:pt>
                <c:pt idx="555">
                  <c:v>-4.1400000000000003E-7</c:v>
                </c:pt>
                <c:pt idx="556">
                  <c:v>-5.5400000000000001E-7</c:v>
                </c:pt>
                <c:pt idx="557">
                  <c:v>-4.5600000000000006E-7</c:v>
                </c:pt>
                <c:pt idx="558">
                  <c:v>-5.2200000000000004E-7</c:v>
                </c:pt>
                <c:pt idx="559">
                  <c:v>-5.3199999999999995E-7</c:v>
                </c:pt>
                <c:pt idx="560">
                  <c:v>-4.9400000000000006E-7</c:v>
                </c:pt>
                <c:pt idx="561">
                  <c:v>-4.6600000000000002E-7</c:v>
                </c:pt>
                <c:pt idx="562">
                  <c:v>-4.4000000000000002E-7</c:v>
                </c:pt>
                <c:pt idx="563">
                  <c:v>-4.0600000000000001E-7</c:v>
                </c:pt>
                <c:pt idx="564">
                  <c:v>-5.68E-7</c:v>
                </c:pt>
                <c:pt idx="565">
                  <c:v>1.9520000000000001E-6</c:v>
                </c:pt>
                <c:pt idx="566">
                  <c:v>6.1E-6</c:v>
                </c:pt>
                <c:pt idx="567">
                  <c:v>1.3563999999999999E-5</c:v>
                </c:pt>
                <c:pt idx="568">
                  <c:v>1.7567999999999998E-5</c:v>
                </c:pt>
                <c:pt idx="569">
                  <c:v>1.7876E-5</c:v>
                </c:pt>
                <c:pt idx="570">
                  <c:v>1.7793999999999999E-5</c:v>
                </c:pt>
                <c:pt idx="571">
                  <c:v>1.8023999999999999E-5</c:v>
                </c:pt>
                <c:pt idx="572">
                  <c:v>1.8077999999999999E-5</c:v>
                </c:pt>
                <c:pt idx="573">
                  <c:v>1.8123999999999998E-5</c:v>
                </c:pt>
                <c:pt idx="574">
                  <c:v>1.8363999999999999E-5</c:v>
                </c:pt>
                <c:pt idx="575">
                  <c:v>1.8451999999999999E-5</c:v>
                </c:pt>
                <c:pt idx="576">
                  <c:v>1.8641999999999999E-5</c:v>
                </c:pt>
                <c:pt idx="577">
                  <c:v>1.8750000000000002E-5</c:v>
                </c:pt>
                <c:pt idx="578">
                  <c:v>1.8573999999999999E-5</c:v>
                </c:pt>
                <c:pt idx="579">
                  <c:v>1.8942000000000003E-5</c:v>
                </c:pt>
                <c:pt idx="580">
                  <c:v>1.9012E-5</c:v>
                </c:pt>
                <c:pt idx="581">
                  <c:v>1.9228E-5</c:v>
                </c:pt>
                <c:pt idx="582">
                  <c:v>1.9434000000000001E-5</c:v>
                </c:pt>
                <c:pt idx="583">
                  <c:v>1.9414000000000001E-5</c:v>
                </c:pt>
                <c:pt idx="584">
                  <c:v>1.9557999999999998E-5</c:v>
                </c:pt>
                <c:pt idx="585">
                  <c:v>1.9770000000000002E-5</c:v>
                </c:pt>
                <c:pt idx="586">
                  <c:v>1.9913999999999999E-5</c:v>
                </c:pt>
                <c:pt idx="587">
                  <c:v>2.0072E-5</c:v>
                </c:pt>
                <c:pt idx="588">
                  <c:v>2.0336E-5</c:v>
                </c:pt>
                <c:pt idx="589">
                  <c:v>2.0530000000000002E-5</c:v>
                </c:pt>
                <c:pt idx="590">
                  <c:v>2.075E-5</c:v>
                </c:pt>
                <c:pt idx="591">
                  <c:v>2.0790000000000003E-5</c:v>
                </c:pt>
                <c:pt idx="592">
                  <c:v>2.1169999999999999E-5</c:v>
                </c:pt>
                <c:pt idx="593">
                  <c:v>2.12E-5</c:v>
                </c:pt>
                <c:pt idx="594">
                  <c:v>2.1358000000000001E-5</c:v>
                </c:pt>
                <c:pt idx="595">
                  <c:v>2.1498E-5</c:v>
                </c:pt>
                <c:pt idx="596">
                  <c:v>2.1952000000000003E-5</c:v>
                </c:pt>
                <c:pt idx="597">
                  <c:v>2.2104E-5</c:v>
                </c:pt>
                <c:pt idx="598">
                  <c:v>2.2094000000000002E-5</c:v>
                </c:pt>
                <c:pt idx="599">
                  <c:v>2.2379999999999999E-5</c:v>
                </c:pt>
                <c:pt idx="600">
                  <c:v>2.2532E-5</c:v>
                </c:pt>
                <c:pt idx="601">
                  <c:v>2.2874000000000002E-5</c:v>
                </c:pt>
                <c:pt idx="602">
                  <c:v>2.2972E-5</c:v>
                </c:pt>
                <c:pt idx="603">
                  <c:v>2.3215999999999999E-5</c:v>
                </c:pt>
                <c:pt idx="604">
                  <c:v>2.3567999999999999E-5</c:v>
                </c:pt>
                <c:pt idx="605">
                  <c:v>2.3744000000000002E-5</c:v>
                </c:pt>
                <c:pt idx="606">
                  <c:v>2.387E-5</c:v>
                </c:pt>
                <c:pt idx="607">
                  <c:v>2.3966000000000001E-5</c:v>
                </c:pt>
                <c:pt idx="608">
                  <c:v>2.4374000000000001E-5</c:v>
                </c:pt>
                <c:pt idx="609">
                  <c:v>2.4632000000000001E-5</c:v>
                </c:pt>
                <c:pt idx="610">
                  <c:v>2.4868E-5</c:v>
                </c:pt>
                <c:pt idx="611">
                  <c:v>2.4958000000000001E-5</c:v>
                </c:pt>
                <c:pt idx="612">
                  <c:v>2.5438000000000003E-5</c:v>
                </c:pt>
                <c:pt idx="613">
                  <c:v>2.5517999999999999E-5</c:v>
                </c:pt>
                <c:pt idx="614">
                  <c:v>2.5556000000000001E-5</c:v>
                </c:pt>
                <c:pt idx="615">
                  <c:v>2.5866000000000003E-5</c:v>
                </c:pt>
                <c:pt idx="616">
                  <c:v>2.6177999999999999E-5</c:v>
                </c:pt>
                <c:pt idx="617">
                  <c:v>2.6402000000000002E-5</c:v>
                </c:pt>
                <c:pt idx="618">
                  <c:v>2.6454000000000001E-5</c:v>
                </c:pt>
                <c:pt idx="619">
                  <c:v>2.6562000000000001E-5</c:v>
                </c:pt>
                <c:pt idx="620">
                  <c:v>2.7025999999999998E-5</c:v>
                </c:pt>
                <c:pt idx="621">
                  <c:v>2.7201999999999998E-5</c:v>
                </c:pt>
                <c:pt idx="622">
                  <c:v>2.7242000000000001E-5</c:v>
                </c:pt>
                <c:pt idx="623">
                  <c:v>2.7374000000000003E-5</c:v>
                </c:pt>
                <c:pt idx="624">
                  <c:v>2.7589999999999998E-5</c:v>
                </c:pt>
                <c:pt idx="625">
                  <c:v>2.7784E-5</c:v>
                </c:pt>
                <c:pt idx="626">
                  <c:v>2.7980000000000003E-5</c:v>
                </c:pt>
                <c:pt idx="627">
                  <c:v>2.8034000000000003E-5</c:v>
                </c:pt>
                <c:pt idx="628">
                  <c:v>2.8309999999999998E-5</c:v>
                </c:pt>
                <c:pt idx="629">
                  <c:v>2.8355999999999998E-5</c:v>
                </c:pt>
                <c:pt idx="630">
                  <c:v>2.8632E-5</c:v>
                </c:pt>
                <c:pt idx="631">
                  <c:v>2.8684000000000002E-5</c:v>
                </c:pt>
                <c:pt idx="632">
                  <c:v>2.87E-5</c:v>
                </c:pt>
                <c:pt idx="633">
                  <c:v>2.8850000000000003E-5</c:v>
                </c:pt>
                <c:pt idx="634">
                  <c:v>2.8998000000000003E-5</c:v>
                </c:pt>
                <c:pt idx="635">
                  <c:v>2.9025999999999996E-5</c:v>
                </c:pt>
                <c:pt idx="636">
                  <c:v>2.9193999999999999E-5</c:v>
                </c:pt>
                <c:pt idx="637">
                  <c:v>2.9384000000000002E-5</c:v>
                </c:pt>
                <c:pt idx="638">
                  <c:v>2.9631999999999997E-5</c:v>
                </c:pt>
                <c:pt idx="639">
                  <c:v>2.9649999999999999E-5</c:v>
                </c:pt>
                <c:pt idx="640">
                  <c:v>2.9678000000000003E-5</c:v>
                </c:pt>
                <c:pt idx="641">
                  <c:v>2.9944E-5</c:v>
                </c:pt>
                <c:pt idx="642">
                  <c:v>3.0192000000000002E-5</c:v>
                </c:pt>
                <c:pt idx="643">
                  <c:v>3.0256E-5</c:v>
                </c:pt>
                <c:pt idx="644">
                  <c:v>3.0249999999999997E-5</c:v>
                </c:pt>
                <c:pt idx="645">
                  <c:v>3.0452000000000003E-5</c:v>
                </c:pt>
                <c:pt idx="646">
                  <c:v>3.0449999999999998E-5</c:v>
                </c:pt>
                <c:pt idx="647">
                  <c:v>3.0590000000000004E-5</c:v>
                </c:pt>
                <c:pt idx="648">
                  <c:v>3.0568000000000003E-5</c:v>
                </c:pt>
                <c:pt idx="649">
                  <c:v>3.0892000000000002E-5</c:v>
                </c:pt>
                <c:pt idx="650">
                  <c:v>3.0916E-5</c:v>
                </c:pt>
                <c:pt idx="651">
                  <c:v>3.0912000000000005E-5</c:v>
                </c:pt>
                <c:pt idx="652">
                  <c:v>3.1025999999999997E-5</c:v>
                </c:pt>
                <c:pt idx="653">
                  <c:v>3.1174000000000003E-5</c:v>
                </c:pt>
                <c:pt idx="654">
                  <c:v>3.1216000000000001E-5</c:v>
                </c:pt>
                <c:pt idx="655">
                  <c:v>3.1386000000000001E-5</c:v>
                </c:pt>
                <c:pt idx="656">
                  <c:v>3.1279999999999999E-5</c:v>
                </c:pt>
                <c:pt idx="657">
                  <c:v>3.1587999999999996E-5</c:v>
                </c:pt>
                <c:pt idx="658">
                  <c:v>3.1535999999999998E-5</c:v>
                </c:pt>
                <c:pt idx="659">
                  <c:v>3.1757999999999996E-5</c:v>
                </c:pt>
                <c:pt idx="660">
                  <c:v>3.1770000000000002E-5</c:v>
                </c:pt>
                <c:pt idx="661">
                  <c:v>3.1868E-5</c:v>
                </c:pt>
                <c:pt idx="662">
                  <c:v>3.1844000000000002E-5</c:v>
                </c:pt>
                <c:pt idx="663">
                  <c:v>3.1885999999999999E-5</c:v>
                </c:pt>
                <c:pt idx="664">
                  <c:v>3.1921999999999997E-5</c:v>
                </c:pt>
                <c:pt idx="665">
                  <c:v>3.2136000000000005E-5</c:v>
                </c:pt>
                <c:pt idx="666">
                  <c:v>3.2168000000000001E-5</c:v>
                </c:pt>
                <c:pt idx="667">
                  <c:v>3.2214E-5</c:v>
                </c:pt>
                <c:pt idx="668">
                  <c:v>3.2262000000000004E-5</c:v>
                </c:pt>
                <c:pt idx="669">
                  <c:v>3.2351999999999998E-5</c:v>
                </c:pt>
                <c:pt idx="670">
                  <c:v>3.2486E-5</c:v>
                </c:pt>
                <c:pt idx="671">
                  <c:v>3.2496000000000002E-5</c:v>
                </c:pt>
                <c:pt idx="672">
                  <c:v>3.2780000000000001E-5</c:v>
                </c:pt>
                <c:pt idx="673">
                  <c:v>3.2806000000000004E-5</c:v>
                </c:pt>
                <c:pt idx="674">
                  <c:v>3.2731999999999998E-5</c:v>
                </c:pt>
                <c:pt idx="675">
                  <c:v>3.2660000000000002E-5</c:v>
                </c:pt>
                <c:pt idx="676">
                  <c:v>3.2823999999999996E-5</c:v>
                </c:pt>
                <c:pt idx="677">
                  <c:v>3.2950000000000001E-5</c:v>
                </c:pt>
                <c:pt idx="678">
                  <c:v>3.3064000000000001E-5</c:v>
                </c:pt>
                <c:pt idx="679">
                  <c:v>3.2845999999999997E-5</c:v>
                </c:pt>
                <c:pt idx="680">
                  <c:v>3.2906E-5</c:v>
                </c:pt>
                <c:pt idx="681">
                  <c:v>3.3083999999999997E-5</c:v>
                </c:pt>
                <c:pt idx="682">
                  <c:v>3.3191999999999997E-5</c:v>
                </c:pt>
                <c:pt idx="683">
                  <c:v>3.3284000000000002E-5</c:v>
                </c:pt>
                <c:pt idx="684">
                  <c:v>3.3260000000000003E-5</c:v>
                </c:pt>
                <c:pt idx="685">
                  <c:v>3.3312000000000002E-5</c:v>
                </c:pt>
                <c:pt idx="686">
                  <c:v>3.3367999999999996E-5</c:v>
                </c:pt>
                <c:pt idx="687">
                  <c:v>3.3231999999999996E-5</c:v>
                </c:pt>
                <c:pt idx="688">
                  <c:v>3.3348E-5</c:v>
                </c:pt>
                <c:pt idx="689">
                  <c:v>3.3596000000000002E-5</c:v>
                </c:pt>
                <c:pt idx="690">
                  <c:v>3.3475999999999996E-5</c:v>
                </c:pt>
                <c:pt idx="691">
                  <c:v>3.3432000000000001E-5</c:v>
                </c:pt>
                <c:pt idx="692">
                  <c:v>3.3512E-5</c:v>
                </c:pt>
                <c:pt idx="693">
                  <c:v>3.3639999999999996E-5</c:v>
                </c:pt>
                <c:pt idx="694">
                  <c:v>3.3634000000000004E-5</c:v>
                </c:pt>
                <c:pt idx="695">
                  <c:v>3.3596000000000002E-5</c:v>
                </c:pt>
                <c:pt idx="696">
                  <c:v>3.3701999999999997E-5</c:v>
                </c:pt>
                <c:pt idx="697">
                  <c:v>3.3671999999999999E-5</c:v>
                </c:pt>
                <c:pt idx="698">
                  <c:v>3.3818E-5</c:v>
                </c:pt>
                <c:pt idx="699">
                  <c:v>3.3704000000000001E-5</c:v>
                </c:pt>
                <c:pt idx="700">
                  <c:v>3.3878000000000003E-5</c:v>
                </c:pt>
                <c:pt idx="701">
                  <c:v>3.3918000000000003E-5</c:v>
                </c:pt>
                <c:pt idx="702">
                  <c:v>3.3825999999999998E-5</c:v>
                </c:pt>
                <c:pt idx="703">
                  <c:v>3.3955999999999998E-5</c:v>
                </c:pt>
                <c:pt idx="704">
                  <c:v>3.4E-5</c:v>
                </c:pt>
                <c:pt idx="705">
                  <c:v>3.3949999999999999E-5</c:v>
                </c:pt>
                <c:pt idx="706">
                  <c:v>3.4E-5</c:v>
                </c:pt>
                <c:pt idx="707">
                  <c:v>3.4112000000000001E-5</c:v>
                </c:pt>
                <c:pt idx="708">
                  <c:v>3.4054000000000003E-5</c:v>
                </c:pt>
                <c:pt idx="709">
                  <c:v>3.4236000000000002E-5</c:v>
                </c:pt>
                <c:pt idx="710">
                  <c:v>3.4186000000000001E-5</c:v>
                </c:pt>
                <c:pt idx="711">
                  <c:v>3.4226000000000001E-5</c:v>
                </c:pt>
                <c:pt idx="712">
                  <c:v>3.4180000000000001E-5</c:v>
                </c:pt>
                <c:pt idx="713">
                  <c:v>3.4221999999999999E-5</c:v>
                </c:pt>
                <c:pt idx="714">
                  <c:v>3.4295999999999998E-5</c:v>
                </c:pt>
                <c:pt idx="715">
                  <c:v>3.4200000000000005E-5</c:v>
                </c:pt>
                <c:pt idx="716">
                  <c:v>3.4322000000000001E-5</c:v>
                </c:pt>
                <c:pt idx="717">
                  <c:v>3.4279999999999997E-5</c:v>
                </c:pt>
                <c:pt idx="718">
                  <c:v>3.4226000000000001E-5</c:v>
                </c:pt>
                <c:pt idx="719">
                  <c:v>3.4248000000000001E-5</c:v>
                </c:pt>
                <c:pt idx="720">
                  <c:v>3.4517999999999997E-5</c:v>
                </c:pt>
                <c:pt idx="721">
                  <c:v>3.4384000000000001E-5</c:v>
                </c:pt>
                <c:pt idx="722">
                  <c:v>3.4514000000000002E-5</c:v>
                </c:pt>
                <c:pt idx="723">
                  <c:v>3.4514000000000002E-5</c:v>
                </c:pt>
                <c:pt idx="724">
                  <c:v>3.4508000000000002E-5</c:v>
                </c:pt>
                <c:pt idx="725">
                  <c:v>3.4524000000000004E-5</c:v>
                </c:pt>
                <c:pt idx="726">
                  <c:v>3.4622000000000002E-5</c:v>
                </c:pt>
                <c:pt idx="727">
                  <c:v>3.4558000000000004E-5</c:v>
                </c:pt>
                <c:pt idx="728">
                  <c:v>3.4675999999999998E-5</c:v>
                </c:pt>
                <c:pt idx="729">
                  <c:v>3.4699999999999996E-5</c:v>
                </c:pt>
                <c:pt idx="730">
                  <c:v>3.4586000000000004E-5</c:v>
                </c:pt>
                <c:pt idx="731">
                  <c:v>3.4739999999999996E-5</c:v>
                </c:pt>
                <c:pt idx="732">
                  <c:v>3.4783999999999998E-5</c:v>
                </c:pt>
                <c:pt idx="733">
                  <c:v>3.4765999999999999E-5</c:v>
                </c:pt>
                <c:pt idx="734">
                  <c:v>3.4858000000000004E-5</c:v>
                </c:pt>
                <c:pt idx="735">
                  <c:v>3.4623999999999999E-5</c:v>
                </c:pt>
                <c:pt idx="736">
                  <c:v>3.4768000000000003E-5</c:v>
                </c:pt>
                <c:pt idx="737">
                  <c:v>3.4768000000000003E-5</c:v>
                </c:pt>
                <c:pt idx="738">
                  <c:v>3.4751999999999995E-5</c:v>
                </c:pt>
                <c:pt idx="739">
                  <c:v>3.4858000000000004E-5</c:v>
                </c:pt>
                <c:pt idx="740">
                  <c:v>3.4875999999999996E-5</c:v>
                </c:pt>
                <c:pt idx="741">
                  <c:v>3.4858000000000004E-5</c:v>
                </c:pt>
                <c:pt idx="742">
                  <c:v>3.4924E-5</c:v>
                </c:pt>
                <c:pt idx="743">
                  <c:v>3.4827999999999999E-5</c:v>
                </c:pt>
                <c:pt idx="744">
                  <c:v>3.4959999999999997E-5</c:v>
                </c:pt>
                <c:pt idx="745">
                  <c:v>3.4759999999999999E-5</c:v>
                </c:pt>
                <c:pt idx="746">
                  <c:v>3.4975999999999999E-5</c:v>
                </c:pt>
                <c:pt idx="747">
                  <c:v>3.4974000000000001E-5</c:v>
                </c:pt>
                <c:pt idx="748">
                  <c:v>3.4969999999999999E-5</c:v>
                </c:pt>
                <c:pt idx="749">
                  <c:v>3.5049999999999998E-5</c:v>
                </c:pt>
                <c:pt idx="750">
                  <c:v>3.5028000000000004E-5</c:v>
                </c:pt>
                <c:pt idx="751">
                  <c:v>3.5068000000000004E-5</c:v>
                </c:pt>
                <c:pt idx="752">
                  <c:v>3.4974000000000001E-5</c:v>
                </c:pt>
                <c:pt idx="753">
                  <c:v>3.4981999999999998E-5</c:v>
                </c:pt>
                <c:pt idx="754">
                  <c:v>3.5133999999999999E-5</c:v>
                </c:pt>
                <c:pt idx="755">
                  <c:v>3.5258E-5</c:v>
                </c:pt>
                <c:pt idx="756">
                  <c:v>3.5184000000000001E-5</c:v>
                </c:pt>
                <c:pt idx="757">
                  <c:v>3.5164000000000004E-5</c:v>
                </c:pt>
                <c:pt idx="758">
                  <c:v>3.5233999999999995E-5</c:v>
                </c:pt>
                <c:pt idx="759">
                  <c:v>3.5092000000000002E-5</c:v>
                </c:pt>
                <c:pt idx="760">
                  <c:v>3.5122E-5</c:v>
                </c:pt>
                <c:pt idx="761">
                  <c:v>3.5173999999999999E-5</c:v>
                </c:pt>
                <c:pt idx="762">
                  <c:v>3.5092000000000002E-5</c:v>
                </c:pt>
                <c:pt idx="763">
                  <c:v>3.5188000000000003E-5</c:v>
                </c:pt>
                <c:pt idx="764">
                  <c:v>3.5159999999999995E-5</c:v>
                </c:pt>
                <c:pt idx="765">
                  <c:v>3.5196E-5</c:v>
                </c:pt>
                <c:pt idx="766">
                  <c:v>3.5340000000000004E-5</c:v>
                </c:pt>
                <c:pt idx="767">
                  <c:v>3.5253999999999998E-5</c:v>
                </c:pt>
                <c:pt idx="768">
                  <c:v>3.5181999999999996E-5</c:v>
                </c:pt>
                <c:pt idx="769">
                  <c:v>3.5159999999999995E-5</c:v>
                </c:pt>
                <c:pt idx="770">
                  <c:v>3.5238000000000004E-5</c:v>
                </c:pt>
                <c:pt idx="771">
                  <c:v>3.5438000000000002E-5</c:v>
                </c:pt>
                <c:pt idx="772">
                  <c:v>3.5337999999999999E-5</c:v>
                </c:pt>
                <c:pt idx="773">
                  <c:v>3.5204000000000004E-5</c:v>
                </c:pt>
                <c:pt idx="774">
                  <c:v>3.5300000000000004E-5</c:v>
                </c:pt>
                <c:pt idx="775">
                  <c:v>3.5169999999999997E-5</c:v>
                </c:pt>
                <c:pt idx="776">
                  <c:v>3.5302000000000002E-5</c:v>
                </c:pt>
                <c:pt idx="777">
                  <c:v>3.5293999999999998E-5</c:v>
                </c:pt>
                <c:pt idx="778">
                  <c:v>3.5438000000000002E-5</c:v>
                </c:pt>
                <c:pt idx="779">
                  <c:v>3.5362000000000005E-5</c:v>
                </c:pt>
                <c:pt idx="780">
                  <c:v>3.5264E-5</c:v>
                </c:pt>
                <c:pt idx="781">
                  <c:v>3.5280000000000001E-5</c:v>
                </c:pt>
                <c:pt idx="782">
                  <c:v>3.536E-5</c:v>
                </c:pt>
                <c:pt idx="783">
                  <c:v>3.5376000000000001E-5</c:v>
                </c:pt>
                <c:pt idx="784">
                  <c:v>3.5410000000000001E-5</c:v>
                </c:pt>
                <c:pt idx="785">
                  <c:v>3.5379999999999997E-5</c:v>
                </c:pt>
                <c:pt idx="786">
                  <c:v>3.5374000000000004E-5</c:v>
                </c:pt>
                <c:pt idx="787">
                  <c:v>3.5546000000000002E-5</c:v>
                </c:pt>
                <c:pt idx="788">
                  <c:v>3.5369999999999995E-5</c:v>
                </c:pt>
                <c:pt idx="789">
                  <c:v>3.5586000000000001E-5</c:v>
                </c:pt>
                <c:pt idx="790">
                  <c:v>3.5417999999999999E-5</c:v>
                </c:pt>
                <c:pt idx="791">
                  <c:v>3.5456000000000001E-5</c:v>
                </c:pt>
                <c:pt idx="792">
                  <c:v>3.5379999999999997E-5</c:v>
                </c:pt>
                <c:pt idx="793">
                  <c:v>3.5407999999999997E-5</c:v>
                </c:pt>
                <c:pt idx="794">
                  <c:v>3.5534000000000002E-5</c:v>
                </c:pt>
                <c:pt idx="795">
                  <c:v>3.5410000000000001E-5</c:v>
                </c:pt>
                <c:pt idx="796">
                  <c:v>3.5431999999999996E-5</c:v>
                </c:pt>
                <c:pt idx="797">
                  <c:v>3.5389999999999998E-5</c:v>
                </c:pt>
                <c:pt idx="798">
                  <c:v>3.5441999999999997E-5</c:v>
                </c:pt>
                <c:pt idx="799">
                  <c:v>3.5321999999999998E-5</c:v>
                </c:pt>
                <c:pt idx="800">
                  <c:v>3.5456000000000001E-5</c:v>
                </c:pt>
                <c:pt idx="801">
                  <c:v>3.5450000000000001E-5</c:v>
                </c:pt>
                <c:pt idx="802">
                  <c:v>3.5443999999999995E-5</c:v>
                </c:pt>
                <c:pt idx="803">
                  <c:v>3.5357999999999996E-5</c:v>
                </c:pt>
                <c:pt idx="804">
                  <c:v>3.5303999999999999E-5</c:v>
                </c:pt>
                <c:pt idx="805">
                  <c:v>3.5439999999999999E-5</c:v>
                </c:pt>
                <c:pt idx="806">
                  <c:v>3.5508E-5</c:v>
                </c:pt>
                <c:pt idx="807">
                  <c:v>3.5439999999999999E-5</c:v>
                </c:pt>
                <c:pt idx="808">
                  <c:v>3.5394E-5</c:v>
                </c:pt>
                <c:pt idx="809">
                  <c:v>3.5336000000000002E-5</c:v>
                </c:pt>
                <c:pt idx="810">
                  <c:v>3.5206000000000001E-5</c:v>
                </c:pt>
                <c:pt idx="811">
                  <c:v>3.5564E-5</c:v>
                </c:pt>
                <c:pt idx="812">
                  <c:v>3.5579999999999995E-5</c:v>
                </c:pt>
                <c:pt idx="813">
                  <c:v>3.54E-5</c:v>
                </c:pt>
                <c:pt idx="814">
                  <c:v>3.5407999999999997E-5</c:v>
                </c:pt>
                <c:pt idx="815">
                  <c:v>3.5292E-5</c:v>
                </c:pt>
                <c:pt idx="816">
                  <c:v>3.5468E-5</c:v>
                </c:pt>
                <c:pt idx="817">
                  <c:v>3.5436000000000004E-5</c:v>
                </c:pt>
                <c:pt idx="818">
                  <c:v>3.5404000000000002E-5</c:v>
                </c:pt>
                <c:pt idx="819">
                  <c:v>3.5191999999999998E-5</c:v>
                </c:pt>
                <c:pt idx="820">
                  <c:v>3.5366E-5</c:v>
                </c:pt>
                <c:pt idx="821">
                  <c:v>3.5275999999999999E-5</c:v>
                </c:pt>
                <c:pt idx="822">
                  <c:v>3.5522000000000003E-5</c:v>
                </c:pt>
                <c:pt idx="823">
                  <c:v>3.5348000000000001E-5</c:v>
                </c:pt>
                <c:pt idx="824">
                  <c:v>3.5290000000000003E-5</c:v>
                </c:pt>
                <c:pt idx="825">
                  <c:v>3.5238000000000004E-5</c:v>
                </c:pt>
                <c:pt idx="826">
                  <c:v>3.5354000000000001E-5</c:v>
                </c:pt>
                <c:pt idx="827">
                  <c:v>3.5337999999999999E-5</c:v>
                </c:pt>
                <c:pt idx="828">
                  <c:v>3.5332E-5</c:v>
                </c:pt>
                <c:pt idx="829">
                  <c:v>3.5302000000000002E-5</c:v>
                </c:pt>
                <c:pt idx="830">
                  <c:v>3.5382000000000001E-5</c:v>
                </c:pt>
                <c:pt idx="831">
                  <c:v>3.5305999999999997E-5</c:v>
                </c:pt>
                <c:pt idx="832">
                  <c:v>3.5300000000000004E-5</c:v>
                </c:pt>
                <c:pt idx="833">
                  <c:v>3.5352000000000003E-5</c:v>
                </c:pt>
                <c:pt idx="834">
                  <c:v>3.5327999999999998E-5</c:v>
                </c:pt>
                <c:pt idx="835">
                  <c:v>3.5269999999999999E-5</c:v>
                </c:pt>
                <c:pt idx="836">
                  <c:v>3.5240000000000001E-5</c:v>
                </c:pt>
                <c:pt idx="837">
                  <c:v>3.5330000000000002E-5</c:v>
                </c:pt>
                <c:pt idx="838">
                  <c:v>3.5197999999999997E-5</c:v>
                </c:pt>
                <c:pt idx="839">
                  <c:v>3.5256000000000003E-5</c:v>
                </c:pt>
                <c:pt idx="840">
                  <c:v>3.5185999999999998E-5</c:v>
                </c:pt>
                <c:pt idx="841">
                  <c:v>3.5307999999999995E-5</c:v>
                </c:pt>
                <c:pt idx="842">
                  <c:v>3.5169999999999997E-5</c:v>
                </c:pt>
                <c:pt idx="843">
                  <c:v>3.5231999999999997E-5</c:v>
                </c:pt>
                <c:pt idx="844">
                  <c:v>3.5309999999999999E-5</c:v>
                </c:pt>
                <c:pt idx="845">
                  <c:v>3.5340000000000004E-5</c:v>
                </c:pt>
                <c:pt idx="846">
                  <c:v>3.5321999999999998E-5</c:v>
                </c:pt>
                <c:pt idx="847">
                  <c:v>3.5194000000000002E-5</c:v>
                </c:pt>
                <c:pt idx="848">
                  <c:v>3.5357999999999996E-5</c:v>
                </c:pt>
                <c:pt idx="849">
                  <c:v>3.5219999999999998E-5</c:v>
                </c:pt>
                <c:pt idx="850">
                  <c:v>3.5298E-5</c:v>
                </c:pt>
                <c:pt idx="851">
                  <c:v>3.5312000000000003E-5</c:v>
                </c:pt>
                <c:pt idx="852">
                  <c:v>3.5269999999999999E-5</c:v>
                </c:pt>
                <c:pt idx="853">
                  <c:v>3.5252000000000001E-5</c:v>
                </c:pt>
                <c:pt idx="854">
                  <c:v>3.5307999999999995E-5</c:v>
                </c:pt>
                <c:pt idx="855">
                  <c:v>3.5259999999999998E-5</c:v>
                </c:pt>
                <c:pt idx="856">
                  <c:v>3.5417999999999999E-5</c:v>
                </c:pt>
                <c:pt idx="857">
                  <c:v>3.5348000000000001E-5</c:v>
                </c:pt>
                <c:pt idx="858">
                  <c:v>3.5340000000000004E-5</c:v>
                </c:pt>
                <c:pt idx="859">
                  <c:v>3.5388000000000001E-5</c:v>
                </c:pt>
                <c:pt idx="860">
                  <c:v>3.536E-5</c:v>
                </c:pt>
                <c:pt idx="861">
                  <c:v>3.5428E-5</c:v>
                </c:pt>
                <c:pt idx="862">
                  <c:v>3.5439999999999999E-5</c:v>
                </c:pt>
                <c:pt idx="863">
                  <c:v>3.5362000000000005E-5</c:v>
                </c:pt>
                <c:pt idx="864">
                  <c:v>3.5320000000000001E-5</c:v>
                </c:pt>
                <c:pt idx="865">
                  <c:v>3.5327999999999998E-5</c:v>
                </c:pt>
                <c:pt idx="866">
                  <c:v>3.5343999999999999E-5</c:v>
                </c:pt>
                <c:pt idx="867">
                  <c:v>3.5404000000000002E-5</c:v>
                </c:pt>
                <c:pt idx="868">
                  <c:v>3.5337999999999999E-5</c:v>
                </c:pt>
                <c:pt idx="869">
                  <c:v>3.5300000000000004E-5</c:v>
                </c:pt>
                <c:pt idx="870">
                  <c:v>3.5292E-5</c:v>
                </c:pt>
                <c:pt idx="871">
                  <c:v>3.5376000000000001E-5</c:v>
                </c:pt>
                <c:pt idx="872">
                  <c:v>3.5288000000000005E-5</c:v>
                </c:pt>
                <c:pt idx="873">
                  <c:v>3.5395999999999998E-5</c:v>
                </c:pt>
                <c:pt idx="874">
                  <c:v>3.5303999999999999E-5</c:v>
                </c:pt>
                <c:pt idx="875">
                  <c:v>3.5253999999999998E-5</c:v>
                </c:pt>
                <c:pt idx="876">
                  <c:v>3.5293999999999998E-5</c:v>
                </c:pt>
                <c:pt idx="877">
                  <c:v>3.5235999999999999E-5</c:v>
                </c:pt>
                <c:pt idx="878">
                  <c:v>3.5305999999999997E-5</c:v>
                </c:pt>
                <c:pt idx="879">
                  <c:v>3.5376000000000001E-5</c:v>
                </c:pt>
                <c:pt idx="880">
                  <c:v>3.5216000000000003E-5</c:v>
                </c:pt>
                <c:pt idx="881">
                  <c:v>3.5275999999999999E-5</c:v>
                </c:pt>
                <c:pt idx="882">
                  <c:v>3.5219999999999998E-5</c:v>
                </c:pt>
                <c:pt idx="883">
                  <c:v>3.5209999999999997E-5</c:v>
                </c:pt>
                <c:pt idx="884">
                  <c:v>3.5268000000000002E-5</c:v>
                </c:pt>
                <c:pt idx="885">
                  <c:v>3.5196E-5</c:v>
                </c:pt>
                <c:pt idx="886">
                  <c:v>3.519E-5</c:v>
                </c:pt>
                <c:pt idx="887">
                  <c:v>3.5243999999999997E-5</c:v>
                </c:pt>
                <c:pt idx="888">
                  <c:v>3.5281999999999999E-5</c:v>
                </c:pt>
                <c:pt idx="889">
                  <c:v>3.5295999999999995E-5</c:v>
                </c:pt>
                <c:pt idx="890">
                  <c:v>3.5333999999999997E-5</c:v>
                </c:pt>
                <c:pt idx="891">
                  <c:v>3.5246000000000001E-5</c:v>
                </c:pt>
                <c:pt idx="892">
                  <c:v>3.5340000000000004E-5</c:v>
                </c:pt>
                <c:pt idx="893">
                  <c:v>3.5129999999999997E-5</c:v>
                </c:pt>
                <c:pt idx="894">
                  <c:v>3.5147999999999996E-5</c:v>
                </c:pt>
                <c:pt idx="895">
                  <c:v>3.5250000000000003E-5</c:v>
                </c:pt>
                <c:pt idx="896">
                  <c:v>3.5156E-5</c:v>
                </c:pt>
                <c:pt idx="897">
                  <c:v>3.5126000000000002E-5</c:v>
                </c:pt>
                <c:pt idx="898">
                  <c:v>3.5133999999999999E-5</c:v>
                </c:pt>
                <c:pt idx="899">
                  <c:v>3.5256000000000003E-5</c:v>
                </c:pt>
                <c:pt idx="900">
                  <c:v>3.523E-5</c:v>
                </c:pt>
                <c:pt idx="901">
                  <c:v>3.5250000000000003E-5</c:v>
                </c:pt>
                <c:pt idx="902">
                  <c:v>3.5132000000000002E-5</c:v>
                </c:pt>
                <c:pt idx="903">
                  <c:v>3.5145999999999999E-5</c:v>
                </c:pt>
                <c:pt idx="904">
                  <c:v>3.5156E-5</c:v>
                </c:pt>
                <c:pt idx="905">
                  <c:v>3.523E-5</c:v>
                </c:pt>
                <c:pt idx="906">
                  <c:v>3.5226000000000005E-5</c:v>
                </c:pt>
                <c:pt idx="907">
                  <c:v>3.5269999999999999E-5</c:v>
                </c:pt>
                <c:pt idx="908">
                  <c:v>3.5295999999999995E-5</c:v>
                </c:pt>
                <c:pt idx="909">
                  <c:v>3.5061999999999997E-5</c:v>
                </c:pt>
                <c:pt idx="910">
                  <c:v>3.5040000000000003E-5</c:v>
                </c:pt>
                <c:pt idx="911">
                  <c:v>3.5111999999999999E-5</c:v>
                </c:pt>
                <c:pt idx="912">
                  <c:v>3.4907999999999998E-5</c:v>
                </c:pt>
                <c:pt idx="913">
                  <c:v>3.4975999999999999E-5</c:v>
                </c:pt>
                <c:pt idx="914">
                  <c:v>3.5083999999999998E-5</c:v>
                </c:pt>
                <c:pt idx="915">
                  <c:v>3.5028000000000004E-5</c:v>
                </c:pt>
                <c:pt idx="916">
                  <c:v>3.4937999999999997E-5</c:v>
                </c:pt>
                <c:pt idx="917">
                  <c:v>3.5095999999999997E-5</c:v>
                </c:pt>
                <c:pt idx="918">
                  <c:v>3.5030000000000002E-5</c:v>
                </c:pt>
                <c:pt idx="919">
                  <c:v>3.4884E-5</c:v>
                </c:pt>
                <c:pt idx="920">
                  <c:v>3.4823999999999997E-5</c:v>
                </c:pt>
                <c:pt idx="921">
                  <c:v>3.4887999999999995E-5</c:v>
                </c:pt>
                <c:pt idx="922">
                  <c:v>3.4987999999999998E-5</c:v>
                </c:pt>
                <c:pt idx="923">
                  <c:v>3.4861999999999999E-5</c:v>
                </c:pt>
                <c:pt idx="924">
                  <c:v>3.4825999999999995E-5</c:v>
                </c:pt>
                <c:pt idx="925">
                  <c:v>3.4799999999999999E-5</c:v>
                </c:pt>
                <c:pt idx="926">
                  <c:v>3.4913999999999998E-5</c:v>
                </c:pt>
                <c:pt idx="927">
                  <c:v>3.4884E-5</c:v>
                </c:pt>
                <c:pt idx="928">
                  <c:v>3.4959999999999997E-5</c:v>
                </c:pt>
                <c:pt idx="929">
                  <c:v>3.4912E-5</c:v>
                </c:pt>
                <c:pt idx="930">
                  <c:v>3.4897999999999997E-5</c:v>
                </c:pt>
                <c:pt idx="931">
                  <c:v>3.4885999999999998E-5</c:v>
                </c:pt>
                <c:pt idx="932">
                  <c:v>3.4816E-5</c:v>
                </c:pt>
                <c:pt idx="933">
                  <c:v>3.4768000000000003E-5</c:v>
                </c:pt>
                <c:pt idx="934">
                  <c:v>3.4771999999999998E-5</c:v>
                </c:pt>
                <c:pt idx="935">
                  <c:v>3.4916000000000002E-5</c:v>
                </c:pt>
                <c:pt idx="936">
                  <c:v>3.4756000000000004E-5</c:v>
                </c:pt>
                <c:pt idx="937">
                  <c:v>3.4944000000000003E-5</c:v>
                </c:pt>
                <c:pt idx="938">
                  <c:v>3.481E-5</c:v>
                </c:pt>
                <c:pt idx="939">
                  <c:v>3.4851999999999998E-5</c:v>
                </c:pt>
                <c:pt idx="940">
                  <c:v>3.4861999999999999E-5</c:v>
                </c:pt>
                <c:pt idx="941">
                  <c:v>3.4839999999999998E-5</c:v>
                </c:pt>
                <c:pt idx="942">
                  <c:v>3.4854000000000002E-5</c:v>
                </c:pt>
                <c:pt idx="943">
                  <c:v>3.4780000000000002E-5</c:v>
                </c:pt>
                <c:pt idx="944">
                  <c:v>3.4901999999999999E-5</c:v>
                </c:pt>
                <c:pt idx="945">
                  <c:v>3.4897999999999997E-5</c:v>
                </c:pt>
                <c:pt idx="946">
                  <c:v>3.4827999999999999E-5</c:v>
                </c:pt>
                <c:pt idx="947">
                  <c:v>3.4940000000000001E-5</c:v>
                </c:pt>
                <c:pt idx="948">
                  <c:v>3.4851999999999998E-5</c:v>
                </c:pt>
                <c:pt idx="949">
                  <c:v>3.4786000000000002E-5</c:v>
                </c:pt>
                <c:pt idx="950">
                  <c:v>3.4918E-5</c:v>
                </c:pt>
                <c:pt idx="951">
                  <c:v>3.4993999999999997E-5</c:v>
                </c:pt>
                <c:pt idx="952">
                  <c:v>3.4904000000000003E-5</c:v>
                </c:pt>
                <c:pt idx="953">
                  <c:v>3.4842000000000003E-5</c:v>
                </c:pt>
                <c:pt idx="954">
                  <c:v>3.4912E-5</c:v>
                </c:pt>
                <c:pt idx="955">
                  <c:v>3.4929999999999999E-5</c:v>
                </c:pt>
                <c:pt idx="956">
                  <c:v>3.4963999999999999E-5</c:v>
                </c:pt>
                <c:pt idx="957">
                  <c:v>3.4934000000000001E-5</c:v>
                </c:pt>
                <c:pt idx="958">
                  <c:v>3.4934000000000001E-5</c:v>
                </c:pt>
                <c:pt idx="959">
                  <c:v>3.4961999999999995E-5</c:v>
                </c:pt>
                <c:pt idx="960">
                  <c:v>3.4761999999999997E-5</c:v>
                </c:pt>
                <c:pt idx="961">
                  <c:v>3.4978000000000003E-5</c:v>
                </c:pt>
                <c:pt idx="962">
                  <c:v>3.5076000000000001E-5</c:v>
                </c:pt>
                <c:pt idx="963">
                  <c:v>3.5040000000000003E-5</c:v>
                </c:pt>
                <c:pt idx="964">
                  <c:v>3.5014000000000001E-5</c:v>
                </c:pt>
                <c:pt idx="965">
                  <c:v>3.4949999999999996E-5</c:v>
                </c:pt>
                <c:pt idx="966">
                  <c:v>3.5055999999999998E-5</c:v>
                </c:pt>
                <c:pt idx="967">
                  <c:v>3.5003999999999999E-5</c:v>
                </c:pt>
                <c:pt idx="968">
                  <c:v>3.4996000000000002E-5</c:v>
                </c:pt>
                <c:pt idx="969">
                  <c:v>3.5045999999999996E-5</c:v>
                </c:pt>
                <c:pt idx="970">
                  <c:v>3.5026E-5</c:v>
                </c:pt>
                <c:pt idx="971">
                  <c:v>3.4947999999999998E-5</c:v>
                </c:pt>
                <c:pt idx="972">
                  <c:v>3.5008000000000001E-5</c:v>
                </c:pt>
                <c:pt idx="973">
                  <c:v>3.4969999999999999E-5</c:v>
                </c:pt>
                <c:pt idx="974">
                  <c:v>3.4895999999999999E-5</c:v>
                </c:pt>
                <c:pt idx="975">
                  <c:v>3.5145999999999999E-5</c:v>
                </c:pt>
                <c:pt idx="976">
                  <c:v>3.5110000000000001E-5</c:v>
                </c:pt>
                <c:pt idx="977">
                  <c:v>3.5061999999999997E-5</c:v>
                </c:pt>
                <c:pt idx="978">
                  <c:v>3.5021999999999998E-5</c:v>
                </c:pt>
                <c:pt idx="979">
                  <c:v>3.5049999999999998E-5</c:v>
                </c:pt>
                <c:pt idx="980">
                  <c:v>3.5095999999999997E-5</c:v>
                </c:pt>
                <c:pt idx="981">
                  <c:v>3.4940000000000001E-5</c:v>
                </c:pt>
                <c:pt idx="982">
                  <c:v>3.4919999999999998E-5</c:v>
                </c:pt>
                <c:pt idx="983">
                  <c:v>3.4833999999999999E-5</c:v>
                </c:pt>
                <c:pt idx="984">
                  <c:v>3.4912E-5</c:v>
                </c:pt>
                <c:pt idx="985">
                  <c:v>3.4909999999999996E-5</c:v>
                </c:pt>
                <c:pt idx="986">
                  <c:v>3.4932000000000004E-5</c:v>
                </c:pt>
                <c:pt idx="987">
                  <c:v>3.4932000000000004E-5</c:v>
                </c:pt>
                <c:pt idx="988">
                  <c:v>3.4986E-5</c:v>
                </c:pt>
                <c:pt idx="989">
                  <c:v>3.4844E-5</c:v>
                </c:pt>
                <c:pt idx="990">
                  <c:v>3.4913999999999998E-5</c:v>
                </c:pt>
                <c:pt idx="991">
                  <c:v>3.5058000000000002E-5</c:v>
                </c:pt>
                <c:pt idx="992">
                  <c:v>3.5018000000000003E-5</c:v>
                </c:pt>
                <c:pt idx="993">
                  <c:v>3.4961999999999995E-5</c:v>
                </c:pt>
                <c:pt idx="994">
                  <c:v>3.4848000000000002E-5</c:v>
                </c:pt>
                <c:pt idx="995">
                  <c:v>3.4986E-5</c:v>
                </c:pt>
                <c:pt idx="996">
                  <c:v>3.4958E-5</c:v>
                </c:pt>
                <c:pt idx="997">
                  <c:v>3.5088E-5</c:v>
                </c:pt>
                <c:pt idx="998">
                  <c:v>3.4986E-5</c:v>
                </c:pt>
                <c:pt idx="999">
                  <c:v>3.4848000000000002E-5</c:v>
                </c:pt>
                <c:pt idx="1000">
                  <c:v>3.4897999999999997E-5</c:v>
                </c:pt>
                <c:pt idx="1001">
                  <c:v>3.4966000000000004E-5</c:v>
                </c:pt>
                <c:pt idx="1002">
                  <c:v>3.5011999999999996E-5</c:v>
                </c:pt>
                <c:pt idx="1003">
                  <c:v>3.4916000000000002E-5</c:v>
                </c:pt>
                <c:pt idx="1004">
                  <c:v>3.4878E-5</c:v>
                </c:pt>
                <c:pt idx="1005">
                  <c:v>3.4875999999999996E-5</c:v>
                </c:pt>
                <c:pt idx="1006">
                  <c:v>3.4751999999999995E-5</c:v>
                </c:pt>
                <c:pt idx="1007">
                  <c:v>3.4981999999999998E-5</c:v>
                </c:pt>
                <c:pt idx="1008">
                  <c:v>3.4892000000000004E-5</c:v>
                </c:pt>
                <c:pt idx="1009">
                  <c:v>3.4770000000000001E-5</c:v>
                </c:pt>
                <c:pt idx="1010">
                  <c:v>3.4706000000000003E-5</c:v>
                </c:pt>
                <c:pt idx="1011">
                  <c:v>3.4823999999999997E-5</c:v>
                </c:pt>
                <c:pt idx="1012">
                  <c:v>3.4799999999999999E-5</c:v>
                </c:pt>
                <c:pt idx="1013">
                  <c:v>3.4777999999999998E-5</c:v>
                </c:pt>
                <c:pt idx="1014">
                  <c:v>3.4734000000000003E-5</c:v>
                </c:pt>
                <c:pt idx="1015">
                  <c:v>3.4770000000000001E-5</c:v>
                </c:pt>
                <c:pt idx="1016">
                  <c:v>3.4684000000000002E-5</c:v>
                </c:pt>
                <c:pt idx="1017">
                  <c:v>3.4689999999999995E-5</c:v>
                </c:pt>
                <c:pt idx="1018">
                  <c:v>3.4737999999999998E-5</c:v>
                </c:pt>
                <c:pt idx="1019">
                  <c:v>3.4929999999999999E-5</c:v>
                </c:pt>
                <c:pt idx="1020">
                  <c:v>3.4715999999999998E-5</c:v>
                </c:pt>
                <c:pt idx="1021">
                  <c:v>3.4697999999999999E-5</c:v>
                </c:pt>
                <c:pt idx="1022">
                  <c:v>3.4594000000000001E-5</c:v>
                </c:pt>
                <c:pt idx="1023">
                  <c:v>3.4783999999999998E-5</c:v>
                </c:pt>
                <c:pt idx="1024">
                  <c:v>3.4718000000000002E-5</c:v>
                </c:pt>
                <c:pt idx="1025">
                  <c:v>3.4796000000000004E-5</c:v>
                </c:pt>
                <c:pt idx="1026">
                  <c:v>3.4650000000000002E-5</c:v>
                </c:pt>
                <c:pt idx="1027">
                  <c:v>3.4777999999999998E-5</c:v>
                </c:pt>
                <c:pt idx="1028">
                  <c:v>3.4637999999999996E-5</c:v>
                </c:pt>
                <c:pt idx="1029">
                  <c:v>3.4697999999999999E-5</c:v>
                </c:pt>
                <c:pt idx="1030">
                  <c:v>3.4833999999999999E-5</c:v>
                </c:pt>
                <c:pt idx="1031">
                  <c:v>3.4737999999999998E-5</c:v>
                </c:pt>
                <c:pt idx="1032">
                  <c:v>3.4589999999999999E-5</c:v>
                </c:pt>
                <c:pt idx="1033">
                  <c:v>3.4780000000000002E-5</c:v>
                </c:pt>
                <c:pt idx="1034">
                  <c:v>3.4771999999999998E-5</c:v>
                </c:pt>
                <c:pt idx="1035">
                  <c:v>3.4816E-5</c:v>
                </c:pt>
                <c:pt idx="1036">
                  <c:v>3.4897999999999997E-5</c:v>
                </c:pt>
                <c:pt idx="1037">
                  <c:v>3.4880000000000005E-5</c:v>
                </c:pt>
                <c:pt idx="1038">
                  <c:v>3.4756000000000004E-5</c:v>
                </c:pt>
                <c:pt idx="1039">
                  <c:v>3.4674E-5</c:v>
                </c:pt>
                <c:pt idx="1040">
                  <c:v>3.4736000000000001E-5</c:v>
                </c:pt>
                <c:pt idx="1041">
                  <c:v>3.4935999999999999E-5</c:v>
                </c:pt>
                <c:pt idx="1042">
                  <c:v>3.4816E-5</c:v>
                </c:pt>
                <c:pt idx="1043">
                  <c:v>3.4771999999999998E-5</c:v>
                </c:pt>
                <c:pt idx="1044">
                  <c:v>3.4872000000000001E-5</c:v>
                </c:pt>
                <c:pt idx="1045">
                  <c:v>3.4739999999999996E-5</c:v>
                </c:pt>
                <c:pt idx="1046">
                  <c:v>3.4845999999999998E-5</c:v>
                </c:pt>
                <c:pt idx="1047">
                  <c:v>3.4798000000000001E-5</c:v>
                </c:pt>
                <c:pt idx="1048">
                  <c:v>3.4796000000000004E-5</c:v>
                </c:pt>
                <c:pt idx="1049">
                  <c:v>3.4818000000000004E-5</c:v>
                </c:pt>
                <c:pt idx="1050">
                  <c:v>3.4770000000000001E-5</c:v>
                </c:pt>
                <c:pt idx="1051">
                  <c:v>3.4715999999999998E-5</c:v>
                </c:pt>
                <c:pt idx="1052">
                  <c:v>3.4709999999999998E-5</c:v>
                </c:pt>
                <c:pt idx="1053">
                  <c:v>3.4813999999999996E-5</c:v>
                </c:pt>
                <c:pt idx="1054">
                  <c:v>3.4691999999999999E-5</c:v>
                </c:pt>
                <c:pt idx="1055">
                  <c:v>3.4724000000000002E-5</c:v>
                </c:pt>
                <c:pt idx="1056">
                  <c:v>3.4573999999999998E-5</c:v>
                </c:pt>
                <c:pt idx="1057">
                  <c:v>3.4742E-5</c:v>
                </c:pt>
                <c:pt idx="1058">
                  <c:v>3.4718000000000002E-5</c:v>
                </c:pt>
                <c:pt idx="1059">
                  <c:v>3.4780000000000002E-5</c:v>
                </c:pt>
                <c:pt idx="1060">
                  <c:v>3.4768000000000003E-5</c:v>
                </c:pt>
                <c:pt idx="1061">
                  <c:v>3.4742E-5</c:v>
                </c:pt>
                <c:pt idx="1062">
                  <c:v>3.4691999999999999E-5</c:v>
                </c:pt>
                <c:pt idx="1063">
                  <c:v>3.4786000000000002E-5</c:v>
                </c:pt>
                <c:pt idx="1064">
                  <c:v>3.4912E-5</c:v>
                </c:pt>
                <c:pt idx="1065">
                  <c:v>3.4806000000000005E-5</c:v>
                </c:pt>
                <c:pt idx="1066">
                  <c:v>3.472E-5</c:v>
                </c:pt>
                <c:pt idx="1067">
                  <c:v>3.4776E-5</c:v>
                </c:pt>
                <c:pt idx="1068">
                  <c:v>3.4777999999999998E-5</c:v>
                </c:pt>
                <c:pt idx="1069">
                  <c:v>3.4730000000000001E-5</c:v>
                </c:pt>
                <c:pt idx="1070">
                  <c:v>3.4966000000000004E-5</c:v>
                </c:pt>
                <c:pt idx="1071">
                  <c:v>3.4830000000000004E-5</c:v>
                </c:pt>
                <c:pt idx="1072">
                  <c:v>3.4736000000000001E-5</c:v>
                </c:pt>
                <c:pt idx="1073">
                  <c:v>3.4801999999999996E-5</c:v>
                </c:pt>
                <c:pt idx="1074">
                  <c:v>3.4751999999999995E-5</c:v>
                </c:pt>
                <c:pt idx="1075">
                  <c:v>3.4873999999999998E-5</c:v>
                </c:pt>
                <c:pt idx="1076">
                  <c:v>3.4770000000000001E-5</c:v>
                </c:pt>
                <c:pt idx="1077">
                  <c:v>3.4806000000000005E-5</c:v>
                </c:pt>
                <c:pt idx="1078">
                  <c:v>3.4783999999999998E-5</c:v>
                </c:pt>
                <c:pt idx="1079">
                  <c:v>3.4647999999999998E-5</c:v>
                </c:pt>
                <c:pt idx="1080">
                  <c:v>3.4875999999999996E-5</c:v>
                </c:pt>
                <c:pt idx="1081">
                  <c:v>3.4966000000000004E-5</c:v>
                </c:pt>
                <c:pt idx="1082">
                  <c:v>3.4934000000000001E-5</c:v>
                </c:pt>
                <c:pt idx="1083">
                  <c:v>3.4792000000000002E-5</c:v>
                </c:pt>
                <c:pt idx="1084">
                  <c:v>3.4799999999999999E-5</c:v>
                </c:pt>
                <c:pt idx="1085">
                  <c:v>3.4770000000000001E-5</c:v>
                </c:pt>
                <c:pt idx="1086">
                  <c:v>3.4844E-5</c:v>
                </c:pt>
                <c:pt idx="1087">
                  <c:v>3.4677999999999996E-5</c:v>
                </c:pt>
                <c:pt idx="1088">
                  <c:v>3.4932000000000004E-5</c:v>
                </c:pt>
                <c:pt idx="1089">
                  <c:v>3.4731999999999999E-5</c:v>
                </c:pt>
                <c:pt idx="1090">
                  <c:v>3.4854000000000002E-5</c:v>
                </c:pt>
                <c:pt idx="1091">
                  <c:v>3.4737999999999998E-5</c:v>
                </c:pt>
                <c:pt idx="1092">
                  <c:v>3.4937999999999997E-5</c:v>
                </c:pt>
                <c:pt idx="1093">
                  <c:v>3.4660000000000004E-5</c:v>
                </c:pt>
                <c:pt idx="1094">
                  <c:v>3.4912E-5</c:v>
                </c:pt>
                <c:pt idx="1095">
                  <c:v>3.4653999999999997E-5</c:v>
                </c:pt>
                <c:pt idx="1096">
                  <c:v>3.4699999999999996E-5</c:v>
                </c:pt>
                <c:pt idx="1097">
                  <c:v>3.4746000000000002E-5</c:v>
                </c:pt>
                <c:pt idx="1098">
                  <c:v>3.4940000000000001E-5</c:v>
                </c:pt>
                <c:pt idx="1099">
                  <c:v>3.4848000000000002E-5</c:v>
                </c:pt>
                <c:pt idx="1100">
                  <c:v>3.4907999999999998E-5</c:v>
                </c:pt>
                <c:pt idx="1101">
                  <c:v>3.4764000000000001E-5</c:v>
                </c:pt>
                <c:pt idx="1102">
                  <c:v>3.4612E-5</c:v>
                </c:pt>
                <c:pt idx="1103">
                  <c:v>3.4656000000000002E-5</c:v>
                </c:pt>
                <c:pt idx="1104">
                  <c:v>3.4758000000000002E-5</c:v>
                </c:pt>
                <c:pt idx="1105">
                  <c:v>3.468E-5</c:v>
                </c:pt>
                <c:pt idx="1106">
                  <c:v>3.4730000000000001E-5</c:v>
                </c:pt>
                <c:pt idx="1107">
                  <c:v>3.4714E-5</c:v>
                </c:pt>
                <c:pt idx="1108">
                  <c:v>3.4628000000000001E-5</c:v>
                </c:pt>
                <c:pt idx="1109">
                  <c:v>3.4714E-5</c:v>
                </c:pt>
                <c:pt idx="1110">
                  <c:v>3.4854000000000002E-5</c:v>
                </c:pt>
                <c:pt idx="1111">
                  <c:v>3.4629999999999999E-5</c:v>
                </c:pt>
                <c:pt idx="1112">
                  <c:v>3.4724000000000002E-5</c:v>
                </c:pt>
                <c:pt idx="1113">
                  <c:v>3.4786000000000002E-5</c:v>
                </c:pt>
                <c:pt idx="1114">
                  <c:v>3.4793999999999999E-5</c:v>
                </c:pt>
                <c:pt idx="1115">
                  <c:v>3.4776E-5</c:v>
                </c:pt>
                <c:pt idx="1116">
                  <c:v>3.4689999999999995E-5</c:v>
                </c:pt>
                <c:pt idx="1117">
                  <c:v>3.4665999999999996E-5</c:v>
                </c:pt>
                <c:pt idx="1118">
                  <c:v>3.4665999999999996E-5</c:v>
                </c:pt>
                <c:pt idx="1119">
                  <c:v>3.4601999999999998E-5</c:v>
                </c:pt>
                <c:pt idx="1120">
                  <c:v>3.4725999999999999E-5</c:v>
                </c:pt>
                <c:pt idx="1121">
                  <c:v>3.4844E-5</c:v>
                </c:pt>
                <c:pt idx="1122">
                  <c:v>3.4622000000000002E-5</c:v>
                </c:pt>
                <c:pt idx="1123">
                  <c:v>3.4749999999999998E-5</c:v>
                </c:pt>
                <c:pt idx="1124">
                  <c:v>3.4730000000000001E-5</c:v>
                </c:pt>
                <c:pt idx="1125">
                  <c:v>3.4613999999999998E-5</c:v>
                </c:pt>
                <c:pt idx="1126">
                  <c:v>3.4761999999999997E-5</c:v>
                </c:pt>
                <c:pt idx="1127">
                  <c:v>3.4754E-5</c:v>
                </c:pt>
                <c:pt idx="1128">
                  <c:v>3.4694000000000004E-5</c:v>
                </c:pt>
                <c:pt idx="1129">
                  <c:v>3.4618E-5</c:v>
                </c:pt>
                <c:pt idx="1130">
                  <c:v>3.4663999999999999E-5</c:v>
                </c:pt>
                <c:pt idx="1131">
                  <c:v>3.4606E-5</c:v>
                </c:pt>
                <c:pt idx="1132">
                  <c:v>3.464E-5</c:v>
                </c:pt>
                <c:pt idx="1133">
                  <c:v>3.4555999999999999E-5</c:v>
                </c:pt>
                <c:pt idx="1134">
                  <c:v>3.4656000000000002E-5</c:v>
                </c:pt>
                <c:pt idx="1135">
                  <c:v>3.4541999999999996E-5</c:v>
                </c:pt>
                <c:pt idx="1136">
                  <c:v>3.4566000000000001E-5</c:v>
                </c:pt>
                <c:pt idx="1137">
                  <c:v>3.4598000000000003E-5</c:v>
                </c:pt>
                <c:pt idx="1138">
                  <c:v>3.4452000000000002E-5</c:v>
                </c:pt>
                <c:pt idx="1139">
                  <c:v>3.4472000000000005E-5</c:v>
                </c:pt>
                <c:pt idx="1140">
                  <c:v>3.4504E-5</c:v>
                </c:pt>
                <c:pt idx="1141">
                  <c:v>3.4486000000000002E-5</c:v>
                </c:pt>
                <c:pt idx="1142">
                  <c:v>3.4412000000000002E-5</c:v>
                </c:pt>
                <c:pt idx="1143">
                  <c:v>3.4702000000000001E-5</c:v>
                </c:pt>
                <c:pt idx="1144">
                  <c:v>3.4541999999999996E-5</c:v>
                </c:pt>
                <c:pt idx="1145">
                  <c:v>3.4424000000000001E-5</c:v>
                </c:pt>
                <c:pt idx="1146">
                  <c:v>3.4462000000000003E-5</c:v>
                </c:pt>
                <c:pt idx="1147">
                  <c:v>3.451E-5</c:v>
                </c:pt>
                <c:pt idx="1148">
                  <c:v>3.4650000000000002E-5</c:v>
                </c:pt>
                <c:pt idx="1149">
                  <c:v>3.4388000000000003E-5</c:v>
                </c:pt>
                <c:pt idx="1150">
                  <c:v>3.4504E-5</c:v>
                </c:pt>
                <c:pt idx="1151">
                  <c:v>3.4486000000000002E-5</c:v>
                </c:pt>
                <c:pt idx="1152">
                  <c:v>3.4566000000000001E-5</c:v>
                </c:pt>
                <c:pt idx="1153">
                  <c:v>3.4600000000000001E-5</c:v>
                </c:pt>
                <c:pt idx="1154">
                  <c:v>3.4539999999999998E-5</c:v>
                </c:pt>
                <c:pt idx="1155">
                  <c:v>3.4591999999999997E-5</c:v>
                </c:pt>
                <c:pt idx="1156">
                  <c:v>3.451E-5</c:v>
                </c:pt>
                <c:pt idx="1157">
                  <c:v>3.4362000000000001E-5</c:v>
                </c:pt>
                <c:pt idx="1158">
                  <c:v>3.4434000000000003E-5</c:v>
                </c:pt>
                <c:pt idx="1159">
                  <c:v>3.4496000000000003E-5</c:v>
                </c:pt>
                <c:pt idx="1160">
                  <c:v>3.4422000000000003E-5</c:v>
                </c:pt>
                <c:pt idx="1161">
                  <c:v>3.4405999999999996E-5</c:v>
                </c:pt>
                <c:pt idx="1162">
                  <c:v>3.4314000000000004E-5</c:v>
                </c:pt>
                <c:pt idx="1163">
                  <c:v>3.4385999999999999E-5</c:v>
                </c:pt>
                <c:pt idx="1164">
                  <c:v>3.4493999999999999E-5</c:v>
                </c:pt>
                <c:pt idx="1165">
                  <c:v>3.4381999999999997E-5</c:v>
                </c:pt>
                <c:pt idx="1166">
                  <c:v>3.4331999999999996E-5</c:v>
                </c:pt>
                <c:pt idx="1167">
                  <c:v>3.4412000000000002E-5</c:v>
                </c:pt>
                <c:pt idx="1168">
                  <c:v>3.4487999999999999E-5</c:v>
                </c:pt>
                <c:pt idx="1169">
                  <c:v>3.4356000000000001E-5</c:v>
                </c:pt>
                <c:pt idx="1170">
                  <c:v>3.4487999999999999E-5</c:v>
                </c:pt>
                <c:pt idx="1171">
                  <c:v>3.4527999999999999E-5</c:v>
                </c:pt>
                <c:pt idx="1172">
                  <c:v>3.4424000000000001E-5</c:v>
                </c:pt>
                <c:pt idx="1173">
                  <c:v>3.4484000000000004E-5</c:v>
                </c:pt>
                <c:pt idx="1174">
                  <c:v>3.4348000000000004E-5</c:v>
                </c:pt>
                <c:pt idx="1175">
                  <c:v>3.4476E-5</c:v>
                </c:pt>
                <c:pt idx="1176">
                  <c:v>3.4467999999999996E-5</c:v>
                </c:pt>
                <c:pt idx="1177">
                  <c:v>3.4573999999999998E-5</c:v>
                </c:pt>
                <c:pt idx="1178">
                  <c:v>3.4459999999999999E-5</c:v>
                </c:pt>
                <c:pt idx="1179">
                  <c:v>3.4396000000000001E-5</c:v>
                </c:pt>
                <c:pt idx="1180">
                  <c:v>3.4334E-5</c:v>
                </c:pt>
                <c:pt idx="1181">
                  <c:v>3.4443999999999998E-5</c:v>
                </c:pt>
                <c:pt idx="1182">
                  <c:v>3.4489999999999997E-5</c:v>
                </c:pt>
                <c:pt idx="1183">
                  <c:v>3.4546000000000004E-5</c:v>
                </c:pt>
                <c:pt idx="1184">
                  <c:v>3.4467999999999996E-5</c:v>
                </c:pt>
                <c:pt idx="1185">
                  <c:v>3.4516E-5</c:v>
                </c:pt>
                <c:pt idx="1186">
                  <c:v>3.4410000000000004E-5</c:v>
                </c:pt>
                <c:pt idx="1187">
                  <c:v>3.4419999999999999E-5</c:v>
                </c:pt>
                <c:pt idx="1188">
                  <c:v>3.4558000000000004E-5</c:v>
                </c:pt>
                <c:pt idx="1189">
                  <c:v>3.4576000000000002E-5</c:v>
                </c:pt>
                <c:pt idx="1190">
                  <c:v>3.4427999999999996E-5</c:v>
                </c:pt>
                <c:pt idx="1191">
                  <c:v>3.4536000000000003E-5</c:v>
                </c:pt>
                <c:pt idx="1192">
                  <c:v>3.4450000000000004E-5</c:v>
                </c:pt>
                <c:pt idx="1193">
                  <c:v>3.4474000000000002E-5</c:v>
                </c:pt>
                <c:pt idx="1194">
                  <c:v>3.4516E-5</c:v>
                </c:pt>
                <c:pt idx="1195">
                  <c:v>3.4455999999999997E-5</c:v>
                </c:pt>
                <c:pt idx="1196">
                  <c:v>3.4328000000000001E-5</c:v>
                </c:pt>
                <c:pt idx="1197">
                  <c:v>3.4338000000000002E-5</c:v>
                </c:pt>
                <c:pt idx="1198">
                  <c:v>3.4329999999999998E-5</c:v>
                </c:pt>
                <c:pt idx="1199">
                  <c:v>3.4434000000000003E-5</c:v>
                </c:pt>
                <c:pt idx="1200">
                  <c:v>3.4269999999999995E-5</c:v>
                </c:pt>
                <c:pt idx="1201">
                  <c:v>3.4257999999999996E-5</c:v>
                </c:pt>
                <c:pt idx="1202">
                  <c:v>3.4350000000000001E-5</c:v>
                </c:pt>
                <c:pt idx="1203">
                  <c:v>3.4207999999999995E-5</c:v>
                </c:pt>
                <c:pt idx="1204">
                  <c:v>3.4291999999999996E-5</c:v>
                </c:pt>
                <c:pt idx="1205">
                  <c:v>3.4249999999999999E-5</c:v>
                </c:pt>
                <c:pt idx="1206">
                  <c:v>3.4289999999999999E-5</c:v>
                </c:pt>
                <c:pt idx="1207">
                  <c:v>3.4288000000000001E-5</c:v>
                </c:pt>
                <c:pt idx="1208">
                  <c:v>3.4368E-5</c:v>
                </c:pt>
                <c:pt idx="1209">
                  <c:v>3.4249999999999999E-5</c:v>
                </c:pt>
                <c:pt idx="1210">
                  <c:v>3.4254000000000001E-5</c:v>
                </c:pt>
                <c:pt idx="1211">
                  <c:v>3.4307999999999997E-5</c:v>
                </c:pt>
                <c:pt idx="1212">
                  <c:v>3.43E-5</c:v>
                </c:pt>
                <c:pt idx="1213">
                  <c:v>3.4232E-5</c:v>
                </c:pt>
                <c:pt idx="1214">
                  <c:v>3.4118000000000001E-5</c:v>
                </c:pt>
                <c:pt idx="1215">
                  <c:v>3.4180000000000001E-5</c:v>
                </c:pt>
                <c:pt idx="1216">
                  <c:v>3.4400000000000003E-5</c:v>
                </c:pt>
                <c:pt idx="1217">
                  <c:v>3.4248000000000001E-5</c:v>
                </c:pt>
                <c:pt idx="1218">
                  <c:v>3.4204E-5</c:v>
                </c:pt>
                <c:pt idx="1219">
                  <c:v>3.4106000000000002E-5</c:v>
                </c:pt>
                <c:pt idx="1220">
                  <c:v>3.4138000000000004E-5</c:v>
                </c:pt>
                <c:pt idx="1221">
                  <c:v>3.4366000000000003E-5</c:v>
                </c:pt>
                <c:pt idx="1222">
                  <c:v>3.4249999999999999E-5</c:v>
                </c:pt>
                <c:pt idx="1223">
                  <c:v>3.4168000000000002E-5</c:v>
                </c:pt>
                <c:pt idx="1224">
                  <c:v>3.413E-5</c:v>
                </c:pt>
                <c:pt idx="1225">
                  <c:v>3.4153999999999999E-5</c:v>
                </c:pt>
                <c:pt idx="1226">
                  <c:v>3.4124000000000001E-5</c:v>
                </c:pt>
                <c:pt idx="1227">
                  <c:v>3.4207999999999995E-5</c:v>
                </c:pt>
                <c:pt idx="1228">
                  <c:v>3.4192000000000001E-5</c:v>
                </c:pt>
                <c:pt idx="1229">
                  <c:v>3.4091999999999998E-5</c:v>
                </c:pt>
                <c:pt idx="1230">
                  <c:v>3.4119999999999999E-5</c:v>
                </c:pt>
                <c:pt idx="1231">
                  <c:v>3.4155999999999996E-5</c:v>
                </c:pt>
                <c:pt idx="1232">
                  <c:v>3.4128000000000003E-5</c:v>
                </c:pt>
                <c:pt idx="1233">
                  <c:v>3.4068E-5</c:v>
                </c:pt>
                <c:pt idx="1234">
                  <c:v>3.4281999999999995E-5</c:v>
                </c:pt>
                <c:pt idx="1235">
                  <c:v>3.4328000000000001E-5</c:v>
                </c:pt>
                <c:pt idx="1236">
                  <c:v>3.4304000000000002E-5</c:v>
                </c:pt>
                <c:pt idx="1237">
                  <c:v>3.4464000000000001E-5</c:v>
                </c:pt>
                <c:pt idx="1238">
                  <c:v>3.4610000000000002E-5</c:v>
                </c:pt>
                <c:pt idx="1239">
                  <c:v>3.4600000000000001E-5</c:v>
                </c:pt>
                <c:pt idx="1240">
                  <c:v>3.4768000000000003E-5</c:v>
                </c:pt>
                <c:pt idx="1241">
                  <c:v>3.4885999999999998E-5</c:v>
                </c:pt>
                <c:pt idx="1242">
                  <c:v>3.4858000000000004E-5</c:v>
                </c:pt>
                <c:pt idx="1243">
                  <c:v>3.4968000000000001E-5</c:v>
                </c:pt>
                <c:pt idx="1244">
                  <c:v>3.5204000000000004E-5</c:v>
                </c:pt>
                <c:pt idx="1245">
                  <c:v>3.5417999999999999E-5</c:v>
                </c:pt>
                <c:pt idx="1246">
                  <c:v>3.5512000000000002E-5</c:v>
                </c:pt>
                <c:pt idx="1247">
                  <c:v>3.5586000000000001E-5</c:v>
                </c:pt>
                <c:pt idx="1248">
                  <c:v>3.5720000000000004E-5</c:v>
                </c:pt>
                <c:pt idx="1249">
                  <c:v>3.5927999999999999E-5</c:v>
                </c:pt>
                <c:pt idx="1250">
                  <c:v>3.6284E-5</c:v>
                </c:pt>
                <c:pt idx="1251">
                  <c:v>3.6331999999999997E-5</c:v>
                </c:pt>
                <c:pt idx="1252">
                  <c:v>3.6605999999999995E-5</c:v>
                </c:pt>
                <c:pt idx="1253">
                  <c:v>3.6841999999999997E-5</c:v>
                </c:pt>
                <c:pt idx="1254">
                  <c:v>3.7094000000000001E-5</c:v>
                </c:pt>
                <c:pt idx="1255">
                  <c:v>3.7162000000000001E-5</c:v>
                </c:pt>
                <c:pt idx="1256">
                  <c:v>3.7395999999999999E-5</c:v>
                </c:pt>
                <c:pt idx="1257">
                  <c:v>3.7917999999999998E-5</c:v>
                </c:pt>
                <c:pt idx="1258">
                  <c:v>3.8036E-5</c:v>
                </c:pt>
                <c:pt idx="1259">
                  <c:v>3.8087999999999999E-5</c:v>
                </c:pt>
                <c:pt idx="1260">
                  <c:v>3.8336E-5</c:v>
                </c:pt>
                <c:pt idx="1261">
                  <c:v>3.8757999999999997E-5</c:v>
                </c:pt>
                <c:pt idx="1262">
                  <c:v>3.9182000000000005E-5</c:v>
                </c:pt>
                <c:pt idx="1263">
                  <c:v>3.9172000000000004E-5</c:v>
                </c:pt>
                <c:pt idx="1264">
                  <c:v>3.9419999999999999E-5</c:v>
                </c:pt>
                <c:pt idx="1265">
                  <c:v>3.9731999999999998E-5</c:v>
                </c:pt>
                <c:pt idx="1266">
                  <c:v>3.9919999999999997E-5</c:v>
                </c:pt>
                <c:pt idx="1267">
                  <c:v>4.0178000000000001E-5</c:v>
                </c:pt>
                <c:pt idx="1268">
                  <c:v>4.0398000000000002E-5</c:v>
                </c:pt>
                <c:pt idx="1269">
                  <c:v>4.0778000000000002E-5</c:v>
                </c:pt>
                <c:pt idx="1270">
                  <c:v>4.1017999999999999E-5</c:v>
                </c:pt>
                <c:pt idx="1271">
                  <c:v>4.1224000000000004E-5</c:v>
                </c:pt>
                <c:pt idx="1272">
                  <c:v>4.1399999999999997E-5</c:v>
                </c:pt>
                <c:pt idx="1273">
                  <c:v>4.1955999999999996E-5</c:v>
                </c:pt>
                <c:pt idx="1274">
                  <c:v>4.2094000000000001E-5</c:v>
                </c:pt>
                <c:pt idx="1275">
                  <c:v>4.2386000000000004E-5</c:v>
                </c:pt>
                <c:pt idx="1276">
                  <c:v>4.2525999999999999E-5</c:v>
                </c:pt>
                <c:pt idx="1277">
                  <c:v>4.299E-5</c:v>
                </c:pt>
                <c:pt idx="1278">
                  <c:v>4.3130000000000002E-5</c:v>
                </c:pt>
                <c:pt idx="1279">
                  <c:v>4.3150000000000005E-5</c:v>
                </c:pt>
                <c:pt idx="1280">
                  <c:v>4.3563999999999998E-5</c:v>
                </c:pt>
                <c:pt idx="1281">
                  <c:v>4.3886E-5</c:v>
                </c:pt>
                <c:pt idx="1282">
                  <c:v>4.4271999999999999E-5</c:v>
                </c:pt>
                <c:pt idx="1283">
                  <c:v>4.4424E-5</c:v>
                </c:pt>
                <c:pt idx="1284">
                  <c:v>4.4725999999999998E-5</c:v>
                </c:pt>
                <c:pt idx="1285">
                  <c:v>4.5031999999999998E-5</c:v>
                </c:pt>
                <c:pt idx="1286">
                  <c:v>4.5355999999999997E-5</c:v>
                </c:pt>
                <c:pt idx="1287">
                  <c:v>4.5481999999999996E-5</c:v>
                </c:pt>
                <c:pt idx="1288">
                  <c:v>4.5810000000000004E-5</c:v>
                </c:pt>
                <c:pt idx="1289">
                  <c:v>4.5992000000000003E-5</c:v>
                </c:pt>
                <c:pt idx="1290">
                  <c:v>4.6283999999999999E-5</c:v>
                </c:pt>
                <c:pt idx="1291">
                  <c:v>4.6586000000000004E-5</c:v>
                </c:pt>
                <c:pt idx="1292">
                  <c:v>4.6822E-5</c:v>
                </c:pt>
                <c:pt idx="1293">
                  <c:v>4.7011999999999996E-5</c:v>
                </c:pt>
                <c:pt idx="1294">
                  <c:v>4.7509999999999997E-5</c:v>
                </c:pt>
                <c:pt idx="1295">
                  <c:v>4.7762000000000001E-5</c:v>
                </c:pt>
                <c:pt idx="1296">
                  <c:v>4.7889999999999997E-5</c:v>
                </c:pt>
                <c:pt idx="1297">
                  <c:v>4.8142000000000001E-5</c:v>
                </c:pt>
                <c:pt idx="1298">
                  <c:v>4.8544000000000001E-5</c:v>
                </c:pt>
                <c:pt idx="1299">
                  <c:v>4.8941999999999993E-5</c:v>
                </c:pt>
                <c:pt idx="1300">
                  <c:v>4.9173999999999994E-5</c:v>
                </c:pt>
                <c:pt idx="1301">
                  <c:v>4.9211999999999996E-5</c:v>
                </c:pt>
                <c:pt idx="1302">
                  <c:v>4.9605999999999999E-5</c:v>
                </c:pt>
                <c:pt idx="1303">
                  <c:v>4.9974000000000006E-5</c:v>
                </c:pt>
                <c:pt idx="1304">
                  <c:v>5.0024000000000001E-5</c:v>
                </c:pt>
                <c:pt idx="1305">
                  <c:v>5.0261999999999994E-5</c:v>
                </c:pt>
                <c:pt idx="1306">
                  <c:v>5.0794000000000002E-5</c:v>
                </c:pt>
                <c:pt idx="1307">
                  <c:v>5.1028E-5</c:v>
                </c:pt>
                <c:pt idx="1308">
                  <c:v>5.1225999999999994E-5</c:v>
                </c:pt>
                <c:pt idx="1309">
                  <c:v>5.1420000000000006E-5</c:v>
                </c:pt>
                <c:pt idx="1310">
                  <c:v>5.1950000000000002E-5</c:v>
                </c:pt>
                <c:pt idx="1311">
                  <c:v>5.2176000000000003E-5</c:v>
                </c:pt>
                <c:pt idx="1312">
                  <c:v>5.2224E-5</c:v>
                </c:pt>
                <c:pt idx="1313">
                  <c:v>5.2607999999999995E-5</c:v>
                </c:pt>
                <c:pt idx="1314">
                  <c:v>5.3016000000000002E-5</c:v>
                </c:pt>
                <c:pt idx="1315">
                  <c:v>5.3280000000000005E-5</c:v>
                </c:pt>
                <c:pt idx="1316">
                  <c:v>5.3510000000000008E-5</c:v>
                </c:pt>
                <c:pt idx="1317">
                  <c:v>5.3720000000000007E-5</c:v>
                </c:pt>
                <c:pt idx="1318">
                  <c:v>5.4109999999999995E-5</c:v>
                </c:pt>
                <c:pt idx="1319">
                  <c:v>5.4395999999999999E-5</c:v>
                </c:pt>
                <c:pt idx="1320">
                  <c:v>5.4452000000000007E-5</c:v>
                </c:pt>
                <c:pt idx="1321">
                  <c:v>5.4712000000000001E-5</c:v>
                </c:pt>
                <c:pt idx="1322">
                  <c:v>5.5294000000000003E-5</c:v>
                </c:pt>
                <c:pt idx="1323">
                  <c:v>5.5290000000000008E-5</c:v>
                </c:pt>
                <c:pt idx="1324">
                  <c:v>5.5653999999999999E-5</c:v>
                </c:pt>
                <c:pt idx="1325">
                  <c:v>5.5834000000000008E-5</c:v>
                </c:pt>
                <c:pt idx="1326">
                  <c:v>5.6302000000000004E-5</c:v>
                </c:pt>
                <c:pt idx="1327">
                  <c:v>5.6590000000000005E-5</c:v>
                </c:pt>
                <c:pt idx="1328">
                  <c:v>5.6725999999999999E-5</c:v>
                </c:pt>
                <c:pt idx="1329">
                  <c:v>5.6990000000000002E-5</c:v>
                </c:pt>
                <c:pt idx="1330">
                  <c:v>5.7394E-5</c:v>
                </c:pt>
                <c:pt idx="1331">
                  <c:v>5.7649999999999999E-5</c:v>
                </c:pt>
                <c:pt idx="1332">
                  <c:v>5.7812000000000001E-5</c:v>
                </c:pt>
                <c:pt idx="1333">
                  <c:v>5.8180000000000002E-5</c:v>
                </c:pt>
                <c:pt idx="1334">
                  <c:v>5.8476000000000001E-5</c:v>
                </c:pt>
                <c:pt idx="1335">
                  <c:v>5.8777999999999999E-5</c:v>
                </c:pt>
                <c:pt idx="1336">
                  <c:v>5.9046000000000004E-5</c:v>
                </c:pt>
                <c:pt idx="1337">
                  <c:v>5.9208000000000006E-5</c:v>
                </c:pt>
                <c:pt idx="1338">
                  <c:v>5.9597999999999994E-5</c:v>
                </c:pt>
                <c:pt idx="1339">
                  <c:v>6.0015999999999996E-5</c:v>
                </c:pt>
                <c:pt idx="1340">
                  <c:v>6.0115999999999998E-5</c:v>
                </c:pt>
                <c:pt idx="1341">
                  <c:v>6.0244000000000001E-5</c:v>
                </c:pt>
                <c:pt idx="1342">
                  <c:v>6.0698000000000001E-5</c:v>
                </c:pt>
                <c:pt idx="1343">
                  <c:v>6.0977999999999998E-5</c:v>
                </c:pt>
                <c:pt idx="1344">
                  <c:v>6.1237999999999999E-5</c:v>
                </c:pt>
                <c:pt idx="1345">
                  <c:v>6.1521999999999998E-5</c:v>
                </c:pt>
                <c:pt idx="1346">
                  <c:v>6.1938000000000002E-5</c:v>
                </c:pt>
                <c:pt idx="1347">
                  <c:v>6.2121999999999999E-5</c:v>
                </c:pt>
                <c:pt idx="1348">
                  <c:v>6.2403999999999994E-5</c:v>
                </c:pt>
                <c:pt idx="1349">
                  <c:v>6.2479999999999998E-5</c:v>
                </c:pt>
                <c:pt idx="1350">
                  <c:v>6.2920000000000001E-5</c:v>
                </c:pt>
                <c:pt idx="1351">
                  <c:v>6.3174000000000002E-5</c:v>
                </c:pt>
                <c:pt idx="1352">
                  <c:v>6.3268000000000005E-5</c:v>
                </c:pt>
                <c:pt idx="1353">
                  <c:v>6.3535999999999996E-5</c:v>
                </c:pt>
                <c:pt idx="1354">
                  <c:v>6.4096000000000004E-5</c:v>
                </c:pt>
                <c:pt idx="1355">
                  <c:v>6.4315999999999999E-5</c:v>
                </c:pt>
                <c:pt idx="1356">
                  <c:v>6.4528000000000003E-5</c:v>
                </c:pt>
                <c:pt idx="1357">
                  <c:v>6.4735999999999998E-5</c:v>
                </c:pt>
                <c:pt idx="1358">
                  <c:v>6.4912000000000005E-5</c:v>
                </c:pt>
                <c:pt idx="1359">
                  <c:v>6.5368000000000002E-5</c:v>
                </c:pt>
                <c:pt idx="1360">
                  <c:v>6.5537999999999995E-5</c:v>
                </c:pt>
                <c:pt idx="1361">
                  <c:v>6.5755999999999999E-5</c:v>
                </c:pt>
                <c:pt idx="1362">
                  <c:v>6.6060000000000001E-5</c:v>
                </c:pt>
                <c:pt idx="1363">
                  <c:v>6.6458000000000006E-5</c:v>
                </c:pt>
                <c:pt idx="1364">
                  <c:v>6.669E-5</c:v>
                </c:pt>
                <c:pt idx="1365">
                  <c:v>6.6905999999999999E-5</c:v>
                </c:pt>
                <c:pt idx="1366">
                  <c:v>6.7241999999999991E-5</c:v>
                </c:pt>
                <c:pt idx="1367">
                  <c:v>6.7613999999999993E-5</c:v>
                </c:pt>
                <c:pt idx="1368">
                  <c:v>6.7809999999999989E-5</c:v>
                </c:pt>
                <c:pt idx="1369">
                  <c:v>6.8035999999999997E-5</c:v>
                </c:pt>
                <c:pt idx="1370">
                  <c:v>6.8209999999999999E-5</c:v>
                </c:pt>
                <c:pt idx="1371">
                  <c:v>6.8697999999999999E-5</c:v>
                </c:pt>
                <c:pt idx="1372">
                  <c:v>6.8955999999999995E-5</c:v>
                </c:pt>
                <c:pt idx="1373">
                  <c:v>6.9103999999999994E-5</c:v>
                </c:pt>
                <c:pt idx="1374">
                  <c:v>6.9313999999999994E-5</c:v>
                </c:pt>
                <c:pt idx="1375">
                  <c:v>6.9762000000000001E-5</c:v>
                </c:pt>
                <c:pt idx="1376">
                  <c:v>7.0049999999999995E-5</c:v>
                </c:pt>
                <c:pt idx="1377">
                  <c:v>7.0294000000000002E-5</c:v>
                </c:pt>
                <c:pt idx="1378">
                  <c:v>7.0593999999999995E-5</c:v>
                </c:pt>
                <c:pt idx="1379">
                  <c:v>7.0810000000000008E-5</c:v>
                </c:pt>
                <c:pt idx="1380">
                  <c:v>7.1117999999999992E-5</c:v>
                </c:pt>
                <c:pt idx="1381">
                  <c:v>7.1420000000000004E-5</c:v>
                </c:pt>
                <c:pt idx="1382">
                  <c:v>7.1530000000000001E-5</c:v>
                </c:pt>
                <c:pt idx="1383">
                  <c:v>7.2020000000000005E-5</c:v>
                </c:pt>
                <c:pt idx="1384">
                  <c:v>7.218599999999999E-5</c:v>
                </c:pt>
                <c:pt idx="1385">
                  <c:v>7.2405999999999998E-5</c:v>
                </c:pt>
                <c:pt idx="1386">
                  <c:v>7.2662000000000003E-5</c:v>
                </c:pt>
                <c:pt idx="1387">
                  <c:v>7.3088000000000002E-5</c:v>
                </c:pt>
                <c:pt idx="1388">
                  <c:v>7.3304000000000002E-5</c:v>
                </c:pt>
                <c:pt idx="1389">
                  <c:v>7.3585999999999996E-5</c:v>
                </c:pt>
                <c:pt idx="1390">
                  <c:v>7.3827999999999999E-5</c:v>
                </c:pt>
                <c:pt idx="1391">
                  <c:v>7.4302000000000008E-5</c:v>
                </c:pt>
                <c:pt idx="1392">
                  <c:v>7.4466000000000002E-5</c:v>
                </c:pt>
                <c:pt idx="1393">
                  <c:v>7.4635999999999995E-5</c:v>
                </c:pt>
                <c:pt idx="1394">
                  <c:v>7.4800000000000002E-5</c:v>
                </c:pt>
                <c:pt idx="1395">
                  <c:v>7.5273999999999998E-5</c:v>
                </c:pt>
                <c:pt idx="1396">
                  <c:v>7.5407999999999994E-5</c:v>
                </c:pt>
                <c:pt idx="1397">
                  <c:v>7.5776000000000001E-5</c:v>
                </c:pt>
                <c:pt idx="1398">
                  <c:v>7.6044000000000006E-5</c:v>
                </c:pt>
                <c:pt idx="1399">
                  <c:v>7.6106000000000006E-5</c:v>
                </c:pt>
                <c:pt idx="1400">
                  <c:v>7.6532000000000005E-5</c:v>
                </c:pt>
                <c:pt idx="1401">
                  <c:v>7.6904000000000008E-5</c:v>
                </c:pt>
                <c:pt idx="1402">
                  <c:v>7.6952000000000005E-5</c:v>
                </c:pt>
                <c:pt idx="1403">
                  <c:v>7.7335999999999993E-5</c:v>
                </c:pt>
                <c:pt idx="1404">
                  <c:v>7.7676000000000006E-5</c:v>
                </c:pt>
                <c:pt idx="1405">
                  <c:v>7.7868000000000007E-5</c:v>
                </c:pt>
                <c:pt idx="1406">
                  <c:v>7.8135999999999999E-5</c:v>
                </c:pt>
                <c:pt idx="1407">
                  <c:v>7.8330000000000004E-5</c:v>
                </c:pt>
                <c:pt idx="1408">
                  <c:v>7.873E-5</c:v>
                </c:pt>
                <c:pt idx="1409">
                  <c:v>7.8981999999999997E-5</c:v>
                </c:pt>
                <c:pt idx="1410">
                  <c:v>7.9223999999999999E-5</c:v>
                </c:pt>
                <c:pt idx="1411">
                  <c:v>7.9463999999999997E-5</c:v>
                </c:pt>
                <c:pt idx="1412">
                  <c:v>7.9901999999999995E-5</c:v>
                </c:pt>
                <c:pt idx="1413">
                  <c:v>8.0119999999999999E-5</c:v>
                </c:pt>
                <c:pt idx="1414">
                  <c:v>8.0351999999999992E-5</c:v>
                </c:pt>
                <c:pt idx="1415">
                  <c:v>8.0431999999999992E-5</c:v>
                </c:pt>
                <c:pt idx="1416">
                  <c:v>8.1086000000000003E-5</c:v>
                </c:pt>
                <c:pt idx="1417">
                  <c:v>8.1156000000000007E-5</c:v>
                </c:pt>
                <c:pt idx="1418">
                  <c:v>8.1428000000000007E-5</c:v>
                </c:pt>
                <c:pt idx="1419">
                  <c:v>8.1553999999999999E-5</c:v>
                </c:pt>
                <c:pt idx="1420">
                  <c:v>8.2187999999999993E-5</c:v>
                </c:pt>
                <c:pt idx="1421">
                  <c:v>8.2316000000000003E-5</c:v>
                </c:pt>
                <c:pt idx="1422">
                  <c:v>8.2432E-5</c:v>
                </c:pt>
                <c:pt idx="1423">
                  <c:v>8.2863999999999998E-5</c:v>
                </c:pt>
                <c:pt idx="1424">
                  <c:v>8.3253999999999999E-5</c:v>
                </c:pt>
                <c:pt idx="1425">
                  <c:v>8.331E-5</c:v>
                </c:pt>
                <c:pt idx="1426">
                  <c:v>8.3542000000000008E-5</c:v>
                </c:pt>
                <c:pt idx="1427">
                  <c:v>8.3898000000000002E-5</c:v>
                </c:pt>
                <c:pt idx="1428">
                  <c:v>8.42E-5</c:v>
                </c:pt>
                <c:pt idx="1429">
                  <c:v>8.4460000000000001E-5</c:v>
                </c:pt>
                <c:pt idx="1430">
                  <c:v>8.4604000000000005E-5</c:v>
                </c:pt>
                <c:pt idx="1431">
                  <c:v>8.4931999999999993E-5</c:v>
                </c:pt>
                <c:pt idx="1432">
                  <c:v>8.5289999999999991E-5</c:v>
                </c:pt>
                <c:pt idx="1433">
                  <c:v>8.558599999999999E-5</c:v>
                </c:pt>
                <c:pt idx="1434">
                  <c:v>8.5733999999999989E-5</c:v>
                </c:pt>
                <c:pt idx="1435">
                  <c:v>8.5963999999999992E-5</c:v>
                </c:pt>
                <c:pt idx="1436">
                  <c:v>8.6556000000000003E-5</c:v>
                </c:pt>
                <c:pt idx="1437">
                  <c:v>8.6711999999999992E-5</c:v>
                </c:pt>
                <c:pt idx="1438">
                  <c:v>8.6813999999999999E-5</c:v>
                </c:pt>
                <c:pt idx="1439">
                  <c:v>8.7038000000000003E-5</c:v>
                </c:pt>
                <c:pt idx="1440">
                  <c:v>8.7460000000000006E-5</c:v>
                </c:pt>
                <c:pt idx="1441">
                  <c:v>8.7751999999999996E-5</c:v>
                </c:pt>
                <c:pt idx="1442">
                  <c:v>8.7885999999999992E-5</c:v>
                </c:pt>
                <c:pt idx="1443">
                  <c:v>8.8114000000000004E-5</c:v>
                </c:pt>
                <c:pt idx="1444">
                  <c:v>8.8638000000000001E-5</c:v>
                </c:pt>
                <c:pt idx="1445">
                  <c:v>8.8777999999999996E-5</c:v>
                </c:pt>
                <c:pt idx="1446">
                  <c:v>8.9052000000000001E-5</c:v>
                </c:pt>
                <c:pt idx="1447">
                  <c:v>8.9259999999999996E-5</c:v>
                </c:pt>
                <c:pt idx="1448">
                  <c:v>8.9641999999999993E-5</c:v>
                </c:pt>
                <c:pt idx="1449">
                  <c:v>8.9808000000000005E-5</c:v>
                </c:pt>
                <c:pt idx="1450">
                  <c:v>9.0104000000000003E-5</c:v>
                </c:pt>
                <c:pt idx="1451">
                  <c:v>9.0264000000000002E-5</c:v>
                </c:pt>
                <c:pt idx="1452">
                  <c:v>9.0760000000000005E-5</c:v>
                </c:pt>
                <c:pt idx="1453">
                  <c:v>9.0882000000000002E-5</c:v>
                </c:pt>
                <c:pt idx="1454">
                  <c:v>9.1106000000000005E-5</c:v>
                </c:pt>
                <c:pt idx="1455">
                  <c:v>9.1373999999999996E-5</c:v>
                </c:pt>
                <c:pt idx="1456">
                  <c:v>9.1710000000000001E-5</c:v>
                </c:pt>
                <c:pt idx="1457">
                  <c:v>9.1830000000000007E-5</c:v>
                </c:pt>
                <c:pt idx="1458">
                  <c:v>9.2301999999999998E-5</c:v>
                </c:pt>
                <c:pt idx="1459">
                  <c:v>9.2499999999999999E-5</c:v>
                </c:pt>
                <c:pt idx="1460">
                  <c:v>9.2812000000000005E-5</c:v>
                </c:pt>
                <c:pt idx="1461">
                  <c:v>9.3059999999999993E-5</c:v>
                </c:pt>
                <c:pt idx="1462">
                  <c:v>9.3294000000000005E-5</c:v>
                </c:pt>
                <c:pt idx="1463">
                  <c:v>9.3487999999999997E-5</c:v>
                </c:pt>
                <c:pt idx="1464">
                  <c:v>9.3796000000000008E-5</c:v>
                </c:pt>
                <c:pt idx="1465">
                  <c:v>9.4105999999999997E-5</c:v>
                </c:pt>
                <c:pt idx="1466">
                  <c:v>9.4357999999999993E-5</c:v>
                </c:pt>
                <c:pt idx="1467">
                  <c:v>9.4653999999999992E-5</c:v>
                </c:pt>
                <c:pt idx="1468">
                  <c:v>9.4833999999999994E-5</c:v>
                </c:pt>
                <c:pt idx="1469">
                  <c:v>9.5243999999999998E-5</c:v>
                </c:pt>
                <c:pt idx="1470">
                  <c:v>9.5358000000000004E-5</c:v>
                </c:pt>
                <c:pt idx="1471">
                  <c:v>9.5693999999999996E-5</c:v>
                </c:pt>
                <c:pt idx="1472">
                  <c:v>9.589200000000001E-5</c:v>
                </c:pt>
                <c:pt idx="1473">
                  <c:v>9.6323999999999995E-5</c:v>
                </c:pt>
                <c:pt idx="1474">
                  <c:v>9.6556000000000002E-5</c:v>
                </c:pt>
                <c:pt idx="1475">
                  <c:v>9.6891999999999993E-5</c:v>
                </c:pt>
                <c:pt idx="1476">
                  <c:v>9.7026000000000002E-5</c:v>
                </c:pt>
                <c:pt idx="1477">
                  <c:v>9.7402E-5</c:v>
                </c:pt>
                <c:pt idx="1478">
                  <c:v>9.7629999999999999E-5</c:v>
                </c:pt>
                <c:pt idx="1479">
                  <c:v>9.7817999999999991E-5</c:v>
                </c:pt>
                <c:pt idx="1480">
                  <c:v>9.8102000000000004E-5</c:v>
                </c:pt>
                <c:pt idx="1481">
                  <c:v>9.8371999999999999E-5</c:v>
                </c:pt>
                <c:pt idx="1482">
                  <c:v>9.8648000000000008E-5</c:v>
                </c:pt>
                <c:pt idx="1483">
                  <c:v>9.8790000000000008E-5</c:v>
                </c:pt>
                <c:pt idx="1484">
                  <c:v>9.9126000000000013E-5</c:v>
                </c:pt>
                <c:pt idx="1485">
                  <c:v>9.9484000000000012E-5</c:v>
                </c:pt>
                <c:pt idx="1486">
                  <c:v>9.9722000000000005E-5</c:v>
                </c:pt>
                <c:pt idx="1487">
                  <c:v>9.9865999999999996E-5</c:v>
                </c:pt>
                <c:pt idx="1488">
                  <c:v>1.0009000000000001E-4</c:v>
                </c:pt>
                <c:pt idx="1489">
                  <c:v>1.00598E-4</c:v>
                </c:pt>
                <c:pt idx="1490">
                  <c:v>1.0069E-4</c:v>
                </c:pt>
                <c:pt idx="1491">
                  <c:v>1.0108199999999999E-4</c:v>
                </c:pt>
                <c:pt idx="1492">
                  <c:v>1.0125600000000001E-4</c:v>
                </c:pt>
                <c:pt idx="1493">
                  <c:v>1.0162000000000001E-4</c:v>
                </c:pt>
                <c:pt idx="1494">
                  <c:v>1.0180199999999999E-4</c:v>
                </c:pt>
                <c:pt idx="1495">
                  <c:v>1.02012E-4</c:v>
                </c:pt>
                <c:pt idx="1496">
                  <c:v>1.02258E-4</c:v>
                </c:pt>
                <c:pt idx="1497">
                  <c:v>1.0271799999999999E-4</c:v>
                </c:pt>
                <c:pt idx="1498">
                  <c:v>1.02898E-4</c:v>
                </c:pt>
                <c:pt idx="1499">
                  <c:v>1.0305799999999999E-4</c:v>
                </c:pt>
                <c:pt idx="1500">
                  <c:v>1.0337000000000001E-4</c:v>
                </c:pt>
                <c:pt idx="1501">
                  <c:v>1.0370799999999999E-4</c:v>
                </c:pt>
                <c:pt idx="1502">
                  <c:v>1.0405200000000001E-4</c:v>
                </c:pt>
                <c:pt idx="1503">
                  <c:v>1.0424200000000001E-4</c:v>
                </c:pt>
                <c:pt idx="1504">
                  <c:v>1.0439600000000001E-4</c:v>
                </c:pt>
                <c:pt idx="1505">
                  <c:v>1.0489200000000001E-4</c:v>
                </c:pt>
                <c:pt idx="1506">
                  <c:v>1.0503000000000002E-4</c:v>
                </c:pt>
                <c:pt idx="1507">
                  <c:v>1.0520200000000001E-4</c:v>
                </c:pt>
                <c:pt idx="1508">
                  <c:v>1.0552599999999999E-4</c:v>
                </c:pt>
                <c:pt idx="1509">
                  <c:v>1.0593E-4</c:v>
                </c:pt>
                <c:pt idx="1510">
                  <c:v>1.06234E-4</c:v>
                </c:pt>
                <c:pt idx="1511">
                  <c:v>1.0626800000000001E-4</c:v>
                </c:pt>
                <c:pt idx="1512">
                  <c:v>1.0654600000000001E-4</c:v>
                </c:pt>
                <c:pt idx="1513">
                  <c:v>1.0707200000000001E-4</c:v>
                </c:pt>
                <c:pt idx="1514">
                  <c:v>1.0714599999999999E-4</c:v>
                </c:pt>
                <c:pt idx="1515">
                  <c:v>1.07484E-4</c:v>
                </c:pt>
                <c:pt idx="1516">
                  <c:v>1.0768799999999999E-4</c:v>
                </c:pt>
                <c:pt idx="1517">
                  <c:v>1.0803600000000001E-4</c:v>
                </c:pt>
                <c:pt idx="1518">
                  <c:v>1.0834399999999999E-4</c:v>
                </c:pt>
                <c:pt idx="1519">
                  <c:v>1.08534E-4</c:v>
                </c:pt>
                <c:pt idx="1520">
                  <c:v>1.0859199999999999E-4</c:v>
                </c:pt>
                <c:pt idx="1521">
                  <c:v>1.0912199999999999E-4</c:v>
                </c:pt>
                <c:pt idx="1522">
                  <c:v>1.0924800000000001E-4</c:v>
                </c:pt>
                <c:pt idx="1523">
                  <c:v>1.09474E-4</c:v>
                </c:pt>
                <c:pt idx="1524">
                  <c:v>1.0976600000000001E-4</c:v>
                </c:pt>
                <c:pt idx="1525">
                  <c:v>1.10158E-4</c:v>
                </c:pt>
                <c:pt idx="1526">
                  <c:v>1.10374E-4</c:v>
                </c:pt>
                <c:pt idx="1527">
                  <c:v>1.10684E-4</c:v>
                </c:pt>
                <c:pt idx="1528">
                  <c:v>1.1075200000000001E-4</c:v>
                </c:pt>
                <c:pt idx="1529">
                  <c:v>1.1123599999999999E-4</c:v>
                </c:pt>
                <c:pt idx="1530">
                  <c:v>1.1137E-4</c:v>
                </c:pt>
                <c:pt idx="1531">
                  <c:v>1.11616E-4</c:v>
                </c:pt>
                <c:pt idx="1532">
                  <c:v>1.11822E-4</c:v>
                </c:pt>
                <c:pt idx="1533">
                  <c:v>1.12286E-4</c:v>
                </c:pt>
                <c:pt idx="1534">
                  <c:v>1.12484E-4</c:v>
                </c:pt>
                <c:pt idx="1535">
                  <c:v>1.12686E-4</c:v>
                </c:pt>
                <c:pt idx="1536">
                  <c:v>1.1308799999999999E-4</c:v>
                </c:pt>
                <c:pt idx="1537">
                  <c:v>1.13316E-4</c:v>
                </c:pt>
                <c:pt idx="1538">
                  <c:v>1.1362799999999999E-4</c:v>
                </c:pt>
                <c:pt idx="1539">
                  <c:v>1.1383999999999999E-4</c:v>
                </c:pt>
                <c:pt idx="1540">
                  <c:v>1.14122E-4</c:v>
                </c:pt>
                <c:pt idx="1541">
                  <c:v>1.1444599999999999E-4</c:v>
                </c:pt>
                <c:pt idx="1542">
                  <c:v>1.1471599999999999E-4</c:v>
                </c:pt>
                <c:pt idx="1543">
                  <c:v>1.14802E-4</c:v>
                </c:pt>
                <c:pt idx="1544">
                  <c:v>1.14992E-4</c:v>
                </c:pt>
                <c:pt idx="1545">
                  <c:v>1.15482E-4</c:v>
                </c:pt>
                <c:pt idx="1546">
                  <c:v>1.1574E-4</c:v>
                </c:pt>
                <c:pt idx="1547">
                  <c:v>1.1588200000000001E-4</c:v>
                </c:pt>
                <c:pt idx="1548">
                  <c:v>1.1610200000000001E-4</c:v>
                </c:pt>
                <c:pt idx="1549">
                  <c:v>1.1656599999999999E-4</c:v>
                </c:pt>
                <c:pt idx="1550">
                  <c:v>1.1666199999999999E-4</c:v>
                </c:pt>
                <c:pt idx="1551">
                  <c:v>1.1691200000000001E-4</c:v>
                </c:pt>
                <c:pt idx="1552">
                  <c:v>1.1720400000000001E-4</c:v>
                </c:pt>
                <c:pt idx="1553">
                  <c:v>1.1765600000000001E-4</c:v>
                </c:pt>
                <c:pt idx="1554">
                  <c:v>1.17866E-4</c:v>
                </c:pt>
                <c:pt idx="1555">
                  <c:v>1.18038E-4</c:v>
                </c:pt>
                <c:pt idx="1556">
                  <c:v>1.18162E-4</c:v>
                </c:pt>
                <c:pt idx="1557">
                  <c:v>1.18584E-4</c:v>
                </c:pt>
                <c:pt idx="1558">
                  <c:v>1.1874399999999999E-4</c:v>
                </c:pt>
                <c:pt idx="1559">
                  <c:v>1.18892E-4</c:v>
                </c:pt>
                <c:pt idx="1560">
                  <c:v>1.1917399999999999E-4</c:v>
                </c:pt>
                <c:pt idx="1561">
                  <c:v>1.19684E-4</c:v>
                </c:pt>
                <c:pt idx="1562">
                  <c:v>1.1995800000000001E-4</c:v>
                </c:pt>
                <c:pt idx="1563">
                  <c:v>1.20148E-4</c:v>
                </c:pt>
                <c:pt idx="1564">
                  <c:v>1.2036200000000001E-4</c:v>
                </c:pt>
                <c:pt idx="1565">
                  <c:v>1.2065000000000001E-4</c:v>
                </c:pt>
                <c:pt idx="1566">
                  <c:v>1.2099800000000001E-4</c:v>
                </c:pt>
                <c:pt idx="1567">
                  <c:v>1.21224E-4</c:v>
                </c:pt>
                <c:pt idx="1568">
                  <c:v>1.2139E-4</c:v>
                </c:pt>
                <c:pt idx="1569">
                  <c:v>1.2144199999999999E-4</c:v>
                </c:pt>
                <c:pt idx="1570">
                  <c:v>1.22064E-4</c:v>
                </c:pt>
                <c:pt idx="1571">
                  <c:v>1.2229400000000001E-4</c:v>
                </c:pt>
                <c:pt idx="1572">
                  <c:v>1.2250999999999999E-4</c:v>
                </c:pt>
                <c:pt idx="1573">
                  <c:v>1.2287000000000002E-4</c:v>
                </c:pt>
                <c:pt idx="1574">
                  <c:v>1.2302599999999998E-4</c:v>
                </c:pt>
                <c:pt idx="1575">
                  <c:v>1.23232E-4</c:v>
                </c:pt>
                <c:pt idx="1576">
                  <c:v>1.2351800000000001E-4</c:v>
                </c:pt>
                <c:pt idx="1577">
                  <c:v>1.23588E-4</c:v>
                </c:pt>
                <c:pt idx="1578">
                  <c:v>1.2409999999999998E-4</c:v>
                </c:pt>
                <c:pt idx="1579">
                  <c:v>1.2424199999999999E-4</c:v>
                </c:pt>
                <c:pt idx="1580">
                  <c:v>1.2449600000000001E-4</c:v>
                </c:pt>
                <c:pt idx="1581">
                  <c:v>1.24664E-4</c:v>
                </c:pt>
                <c:pt idx="1582">
                  <c:v>1.2530000000000001E-4</c:v>
                </c:pt>
                <c:pt idx="1583">
                  <c:v>1.2553E-4</c:v>
                </c:pt>
                <c:pt idx="1584">
                  <c:v>1.2564400000000001E-4</c:v>
                </c:pt>
                <c:pt idx="1585">
                  <c:v>1.2580799999999999E-4</c:v>
                </c:pt>
                <c:pt idx="1586">
                  <c:v>1.2627800000000001E-4</c:v>
                </c:pt>
                <c:pt idx="1587">
                  <c:v>1.2639999999999998E-4</c:v>
                </c:pt>
                <c:pt idx="1588">
                  <c:v>1.26592E-4</c:v>
                </c:pt>
                <c:pt idx="1589">
                  <c:v>1.26766E-4</c:v>
                </c:pt>
                <c:pt idx="1590">
                  <c:v>1.27222E-4</c:v>
                </c:pt>
                <c:pt idx="1591">
                  <c:v>1.2740599999999999E-4</c:v>
                </c:pt>
                <c:pt idx="1592">
                  <c:v>1.2767200000000001E-4</c:v>
                </c:pt>
                <c:pt idx="1593">
                  <c:v>1.2793800000000002E-4</c:v>
                </c:pt>
                <c:pt idx="1594">
                  <c:v>1.2826999999999999E-4</c:v>
                </c:pt>
                <c:pt idx="1595">
                  <c:v>1.2838000000000001E-4</c:v>
                </c:pt>
                <c:pt idx="1596">
                  <c:v>1.2862999999999999E-4</c:v>
                </c:pt>
                <c:pt idx="1597">
                  <c:v>1.28978E-4</c:v>
                </c:pt>
                <c:pt idx="1598">
                  <c:v>1.2927199999999999E-4</c:v>
                </c:pt>
                <c:pt idx="1599">
                  <c:v>1.29534E-4</c:v>
                </c:pt>
                <c:pt idx="1600">
                  <c:v>1.2983599999999998E-4</c:v>
                </c:pt>
                <c:pt idx="1601">
                  <c:v>1.2991400000000002E-4</c:v>
                </c:pt>
                <c:pt idx="1602">
                  <c:v>1.3030999999999999E-4</c:v>
                </c:pt>
                <c:pt idx="1603">
                  <c:v>1.3051600000000001E-4</c:v>
                </c:pt>
                <c:pt idx="1604">
                  <c:v>1.3087800000000002E-4</c:v>
                </c:pt>
                <c:pt idx="1605">
                  <c:v>1.30946E-4</c:v>
                </c:pt>
                <c:pt idx="1606">
                  <c:v>1.3144799999999999E-4</c:v>
                </c:pt>
                <c:pt idx="1607">
                  <c:v>1.3154600000000002E-4</c:v>
                </c:pt>
                <c:pt idx="1608">
                  <c:v>1.31908E-4</c:v>
                </c:pt>
                <c:pt idx="1609">
                  <c:v>1.3205199999999999E-4</c:v>
                </c:pt>
                <c:pt idx="1610">
                  <c:v>1.32492E-4</c:v>
                </c:pt>
                <c:pt idx="1611">
                  <c:v>1.32774E-4</c:v>
                </c:pt>
                <c:pt idx="1612">
                  <c:v>1.3276799999999999E-4</c:v>
                </c:pt>
                <c:pt idx="1613">
                  <c:v>1.3305599999999999E-4</c:v>
                </c:pt>
                <c:pt idx="1614">
                  <c:v>1.3341200000000002E-4</c:v>
                </c:pt>
                <c:pt idx="1615">
                  <c:v>1.3373199999999999E-4</c:v>
                </c:pt>
                <c:pt idx="1616">
                  <c:v>1.33998E-4</c:v>
                </c:pt>
                <c:pt idx="1617">
                  <c:v>1.3408800000000001E-4</c:v>
                </c:pt>
                <c:pt idx="1618">
                  <c:v>1.34556E-4</c:v>
                </c:pt>
                <c:pt idx="1619">
                  <c:v>1.34716E-4</c:v>
                </c:pt>
                <c:pt idx="1620">
                  <c:v>1.34964E-4</c:v>
                </c:pt>
                <c:pt idx="1621">
                  <c:v>1.3515000000000001E-4</c:v>
                </c:pt>
                <c:pt idx="1622">
                  <c:v>1.3549600000000001E-4</c:v>
                </c:pt>
                <c:pt idx="1623">
                  <c:v>1.3578399999999999E-4</c:v>
                </c:pt>
                <c:pt idx="1624">
                  <c:v>1.3593200000000001E-4</c:v>
                </c:pt>
                <c:pt idx="1625">
                  <c:v>1.36136E-4</c:v>
                </c:pt>
                <c:pt idx="1626">
                  <c:v>1.3661599999999999E-4</c:v>
                </c:pt>
                <c:pt idx="1627">
                  <c:v>1.3683199999999998E-4</c:v>
                </c:pt>
                <c:pt idx="1628">
                  <c:v>1.3699599999999999E-4</c:v>
                </c:pt>
                <c:pt idx="1629">
                  <c:v>1.37284E-4</c:v>
                </c:pt>
                <c:pt idx="1630">
                  <c:v>1.3737800000000001E-4</c:v>
                </c:pt>
                <c:pt idx="1631">
                  <c:v>1.3780000000000002E-4</c:v>
                </c:pt>
                <c:pt idx="1632">
                  <c:v>1.3799999999999999E-4</c:v>
                </c:pt>
                <c:pt idx="1633">
                  <c:v>1.3826800000000001E-4</c:v>
                </c:pt>
                <c:pt idx="1634">
                  <c:v>1.3853999999999998E-4</c:v>
                </c:pt>
                <c:pt idx="1635">
                  <c:v>1.38868E-4</c:v>
                </c:pt>
                <c:pt idx="1636">
                  <c:v>1.39016E-4</c:v>
                </c:pt>
                <c:pt idx="1637">
                  <c:v>1.3921000000000002E-4</c:v>
                </c:pt>
                <c:pt idx="1638">
                  <c:v>1.3954399999999999E-4</c:v>
                </c:pt>
                <c:pt idx="1639">
                  <c:v>1.3992E-4</c:v>
                </c:pt>
                <c:pt idx="1640">
                  <c:v>1.4013400000000001E-4</c:v>
                </c:pt>
                <c:pt idx="1641">
                  <c:v>1.4023600000000002E-4</c:v>
                </c:pt>
                <c:pt idx="1642">
                  <c:v>1.4053399999999999E-4</c:v>
                </c:pt>
                <c:pt idx="1643">
                  <c:v>1.40908E-4</c:v>
                </c:pt>
                <c:pt idx="1644">
                  <c:v>1.4119600000000001E-4</c:v>
                </c:pt>
                <c:pt idx="1645">
                  <c:v>1.4129800000000001E-4</c:v>
                </c:pt>
                <c:pt idx="1646">
                  <c:v>1.4145600000000001E-4</c:v>
                </c:pt>
                <c:pt idx="1647">
                  <c:v>1.41908E-4</c:v>
                </c:pt>
                <c:pt idx="1648">
                  <c:v>1.4233799999999999E-4</c:v>
                </c:pt>
                <c:pt idx="1649">
                  <c:v>1.4248399999999999E-4</c:v>
                </c:pt>
                <c:pt idx="1650">
                  <c:v>1.42628E-4</c:v>
                </c:pt>
                <c:pt idx="1651">
                  <c:v>1.4293999999999998E-4</c:v>
                </c:pt>
                <c:pt idx="1652">
                  <c:v>1.43196E-4</c:v>
                </c:pt>
                <c:pt idx="1653">
                  <c:v>1.43442E-4</c:v>
                </c:pt>
                <c:pt idx="1654">
                  <c:v>1.43628E-4</c:v>
                </c:pt>
                <c:pt idx="1655">
                  <c:v>1.44012E-4</c:v>
                </c:pt>
                <c:pt idx="1656">
                  <c:v>1.44124E-4</c:v>
                </c:pt>
                <c:pt idx="1657">
                  <c:v>1.4452399999999999E-4</c:v>
                </c:pt>
                <c:pt idx="1658">
                  <c:v>1.44542E-4</c:v>
                </c:pt>
                <c:pt idx="1659">
                  <c:v>1.4506400000000001E-4</c:v>
                </c:pt>
                <c:pt idx="1660">
                  <c:v>1.45282E-4</c:v>
                </c:pt>
                <c:pt idx="1661">
                  <c:v>1.4548600000000001E-4</c:v>
                </c:pt>
                <c:pt idx="1662">
                  <c:v>1.4564800000000001E-4</c:v>
                </c:pt>
                <c:pt idx="1663">
                  <c:v>1.4617800000000001E-4</c:v>
                </c:pt>
                <c:pt idx="1664">
                  <c:v>1.4621E-4</c:v>
                </c:pt>
                <c:pt idx="1665">
                  <c:v>1.4646800000000002E-4</c:v>
                </c:pt>
                <c:pt idx="1666">
                  <c:v>1.46642E-4</c:v>
                </c:pt>
                <c:pt idx="1667">
                  <c:v>1.4717199999999999E-4</c:v>
                </c:pt>
                <c:pt idx="1668">
                  <c:v>1.47224E-4</c:v>
                </c:pt>
                <c:pt idx="1669">
                  <c:v>1.4755599999999999E-4</c:v>
                </c:pt>
                <c:pt idx="1670">
                  <c:v>1.47632E-4</c:v>
                </c:pt>
                <c:pt idx="1671">
                  <c:v>1.4808399999999999E-4</c:v>
                </c:pt>
                <c:pt idx="1672">
                  <c:v>1.4827200000000002E-4</c:v>
                </c:pt>
                <c:pt idx="1673">
                  <c:v>1.4862600000000001E-4</c:v>
                </c:pt>
                <c:pt idx="1674">
                  <c:v>1.4869800000000001E-4</c:v>
                </c:pt>
                <c:pt idx="1675">
                  <c:v>1.4909999999999999E-4</c:v>
                </c:pt>
                <c:pt idx="1676">
                  <c:v>1.4937800000000001E-4</c:v>
                </c:pt>
                <c:pt idx="1677">
                  <c:v>1.4956800000000002E-4</c:v>
                </c:pt>
                <c:pt idx="1678">
                  <c:v>1.49882E-4</c:v>
                </c:pt>
                <c:pt idx="1679">
                  <c:v>1.5014600000000001E-4</c:v>
                </c:pt>
                <c:pt idx="1680">
                  <c:v>1.50354E-4</c:v>
                </c:pt>
                <c:pt idx="1681">
                  <c:v>1.5061400000000001E-4</c:v>
                </c:pt>
                <c:pt idx="1682">
                  <c:v>1.5070799999999999E-4</c:v>
                </c:pt>
                <c:pt idx="1683">
                  <c:v>1.5102399999999998E-4</c:v>
                </c:pt>
                <c:pt idx="1684">
                  <c:v>1.51328E-4</c:v>
                </c:pt>
                <c:pt idx="1685">
                  <c:v>1.51588E-4</c:v>
                </c:pt>
                <c:pt idx="1686">
                  <c:v>1.5196599999999999E-4</c:v>
                </c:pt>
                <c:pt idx="1687">
                  <c:v>1.5202E-4</c:v>
                </c:pt>
                <c:pt idx="1688">
                  <c:v>1.5244799999999999E-4</c:v>
                </c:pt>
                <c:pt idx="1689">
                  <c:v>1.5268399999999999E-4</c:v>
                </c:pt>
                <c:pt idx="1690">
                  <c:v>1.52886E-4</c:v>
                </c:pt>
                <c:pt idx="1691">
                  <c:v>1.5332E-4</c:v>
                </c:pt>
                <c:pt idx="1692">
                  <c:v>1.53494E-4</c:v>
                </c:pt>
                <c:pt idx="1693">
                  <c:v>1.53714E-4</c:v>
                </c:pt>
                <c:pt idx="1694">
                  <c:v>1.5380999999999999E-4</c:v>
                </c:pt>
                <c:pt idx="1695">
                  <c:v>1.5395400000000001E-4</c:v>
                </c:pt>
                <c:pt idx="1696">
                  <c:v>1.5450800000000001E-4</c:v>
                </c:pt>
                <c:pt idx="1697">
                  <c:v>1.5475599999999998E-4</c:v>
                </c:pt>
                <c:pt idx="1698">
                  <c:v>1.5484E-4</c:v>
                </c:pt>
                <c:pt idx="1699">
                  <c:v>1.55224E-4</c:v>
                </c:pt>
                <c:pt idx="1700">
                  <c:v>1.55556E-4</c:v>
                </c:pt>
                <c:pt idx="1701">
                  <c:v>1.55632E-4</c:v>
                </c:pt>
                <c:pt idx="1702">
                  <c:v>1.55902E-4</c:v>
                </c:pt>
                <c:pt idx="1703">
                  <c:v>1.562E-4</c:v>
                </c:pt>
                <c:pt idx="1704">
                  <c:v>1.5649199999999999E-4</c:v>
                </c:pt>
                <c:pt idx="1705">
                  <c:v>1.5671000000000001E-4</c:v>
                </c:pt>
                <c:pt idx="1706">
                  <c:v>1.57038E-4</c:v>
                </c:pt>
                <c:pt idx="1707">
                  <c:v>1.5721600000000001E-4</c:v>
                </c:pt>
                <c:pt idx="1708">
                  <c:v>1.57622E-4</c:v>
                </c:pt>
                <c:pt idx="1709">
                  <c:v>1.5774000000000002E-4</c:v>
                </c:pt>
                <c:pt idx="1710">
                  <c:v>1.58066E-4</c:v>
                </c:pt>
                <c:pt idx="1711">
                  <c:v>1.5819799999999999E-4</c:v>
                </c:pt>
                <c:pt idx="1712">
                  <c:v>1.5859400000000002E-4</c:v>
                </c:pt>
                <c:pt idx="1713">
                  <c:v>1.5872999999999999E-4</c:v>
                </c:pt>
                <c:pt idx="1714">
                  <c:v>1.58992E-4</c:v>
                </c:pt>
                <c:pt idx="1715">
                  <c:v>1.5920800000000001E-4</c:v>
                </c:pt>
                <c:pt idx="1716">
                  <c:v>1.59536E-4</c:v>
                </c:pt>
                <c:pt idx="1717">
                  <c:v>1.5987400000000001E-4</c:v>
                </c:pt>
                <c:pt idx="1718">
                  <c:v>1.5998400000000001E-4</c:v>
                </c:pt>
                <c:pt idx="1719">
                  <c:v>1.6011000000000001E-4</c:v>
                </c:pt>
                <c:pt idx="1720">
                  <c:v>1.6068199999999999E-4</c:v>
                </c:pt>
                <c:pt idx="1721">
                  <c:v>1.60934E-4</c:v>
                </c:pt>
                <c:pt idx="1722">
                  <c:v>1.6113400000000001E-4</c:v>
                </c:pt>
                <c:pt idx="1723">
                  <c:v>1.6139999999999999E-4</c:v>
                </c:pt>
                <c:pt idx="1724">
                  <c:v>1.6169599999999999E-4</c:v>
                </c:pt>
                <c:pt idx="1725">
                  <c:v>1.6180200000000001E-4</c:v>
                </c:pt>
                <c:pt idx="1726">
                  <c:v>1.6200599999999999E-4</c:v>
                </c:pt>
                <c:pt idx="1727">
                  <c:v>1.6227800000000002E-4</c:v>
                </c:pt>
                <c:pt idx="1728">
                  <c:v>1.627E-4</c:v>
                </c:pt>
                <c:pt idx="1729">
                  <c:v>1.6287800000000001E-4</c:v>
                </c:pt>
                <c:pt idx="1730">
                  <c:v>1.6312799999999999E-4</c:v>
                </c:pt>
                <c:pt idx="1731">
                  <c:v>1.6342399999999999E-4</c:v>
                </c:pt>
                <c:pt idx="1732">
                  <c:v>1.6373000000000001E-4</c:v>
                </c:pt>
                <c:pt idx="1733">
                  <c:v>1.6384200000000001E-4</c:v>
                </c:pt>
                <c:pt idx="1734">
                  <c:v>1.6410799999999999E-4</c:v>
                </c:pt>
                <c:pt idx="1735">
                  <c:v>1.64308E-4</c:v>
                </c:pt>
                <c:pt idx="1736">
                  <c:v>1.6462600000000002E-4</c:v>
                </c:pt>
                <c:pt idx="1737">
                  <c:v>1.6487199999999999E-4</c:v>
                </c:pt>
                <c:pt idx="1738">
                  <c:v>1.65122E-4</c:v>
                </c:pt>
                <c:pt idx="1739">
                  <c:v>1.6528000000000002E-4</c:v>
                </c:pt>
                <c:pt idx="1740">
                  <c:v>1.6571199999999999E-4</c:v>
                </c:pt>
                <c:pt idx="1741">
                  <c:v>1.65904E-4</c:v>
                </c:pt>
                <c:pt idx="1742">
                  <c:v>1.6600799999999999E-4</c:v>
                </c:pt>
                <c:pt idx="1743">
                  <c:v>1.6630399999999999E-4</c:v>
                </c:pt>
                <c:pt idx="1744">
                  <c:v>1.6666599999999999E-4</c:v>
                </c:pt>
                <c:pt idx="1745">
                  <c:v>1.6696000000000001E-4</c:v>
                </c:pt>
                <c:pt idx="1746">
                  <c:v>1.67152E-4</c:v>
                </c:pt>
                <c:pt idx="1747">
                  <c:v>1.6725999999999999E-4</c:v>
                </c:pt>
                <c:pt idx="1748">
                  <c:v>1.6788E-4</c:v>
                </c:pt>
                <c:pt idx="1749">
                  <c:v>1.6798399999999998E-4</c:v>
                </c:pt>
                <c:pt idx="1750">
                  <c:v>1.6829200000000001E-4</c:v>
                </c:pt>
                <c:pt idx="1751">
                  <c:v>1.6837800000000001E-4</c:v>
                </c:pt>
                <c:pt idx="1752">
                  <c:v>1.6882600000000001E-4</c:v>
                </c:pt>
                <c:pt idx="1753">
                  <c:v>1.6891399999999999E-4</c:v>
                </c:pt>
                <c:pt idx="1754">
                  <c:v>1.6911399999999999E-4</c:v>
                </c:pt>
                <c:pt idx="1755">
                  <c:v>1.6940400000000001E-4</c:v>
                </c:pt>
                <c:pt idx="1756">
                  <c:v>1.6983800000000001E-4</c:v>
                </c:pt>
                <c:pt idx="1757">
                  <c:v>1.6996400000000001E-4</c:v>
                </c:pt>
                <c:pt idx="1758">
                  <c:v>1.7019999999999999E-4</c:v>
                </c:pt>
                <c:pt idx="1759">
                  <c:v>1.7040600000000001E-4</c:v>
                </c:pt>
                <c:pt idx="1760">
                  <c:v>1.7074399999999999E-4</c:v>
                </c:pt>
                <c:pt idx="1761">
                  <c:v>1.7111400000000002E-4</c:v>
                </c:pt>
                <c:pt idx="1762">
                  <c:v>1.7116200000000001E-4</c:v>
                </c:pt>
                <c:pt idx="1763">
                  <c:v>1.7137000000000001E-4</c:v>
                </c:pt>
                <c:pt idx="1764">
                  <c:v>1.7185799999999999E-4</c:v>
                </c:pt>
                <c:pt idx="1765">
                  <c:v>1.71962E-4</c:v>
                </c:pt>
                <c:pt idx="1766">
                  <c:v>1.72096E-4</c:v>
                </c:pt>
                <c:pt idx="1767">
                  <c:v>1.7248200000000001E-4</c:v>
                </c:pt>
                <c:pt idx="1768">
                  <c:v>1.7281600000000001E-4</c:v>
                </c:pt>
                <c:pt idx="1769">
                  <c:v>1.7295599999999999E-4</c:v>
                </c:pt>
                <c:pt idx="1770">
                  <c:v>1.73296E-4</c:v>
                </c:pt>
                <c:pt idx="1771">
                  <c:v>1.7338799999999999E-4</c:v>
                </c:pt>
                <c:pt idx="1772">
                  <c:v>1.73778E-4</c:v>
                </c:pt>
                <c:pt idx="1773">
                  <c:v>1.74074E-4</c:v>
                </c:pt>
                <c:pt idx="1774">
                  <c:v>1.7424000000000001E-4</c:v>
                </c:pt>
                <c:pt idx="1775">
                  <c:v>1.7452599999999999E-4</c:v>
                </c:pt>
                <c:pt idx="1776">
                  <c:v>1.7465200000000002E-4</c:v>
                </c:pt>
                <c:pt idx="1777">
                  <c:v>1.7508999999999998E-4</c:v>
                </c:pt>
                <c:pt idx="1778">
                  <c:v>1.7516400000000001E-4</c:v>
                </c:pt>
                <c:pt idx="1779">
                  <c:v>1.7545000000000001E-4</c:v>
                </c:pt>
                <c:pt idx="1780">
                  <c:v>1.75582E-4</c:v>
                </c:pt>
                <c:pt idx="1781">
                  <c:v>1.7599600000000001E-4</c:v>
                </c:pt>
                <c:pt idx="1782">
                  <c:v>1.7616000000000002E-4</c:v>
                </c:pt>
                <c:pt idx="1783">
                  <c:v>1.76422E-4</c:v>
                </c:pt>
                <c:pt idx="1784">
                  <c:v>1.76682E-4</c:v>
                </c:pt>
                <c:pt idx="1785">
                  <c:v>1.7711800000000001E-4</c:v>
                </c:pt>
                <c:pt idx="1786">
                  <c:v>1.7727999999999998E-4</c:v>
                </c:pt>
                <c:pt idx="1787">
                  <c:v>1.7744200000000001E-4</c:v>
                </c:pt>
                <c:pt idx="1788">
                  <c:v>1.7759399999999999E-4</c:v>
                </c:pt>
                <c:pt idx="1789">
                  <c:v>1.7800199999999999E-4</c:v>
                </c:pt>
                <c:pt idx="1790">
                  <c:v>1.7818599999999999E-4</c:v>
                </c:pt>
                <c:pt idx="1791">
                  <c:v>1.78622E-4</c:v>
                </c:pt>
                <c:pt idx="1792">
                  <c:v>1.78636E-4</c:v>
                </c:pt>
                <c:pt idx="1793">
                  <c:v>1.7907599999999999E-4</c:v>
                </c:pt>
                <c:pt idx="1794">
                  <c:v>1.7931799999999998E-4</c:v>
                </c:pt>
                <c:pt idx="1795">
                  <c:v>1.7954000000000001E-4</c:v>
                </c:pt>
                <c:pt idx="1796">
                  <c:v>1.7967800000000001E-4</c:v>
                </c:pt>
                <c:pt idx="1797">
                  <c:v>1.8002599999999999E-4</c:v>
                </c:pt>
                <c:pt idx="1798">
                  <c:v>1.80178E-4</c:v>
                </c:pt>
                <c:pt idx="1799">
                  <c:v>1.8048599999999999E-4</c:v>
                </c:pt>
                <c:pt idx="1800">
                  <c:v>1.80648E-4</c:v>
                </c:pt>
                <c:pt idx="1801">
                  <c:v>1.81118E-4</c:v>
                </c:pt>
                <c:pt idx="1802">
                  <c:v>1.8113599999999998E-4</c:v>
                </c:pt>
                <c:pt idx="1803">
                  <c:v>1.81464E-4</c:v>
                </c:pt>
                <c:pt idx="1804">
                  <c:v>1.8167199999999999E-4</c:v>
                </c:pt>
                <c:pt idx="1805">
                  <c:v>1.8212400000000001E-4</c:v>
                </c:pt>
                <c:pt idx="1806">
                  <c:v>1.82308E-4</c:v>
                </c:pt>
                <c:pt idx="1807">
                  <c:v>1.8259800000000002E-4</c:v>
                </c:pt>
                <c:pt idx="1808">
                  <c:v>1.8266199999999999E-4</c:v>
                </c:pt>
                <c:pt idx="1809">
                  <c:v>1.8309400000000002E-4</c:v>
                </c:pt>
                <c:pt idx="1810">
                  <c:v>1.8321200000000001E-4</c:v>
                </c:pt>
                <c:pt idx="1811">
                  <c:v>1.8348800000000002E-4</c:v>
                </c:pt>
                <c:pt idx="1812">
                  <c:v>1.8379399999999998E-4</c:v>
                </c:pt>
                <c:pt idx="1813">
                  <c:v>1.8414200000000001E-4</c:v>
                </c:pt>
                <c:pt idx="1814">
                  <c:v>1.84286E-4</c:v>
                </c:pt>
                <c:pt idx="1815">
                  <c:v>1.84494E-4</c:v>
                </c:pt>
                <c:pt idx="1816">
                  <c:v>1.8458400000000001E-4</c:v>
                </c:pt>
                <c:pt idx="1817">
                  <c:v>1.85114E-4</c:v>
                </c:pt>
                <c:pt idx="1818">
                  <c:v>1.8542E-4</c:v>
                </c:pt>
                <c:pt idx="1819">
                  <c:v>1.85434E-4</c:v>
                </c:pt>
                <c:pt idx="1820">
                  <c:v>1.8557E-4</c:v>
                </c:pt>
                <c:pt idx="1821">
                  <c:v>1.85816E-4</c:v>
                </c:pt>
                <c:pt idx="1822">
                  <c:v>1.8634400000000002E-4</c:v>
                </c:pt>
                <c:pt idx="1823">
                  <c:v>1.8649399999999999E-4</c:v>
                </c:pt>
                <c:pt idx="1824">
                  <c:v>1.8666000000000001E-4</c:v>
                </c:pt>
                <c:pt idx="1825">
                  <c:v>1.8673E-4</c:v>
                </c:pt>
                <c:pt idx="1826">
                  <c:v>1.8720999999999999E-4</c:v>
                </c:pt>
                <c:pt idx="1827">
                  <c:v>1.8741999999999999E-4</c:v>
                </c:pt>
                <c:pt idx="1828">
                  <c:v>1.87512E-4</c:v>
                </c:pt>
                <c:pt idx="1829">
                  <c:v>1.8772599999999998E-4</c:v>
                </c:pt>
                <c:pt idx="1830">
                  <c:v>1.88314E-4</c:v>
                </c:pt>
                <c:pt idx="1831">
                  <c:v>1.88316E-4</c:v>
                </c:pt>
                <c:pt idx="1832">
                  <c:v>1.8855799999999999E-4</c:v>
                </c:pt>
                <c:pt idx="1833">
                  <c:v>1.8873199999999999E-4</c:v>
                </c:pt>
                <c:pt idx="1834">
                  <c:v>1.8918800000000002E-4</c:v>
                </c:pt>
                <c:pt idx="1835">
                  <c:v>1.8947000000000001E-4</c:v>
                </c:pt>
                <c:pt idx="1836">
                  <c:v>1.8969000000000001E-4</c:v>
                </c:pt>
                <c:pt idx="1837">
                  <c:v>1.8973200000000002E-4</c:v>
                </c:pt>
                <c:pt idx="1838">
                  <c:v>1.9020800000000001E-4</c:v>
                </c:pt>
                <c:pt idx="1839">
                  <c:v>1.9045999999999999E-4</c:v>
                </c:pt>
                <c:pt idx="1840">
                  <c:v>1.9055E-4</c:v>
                </c:pt>
                <c:pt idx="1841">
                  <c:v>1.9073399999999999E-4</c:v>
                </c:pt>
                <c:pt idx="1842">
                  <c:v>1.9133999999999999E-4</c:v>
                </c:pt>
                <c:pt idx="1843">
                  <c:v>1.91304E-4</c:v>
                </c:pt>
                <c:pt idx="1844">
                  <c:v>1.9151199999999999E-4</c:v>
                </c:pt>
                <c:pt idx="1845">
                  <c:v>1.9181999999999999E-4</c:v>
                </c:pt>
                <c:pt idx="1846">
                  <c:v>1.9224199999999999E-4</c:v>
                </c:pt>
                <c:pt idx="1847">
                  <c:v>1.9253799999999999E-4</c:v>
                </c:pt>
                <c:pt idx="1848">
                  <c:v>1.92604E-4</c:v>
                </c:pt>
                <c:pt idx="1849">
                  <c:v>1.9277399999999999E-4</c:v>
                </c:pt>
                <c:pt idx="1850">
                  <c:v>1.9300599999999999E-4</c:v>
                </c:pt>
                <c:pt idx="1851">
                  <c:v>1.9337600000000001E-4</c:v>
                </c:pt>
                <c:pt idx="1852">
                  <c:v>1.93578E-4</c:v>
                </c:pt>
                <c:pt idx="1853">
                  <c:v>1.93864E-4</c:v>
                </c:pt>
                <c:pt idx="1854">
                  <c:v>1.9417799999999998E-4</c:v>
                </c:pt>
                <c:pt idx="1855">
                  <c:v>1.9440000000000001E-4</c:v>
                </c:pt>
                <c:pt idx="1856">
                  <c:v>1.9454800000000001E-4</c:v>
                </c:pt>
                <c:pt idx="1857">
                  <c:v>1.94742E-4</c:v>
                </c:pt>
                <c:pt idx="1858">
                  <c:v>1.9517200000000002E-4</c:v>
                </c:pt>
                <c:pt idx="1859">
                  <c:v>1.95348E-4</c:v>
                </c:pt>
                <c:pt idx="1860">
                  <c:v>1.9561000000000001E-4</c:v>
                </c:pt>
                <c:pt idx="1861">
                  <c:v>1.9572200000000001E-4</c:v>
                </c:pt>
                <c:pt idx="1862">
                  <c:v>1.9610399999999998E-4</c:v>
                </c:pt>
                <c:pt idx="1863">
                  <c:v>1.9643800000000001E-4</c:v>
                </c:pt>
                <c:pt idx="1864">
                  <c:v>1.9657199999999997E-4</c:v>
                </c:pt>
                <c:pt idx="1865">
                  <c:v>1.96782E-4</c:v>
                </c:pt>
                <c:pt idx="1866">
                  <c:v>1.9707000000000001E-4</c:v>
                </c:pt>
                <c:pt idx="1867">
                  <c:v>1.9736799999999998E-4</c:v>
                </c:pt>
                <c:pt idx="1868">
                  <c:v>1.97512E-4</c:v>
                </c:pt>
                <c:pt idx="1869">
                  <c:v>1.9766400000000001E-4</c:v>
                </c:pt>
                <c:pt idx="1870">
                  <c:v>1.9811199999999999E-4</c:v>
                </c:pt>
                <c:pt idx="1871">
                  <c:v>1.9835600000000001E-4</c:v>
                </c:pt>
                <c:pt idx="1872">
                  <c:v>1.9841600000000001E-4</c:v>
                </c:pt>
                <c:pt idx="1873">
                  <c:v>1.98662E-4</c:v>
                </c:pt>
                <c:pt idx="1874">
                  <c:v>1.9918800000000002E-4</c:v>
                </c:pt>
                <c:pt idx="1875">
                  <c:v>1.9956800000000001E-4</c:v>
                </c:pt>
                <c:pt idx="1876">
                  <c:v>2.0053200000000001E-4</c:v>
                </c:pt>
                <c:pt idx="1877">
                  <c:v>2.01848E-4</c:v>
                </c:pt>
                <c:pt idx="1878">
                  <c:v>2.0557999999999999E-4</c:v>
                </c:pt>
                <c:pt idx="1879">
                  <c:v>2.0795399999999999E-4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6A1-493F-AC5E-72EC2A648778}"/>
            </c:ext>
          </c:extLst>
        </c:ser>
        <c:ser>
          <c:idx val="2"/>
          <c:order val="2"/>
          <c:tx>
            <c:v>R F3</c:v>
          </c:tx>
          <c:spPr>
            <a:ln w="9525" cap="rnd">
              <a:solidFill>
                <a:schemeClr val="accent5">
                  <a:shade val="86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'test F1F4E3E4-4.3.2021'!$T$2:$T$1881</c:f>
              <c:numCache>
                <c:formatCode>General</c:formatCode>
                <c:ptCount val="1880"/>
                <c:pt idx="0">
                  <c:v>7.1412064314894081</c:v>
                </c:pt>
                <c:pt idx="1">
                  <c:v>7.1396862564262822</c:v>
                </c:pt>
                <c:pt idx="2">
                  <c:v>7.1537174375101422</c:v>
                </c:pt>
                <c:pt idx="3">
                  <c:v>7.1544045269692722</c:v>
                </c:pt>
                <c:pt idx="4">
                  <c:v>7.1536281178592418</c:v>
                </c:pt>
                <c:pt idx="5">
                  <c:v>7.1533998852658973</c:v>
                </c:pt>
                <c:pt idx="6">
                  <c:v>7.1535438823542057</c:v>
                </c:pt>
                <c:pt idx="7">
                  <c:v>7.1505350812780399</c:v>
                </c:pt>
                <c:pt idx="8">
                  <c:v>7.145811980159376</c:v>
                </c:pt>
                <c:pt idx="9">
                  <c:v>7.142903502592894</c:v>
                </c:pt>
                <c:pt idx="10">
                  <c:v>7.1493966502719504</c:v>
                </c:pt>
                <c:pt idx="11">
                  <c:v>7.1502115790158509</c:v>
                </c:pt>
                <c:pt idx="12">
                  <c:v>7.1514792669817409</c:v>
                </c:pt>
                <c:pt idx="13">
                  <c:v>7.152583836425408</c:v>
                </c:pt>
                <c:pt idx="14">
                  <c:v>7.151566888624183</c:v>
                </c:pt>
                <c:pt idx="15">
                  <c:v>7.1507928682304103</c:v>
                </c:pt>
                <c:pt idx="16">
                  <c:v>7.1511092779462473</c:v>
                </c:pt>
                <c:pt idx="17">
                  <c:v>7.149086031228693</c:v>
                </c:pt>
                <c:pt idx="18">
                  <c:v>7.1474497687495484</c:v>
                </c:pt>
                <c:pt idx="19">
                  <c:v>7.149487001396019</c:v>
                </c:pt>
                <c:pt idx="20">
                  <c:v>7.1495044060018138</c:v>
                </c:pt>
                <c:pt idx="21">
                  <c:v>7.1475160270456328</c:v>
                </c:pt>
                <c:pt idx="22">
                  <c:v>7.1480140253114035</c:v>
                </c:pt>
                <c:pt idx="23">
                  <c:v>7.149277904482215</c:v>
                </c:pt>
                <c:pt idx="24">
                  <c:v>7.1498581354056965</c:v>
                </c:pt>
                <c:pt idx="25">
                  <c:v>7.1494207369368361</c:v>
                </c:pt>
                <c:pt idx="26">
                  <c:v>7.1491869294893586</c:v>
                </c:pt>
                <c:pt idx="27">
                  <c:v>7.1497184177855795</c:v>
                </c:pt>
                <c:pt idx="28">
                  <c:v>7.1479294115885565</c:v>
                </c:pt>
                <c:pt idx="29">
                  <c:v>7.1503487833664536</c:v>
                </c:pt>
                <c:pt idx="30">
                  <c:v>7.1479956949994721</c:v>
                </c:pt>
                <c:pt idx="31">
                  <c:v>7.1489405294260564</c:v>
                </c:pt>
                <c:pt idx="32">
                  <c:v>7.1491320349570966</c:v>
                </c:pt>
                <c:pt idx="33">
                  <c:v>7.1501378692468336</c:v>
                </c:pt>
                <c:pt idx="34">
                  <c:v>7.1499423592889233</c:v>
                </c:pt>
                <c:pt idx="35">
                  <c:v>7.1502365170814031</c:v>
                </c:pt>
                <c:pt idx="36">
                  <c:v>7.1498555055081336</c:v>
                </c:pt>
                <c:pt idx="37">
                  <c:v>7.1488982874856122</c:v>
                </c:pt>
                <c:pt idx="38">
                  <c:v>7.1488214238227208</c:v>
                </c:pt>
                <c:pt idx="39">
                  <c:v>7.1490540483544169</c:v>
                </c:pt>
                <c:pt idx="40">
                  <c:v>7.1484221084161579</c:v>
                </c:pt>
                <c:pt idx="41">
                  <c:v>7.1496260868927548</c:v>
                </c:pt>
                <c:pt idx="42">
                  <c:v>7.1498106438434972</c:v>
                </c:pt>
                <c:pt idx="43">
                  <c:v>7.1507441113921333</c:v>
                </c:pt>
                <c:pt idx="44">
                  <c:v>7.1493043992923706</c:v>
                </c:pt>
                <c:pt idx="45">
                  <c:v>7.148365598020721</c:v>
                </c:pt>
                <c:pt idx="46">
                  <c:v>7.15089839494589</c:v>
                </c:pt>
                <c:pt idx="47">
                  <c:v>7.1495476613641626</c:v>
                </c:pt>
                <c:pt idx="48">
                  <c:v>7.1510549642780221</c:v>
                </c:pt>
                <c:pt idx="49">
                  <c:v>7.1493736312032246</c:v>
                </c:pt>
                <c:pt idx="50">
                  <c:v>7.1496612165025777</c:v>
                </c:pt>
                <c:pt idx="51">
                  <c:v>7.1511404742339488</c:v>
                </c:pt>
                <c:pt idx="52">
                  <c:v>7.1502401490714487</c:v>
                </c:pt>
                <c:pt idx="53">
                  <c:v>7.1500912612450316</c:v>
                </c:pt>
                <c:pt idx="54">
                  <c:v>7.1507997390478035</c:v>
                </c:pt>
                <c:pt idx="55">
                  <c:v>7.1508055930511043</c:v>
                </c:pt>
                <c:pt idx="56">
                  <c:v>7.1509477677805062</c:v>
                </c:pt>
                <c:pt idx="57">
                  <c:v>7.1504437495790931</c:v>
                </c:pt>
                <c:pt idx="58">
                  <c:v>7.1512975495997511</c:v>
                </c:pt>
                <c:pt idx="59">
                  <c:v>7.1508350241491545</c:v>
                </c:pt>
                <c:pt idx="60">
                  <c:v>7.1490044481026152</c:v>
                </c:pt>
                <c:pt idx="61">
                  <c:v>7.1512144551338412</c:v>
                </c:pt>
                <c:pt idx="62">
                  <c:v>7.1506512870235017</c:v>
                </c:pt>
                <c:pt idx="63">
                  <c:v>7.1512036511243355</c:v>
                </c:pt>
                <c:pt idx="64">
                  <c:v>7.1513052000298813</c:v>
                </c:pt>
                <c:pt idx="65">
                  <c:v>7.1514126376835243</c:v>
                </c:pt>
                <c:pt idx="66">
                  <c:v>7.1516373602979471</c:v>
                </c:pt>
                <c:pt idx="67">
                  <c:v>7.1513943868010381</c:v>
                </c:pt>
                <c:pt idx="68">
                  <c:v>7.1503534565954592</c:v>
                </c:pt>
                <c:pt idx="69">
                  <c:v>7.1522688839158919</c:v>
                </c:pt>
                <c:pt idx="70">
                  <c:v>7.1499967256833328</c:v>
                </c:pt>
                <c:pt idx="71">
                  <c:v>7.1514497847724199</c:v>
                </c:pt>
                <c:pt idx="72">
                  <c:v>7.1526930502668922</c:v>
                </c:pt>
                <c:pt idx="73">
                  <c:v>7.1506533302311439</c:v>
                </c:pt>
                <c:pt idx="74">
                  <c:v>7.1519108376582725</c:v>
                </c:pt>
                <c:pt idx="75">
                  <c:v>7.152359174080213</c:v>
                </c:pt>
                <c:pt idx="76">
                  <c:v>7.1510756139150207</c:v>
                </c:pt>
                <c:pt idx="77">
                  <c:v>7.1522114397253329</c:v>
                </c:pt>
                <c:pt idx="78">
                  <c:v>7.152604388560361</c:v>
                </c:pt>
                <c:pt idx="79">
                  <c:v>7.1519362226486534</c:v>
                </c:pt>
                <c:pt idx="80">
                  <c:v>7.1517899872868522</c:v>
                </c:pt>
                <c:pt idx="81">
                  <c:v>7.1520870095873308</c:v>
                </c:pt>
                <c:pt idx="82">
                  <c:v>7.1521325453810638</c:v>
                </c:pt>
                <c:pt idx="83">
                  <c:v>7.1519540042219525</c:v>
                </c:pt>
                <c:pt idx="84">
                  <c:v>7.1537387970652935</c:v>
                </c:pt>
                <c:pt idx="85">
                  <c:v>7.1510042053257976</c:v>
                </c:pt>
                <c:pt idx="86">
                  <c:v>7.1505256600645621</c:v>
                </c:pt>
                <c:pt idx="87">
                  <c:v>7.150236075836041</c:v>
                </c:pt>
                <c:pt idx="88">
                  <c:v>7.150141845224482</c:v>
                </c:pt>
                <c:pt idx="89">
                  <c:v>7.151584623389585</c:v>
                </c:pt>
                <c:pt idx="90">
                  <c:v>7.1526931937146419</c:v>
                </c:pt>
                <c:pt idx="91">
                  <c:v>7.1534356594071138</c:v>
                </c:pt>
                <c:pt idx="92">
                  <c:v>7.1538453381610445</c:v>
                </c:pt>
                <c:pt idx="93">
                  <c:v>7.1542878485107311</c:v>
                </c:pt>
                <c:pt idx="94">
                  <c:v>7.151685847316398</c:v>
                </c:pt>
                <c:pt idx="95">
                  <c:v>7.1549220053077196</c:v>
                </c:pt>
                <c:pt idx="96">
                  <c:v>7.1540227496848798</c:v>
                </c:pt>
                <c:pt idx="97">
                  <c:v>7.152556930995166</c:v>
                </c:pt>
                <c:pt idx="98">
                  <c:v>7.1522279140086074</c:v>
                </c:pt>
                <c:pt idx="99">
                  <c:v>7.153363385616359</c:v>
                </c:pt>
                <c:pt idx="100">
                  <c:v>7.1541853421647179</c:v>
                </c:pt>
                <c:pt idx="101">
                  <c:v>7.1534606223588071</c:v>
                </c:pt>
                <c:pt idx="102">
                  <c:v>7.1554271957701792</c:v>
                </c:pt>
                <c:pt idx="103">
                  <c:v>7.1540508406461489</c:v>
                </c:pt>
                <c:pt idx="104">
                  <c:v>7.1537884012725188</c:v>
                </c:pt>
                <c:pt idx="105">
                  <c:v>7.1546924985525626</c:v>
                </c:pt>
                <c:pt idx="106">
                  <c:v>7.1537898986874975</c:v>
                </c:pt>
                <c:pt idx="107">
                  <c:v>7.1540316973716731</c:v>
                </c:pt>
                <c:pt idx="108">
                  <c:v>7.1540253392550932</c:v>
                </c:pt>
                <c:pt idx="109">
                  <c:v>7.1531572754000061</c:v>
                </c:pt>
                <c:pt idx="110">
                  <c:v>7.1536590580059443</c:v>
                </c:pt>
                <c:pt idx="111">
                  <c:v>7.1537500836227661</c:v>
                </c:pt>
                <c:pt idx="112">
                  <c:v>7.1537898587272277</c:v>
                </c:pt>
                <c:pt idx="113">
                  <c:v>7.1541973473254474</c:v>
                </c:pt>
                <c:pt idx="114">
                  <c:v>7.155672557145186</c:v>
                </c:pt>
                <c:pt idx="115">
                  <c:v>7.1541785972291843</c:v>
                </c:pt>
                <c:pt idx="116">
                  <c:v>7.1537374230278141</c:v>
                </c:pt>
                <c:pt idx="117">
                  <c:v>7.1556339198156014</c:v>
                </c:pt>
                <c:pt idx="118">
                  <c:v>7.1536487476260628</c:v>
                </c:pt>
                <c:pt idx="119">
                  <c:v>7.1540704360746705</c:v>
                </c:pt>
                <c:pt idx="120">
                  <c:v>7.155160643034467</c:v>
                </c:pt>
                <c:pt idx="121">
                  <c:v>7.1545891413862188</c:v>
                </c:pt>
                <c:pt idx="122">
                  <c:v>7.1542242213010629</c:v>
                </c:pt>
                <c:pt idx="123">
                  <c:v>7.1553801891420994</c:v>
                </c:pt>
                <c:pt idx="124">
                  <c:v>7.1561071201839308</c:v>
                </c:pt>
                <c:pt idx="125">
                  <c:v>7.1568425921849954</c:v>
                </c:pt>
                <c:pt idx="126">
                  <c:v>7.1577621749887852</c:v>
                </c:pt>
                <c:pt idx="127">
                  <c:v>7.1553245120852491</c:v>
                </c:pt>
                <c:pt idx="128">
                  <c:v>7.1568635858417089</c:v>
                </c:pt>
                <c:pt idx="129">
                  <c:v>7.1581332459762477</c:v>
                </c:pt>
                <c:pt idx="130">
                  <c:v>7.1578903796531614</c:v>
                </c:pt>
                <c:pt idx="131">
                  <c:v>7.1559305368906649</c:v>
                </c:pt>
                <c:pt idx="132">
                  <c:v>7.1587720850114334</c:v>
                </c:pt>
                <c:pt idx="133">
                  <c:v>7.1572237410217099</c:v>
                </c:pt>
                <c:pt idx="134">
                  <c:v>7.1578240595953631</c:v>
                </c:pt>
                <c:pt idx="135">
                  <c:v>7.1588865346278103</c:v>
                </c:pt>
                <c:pt idx="136">
                  <c:v>7.1580159337398035</c:v>
                </c:pt>
                <c:pt idx="137">
                  <c:v>7.1581942375336425</c:v>
                </c:pt>
                <c:pt idx="138">
                  <c:v>7.1583277173386239</c:v>
                </c:pt>
                <c:pt idx="139">
                  <c:v>7.1588348948417835</c:v>
                </c:pt>
                <c:pt idx="140">
                  <c:v>7.1579698074856095</c:v>
                </c:pt>
                <c:pt idx="141">
                  <c:v>7.1570087421168749</c:v>
                </c:pt>
                <c:pt idx="142">
                  <c:v>7.1586540749340379</c:v>
                </c:pt>
                <c:pt idx="143">
                  <c:v>7.15860900564231</c:v>
                </c:pt>
                <c:pt idx="144">
                  <c:v>7.1566539067118153</c:v>
                </c:pt>
                <c:pt idx="145">
                  <c:v>7.1603019256697422</c:v>
                </c:pt>
                <c:pt idx="146">
                  <c:v>7.1588733559489697</c:v>
                </c:pt>
                <c:pt idx="147">
                  <c:v>7.1587181955555437</c:v>
                </c:pt>
                <c:pt idx="148">
                  <c:v>7.1591362023497913</c:v>
                </c:pt>
                <c:pt idx="149">
                  <c:v>7.1605034536152434</c:v>
                </c:pt>
                <c:pt idx="150">
                  <c:v>7.1565403519119268</c:v>
                </c:pt>
                <c:pt idx="151">
                  <c:v>7.1597748788050204</c:v>
                </c:pt>
                <c:pt idx="152">
                  <c:v>7.1606563532053791</c:v>
                </c:pt>
                <c:pt idx="153">
                  <c:v>7.1594787235455621</c:v>
                </c:pt>
                <c:pt idx="154">
                  <c:v>7.1589815997678379</c:v>
                </c:pt>
                <c:pt idx="155">
                  <c:v>7.1572930568870783</c:v>
                </c:pt>
                <c:pt idx="156">
                  <c:v>7.158078468798923</c:v>
                </c:pt>
                <c:pt idx="157">
                  <c:v>7.158506655367546</c:v>
                </c:pt>
                <c:pt idx="158">
                  <c:v>7.1593592871941638</c:v>
                </c:pt>
                <c:pt idx="159">
                  <c:v>7.1613265579387093</c:v>
                </c:pt>
                <c:pt idx="160">
                  <c:v>7.1582051163293245</c:v>
                </c:pt>
                <c:pt idx="161">
                  <c:v>7.1611926967326527</c:v>
                </c:pt>
                <c:pt idx="162">
                  <c:v>7.1618753429354411</c:v>
                </c:pt>
                <c:pt idx="163">
                  <c:v>7.1615399784979692</c:v>
                </c:pt>
                <c:pt idx="164">
                  <c:v>7.1613283468193147</c:v>
                </c:pt>
                <c:pt idx="165">
                  <c:v>7.1616181408595372</c:v>
                </c:pt>
                <c:pt idx="166">
                  <c:v>7.1625233139824864</c:v>
                </c:pt>
                <c:pt idx="167">
                  <c:v>7.1610848803969329</c:v>
                </c:pt>
                <c:pt idx="168">
                  <c:v>7.1624418185141048</c:v>
                </c:pt>
                <c:pt idx="169">
                  <c:v>7.1610981254344281</c:v>
                </c:pt>
                <c:pt idx="170">
                  <c:v>7.1597844603390328</c:v>
                </c:pt>
                <c:pt idx="171">
                  <c:v>7.1593544849798949</c:v>
                </c:pt>
                <c:pt idx="172">
                  <c:v>7.1604623914697907</c:v>
                </c:pt>
                <c:pt idx="173">
                  <c:v>7.1597358132854376</c:v>
                </c:pt>
                <c:pt idx="174">
                  <c:v>7.1609251203685318</c:v>
                </c:pt>
                <c:pt idx="175">
                  <c:v>7.1615537997889618</c:v>
                </c:pt>
                <c:pt idx="176">
                  <c:v>7.160147463153244</c:v>
                </c:pt>
                <c:pt idx="177">
                  <c:v>7.1608363026940332</c:v>
                </c:pt>
                <c:pt idx="178">
                  <c:v>7.1607656536343738</c:v>
                </c:pt>
                <c:pt idx="179">
                  <c:v>7.1633019770203052</c:v>
                </c:pt>
                <c:pt idx="180">
                  <c:v>7.1598234875717575</c:v>
                </c:pt>
                <c:pt idx="181">
                  <c:v>7.160555124505148</c:v>
                </c:pt>
                <c:pt idx="182">
                  <c:v>7.161374066339131</c:v>
                </c:pt>
                <c:pt idx="183">
                  <c:v>7.1610904998606131</c:v>
                </c:pt>
                <c:pt idx="184">
                  <c:v>7.1603026788110338</c:v>
                </c:pt>
                <c:pt idx="185">
                  <c:v>7.1621607049383016</c:v>
                </c:pt>
                <c:pt idx="186">
                  <c:v>7.1624074497482431</c:v>
                </c:pt>
                <c:pt idx="187">
                  <c:v>7.1600198971443625</c:v>
                </c:pt>
                <c:pt idx="188">
                  <c:v>7.1613245938883274</c:v>
                </c:pt>
                <c:pt idx="189">
                  <c:v>7.1620895552572499</c:v>
                </c:pt>
                <c:pt idx="190">
                  <c:v>7.1611613765368825</c:v>
                </c:pt>
                <c:pt idx="191">
                  <c:v>7.161184456240103</c:v>
                </c:pt>
                <c:pt idx="192">
                  <c:v>7.162933510556373</c:v>
                </c:pt>
                <c:pt idx="193">
                  <c:v>7.1624727084467468</c:v>
                </c:pt>
                <c:pt idx="194">
                  <c:v>7.1625210444945946</c:v>
                </c:pt>
                <c:pt idx="195">
                  <c:v>7.161317434839237</c:v>
                </c:pt>
                <c:pt idx="196">
                  <c:v>7.1631841808153318</c:v>
                </c:pt>
                <c:pt idx="197">
                  <c:v>7.1632886908710525</c:v>
                </c:pt>
                <c:pt idx="198">
                  <c:v>7.1638037681277265</c:v>
                </c:pt>
                <c:pt idx="199">
                  <c:v>7.1638911637275271</c:v>
                </c:pt>
                <c:pt idx="200">
                  <c:v>7.1650273156129458</c:v>
                </c:pt>
                <c:pt idx="201">
                  <c:v>7.1639210652809187</c:v>
                </c:pt>
                <c:pt idx="202">
                  <c:v>7.1636038297602198</c:v>
                </c:pt>
                <c:pt idx="203">
                  <c:v>7.163295968677474</c:v>
                </c:pt>
                <c:pt idx="204">
                  <c:v>7.1635524887812307</c:v>
                </c:pt>
                <c:pt idx="205">
                  <c:v>7.1631641162703694</c:v>
                </c:pt>
                <c:pt idx="206">
                  <c:v>7.1639021846824793</c:v>
                </c:pt>
                <c:pt idx="207">
                  <c:v>7.1630085176374063</c:v>
                </c:pt>
                <c:pt idx="208">
                  <c:v>7.1641388163938524</c:v>
                </c:pt>
                <c:pt idx="209">
                  <c:v>7.1639869239164558</c:v>
                </c:pt>
                <c:pt idx="210">
                  <c:v>7.1662186238394208</c:v>
                </c:pt>
                <c:pt idx="211">
                  <c:v>7.1636388777181894</c:v>
                </c:pt>
                <c:pt idx="212">
                  <c:v>7.1642954051653387</c:v>
                </c:pt>
                <c:pt idx="213">
                  <c:v>7.1662095388061235</c:v>
                </c:pt>
                <c:pt idx="214">
                  <c:v>7.1638002350403953</c:v>
                </c:pt>
                <c:pt idx="215">
                  <c:v>7.1650058231067639</c:v>
                </c:pt>
                <c:pt idx="216">
                  <c:v>7.1654634417149339</c:v>
                </c:pt>
                <c:pt idx="217">
                  <c:v>7.1640424985293913</c:v>
                </c:pt>
                <c:pt idx="218">
                  <c:v>7.1641669152418688</c:v>
                </c:pt>
                <c:pt idx="219">
                  <c:v>7.1644934141567198</c:v>
                </c:pt>
                <c:pt idx="220">
                  <c:v>7.1648174101222759</c:v>
                </c:pt>
                <c:pt idx="221">
                  <c:v>7.1651161203105014</c:v>
                </c:pt>
                <c:pt idx="222">
                  <c:v>7.1649982143131101</c:v>
                </c:pt>
                <c:pt idx="223">
                  <c:v>7.1647140836103862</c:v>
                </c:pt>
                <c:pt idx="224">
                  <c:v>7.1664252111047659</c:v>
                </c:pt>
                <c:pt idx="225">
                  <c:v>7.1645606585486821</c:v>
                </c:pt>
                <c:pt idx="226">
                  <c:v>7.1650012710520352</c:v>
                </c:pt>
                <c:pt idx="227">
                  <c:v>7.1660391896139028</c:v>
                </c:pt>
                <c:pt idx="228">
                  <c:v>7.1643821096919087</c:v>
                </c:pt>
                <c:pt idx="229">
                  <c:v>7.1650005702992967</c:v>
                </c:pt>
                <c:pt idx="230">
                  <c:v>7.1657630251266511</c:v>
                </c:pt>
                <c:pt idx="231">
                  <c:v>7.1652270125294262</c:v>
                </c:pt>
                <c:pt idx="232">
                  <c:v>7.1646129306036235</c:v>
                </c:pt>
                <c:pt idx="233">
                  <c:v>7.1653120981349439</c:v>
                </c:pt>
                <c:pt idx="234">
                  <c:v>7.1669816999028466</c:v>
                </c:pt>
                <c:pt idx="235">
                  <c:v>7.1663239030937911</c:v>
                </c:pt>
                <c:pt idx="236">
                  <c:v>7.1664465719948911</c:v>
                </c:pt>
                <c:pt idx="237">
                  <c:v>7.1686726620139893</c:v>
                </c:pt>
                <c:pt idx="238">
                  <c:v>7.1679672485127632</c:v>
                </c:pt>
                <c:pt idx="239">
                  <c:v>7.1653218978951898</c:v>
                </c:pt>
                <c:pt idx="240">
                  <c:v>7.165197435599679</c:v>
                </c:pt>
                <c:pt idx="241">
                  <c:v>7.1688133790531765</c:v>
                </c:pt>
                <c:pt idx="242">
                  <c:v>7.1656851878185073</c:v>
                </c:pt>
                <c:pt idx="243">
                  <c:v>7.1670582623700998</c:v>
                </c:pt>
                <c:pt idx="244">
                  <c:v>7.1657205365227599</c:v>
                </c:pt>
                <c:pt idx="245">
                  <c:v>7.1672542575213587</c:v>
                </c:pt>
                <c:pt idx="246">
                  <c:v>7.1652253408999975</c:v>
                </c:pt>
                <c:pt idx="247">
                  <c:v>7.1670988624712191</c:v>
                </c:pt>
                <c:pt idx="248">
                  <c:v>7.1681776158697765</c:v>
                </c:pt>
                <c:pt idx="249">
                  <c:v>7.166656851553542</c:v>
                </c:pt>
                <c:pt idx="250">
                  <c:v>7.1667967384970508</c:v>
                </c:pt>
                <c:pt idx="251">
                  <c:v>7.1674116535254679</c:v>
                </c:pt>
                <c:pt idx="252">
                  <c:v>7.1687597687621158</c:v>
                </c:pt>
                <c:pt idx="253">
                  <c:v>7.1667089918192364</c:v>
                </c:pt>
                <c:pt idx="254">
                  <c:v>7.1679583418125352</c:v>
                </c:pt>
                <c:pt idx="255">
                  <c:v>7.167813963603642</c:v>
                </c:pt>
                <c:pt idx="256">
                  <c:v>7.1682002103433655</c:v>
                </c:pt>
                <c:pt idx="257">
                  <c:v>7.167438328823831</c:v>
                </c:pt>
                <c:pt idx="258">
                  <c:v>7.1683389011348693</c:v>
                </c:pt>
                <c:pt idx="259">
                  <c:v>7.1694642824801109</c:v>
                </c:pt>
                <c:pt idx="260">
                  <c:v>7.168894989257053</c:v>
                </c:pt>
                <c:pt idx="261">
                  <c:v>7.1680721135541559</c:v>
                </c:pt>
                <c:pt idx="262">
                  <c:v>7.1696239695747535</c:v>
                </c:pt>
                <c:pt idx="263">
                  <c:v>7.1693665595419462</c:v>
                </c:pt>
                <c:pt idx="264">
                  <c:v>7.168782390280044</c:v>
                </c:pt>
                <c:pt idx="265">
                  <c:v>7.1679004205744983</c:v>
                </c:pt>
                <c:pt idx="266">
                  <c:v>7.1683702491669941</c:v>
                </c:pt>
                <c:pt idx="267">
                  <c:v>7.1694559551246515</c:v>
                </c:pt>
                <c:pt idx="268">
                  <c:v>7.165635313262591</c:v>
                </c:pt>
                <c:pt idx="269">
                  <c:v>7.167673097342349</c:v>
                </c:pt>
                <c:pt idx="270">
                  <c:v>7.1709499204840466</c:v>
                </c:pt>
                <c:pt idx="271">
                  <c:v>7.1693848779160243</c:v>
                </c:pt>
                <c:pt idx="272">
                  <c:v>7.1665205427294403</c:v>
                </c:pt>
                <c:pt idx="273">
                  <c:v>7.1684165007416016</c:v>
                </c:pt>
                <c:pt idx="274">
                  <c:v>7.1694544758677941</c:v>
                </c:pt>
                <c:pt idx="275">
                  <c:v>7.1669308581660811</c:v>
                </c:pt>
                <c:pt idx="276">
                  <c:v>7.1676867172723231</c:v>
                </c:pt>
                <c:pt idx="277">
                  <c:v>7.1681854987763769</c:v>
                </c:pt>
                <c:pt idx="278">
                  <c:v>7.1683403096561991</c:v>
                </c:pt>
                <c:pt idx="279">
                  <c:v>7.168446466341015</c:v>
                </c:pt>
                <c:pt idx="280">
                  <c:v>7.1690833142048316</c:v>
                </c:pt>
                <c:pt idx="281">
                  <c:v>7.168271663563031</c:v>
                </c:pt>
                <c:pt idx="282">
                  <c:v>7.1692918133971864</c:v>
                </c:pt>
                <c:pt idx="283">
                  <c:v>7.1693925197399011</c:v>
                </c:pt>
                <c:pt idx="284">
                  <c:v>7.1689247297918177</c:v>
                </c:pt>
                <c:pt idx="285">
                  <c:v>7.1707835310549752</c:v>
                </c:pt>
                <c:pt idx="286">
                  <c:v>7.1663068534343521</c:v>
                </c:pt>
                <c:pt idx="287">
                  <c:v>7.1678459306989364</c:v>
                </c:pt>
                <c:pt idx="288">
                  <c:v>7.167409994153493</c:v>
                </c:pt>
                <c:pt idx="289">
                  <c:v>7.1681482963627721</c:v>
                </c:pt>
                <c:pt idx="290">
                  <c:v>7.168933822622062</c:v>
                </c:pt>
                <c:pt idx="291">
                  <c:v>7.1689868220618935</c:v>
                </c:pt>
                <c:pt idx="292">
                  <c:v>7.170555032857183</c:v>
                </c:pt>
                <c:pt idx="293">
                  <c:v>7.1694696422098723</c:v>
                </c:pt>
                <c:pt idx="294">
                  <c:v>7.1696709809157833</c:v>
                </c:pt>
                <c:pt idx="295">
                  <c:v>7.1696188873507971</c:v>
                </c:pt>
                <c:pt idx="296">
                  <c:v>7.1704246632409561</c:v>
                </c:pt>
                <c:pt idx="297">
                  <c:v>7.1716700320385156</c:v>
                </c:pt>
                <c:pt idx="298">
                  <c:v>7.1679509874830796</c:v>
                </c:pt>
                <c:pt idx="299">
                  <c:v>7.1680464989510604</c:v>
                </c:pt>
                <c:pt idx="300">
                  <c:v>7.1699964089591059</c:v>
                </c:pt>
                <c:pt idx="301">
                  <c:v>7.1697762814769268</c:v>
                </c:pt>
                <c:pt idx="302">
                  <c:v>7.1675147524410505</c:v>
                </c:pt>
                <c:pt idx="303">
                  <c:v>7.1680441560646599</c:v>
                </c:pt>
                <c:pt idx="304">
                  <c:v>7.1700798981908154</c:v>
                </c:pt>
                <c:pt idx="305">
                  <c:v>7.169046673442236</c:v>
                </c:pt>
                <c:pt idx="306">
                  <c:v>7.1705053585887288</c:v>
                </c:pt>
                <c:pt idx="307">
                  <c:v>7.1694643723641498</c:v>
                </c:pt>
                <c:pt idx="308">
                  <c:v>7.1704700147663303</c:v>
                </c:pt>
                <c:pt idx="309">
                  <c:v>7.1691707877392474</c:v>
                </c:pt>
                <c:pt idx="310">
                  <c:v>7.1677012115415044</c:v>
                </c:pt>
                <c:pt idx="311">
                  <c:v>7.1676220472389627</c:v>
                </c:pt>
                <c:pt idx="312">
                  <c:v>7.1697816263759018</c:v>
                </c:pt>
                <c:pt idx="313">
                  <c:v>7.1698193298586927</c:v>
                </c:pt>
                <c:pt idx="314">
                  <c:v>7.1681623434401942</c:v>
                </c:pt>
                <c:pt idx="315">
                  <c:v>7.1713860179190192</c:v>
                </c:pt>
                <c:pt idx="316">
                  <c:v>7.1723649567243264</c:v>
                </c:pt>
                <c:pt idx="317">
                  <c:v>7.1720133968651272</c:v>
                </c:pt>
                <c:pt idx="318">
                  <c:v>7.168807184666897</c:v>
                </c:pt>
                <c:pt idx="319">
                  <c:v>7.1693713767440439</c:v>
                </c:pt>
                <c:pt idx="320">
                  <c:v>7.171136649399573</c:v>
                </c:pt>
                <c:pt idx="321">
                  <c:v>7.1699436157003866</c:v>
                </c:pt>
                <c:pt idx="322">
                  <c:v>7.1675079407194726</c:v>
                </c:pt>
                <c:pt idx="323">
                  <c:v>7.1679024439779209</c:v>
                </c:pt>
                <c:pt idx="324">
                  <c:v>7.1700988514083228</c:v>
                </c:pt>
                <c:pt idx="325">
                  <c:v>7.1693673575347194</c:v>
                </c:pt>
                <c:pt idx="326">
                  <c:v>7.1701721882325256</c:v>
                </c:pt>
                <c:pt idx="327">
                  <c:v>7.1697151005327084</c:v>
                </c:pt>
                <c:pt idx="328">
                  <c:v>7.17302666291544</c:v>
                </c:pt>
                <c:pt idx="329">
                  <c:v>7.1708525598335449</c:v>
                </c:pt>
                <c:pt idx="330">
                  <c:v>7.1704980974459289</c:v>
                </c:pt>
                <c:pt idx="331">
                  <c:v>7.1686376755026515</c:v>
                </c:pt>
                <c:pt idx="332">
                  <c:v>7.1705914855254571</c:v>
                </c:pt>
                <c:pt idx="333">
                  <c:v>7.1695884782872525</c:v>
                </c:pt>
                <c:pt idx="334">
                  <c:v>7.1684598913728568</c:v>
                </c:pt>
                <c:pt idx="335">
                  <c:v>7.1697781884256759</c:v>
                </c:pt>
                <c:pt idx="336">
                  <c:v>7.1713881038982734</c:v>
                </c:pt>
                <c:pt idx="337">
                  <c:v>7.172194700135595</c:v>
                </c:pt>
                <c:pt idx="338">
                  <c:v>7.1701629340036597</c:v>
                </c:pt>
                <c:pt idx="339">
                  <c:v>7.169852957475201</c:v>
                </c:pt>
                <c:pt idx="340">
                  <c:v>7.1736266739349546</c:v>
                </c:pt>
                <c:pt idx="341">
                  <c:v>7.1730557162618345</c:v>
                </c:pt>
                <c:pt idx="342">
                  <c:v>7.1717872629398913</c:v>
                </c:pt>
                <c:pt idx="343">
                  <c:v>7.1710631612762574</c:v>
                </c:pt>
                <c:pt idx="344">
                  <c:v>7.1711098646387494</c:v>
                </c:pt>
                <c:pt idx="345">
                  <c:v>7.1720425678354278</c:v>
                </c:pt>
                <c:pt idx="346">
                  <c:v>7.1693448959572867</c:v>
                </c:pt>
                <c:pt idx="347">
                  <c:v>7.1703523776876548</c:v>
                </c:pt>
                <c:pt idx="348">
                  <c:v>7.1745077218256599</c:v>
                </c:pt>
                <c:pt idx="349">
                  <c:v>7.1735490371575654</c:v>
                </c:pt>
                <c:pt idx="350">
                  <c:v>7.1711730376683906</c:v>
                </c:pt>
                <c:pt idx="351">
                  <c:v>7.1722780529242858</c:v>
                </c:pt>
                <c:pt idx="352">
                  <c:v>7.1715744737314218</c:v>
                </c:pt>
                <c:pt idx="353">
                  <c:v>7.1716685882675932</c:v>
                </c:pt>
                <c:pt idx="354">
                  <c:v>7.1693021863477639</c:v>
                </c:pt>
                <c:pt idx="355">
                  <c:v>7.1721756985739837</c:v>
                </c:pt>
                <c:pt idx="356">
                  <c:v>7.1722204726959653</c:v>
                </c:pt>
                <c:pt idx="357">
                  <c:v>7.1742155504347425</c:v>
                </c:pt>
                <c:pt idx="358">
                  <c:v>7.1711886937630478</c:v>
                </c:pt>
                <c:pt idx="359">
                  <c:v>7.1714556943327352</c:v>
                </c:pt>
                <c:pt idx="360">
                  <c:v>7.1721957905421982</c:v>
                </c:pt>
                <c:pt idx="361">
                  <c:v>7.1737386983103875</c:v>
                </c:pt>
                <c:pt idx="362">
                  <c:v>7.1723260418357047</c:v>
                </c:pt>
                <c:pt idx="363">
                  <c:v>7.169203867847564</c:v>
                </c:pt>
                <c:pt idx="364">
                  <c:v>7.1722196241551766</c:v>
                </c:pt>
                <c:pt idx="365">
                  <c:v>7.1736997468013044</c:v>
                </c:pt>
                <c:pt idx="366">
                  <c:v>7.1720266370235795</c:v>
                </c:pt>
                <c:pt idx="367">
                  <c:v>7.1691615936915971</c:v>
                </c:pt>
                <c:pt idx="368">
                  <c:v>7.1719334795874294</c:v>
                </c:pt>
                <c:pt idx="369">
                  <c:v>7.1713354952903554</c:v>
                </c:pt>
                <c:pt idx="370">
                  <c:v>7.1735391127025423</c:v>
                </c:pt>
                <c:pt idx="371">
                  <c:v>7.1713849249190416</c:v>
                </c:pt>
                <c:pt idx="372">
                  <c:v>7.1712989833678797</c:v>
                </c:pt>
                <c:pt idx="373">
                  <c:v>7.171231581772715</c:v>
                </c:pt>
                <c:pt idx="374">
                  <c:v>7.1728592271798792</c:v>
                </c:pt>
                <c:pt idx="375">
                  <c:v>7.1710202328332375</c:v>
                </c:pt>
                <c:pt idx="376">
                  <c:v>7.17089440829771</c:v>
                </c:pt>
                <c:pt idx="377">
                  <c:v>7.1704131239457682</c:v>
                </c:pt>
                <c:pt idx="378">
                  <c:v>7.1718413342146823</c:v>
                </c:pt>
                <c:pt idx="379">
                  <c:v>7.1709897335055839</c:v>
                </c:pt>
                <c:pt idx="380">
                  <c:v>7.1699103280307508</c:v>
                </c:pt>
                <c:pt idx="381">
                  <c:v>7.1703306990381428</c:v>
                </c:pt>
                <c:pt idx="382">
                  <c:v>7.1731520382939529</c:v>
                </c:pt>
                <c:pt idx="383">
                  <c:v>7.1724951910814214</c:v>
                </c:pt>
                <c:pt idx="384">
                  <c:v>7.1704957780427687</c:v>
                </c:pt>
                <c:pt idx="385">
                  <c:v>7.1694947847028807</c:v>
                </c:pt>
                <c:pt idx="386">
                  <c:v>7.1710892162331437</c:v>
                </c:pt>
                <c:pt idx="387">
                  <c:v>7.1727750454004138</c:v>
                </c:pt>
                <c:pt idx="388">
                  <c:v>7.1698245278728621</c:v>
                </c:pt>
                <c:pt idx="389">
                  <c:v>7.1702397513123266</c:v>
                </c:pt>
                <c:pt idx="390">
                  <c:v>7.1719754652565237</c:v>
                </c:pt>
                <c:pt idx="391">
                  <c:v>7.1734185901587386</c:v>
                </c:pt>
                <c:pt idx="392">
                  <c:v>7.1711918273299498</c:v>
                </c:pt>
                <c:pt idx="393">
                  <c:v>7.1712551356662484</c:v>
                </c:pt>
                <c:pt idx="394">
                  <c:v>7.1714850190350923</c:v>
                </c:pt>
                <c:pt idx="395">
                  <c:v>7.1722152588509056</c:v>
                </c:pt>
                <c:pt idx="396">
                  <c:v>7.1709694805281661</c:v>
                </c:pt>
                <c:pt idx="397">
                  <c:v>7.1713794332011247</c:v>
                </c:pt>
                <c:pt idx="398">
                  <c:v>7.170660949314013</c:v>
                </c:pt>
                <c:pt idx="399">
                  <c:v>7.1729011063986787</c:v>
                </c:pt>
                <c:pt idx="400">
                  <c:v>7.1738692310279486</c:v>
                </c:pt>
                <c:pt idx="401">
                  <c:v>7.1722189774302123</c:v>
                </c:pt>
                <c:pt idx="402">
                  <c:v>7.1705283278321001</c:v>
                </c:pt>
                <c:pt idx="403">
                  <c:v>7.1718630786985909</c:v>
                </c:pt>
                <c:pt idx="404">
                  <c:v>7.1723769293216826</c:v>
                </c:pt>
                <c:pt idx="405">
                  <c:v>7.1719545198345029</c:v>
                </c:pt>
                <c:pt idx="406">
                  <c:v>7.1703376777978729</c:v>
                </c:pt>
                <c:pt idx="407">
                  <c:v>7.1720266496920253</c:v>
                </c:pt>
                <c:pt idx="408">
                  <c:v>7.173547027637996</c:v>
                </c:pt>
                <c:pt idx="409">
                  <c:v>7.1737507825784927</c:v>
                </c:pt>
                <c:pt idx="410">
                  <c:v>7.1717224068634238</c:v>
                </c:pt>
                <c:pt idx="411">
                  <c:v>7.1708910368041092</c:v>
                </c:pt>
                <c:pt idx="412">
                  <c:v>7.1723692382066968</c:v>
                </c:pt>
                <c:pt idx="413">
                  <c:v>7.1724642876354281</c:v>
                </c:pt>
                <c:pt idx="414">
                  <c:v>7.1705517643330365</c:v>
                </c:pt>
                <c:pt idx="415">
                  <c:v>7.1710899095936131</c:v>
                </c:pt>
                <c:pt idx="416">
                  <c:v>7.1720908388337978</c:v>
                </c:pt>
                <c:pt idx="417">
                  <c:v>7.1745322362743948</c:v>
                </c:pt>
                <c:pt idx="418">
                  <c:v>7.1736094958952341</c:v>
                </c:pt>
                <c:pt idx="419">
                  <c:v>7.170526656186226</c:v>
                </c:pt>
                <c:pt idx="420">
                  <c:v>7.1709742613964673</c:v>
                </c:pt>
                <c:pt idx="421">
                  <c:v>7.1730255970495111</c:v>
                </c:pt>
                <c:pt idx="422">
                  <c:v>7.1736763334544866</c:v>
                </c:pt>
                <c:pt idx="423">
                  <c:v>7.1731839967141751</c:v>
                </c:pt>
                <c:pt idx="424">
                  <c:v>7.1704202180234553</c:v>
                </c:pt>
                <c:pt idx="425">
                  <c:v>7.1717605600656977</c:v>
                </c:pt>
                <c:pt idx="426">
                  <c:v>7.1727896210547657</c:v>
                </c:pt>
                <c:pt idx="427">
                  <c:v>7.1736710077887036</c:v>
                </c:pt>
                <c:pt idx="428">
                  <c:v>7.1704002994816047</c:v>
                </c:pt>
                <c:pt idx="429">
                  <c:v>7.1717286639965021</c:v>
                </c:pt>
                <c:pt idx="430">
                  <c:v>7.1735782968676762</c:v>
                </c:pt>
                <c:pt idx="431">
                  <c:v>7.1733190301318093</c:v>
                </c:pt>
                <c:pt idx="432">
                  <c:v>7.1703297716160694</c:v>
                </c:pt>
                <c:pt idx="433">
                  <c:v>7.1718392064743002</c:v>
                </c:pt>
                <c:pt idx="434">
                  <c:v>7.1719452412448677</c:v>
                </c:pt>
                <c:pt idx="435">
                  <c:v>7.1739707987287336</c:v>
                </c:pt>
                <c:pt idx="436">
                  <c:v>7.1721095340687766</c:v>
                </c:pt>
                <c:pt idx="437">
                  <c:v>7.1700394387082156</c:v>
                </c:pt>
                <c:pt idx="438">
                  <c:v>7.1699924980190488</c:v>
                </c:pt>
                <c:pt idx="439">
                  <c:v>7.1730579295797536</c:v>
                </c:pt>
                <c:pt idx="440">
                  <c:v>7.1744744419804709</c:v>
                </c:pt>
                <c:pt idx="441">
                  <c:v>7.1721083208995831</c:v>
                </c:pt>
                <c:pt idx="442">
                  <c:v>7.1708826360799582</c:v>
                </c:pt>
                <c:pt idx="443">
                  <c:v>7.1706714814902739</c:v>
                </c:pt>
                <c:pt idx="444">
                  <c:v>7.1756766243109338</c:v>
                </c:pt>
                <c:pt idx="445">
                  <c:v>7.1740058574112471</c:v>
                </c:pt>
                <c:pt idx="446">
                  <c:v>7.1710797814087082</c:v>
                </c:pt>
                <c:pt idx="447">
                  <c:v>7.1723397499417771</c:v>
                </c:pt>
                <c:pt idx="448">
                  <c:v>7.1725386373067632</c:v>
                </c:pt>
                <c:pt idx="449">
                  <c:v>7.1744742581591581</c:v>
                </c:pt>
                <c:pt idx="450">
                  <c:v>7.1722818716793899</c:v>
                </c:pt>
                <c:pt idx="451">
                  <c:v>7.1709983529451709</c:v>
                </c:pt>
                <c:pt idx="452">
                  <c:v>7.1723066712534465</c:v>
                </c:pt>
                <c:pt idx="453">
                  <c:v>7.1743579235728419</c:v>
                </c:pt>
                <c:pt idx="454">
                  <c:v>7.1742858217624645</c:v>
                </c:pt>
                <c:pt idx="455">
                  <c:v>7.1727553464642586</c:v>
                </c:pt>
                <c:pt idx="456">
                  <c:v>7.1717249823538234</c:v>
                </c:pt>
                <c:pt idx="457">
                  <c:v>7.1708830945766699</c:v>
                </c:pt>
                <c:pt idx="458">
                  <c:v>7.1728817505060025</c:v>
                </c:pt>
                <c:pt idx="459">
                  <c:v>7.1736481461174577</c:v>
                </c:pt>
                <c:pt idx="460">
                  <c:v>7.170661434482394</c:v>
                </c:pt>
                <c:pt idx="461">
                  <c:v>7.1709147165279479</c:v>
                </c:pt>
                <c:pt idx="462">
                  <c:v>7.1722594485693101</c:v>
                </c:pt>
                <c:pt idx="463">
                  <c:v>7.1743444504309206</c:v>
                </c:pt>
                <c:pt idx="464">
                  <c:v>7.1708491916020849</c:v>
                </c:pt>
                <c:pt idx="465">
                  <c:v>7.1712648301842945</c:v>
                </c:pt>
                <c:pt idx="466">
                  <c:v>7.1709687326836065</c:v>
                </c:pt>
                <c:pt idx="467">
                  <c:v>7.1717773957016338</c:v>
                </c:pt>
                <c:pt idx="468">
                  <c:v>7.1733939797904185</c:v>
                </c:pt>
                <c:pt idx="469">
                  <c:v>7.170845170027432</c:v>
                </c:pt>
                <c:pt idx="470">
                  <c:v>7.1711342099168238</c:v>
                </c:pt>
                <c:pt idx="471">
                  <c:v>7.1725690622040705</c:v>
                </c:pt>
                <c:pt idx="472">
                  <c:v>7.1744645923792563</c:v>
                </c:pt>
                <c:pt idx="473">
                  <c:v>7.1745444152095494</c:v>
                </c:pt>
                <c:pt idx="474">
                  <c:v>7.1720990214978286</c:v>
                </c:pt>
                <c:pt idx="475">
                  <c:v>7.1729160029681029</c:v>
                </c:pt>
                <c:pt idx="476">
                  <c:v>7.1727936397170886</c:v>
                </c:pt>
                <c:pt idx="477">
                  <c:v>7.1760252920639864</c:v>
                </c:pt>
                <c:pt idx="478">
                  <c:v>7.1753253784047759</c:v>
                </c:pt>
                <c:pt idx="479">
                  <c:v>7.1713911160259078</c:v>
                </c:pt>
                <c:pt idx="480">
                  <c:v>7.1717081631865955</c:v>
                </c:pt>
                <c:pt idx="481">
                  <c:v>7.1735829998893834</c:v>
                </c:pt>
                <c:pt idx="482">
                  <c:v>7.174601547191406</c:v>
                </c:pt>
                <c:pt idx="483">
                  <c:v>7.174618857529298</c:v>
                </c:pt>
                <c:pt idx="484">
                  <c:v>7.1724298649745846</c:v>
                </c:pt>
                <c:pt idx="485">
                  <c:v>7.1729558911970974</c:v>
                </c:pt>
                <c:pt idx="486">
                  <c:v>7.1739924181912791</c:v>
                </c:pt>
                <c:pt idx="487">
                  <c:v>7.1766288731420884</c:v>
                </c:pt>
                <c:pt idx="488">
                  <c:v>7.1730257369097936</c:v>
                </c:pt>
                <c:pt idx="489">
                  <c:v>7.1727983867409275</c:v>
                </c:pt>
                <c:pt idx="490">
                  <c:v>7.1713850404349682</c:v>
                </c:pt>
                <c:pt idx="491">
                  <c:v>7.1749831773017849</c:v>
                </c:pt>
                <c:pt idx="492">
                  <c:v>7.174052988798727</c:v>
                </c:pt>
                <c:pt idx="493">
                  <c:v>7.1728974115873321</c:v>
                </c:pt>
                <c:pt idx="494">
                  <c:v>7.169915866305745</c:v>
                </c:pt>
                <c:pt idx="495">
                  <c:v>7.1722003002821477</c:v>
                </c:pt>
                <c:pt idx="496">
                  <c:v>7.1739371570903838</c:v>
                </c:pt>
                <c:pt idx="497">
                  <c:v>7.1721413403290617</c:v>
                </c:pt>
                <c:pt idx="498">
                  <c:v>7.1708218998487503</c:v>
                </c:pt>
                <c:pt idx="499">
                  <c:v>7.1711083149179782</c:v>
                </c:pt>
                <c:pt idx="500">
                  <c:v>7.1732156914619649</c:v>
                </c:pt>
                <c:pt idx="501">
                  <c:v>7.174128536674707</c:v>
                </c:pt>
                <c:pt idx="502">
                  <c:v>7.172820949434942</c:v>
                </c:pt>
                <c:pt idx="503">
                  <c:v>7.1713070490987887</c:v>
                </c:pt>
                <c:pt idx="504">
                  <c:v>7.1718017225973911</c:v>
                </c:pt>
                <c:pt idx="505">
                  <c:v>7.1764188806410196</c:v>
                </c:pt>
                <c:pt idx="506">
                  <c:v>7.1762375914053447</c:v>
                </c:pt>
                <c:pt idx="507">
                  <c:v>7.1742159264954797</c:v>
                </c:pt>
                <c:pt idx="508">
                  <c:v>7.1736383443422032</c:v>
                </c:pt>
                <c:pt idx="509">
                  <c:v>7.1743801671270191</c:v>
                </c:pt>
                <c:pt idx="510">
                  <c:v>7.1758526863873691</c:v>
                </c:pt>
                <c:pt idx="511">
                  <c:v>7.1766272519357921</c:v>
                </c:pt>
                <c:pt idx="512">
                  <c:v>7.1721272811497787</c:v>
                </c:pt>
                <c:pt idx="513">
                  <c:v>7.1707067807853822</c:v>
                </c:pt>
                <c:pt idx="514">
                  <c:v>7.1738263611767641</c:v>
                </c:pt>
                <c:pt idx="515">
                  <c:v>7.1766956393962129</c:v>
                </c:pt>
                <c:pt idx="516">
                  <c:v>7.1740096584292425</c:v>
                </c:pt>
                <c:pt idx="517">
                  <c:v>7.1724528039508799</c:v>
                </c:pt>
                <c:pt idx="518">
                  <c:v>7.1715952465847614</c:v>
                </c:pt>
                <c:pt idx="519">
                  <c:v>7.1743432104577582</c:v>
                </c:pt>
                <c:pt idx="520">
                  <c:v>7.1758361433043003</c:v>
                </c:pt>
                <c:pt idx="521">
                  <c:v>7.1732124116559088</c:v>
                </c:pt>
                <c:pt idx="522">
                  <c:v>7.1731119066661311</c:v>
                </c:pt>
                <c:pt idx="523">
                  <c:v>7.1727742271131945</c:v>
                </c:pt>
                <c:pt idx="524">
                  <c:v>7.1766042233576686</c:v>
                </c:pt>
                <c:pt idx="525">
                  <c:v>7.1758323776192245</c:v>
                </c:pt>
                <c:pt idx="526">
                  <c:v>7.1730869622484228</c:v>
                </c:pt>
                <c:pt idx="527">
                  <c:v>7.1729045708660859</c:v>
                </c:pt>
                <c:pt idx="528">
                  <c:v>7.1752531926387189</c:v>
                </c:pt>
                <c:pt idx="529">
                  <c:v>7.1767248988725427</c:v>
                </c:pt>
                <c:pt idx="530">
                  <c:v>7.1739932385930896</c:v>
                </c:pt>
                <c:pt idx="531">
                  <c:v>7.1720838625365424</c:v>
                </c:pt>
                <c:pt idx="532">
                  <c:v>7.1715207652198325</c:v>
                </c:pt>
                <c:pt idx="533">
                  <c:v>7.1739295184547611</c:v>
                </c:pt>
                <c:pt idx="534">
                  <c:v>7.1756815496618191</c:v>
                </c:pt>
                <c:pt idx="535">
                  <c:v>7.1741370537221467</c:v>
                </c:pt>
                <c:pt idx="536">
                  <c:v>7.1710622045252421</c:v>
                </c:pt>
                <c:pt idx="537">
                  <c:v>7.1715693120906021</c:v>
                </c:pt>
                <c:pt idx="538">
                  <c:v>7.1733305029011039</c:v>
                </c:pt>
                <c:pt idx="539">
                  <c:v>7.1749772807335042</c:v>
                </c:pt>
                <c:pt idx="540">
                  <c:v>7.1730525131759402</c:v>
                </c:pt>
                <c:pt idx="541">
                  <c:v>7.1723932109488331</c:v>
                </c:pt>
                <c:pt idx="542">
                  <c:v>7.1739312746499131</c:v>
                </c:pt>
                <c:pt idx="543">
                  <c:v>7.1754058180274214</c:v>
                </c:pt>
                <c:pt idx="544">
                  <c:v>7.1786151819664141</c:v>
                </c:pt>
                <c:pt idx="545">
                  <c:v>7.1750090011169103</c:v>
                </c:pt>
                <c:pt idx="546">
                  <c:v>7.1745842514538136</c:v>
                </c:pt>
                <c:pt idx="547">
                  <c:v>7.1719932037284524</c:v>
                </c:pt>
                <c:pt idx="548">
                  <c:v>7.1748121575516546</c:v>
                </c:pt>
                <c:pt idx="549">
                  <c:v>7.1764613212102102</c:v>
                </c:pt>
                <c:pt idx="550">
                  <c:v>7.1759504394959954</c:v>
                </c:pt>
                <c:pt idx="551">
                  <c:v>7.1723756975308559</c:v>
                </c:pt>
                <c:pt idx="552">
                  <c:v>7.1722272503813205</c:v>
                </c:pt>
                <c:pt idx="553">
                  <c:v>7.1752393627274955</c:v>
                </c:pt>
                <c:pt idx="554">
                  <c:v>7.1744811060033147</c:v>
                </c:pt>
                <c:pt idx="555">
                  <c:v>7.1779397559775147</c:v>
                </c:pt>
                <c:pt idx="556">
                  <c:v>7.5791939671605331</c:v>
                </c:pt>
                <c:pt idx="557">
                  <c:v>7.787763642944177</c:v>
                </c:pt>
                <c:pt idx="558">
                  <c:v>7.9496275966406502</c:v>
                </c:pt>
                <c:pt idx="559">
                  <c:v>8.1072889392639311</c:v>
                </c:pt>
                <c:pt idx="560">
                  <c:v>8.4112981015388648</c:v>
                </c:pt>
                <c:pt idx="561">
                  <c:v>8.5486826609809121</c:v>
                </c:pt>
                <c:pt idx="562">
                  <c:v>8.6893702531262509</c:v>
                </c:pt>
                <c:pt idx="563">
                  <c:v>8.8177645969681819</c:v>
                </c:pt>
                <c:pt idx="564">
                  <c:v>9.0820450823487651</c:v>
                </c:pt>
                <c:pt idx="565">
                  <c:v>9.2131654595732506</c:v>
                </c:pt>
                <c:pt idx="566">
                  <c:v>9.3368138674725518</c:v>
                </c:pt>
                <c:pt idx="567">
                  <c:v>9.4609565550320927</c:v>
                </c:pt>
                <c:pt idx="568">
                  <c:v>9.7202282519410339</c:v>
                </c:pt>
                <c:pt idx="569">
                  <c:v>9.8470446415875905</c:v>
                </c:pt>
                <c:pt idx="570">
                  <c:v>9.9778441924236461</c:v>
                </c:pt>
                <c:pt idx="571">
                  <c:v>10.101593283191587</c:v>
                </c:pt>
                <c:pt idx="572">
                  <c:v>10.340590568599509</c:v>
                </c:pt>
                <c:pt idx="573">
                  <c:v>10.463353365200383</c:v>
                </c:pt>
                <c:pt idx="574">
                  <c:v>10.580372039444054</c:v>
                </c:pt>
                <c:pt idx="575">
                  <c:v>10.697321199325916</c:v>
                </c:pt>
                <c:pt idx="576">
                  <c:v>10.94247180322505</c:v>
                </c:pt>
                <c:pt idx="577">
                  <c:v>11.056272193376703</c:v>
                </c:pt>
                <c:pt idx="578">
                  <c:v>11.177036098774089</c:v>
                </c:pt>
                <c:pt idx="579">
                  <c:v>11.292360541838089</c:v>
                </c:pt>
                <c:pt idx="580">
                  <c:v>11.537039565357809</c:v>
                </c:pt>
                <c:pt idx="581">
                  <c:v>11.66513191135251</c:v>
                </c:pt>
                <c:pt idx="582">
                  <c:v>11.785512043862322</c:v>
                </c:pt>
                <c:pt idx="583">
                  <c:v>11.905852308337257</c:v>
                </c:pt>
                <c:pt idx="584">
                  <c:v>12.152562443347485</c:v>
                </c:pt>
                <c:pt idx="585">
                  <c:v>12.275762734243536</c:v>
                </c:pt>
                <c:pt idx="586">
                  <c:v>12.404660728598159</c:v>
                </c:pt>
                <c:pt idx="587">
                  <c:v>12.530097692503944</c:v>
                </c:pt>
                <c:pt idx="588">
                  <c:v>12.779323340000252</c:v>
                </c:pt>
                <c:pt idx="589">
                  <c:v>12.901879651841785</c:v>
                </c:pt>
                <c:pt idx="590">
                  <c:v>13.018296057531263</c:v>
                </c:pt>
                <c:pt idx="591">
                  <c:v>13.146781527003741</c:v>
                </c:pt>
                <c:pt idx="592">
                  <c:v>13.399782911205991</c:v>
                </c:pt>
                <c:pt idx="593">
                  <c:v>13.528318596196504</c:v>
                </c:pt>
                <c:pt idx="594">
                  <c:v>13.653128067835354</c:v>
                </c:pt>
                <c:pt idx="595">
                  <c:v>13.775393586089658</c:v>
                </c:pt>
                <c:pt idx="596">
                  <c:v>14.018104914075243</c:v>
                </c:pt>
                <c:pt idx="597">
                  <c:v>14.141260448111716</c:v>
                </c:pt>
                <c:pt idx="598">
                  <c:v>14.263136676544308</c:v>
                </c:pt>
                <c:pt idx="599">
                  <c:v>14.380808126540803</c:v>
                </c:pt>
                <c:pt idx="600">
                  <c:v>14.610508826260521</c:v>
                </c:pt>
                <c:pt idx="601">
                  <c:v>14.73193095975199</c:v>
                </c:pt>
                <c:pt idx="602">
                  <c:v>14.848212708222393</c:v>
                </c:pt>
                <c:pt idx="603">
                  <c:v>14.964881225689574</c:v>
                </c:pt>
                <c:pt idx="604">
                  <c:v>15.195293193633566</c:v>
                </c:pt>
                <c:pt idx="605">
                  <c:v>15.308764199315723</c:v>
                </c:pt>
                <c:pt idx="606">
                  <c:v>15.423656487476819</c:v>
                </c:pt>
                <c:pt idx="607">
                  <c:v>15.531735189399814</c:v>
                </c:pt>
                <c:pt idx="608">
                  <c:v>15.751692276236112</c:v>
                </c:pt>
                <c:pt idx="609">
                  <c:v>15.868801189902531</c:v>
                </c:pt>
                <c:pt idx="610">
                  <c:v>15.97910414554557</c:v>
                </c:pt>
                <c:pt idx="611">
                  <c:v>16.067408315347762</c:v>
                </c:pt>
                <c:pt idx="612">
                  <c:v>16.264724502008381</c:v>
                </c:pt>
                <c:pt idx="613">
                  <c:v>16.361221119352628</c:v>
                </c:pt>
                <c:pt idx="614">
                  <c:v>16.45452647419209</c:v>
                </c:pt>
                <c:pt idx="615">
                  <c:v>16.55646595381954</c:v>
                </c:pt>
                <c:pt idx="616">
                  <c:v>16.72241154618569</c:v>
                </c:pt>
                <c:pt idx="617">
                  <c:v>16.796782561373952</c:v>
                </c:pt>
                <c:pt idx="618">
                  <c:v>16.880824249775038</c:v>
                </c:pt>
                <c:pt idx="619">
                  <c:v>16.961846688644272</c:v>
                </c:pt>
                <c:pt idx="620">
                  <c:v>17.12014376840121</c:v>
                </c:pt>
                <c:pt idx="621">
                  <c:v>17.206147901897015</c:v>
                </c:pt>
                <c:pt idx="622">
                  <c:v>17.260166538915822</c:v>
                </c:pt>
                <c:pt idx="623">
                  <c:v>17.319805949468471</c:v>
                </c:pt>
                <c:pt idx="624">
                  <c:v>17.455710847830652</c:v>
                </c:pt>
                <c:pt idx="625">
                  <c:v>17.524054726206028</c:v>
                </c:pt>
                <c:pt idx="626">
                  <c:v>17.605359640096577</c:v>
                </c:pt>
                <c:pt idx="627">
                  <c:v>17.670224383788774</c:v>
                </c:pt>
                <c:pt idx="628">
                  <c:v>17.755837437977767</c:v>
                </c:pt>
                <c:pt idx="629">
                  <c:v>17.808700768171139</c:v>
                </c:pt>
                <c:pt idx="630">
                  <c:v>17.864896121111585</c:v>
                </c:pt>
                <c:pt idx="631">
                  <c:v>17.920626685898544</c:v>
                </c:pt>
                <c:pt idx="632">
                  <c:v>17.985211208077697</c:v>
                </c:pt>
                <c:pt idx="633">
                  <c:v>18.066594036839167</c:v>
                </c:pt>
                <c:pt idx="634">
                  <c:v>18.107798497817353</c:v>
                </c:pt>
                <c:pt idx="635">
                  <c:v>18.160393129540935</c:v>
                </c:pt>
                <c:pt idx="636">
                  <c:v>18.215642192535935</c:v>
                </c:pt>
                <c:pt idx="637">
                  <c:v>18.318008742158014</c:v>
                </c:pt>
                <c:pt idx="638">
                  <c:v>18.368738096128478</c:v>
                </c:pt>
                <c:pt idx="639">
                  <c:v>18.395645040105659</c:v>
                </c:pt>
                <c:pt idx="640">
                  <c:v>18.437510632875924</c:v>
                </c:pt>
                <c:pt idx="641">
                  <c:v>18.519267591847093</c:v>
                </c:pt>
                <c:pt idx="642">
                  <c:v>18.573827592584784</c:v>
                </c:pt>
                <c:pt idx="643">
                  <c:v>18.623951100545796</c:v>
                </c:pt>
                <c:pt idx="644">
                  <c:v>18.659829586741186</c:v>
                </c:pt>
                <c:pt idx="645">
                  <c:v>18.708124504991034</c:v>
                </c:pt>
                <c:pt idx="646">
                  <c:v>18.741485093738856</c:v>
                </c:pt>
                <c:pt idx="647">
                  <c:v>18.776553549751007</c:v>
                </c:pt>
                <c:pt idx="648">
                  <c:v>18.82628481067983</c:v>
                </c:pt>
                <c:pt idx="649">
                  <c:v>18.902880021544952</c:v>
                </c:pt>
                <c:pt idx="650">
                  <c:v>18.918631859572447</c:v>
                </c:pt>
                <c:pt idx="651">
                  <c:v>18.949285551815752</c:v>
                </c:pt>
                <c:pt idx="652">
                  <c:v>18.979405870094016</c:v>
                </c:pt>
                <c:pt idx="653">
                  <c:v>19.058683077398683</c:v>
                </c:pt>
                <c:pt idx="654">
                  <c:v>19.099929946895561</c:v>
                </c:pt>
                <c:pt idx="655">
                  <c:v>19.118295847804848</c:v>
                </c:pt>
                <c:pt idx="656">
                  <c:v>19.125973939091072</c:v>
                </c:pt>
                <c:pt idx="657">
                  <c:v>19.177450496088024</c:v>
                </c:pt>
                <c:pt idx="658">
                  <c:v>19.21031629762301</c:v>
                </c:pt>
                <c:pt idx="659">
                  <c:v>19.249431449867011</c:v>
                </c:pt>
                <c:pt idx="660">
                  <c:v>19.298057515569628</c:v>
                </c:pt>
                <c:pt idx="661">
                  <c:v>19.311046570590996</c:v>
                </c:pt>
                <c:pt idx="662">
                  <c:v>19.335189413132149</c:v>
                </c:pt>
                <c:pt idx="663">
                  <c:v>19.356058689310988</c:v>
                </c:pt>
                <c:pt idx="664">
                  <c:v>19.37589611058317</c:v>
                </c:pt>
                <c:pt idx="665">
                  <c:v>19.444241450750482</c:v>
                </c:pt>
                <c:pt idx="666">
                  <c:v>19.466961841120099</c:v>
                </c:pt>
                <c:pt idx="667">
                  <c:v>19.470077958880641</c:v>
                </c:pt>
                <c:pt idx="668">
                  <c:v>19.488961568570168</c:v>
                </c:pt>
                <c:pt idx="669">
                  <c:v>19.528090059404256</c:v>
                </c:pt>
                <c:pt idx="670">
                  <c:v>19.550240453026955</c:v>
                </c:pt>
                <c:pt idx="671">
                  <c:v>19.579625324793</c:v>
                </c:pt>
                <c:pt idx="672">
                  <c:v>19.604450511294999</c:v>
                </c:pt>
                <c:pt idx="673">
                  <c:v>19.621211706742439</c:v>
                </c:pt>
                <c:pt idx="674">
                  <c:v>19.651826776753751</c:v>
                </c:pt>
                <c:pt idx="675">
                  <c:v>19.67271413249161</c:v>
                </c:pt>
                <c:pt idx="676">
                  <c:v>19.688979364094667</c:v>
                </c:pt>
                <c:pt idx="677">
                  <c:v>19.730706199185065</c:v>
                </c:pt>
                <c:pt idx="678">
                  <c:v>19.740649386949364</c:v>
                </c:pt>
                <c:pt idx="679">
                  <c:v>19.756003231162445</c:v>
                </c:pt>
                <c:pt idx="680">
                  <c:v>19.761768353240466</c:v>
                </c:pt>
                <c:pt idx="681">
                  <c:v>19.810080267957879</c:v>
                </c:pt>
                <c:pt idx="682">
                  <c:v>19.843816417916813</c:v>
                </c:pt>
                <c:pt idx="683">
                  <c:v>19.850205587257108</c:v>
                </c:pt>
                <c:pt idx="684">
                  <c:v>19.84389625890222</c:v>
                </c:pt>
                <c:pt idx="685">
                  <c:v>19.873966229826092</c:v>
                </c:pt>
                <c:pt idx="686">
                  <c:v>19.8874304705665</c:v>
                </c:pt>
                <c:pt idx="687">
                  <c:v>19.904130542307325</c:v>
                </c:pt>
                <c:pt idx="688">
                  <c:v>19.936777270591186</c:v>
                </c:pt>
                <c:pt idx="689">
                  <c:v>19.929832851717631</c:v>
                </c:pt>
                <c:pt idx="690">
                  <c:v>19.934569591137841</c:v>
                </c:pt>
                <c:pt idx="691">
                  <c:v>19.943842031874841</c:v>
                </c:pt>
                <c:pt idx="692">
                  <c:v>19.961911023644095</c:v>
                </c:pt>
                <c:pt idx="693">
                  <c:v>19.992058309156285</c:v>
                </c:pt>
                <c:pt idx="694">
                  <c:v>20.007872089841548</c:v>
                </c:pt>
                <c:pt idx="695">
                  <c:v>19.996042650236319</c:v>
                </c:pt>
                <c:pt idx="696">
                  <c:v>20.014853927025399</c:v>
                </c:pt>
                <c:pt idx="697">
                  <c:v>20.043238546573299</c:v>
                </c:pt>
                <c:pt idx="698">
                  <c:v>20.068037271434036</c:v>
                </c:pt>
                <c:pt idx="699">
                  <c:v>20.087438511493247</c:v>
                </c:pt>
                <c:pt idx="700">
                  <c:v>20.095243628898277</c:v>
                </c:pt>
                <c:pt idx="701">
                  <c:v>20.086926631965397</c:v>
                </c:pt>
                <c:pt idx="702">
                  <c:v>20.103578837431176</c:v>
                </c:pt>
                <c:pt idx="703">
                  <c:v>20.110846245680058</c:v>
                </c:pt>
                <c:pt idx="704">
                  <c:v>20.139657715628744</c:v>
                </c:pt>
                <c:pt idx="705">
                  <c:v>20.159234385102621</c:v>
                </c:pt>
                <c:pt idx="706">
                  <c:v>20.144322165743223</c:v>
                </c:pt>
                <c:pt idx="707">
                  <c:v>20.155180241220794</c:v>
                </c:pt>
                <c:pt idx="708">
                  <c:v>20.153044183667255</c:v>
                </c:pt>
                <c:pt idx="709">
                  <c:v>20.191173940993451</c:v>
                </c:pt>
                <c:pt idx="710">
                  <c:v>20.216368638423777</c:v>
                </c:pt>
                <c:pt idx="711">
                  <c:v>20.204920560797774</c:v>
                </c:pt>
                <c:pt idx="712">
                  <c:v>20.207333972612187</c:v>
                </c:pt>
                <c:pt idx="713">
                  <c:v>20.230521248053446</c:v>
                </c:pt>
                <c:pt idx="714">
                  <c:v>20.241656156364741</c:v>
                </c:pt>
                <c:pt idx="715">
                  <c:v>20.261575119462371</c:v>
                </c:pt>
                <c:pt idx="716">
                  <c:v>20.284068957743099</c:v>
                </c:pt>
                <c:pt idx="717">
                  <c:v>20.265073313801047</c:v>
                </c:pt>
                <c:pt idx="718">
                  <c:v>20.271093315600453</c:v>
                </c:pt>
                <c:pt idx="719">
                  <c:v>20.274825302547153</c:v>
                </c:pt>
                <c:pt idx="720">
                  <c:v>20.292252451580104</c:v>
                </c:pt>
                <c:pt idx="721">
                  <c:v>20.327724686947118</c:v>
                </c:pt>
                <c:pt idx="722">
                  <c:v>20.317688307668071</c:v>
                </c:pt>
                <c:pt idx="723">
                  <c:v>20.320327546191333</c:v>
                </c:pt>
                <c:pt idx="724">
                  <c:v>20.317728426110481</c:v>
                </c:pt>
                <c:pt idx="725">
                  <c:v>20.334584681987746</c:v>
                </c:pt>
                <c:pt idx="726">
                  <c:v>20.352955805290616</c:v>
                </c:pt>
                <c:pt idx="727">
                  <c:v>20.380978480959367</c:v>
                </c:pt>
                <c:pt idx="728">
                  <c:v>20.37447407583257</c:v>
                </c:pt>
                <c:pt idx="729">
                  <c:v>20.354194481103796</c:v>
                </c:pt>
                <c:pt idx="730">
                  <c:v>20.373201566437828</c:v>
                </c:pt>
                <c:pt idx="731">
                  <c:v>20.382490750733645</c:v>
                </c:pt>
                <c:pt idx="732">
                  <c:v>20.406998206030988</c:v>
                </c:pt>
                <c:pt idx="733">
                  <c:v>20.419734276708787</c:v>
                </c:pt>
                <c:pt idx="734">
                  <c:v>20.397256420655967</c:v>
                </c:pt>
                <c:pt idx="735">
                  <c:v>20.404285892316555</c:v>
                </c:pt>
                <c:pt idx="736">
                  <c:v>20.409601819251979</c:v>
                </c:pt>
                <c:pt idx="737">
                  <c:v>20.418879386735785</c:v>
                </c:pt>
                <c:pt idx="738">
                  <c:v>20.456775974715594</c:v>
                </c:pt>
                <c:pt idx="739">
                  <c:v>20.438390961290587</c:v>
                </c:pt>
                <c:pt idx="740">
                  <c:v>20.430111545027511</c:v>
                </c:pt>
                <c:pt idx="741">
                  <c:v>20.435017366715932</c:v>
                </c:pt>
                <c:pt idx="742">
                  <c:v>20.458946874050579</c:v>
                </c:pt>
                <c:pt idx="743">
                  <c:v>20.477740663992435</c:v>
                </c:pt>
                <c:pt idx="744">
                  <c:v>20.500913126203848</c:v>
                </c:pt>
                <c:pt idx="745">
                  <c:v>20.49902152050209</c:v>
                </c:pt>
                <c:pt idx="746">
                  <c:v>20.474992512659796</c:v>
                </c:pt>
                <c:pt idx="747">
                  <c:v>20.480936502580704</c:v>
                </c:pt>
                <c:pt idx="748">
                  <c:v>20.48252486348569</c:v>
                </c:pt>
                <c:pt idx="749">
                  <c:v>20.490690235632723</c:v>
                </c:pt>
                <c:pt idx="750">
                  <c:v>20.515465187229204</c:v>
                </c:pt>
                <c:pt idx="751">
                  <c:v>20.508377054131547</c:v>
                </c:pt>
                <c:pt idx="752">
                  <c:v>20.507680053303652</c:v>
                </c:pt>
                <c:pt idx="753">
                  <c:v>20.52282599124743</c:v>
                </c:pt>
                <c:pt idx="754">
                  <c:v>20.55168727966403</c:v>
                </c:pt>
                <c:pt idx="755">
                  <c:v>20.564378986717902</c:v>
                </c:pt>
                <c:pt idx="756">
                  <c:v>20.566576779879927</c:v>
                </c:pt>
                <c:pt idx="757">
                  <c:v>20.549048085779727</c:v>
                </c:pt>
                <c:pt idx="758">
                  <c:v>20.558328500512044</c:v>
                </c:pt>
                <c:pt idx="759">
                  <c:v>20.560772189560687</c:v>
                </c:pt>
                <c:pt idx="760">
                  <c:v>20.584771864220052</c:v>
                </c:pt>
                <c:pt idx="761">
                  <c:v>20.601154512215523</c:v>
                </c:pt>
                <c:pt idx="762">
                  <c:v>20.57157608181414</c:v>
                </c:pt>
                <c:pt idx="763">
                  <c:v>20.576391039048083</c:v>
                </c:pt>
                <c:pt idx="764">
                  <c:v>20.578099683386029</c:v>
                </c:pt>
                <c:pt idx="765">
                  <c:v>20.582580315179015</c:v>
                </c:pt>
                <c:pt idx="766">
                  <c:v>20.600832117461731</c:v>
                </c:pt>
                <c:pt idx="767">
                  <c:v>20.592439624868494</c:v>
                </c:pt>
                <c:pt idx="768">
                  <c:v>20.580012659814059</c:v>
                </c:pt>
                <c:pt idx="769">
                  <c:v>20.581116494383384</c:v>
                </c:pt>
                <c:pt idx="770">
                  <c:v>20.596552079311756</c:v>
                </c:pt>
                <c:pt idx="771">
                  <c:v>20.612750186055386</c:v>
                </c:pt>
                <c:pt idx="772">
                  <c:v>20.628547902867588</c:v>
                </c:pt>
                <c:pt idx="773">
                  <c:v>20.615985085657279</c:v>
                </c:pt>
                <c:pt idx="774">
                  <c:v>20.601441128250951</c:v>
                </c:pt>
                <c:pt idx="775">
                  <c:v>20.61225550044092</c:v>
                </c:pt>
                <c:pt idx="776">
                  <c:v>20.615939183754932</c:v>
                </c:pt>
                <c:pt idx="777">
                  <c:v>20.638224153381952</c:v>
                </c:pt>
                <c:pt idx="778">
                  <c:v>20.643829513629349</c:v>
                </c:pt>
                <c:pt idx="779">
                  <c:v>20.624175464262471</c:v>
                </c:pt>
                <c:pt idx="780">
                  <c:v>20.622836002057365</c:v>
                </c:pt>
                <c:pt idx="781">
                  <c:v>20.633202201127261</c:v>
                </c:pt>
                <c:pt idx="782">
                  <c:v>20.630919899113771</c:v>
                </c:pt>
                <c:pt idx="783">
                  <c:v>20.657017008350348</c:v>
                </c:pt>
                <c:pt idx="784">
                  <c:v>20.647822985054944</c:v>
                </c:pt>
                <c:pt idx="785">
                  <c:v>20.645975448173004</c:v>
                </c:pt>
                <c:pt idx="786">
                  <c:v>20.645233349570209</c:v>
                </c:pt>
                <c:pt idx="787">
                  <c:v>20.661511320877484</c:v>
                </c:pt>
                <c:pt idx="788">
                  <c:v>20.67314306777407</c:v>
                </c:pt>
                <c:pt idx="789">
                  <c:v>20.675153022685805</c:v>
                </c:pt>
                <c:pt idx="790">
                  <c:v>20.666647325887325</c:v>
                </c:pt>
                <c:pt idx="791">
                  <c:v>20.650297439911657</c:v>
                </c:pt>
                <c:pt idx="792">
                  <c:v>20.659130479713536</c:v>
                </c:pt>
                <c:pt idx="793">
                  <c:v>20.660378062134434</c:v>
                </c:pt>
                <c:pt idx="794">
                  <c:v>20.67427184525048</c:v>
                </c:pt>
                <c:pt idx="795">
                  <c:v>20.666677658792768</c:v>
                </c:pt>
                <c:pt idx="796">
                  <c:v>20.653912070963653</c:v>
                </c:pt>
                <c:pt idx="797">
                  <c:v>20.652169193499169</c:v>
                </c:pt>
                <c:pt idx="798">
                  <c:v>20.659164686166651</c:v>
                </c:pt>
                <c:pt idx="799">
                  <c:v>20.67754739148754</c:v>
                </c:pt>
                <c:pt idx="800">
                  <c:v>20.691680816496323</c:v>
                </c:pt>
                <c:pt idx="801">
                  <c:v>20.663553109352083</c:v>
                </c:pt>
                <c:pt idx="802">
                  <c:v>20.661132311497454</c:v>
                </c:pt>
                <c:pt idx="803">
                  <c:v>20.653076677150814</c:v>
                </c:pt>
                <c:pt idx="804">
                  <c:v>20.657224281328705</c:v>
                </c:pt>
                <c:pt idx="805">
                  <c:v>20.664490201793605</c:v>
                </c:pt>
                <c:pt idx="806">
                  <c:v>20.67764647628043</c:v>
                </c:pt>
                <c:pt idx="807">
                  <c:v>20.634925599936771</c:v>
                </c:pt>
                <c:pt idx="808">
                  <c:v>20.634254542979814</c:v>
                </c:pt>
                <c:pt idx="809">
                  <c:v>20.63888741832497</c:v>
                </c:pt>
                <c:pt idx="810">
                  <c:v>20.642336335354372</c:v>
                </c:pt>
                <c:pt idx="811">
                  <c:v>20.667167685873917</c:v>
                </c:pt>
                <c:pt idx="812">
                  <c:v>20.650686613957404</c:v>
                </c:pt>
                <c:pt idx="813">
                  <c:v>20.641129033680766</c:v>
                </c:pt>
                <c:pt idx="814">
                  <c:v>20.636935318722415</c:v>
                </c:pt>
                <c:pt idx="815">
                  <c:v>20.653879673352534</c:v>
                </c:pt>
                <c:pt idx="816">
                  <c:v>20.666614092836248</c:v>
                </c:pt>
                <c:pt idx="817">
                  <c:v>20.67914255898323</c:v>
                </c:pt>
                <c:pt idx="818">
                  <c:v>20.660731488354529</c:v>
                </c:pt>
                <c:pt idx="819">
                  <c:v>20.639362573986467</c:v>
                </c:pt>
                <c:pt idx="820">
                  <c:v>20.636401553146307</c:v>
                </c:pt>
                <c:pt idx="821">
                  <c:v>20.639137154362103</c:v>
                </c:pt>
                <c:pt idx="822">
                  <c:v>20.647067594753722</c:v>
                </c:pt>
                <c:pt idx="823">
                  <c:v>20.640912122219945</c:v>
                </c:pt>
                <c:pt idx="824">
                  <c:v>20.626956342776296</c:v>
                </c:pt>
                <c:pt idx="825">
                  <c:v>20.61658462578686</c:v>
                </c:pt>
                <c:pt idx="826">
                  <c:v>20.624201061006939</c:v>
                </c:pt>
                <c:pt idx="827">
                  <c:v>20.644095775561485</c:v>
                </c:pt>
                <c:pt idx="828">
                  <c:v>20.662954332816177</c:v>
                </c:pt>
                <c:pt idx="829">
                  <c:v>20.643325114246441</c:v>
                </c:pt>
                <c:pt idx="830">
                  <c:v>20.622438833509346</c:v>
                </c:pt>
                <c:pt idx="831">
                  <c:v>20.627977414223775</c:v>
                </c:pt>
                <c:pt idx="832">
                  <c:v>20.633535518511348</c:v>
                </c:pt>
                <c:pt idx="833">
                  <c:v>20.640985503751175</c:v>
                </c:pt>
                <c:pt idx="834">
                  <c:v>20.650601720325025</c:v>
                </c:pt>
                <c:pt idx="835">
                  <c:v>20.612083505840175</c:v>
                </c:pt>
                <c:pt idx="836">
                  <c:v>20.61344160560029</c:v>
                </c:pt>
                <c:pt idx="837">
                  <c:v>20.611819595562938</c:v>
                </c:pt>
                <c:pt idx="838">
                  <c:v>20.613486544521663</c:v>
                </c:pt>
                <c:pt idx="839">
                  <c:v>20.628411500398972</c:v>
                </c:pt>
                <c:pt idx="840">
                  <c:v>20.617834969707285</c:v>
                </c:pt>
                <c:pt idx="841">
                  <c:v>20.597091897070399</c:v>
                </c:pt>
                <c:pt idx="842">
                  <c:v>20.603861879954021</c:v>
                </c:pt>
                <c:pt idx="843">
                  <c:v>20.602302192929685</c:v>
                </c:pt>
                <c:pt idx="844">
                  <c:v>20.613398240148822</c:v>
                </c:pt>
                <c:pt idx="845">
                  <c:v>20.615202336600131</c:v>
                </c:pt>
                <c:pt idx="846">
                  <c:v>20.612623668545325</c:v>
                </c:pt>
                <c:pt idx="847">
                  <c:v>20.604097816172033</c:v>
                </c:pt>
                <c:pt idx="848">
                  <c:v>20.60427844603209</c:v>
                </c:pt>
                <c:pt idx="849">
                  <c:v>20.609177130688732</c:v>
                </c:pt>
                <c:pt idx="850">
                  <c:v>20.617725969342509</c:v>
                </c:pt>
                <c:pt idx="851">
                  <c:v>20.630959203784784</c:v>
                </c:pt>
                <c:pt idx="852">
                  <c:v>20.5989521569124</c:v>
                </c:pt>
                <c:pt idx="853">
                  <c:v>20.59923773264477</c:v>
                </c:pt>
                <c:pt idx="854">
                  <c:v>20.608727745079001</c:v>
                </c:pt>
                <c:pt idx="855">
                  <c:v>20.61657731160809</c:v>
                </c:pt>
                <c:pt idx="856">
                  <c:v>20.650060362217914</c:v>
                </c:pt>
                <c:pt idx="857">
                  <c:v>20.636747509467817</c:v>
                </c:pt>
                <c:pt idx="858">
                  <c:v>20.624288461157036</c:v>
                </c:pt>
                <c:pt idx="859">
                  <c:v>20.623322467825705</c:v>
                </c:pt>
                <c:pt idx="860">
                  <c:v>20.632567617673836</c:v>
                </c:pt>
                <c:pt idx="861">
                  <c:v>20.641032889737112</c:v>
                </c:pt>
                <c:pt idx="862">
                  <c:v>20.648944736177057</c:v>
                </c:pt>
                <c:pt idx="863">
                  <c:v>20.63701686924923</c:v>
                </c:pt>
                <c:pt idx="864">
                  <c:v>20.623031143764926</c:v>
                </c:pt>
                <c:pt idx="865">
                  <c:v>20.624228228380066</c:v>
                </c:pt>
                <c:pt idx="866">
                  <c:v>20.631002445936122</c:v>
                </c:pt>
                <c:pt idx="867">
                  <c:v>20.631228183087938</c:v>
                </c:pt>
                <c:pt idx="868">
                  <c:v>20.628763856620047</c:v>
                </c:pt>
                <c:pt idx="869">
                  <c:v>20.621005313168538</c:v>
                </c:pt>
                <c:pt idx="870">
                  <c:v>20.614790913848346</c:v>
                </c:pt>
                <c:pt idx="871">
                  <c:v>20.612715731226118</c:v>
                </c:pt>
                <c:pt idx="872">
                  <c:v>20.628000107952058</c:v>
                </c:pt>
                <c:pt idx="873">
                  <c:v>20.6408158190631</c:v>
                </c:pt>
                <c:pt idx="874">
                  <c:v>20.622458155310682</c:v>
                </c:pt>
                <c:pt idx="875">
                  <c:v>20.615783487720016</c:v>
                </c:pt>
                <c:pt idx="876">
                  <c:v>20.623174162110956</c:v>
                </c:pt>
                <c:pt idx="877">
                  <c:v>20.62549871754511</c:v>
                </c:pt>
                <c:pt idx="878">
                  <c:v>20.638884112596891</c:v>
                </c:pt>
                <c:pt idx="879">
                  <c:v>20.645931576641463</c:v>
                </c:pt>
                <c:pt idx="880">
                  <c:v>20.607583555166585</c:v>
                </c:pt>
                <c:pt idx="881">
                  <c:v>20.603989352794123</c:v>
                </c:pt>
                <c:pt idx="882">
                  <c:v>20.605635142740596</c:v>
                </c:pt>
                <c:pt idx="883">
                  <c:v>20.60603072718521</c:v>
                </c:pt>
                <c:pt idx="884">
                  <c:v>20.617910577617714</c:v>
                </c:pt>
                <c:pt idx="885">
                  <c:v>20.596837114243698</c:v>
                </c:pt>
                <c:pt idx="886">
                  <c:v>20.588806076812439</c:v>
                </c:pt>
                <c:pt idx="887">
                  <c:v>20.584917120321123</c:v>
                </c:pt>
                <c:pt idx="888">
                  <c:v>20.59444047904255</c:v>
                </c:pt>
                <c:pt idx="889">
                  <c:v>20.610240168173981</c:v>
                </c:pt>
                <c:pt idx="890">
                  <c:v>20.605217072520563</c:v>
                </c:pt>
                <c:pt idx="891">
                  <c:v>20.585881540081804</c:v>
                </c:pt>
                <c:pt idx="892">
                  <c:v>20.578530631346393</c:v>
                </c:pt>
                <c:pt idx="893">
                  <c:v>20.584304103812443</c:v>
                </c:pt>
                <c:pt idx="894">
                  <c:v>20.605224200081189</c:v>
                </c:pt>
                <c:pt idx="895">
                  <c:v>20.610096163777371</c:v>
                </c:pt>
                <c:pt idx="896">
                  <c:v>20.5873950496443</c:v>
                </c:pt>
                <c:pt idx="897">
                  <c:v>20.57347250889659</c:v>
                </c:pt>
                <c:pt idx="898">
                  <c:v>20.576484248139636</c:v>
                </c:pt>
                <c:pt idx="899">
                  <c:v>20.577317072844952</c:v>
                </c:pt>
                <c:pt idx="900">
                  <c:v>20.583056102616229</c:v>
                </c:pt>
                <c:pt idx="901">
                  <c:v>20.59149333206074</c:v>
                </c:pt>
                <c:pt idx="902">
                  <c:v>20.571115926978695</c:v>
                </c:pt>
                <c:pt idx="903">
                  <c:v>20.559823015413691</c:v>
                </c:pt>
                <c:pt idx="904">
                  <c:v>20.552824463653579</c:v>
                </c:pt>
                <c:pt idx="905">
                  <c:v>20.57243801276373</c:v>
                </c:pt>
                <c:pt idx="906">
                  <c:v>20.582779788165869</c:v>
                </c:pt>
                <c:pt idx="907">
                  <c:v>20.578816302523865</c:v>
                </c:pt>
                <c:pt idx="908">
                  <c:v>20.552922636191035</c:v>
                </c:pt>
                <c:pt idx="909">
                  <c:v>20.524801378612398</c:v>
                </c:pt>
                <c:pt idx="910">
                  <c:v>20.531464858542105</c:v>
                </c:pt>
                <c:pt idx="911">
                  <c:v>20.54111737546032</c:v>
                </c:pt>
                <c:pt idx="912">
                  <c:v>20.541169782043085</c:v>
                </c:pt>
                <c:pt idx="913">
                  <c:v>20.530353773119057</c:v>
                </c:pt>
                <c:pt idx="914">
                  <c:v>20.513382187142792</c:v>
                </c:pt>
                <c:pt idx="915">
                  <c:v>20.505760660890289</c:v>
                </c:pt>
                <c:pt idx="916">
                  <c:v>20.502660622623889</c:v>
                </c:pt>
                <c:pt idx="917">
                  <c:v>20.522401709017803</c:v>
                </c:pt>
                <c:pt idx="918">
                  <c:v>20.518284879238763</c:v>
                </c:pt>
                <c:pt idx="919">
                  <c:v>20.506035531441885</c:v>
                </c:pt>
                <c:pt idx="920">
                  <c:v>20.482573725700487</c:v>
                </c:pt>
                <c:pt idx="921">
                  <c:v>20.483676584905929</c:v>
                </c:pt>
                <c:pt idx="922">
                  <c:v>20.484629136904832</c:v>
                </c:pt>
                <c:pt idx="923">
                  <c:v>20.506293910019878</c:v>
                </c:pt>
                <c:pt idx="924">
                  <c:v>20.498748045271562</c:v>
                </c:pt>
                <c:pt idx="925">
                  <c:v>20.465693999425852</c:v>
                </c:pt>
                <c:pt idx="926">
                  <c:v>20.462720194099951</c:v>
                </c:pt>
                <c:pt idx="927">
                  <c:v>20.462513729580913</c:v>
                </c:pt>
                <c:pt idx="928">
                  <c:v>20.466807768268723</c:v>
                </c:pt>
                <c:pt idx="929">
                  <c:v>20.475164468796169</c:v>
                </c:pt>
                <c:pt idx="930">
                  <c:v>20.452459744701827</c:v>
                </c:pt>
                <c:pt idx="931">
                  <c:v>20.440635451490451</c:v>
                </c:pt>
                <c:pt idx="932">
                  <c:v>20.440892068247997</c:v>
                </c:pt>
                <c:pt idx="933">
                  <c:v>20.457321187650003</c:v>
                </c:pt>
                <c:pt idx="934">
                  <c:v>20.476881463674349</c:v>
                </c:pt>
                <c:pt idx="935">
                  <c:v>20.468330080116623</c:v>
                </c:pt>
                <c:pt idx="936">
                  <c:v>20.45549488358705</c:v>
                </c:pt>
                <c:pt idx="937">
                  <c:v>20.450557136155659</c:v>
                </c:pt>
                <c:pt idx="938">
                  <c:v>20.459622755619211</c:v>
                </c:pt>
                <c:pt idx="939">
                  <c:v>20.472139352334203</c:v>
                </c:pt>
                <c:pt idx="940">
                  <c:v>20.482756309995594</c:v>
                </c:pt>
                <c:pt idx="941">
                  <c:v>20.462757318706899</c:v>
                </c:pt>
                <c:pt idx="942">
                  <c:v>20.447166583121774</c:v>
                </c:pt>
                <c:pt idx="943">
                  <c:v>20.448466381204792</c:v>
                </c:pt>
                <c:pt idx="944">
                  <c:v>20.449997814892338</c:v>
                </c:pt>
                <c:pt idx="945">
                  <c:v>20.473944277646627</c:v>
                </c:pt>
                <c:pt idx="946">
                  <c:v>20.485625854187994</c:v>
                </c:pt>
                <c:pt idx="947">
                  <c:v>20.468116301599338</c:v>
                </c:pt>
                <c:pt idx="948">
                  <c:v>20.462156121088512</c:v>
                </c:pt>
                <c:pt idx="949">
                  <c:v>20.466151592408913</c:v>
                </c:pt>
                <c:pt idx="950">
                  <c:v>20.477204558991577</c:v>
                </c:pt>
                <c:pt idx="951">
                  <c:v>20.493422362191431</c:v>
                </c:pt>
                <c:pt idx="952">
                  <c:v>20.497336060465834</c:v>
                </c:pt>
                <c:pt idx="953">
                  <c:v>20.469621487307258</c:v>
                </c:pt>
                <c:pt idx="954">
                  <c:v>20.476656359123798</c:v>
                </c:pt>
                <c:pt idx="955">
                  <c:v>20.479982678996702</c:v>
                </c:pt>
                <c:pt idx="956">
                  <c:v>20.488548472971555</c:v>
                </c:pt>
                <c:pt idx="957">
                  <c:v>20.512746191889779</c:v>
                </c:pt>
                <c:pt idx="958">
                  <c:v>20.497424960952362</c:v>
                </c:pt>
                <c:pt idx="959">
                  <c:v>20.482883061214533</c:v>
                </c:pt>
                <c:pt idx="960">
                  <c:v>20.485076012612321</c:v>
                </c:pt>
                <c:pt idx="961">
                  <c:v>20.505188436953752</c:v>
                </c:pt>
                <c:pt idx="962">
                  <c:v>20.507642079032887</c:v>
                </c:pt>
                <c:pt idx="963">
                  <c:v>20.520473863473523</c:v>
                </c:pt>
                <c:pt idx="964">
                  <c:v>20.49413768060074</c:v>
                </c:pt>
                <c:pt idx="965">
                  <c:v>20.488729986240557</c:v>
                </c:pt>
                <c:pt idx="966">
                  <c:v>20.49834432570383</c:v>
                </c:pt>
                <c:pt idx="967">
                  <c:v>20.508367726246192</c:v>
                </c:pt>
                <c:pt idx="968">
                  <c:v>20.523710352666132</c:v>
                </c:pt>
                <c:pt idx="969">
                  <c:v>20.535158439189008</c:v>
                </c:pt>
                <c:pt idx="970">
                  <c:v>20.505566858088343</c:v>
                </c:pt>
                <c:pt idx="971">
                  <c:v>20.503121747797092</c:v>
                </c:pt>
                <c:pt idx="972">
                  <c:v>20.509292049333745</c:v>
                </c:pt>
                <c:pt idx="973">
                  <c:v>20.516851852539652</c:v>
                </c:pt>
                <c:pt idx="974">
                  <c:v>20.530361822245535</c:v>
                </c:pt>
                <c:pt idx="975">
                  <c:v>20.522182274424541</c:v>
                </c:pt>
                <c:pt idx="976">
                  <c:v>20.511543366579147</c:v>
                </c:pt>
                <c:pt idx="977">
                  <c:v>20.500974292940569</c:v>
                </c:pt>
                <c:pt idx="978">
                  <c:v>20.506612321292153</c:v>
                </c:pt>
                <c:pt idx="979">
                  <c:v>20.519402439089603</c:v>
                </c:pt>
                <c:pt idx="980">
                  <c:v>20.531333192266878</c:v>
                </c:pt>
                <c:pt idx="981">
                  <c:v>20.508361709565037</c:v>
                </c:pt>
                <c:pt idx="982">
                  <c:v>20.492449026015532</c:v>
                </c:pt>
                <c:pt idx="983">
                  <c:v>20.498594423403542</c:v>
                </c:pt>
                <c:pt idx="984">
                  <c:v>20.514076804749344</c:v>
                </c:pt>
                <c:pt idx="985">
                  <c:v>20.52756074165028</c:v>
                </c:pt>
                <c:pt idx="986">
                  <c:v>20.519279344134709</c:v>
                </c:pt>
                <c:pt idx="987">
                  <c:v>20.503511321856568</c:v>
                </c:pt>
                <c:pt idx="988">
                  <c:v>20.504574713428152</c:v>
                </c:pt>
                <c:pt idx="989">
                  <c:v>20.506146084271915</c:v>
                </c:pt>
                <c:pt idx="990">
                  <c:v>20.517048280180472</c:v>
                </c:pt>
                <c:pt idx="991">
                  <c:v>20.530380091514935</c:v>
                </c:pt>
                <c:pt idx="992">
                  <c:v>20.513218581129077</c:v>
                </c:pt>
                <c:pt idx="993">
                  <c:v>20.497705200800112</c:v>
                </c:pt>
                <c:pt idx="994">
                  <c:v>20.497804757196043</c:v>
                </c:pt>
                <c:pt idx="995">
                  <c:v>20.515263920197278</c:v>
                </c:pt>
                <c:pt idx="996">
                  <c:v>20.515321810637801</c:v>
                </c:pt>
                <c:pt idx="997">
                  <c:v>20.533623885179587</c:v>
                </c:pt>
                <c:pt idx="998">
                  <c:v>20.501712793209055</c:v>
                </c:pt>
                <c:pt idx="999">
                  <c:v>20.494800765572503</c:v>
                </c:pt>
                <c:pt idx="1000">
                  <c:v>20.488001330834607</c:v>
                </c:pt>
                <c:pt idx="1001">
                  <c:v>20.492930981327323</c:v>
                </c:pt>
                <c:pt idx="1002">
                  <c:v>20.502896238324219</c:v>
                </c:pt>
                <c:pt idx="1003">
                  <c:v>20.487350002499987</c:v>
                </c:pt>
                <c:pt idx="1004">
                  <c:v>20.465116455999365</c:v>
                </c:pt>
                <c:pt idx="1005">
                  <c:v>20.455821574468739</c:v>
                </c:pt>
                <c:pt idx="1006">
                  <c:v>20.472253982305951</c:v>
                </c:pt>
                <c:pt idx="1007">
                  <c:v>20.482675058671543</c:v>
                </c:pt>
                <c:pt idx="1008">
                  <c:v>20.485301175829726</c:v>
                </c:pt>
                <c:pt idx="1009">
                  <c:v>20.461192715926344</c:v>
                </c:pt>
                <c:pt idx="1010">
                  <c:v>20.434966012854989</c:v>
                </c:pt>
                <c:pt idx="1011">
                  <c:v>20.429769972312798</c:v>
                </c:pt>
                <c:pt idx="1012">
                  <c:v>20.43876023733457</c:v>
                </c:pt>
                <c:pt idx="1013">
                  <c:v>20.449702059687763</c:v>
                </c:pt>
                <c:pt idx="1014">
                  <c:v>20.440889674999433</c:v>
                </c:pt>
                <c:pt idx="1015">
                  <c:v>20.422692260049942</c:v>
                </c:pt>
                <c:pt idx="1016">
                  <c:v>20.416151503954111</c:v>
                </c:pt>
                <c:pt idx="1017">
                  <c:v>20.433806538221031</c:v>
                </c:pt>
                <c:pt idx="1018">
                  <c:v>20.456753016507594</c:v>
                </c:pt>
                <c:pt idx="1019">
                  <c:v>20.460134654642555</c:v>
                </c:pt>
                <c:pt idx="1020">
                  <c:v>20.443512062537589</c:v>
                </c:pt>
                <c:pt idx="1021">
                  <c:v>20.426049464674453</c:v>
                </c:pt>
                <c:pt idx="1022">
                  <c:v>20.415237573159473</c:v>
                </c:pt>
                <c:pt idx="1023">
                  <c:v>20.420690054149812</c:v>
                </c:pt>
                <c:pt idx="1024">
                  <c:v>20.430572415296055</c:v>
                </c:pt>
                <c:pt idx="1025">
                  <c:v>20.445498094233599</c:v>
                </c:pt>
                <c:pt idx="1026">
                  <c:v>20.426814625567637</c:v>
                </c:pt>
                <c:pt idx="1027">
                  <c:v>20.422819565990771</c:v>
                </c:pt>
                <c:pt idx="1028">
                  <c:v>20.428298645788722</c:v>
                </c:pt>
                <c:pt idx="1029">
                  <c:v>20.431797729507505</c:v>
                </c:pt>
                <c:pt idx="1030">
                  <c:v>20.44128076628559</c:v>
                </c:pt>
                <c:pt idx="1031">
                  <c:v>20.430685470532524</c:v>
                </c:pt>
                <c:pt idx="1032">
                  <c:v>20.411822076319623</c:v>
                </c:pt>
                <c:pt idx="1033">
                  <c:v>20.41220630086055</c:v>
                </c:pt>
                <c:pt idx="1034">
                  <c:v>20.433028527838456</c:v>
                </c:pt>
                <c:pt idx="1035">
                  <c:v>20.438528641947009</c:v>
                </c:pt>
                <c:pt idx="1036">
                  <c:v>20.464678590778838</c:v>
                </c:pt>
                <c:pt idx="1037">
                  <c:v>20.446220611865535</c:v>
                </c:pt>
                <c:pt idx="1038">
                  <c:v>20.425610186921364</c:v>
                </c:pt>
                <c:pt idx="1039">
                  <c:v>20.429669654934273</c:v>
                </c:pt>
                <c:pt idx="1040">
                  <c:v>20.446355182957685</c:v>
                </c:pt>
                <c:pt idx="1041">
                  <c:v>20.453000713416532</c:v>
                </c:pt>
                <c:pt idx="1042">
                  <c:v>20.45137542545384</c:v>
                </c:pt>
                <c:pt idx="1043">
                  <c:v>20.438902063519848</c:v>
                </c:pt>
                <c:pt idx="1044">
                  <c:v>20.43824380971413</c:v>
                </c:pt>
                <c:pt idx="1045">
                  <c:v>20.440594191945706</c:v>
                </c:pt>
                <c:pt idx="1046">
                  <c:v>20.451798575895065</c:v>
                </c:pt>
                <c:pt idx="1047">
                  <c:v>20.462642743639357</c:v>
                </c:pt>
                <c:pt idx="1048">
                  <c:v>20.440119443948856</c:v>
                </c:pt>
                <c:pt idx="1049">
                  <c:v>20.422247464095175</c:v>
                </c:pt>
                <c:pt idx="1050">
                  <c:v>20.424678063282911</c:v>
                </c:pt>
                <c:pt idx="1051">
                  <c:v>20.424071695072961</c:v>
                </c:pt>
                <c:pt idx="1052">
                  <c:v>20.437792012194205</c:v>
                </c:pt>
                <c:pt idx="1053">
                  <c:v>20.45658221350946</c:v>
                </c:pt>
                <c:pt idx="1054">
                  <c:v>20.429224675723844</c:v>
                </c:pt>
                <c:pt idx="1055">
                  <c:v>20.415593825057655</c:v>
                </c:pt>
                <c:pt idx="1056">
                  <c:v>20.411381690203346</c:v>
                </c:pt>
                <c:pt idx="1057">
                  <c:v>20.429460766750829</c:v>
                </c:pt>
                <c:pt idx="1058">
                  <c:v>20.440476741368254</c:v>
                </c:pt>
                <c:pt idx="1059">
                  <c:v>20.437782733594133</c:v>
                </c:pt>
                <c:pt idx="1060">
                  <c:v>20.425340624606381</c:v>
                </c:pt>
                <c:pt idx="1061">
                  <c:v>20.422994581595258</c:v>
                </c:pt>
                <c:pt idx="1062">
                  <c:v>20.424631607547855</c:v>
                </c:pt>
                <c:pt idx="1063">
                  <c:v>20.447748445984946</c:v>
                </c:pt>
                <c:pt idx="1064">
                  <c:v>20.462046102798102</c:v>
                </c:pt>
                <c:pt idx="1065">
                  <c:v>20.449816742398596</c:v>
                </c:pt>
                <c:pt idx="1066">
                  <c:v>20.435944147928314</c:v>
                </c:pt>
                <c:pt idx="1067">
                  <c:v>20.439299867391</c:v>
                </c:pt>
                <c:pt idx="1068">
                  <c:v>20.445982809105921</c:v>
                </c:pt>
                <c:pt idx="1069">
                  <c:v>20.454451581468184</c:v>
                </c:pt>
                <c:pt idx="1070">
                  <c:v>20.473586072096111</c:v>
                </c:pt>
                <c:pt idx="1071">
                  <c:v>20.43232769908365</c:v>
                </c:pt>
                <c:pt idx="1072">
                  <c:v>20.426484165840922</c:v>
                </c:pt>
                <c:pt idx="1073">
                  <c:v>20.428287403876968</c:v>
                </c:pt>
                <c:pt idx="1074">
                  <c:v>20.437542746155195</c:v>
                </c:pt>
                <c:pt idx="1075">
                  <c:v>20.463658770424811</c:v>
                </c:pt>
                <c:pt idx="1076">
                  <c:v>20.449166727280332</c:v>
                </c:pt>
                <c:pt idx="1077">
                  <c:v>20.430567489831745</c:v>
                </c:pt>
                <c:pt idx="1078">
                  <c:v>20.42777659066666</c:v>
                </c:pt>
                <c:pt idx="1079">
                  <c:v>20.438854707360267</c:v>
                </c:pt>
                <c:pt idx="1080">
                  <c:v>20.451406760690816</c:v>
                </c:pt>
                <c:pt idx="1081">
                  <c:v>20.464780791803154</c:v>
                </c:pt>
                <c:pt idx="1082">
                  <c:v>20.449636868354553</c:v>
                </c:pt>
                <c:pt idx="1083">
                  <c:v>20.440056997237882</c:v>
                </c:pt>
                <c:pt idx="1084">
                  <c:v>20.441618251516903</c:v>
                </c:pt>
                <c:pt idx="1085">
                  <c:v>20.449127440164222</c:v>
                </c:pt>
                <c:pt idx="1086">
                  <c:v>20.4646491759047</c:v>
                </c:pt>
                <c:pt idx="1087">
                  <c:v>20.449114189789981</c:v>
                </c:pt>
                <c:pt idx="1088">
                  <c:v>20.432484061302709</c:v>
                </c:pt>
                <c:pt idx="1089">
                  <c:v>20.42867303571099</c:v>
                </c:pt>
                <c:pt idx="1090">
                  <c:v>20.433096128114009</c:v>
                </c:pt>
                <c:pt idx="1091">
                  <c:v>20.448480544572909</c:v>
                </c:pt>
                <c:pt idx="1092">
                  <c:v>20.456666540115979</c:v>
                </c:pt>
                <c:pt idx="1093">
                  <c:v>20.441310015029401</c:v>
                </c:pt>
                <c:pt idx="1094">
                  <c:v>20.430313068247973</c:v>
                </c:pt>
                <c:pt idx="1095">
                  <c:v>20.428855048121136</c:v>
                </c:pt>
                <c:pt idx="1096">
                  <c:v>20.440482580610524</c:v>
                </c:pt>
                <c:pt idx="1097">
                  <c:v>20.448809167524523</c:v>
                </c:pt>
                <c:pt idx="1098">
                  <c:v>20.44859502696535</c:v>
                </c:pt>
                <c:pt idx="1099">
                  <c:v>20.434229048213211</c:v>
                </c:pt>
                <c:pt idx="1100">
                  <c:v>20.417164371362094</c:v>
                </c:pt>
                <c:pt idx="1101">
                  <c:v>20.41932976475918</c:v>
                </c:pt>
                <c:pt idx="1102">
                  <c:v>20.427218011721777</c:v>
                </c:pt>
                <c:pt idx="1103">
                  <c:v>20.432524491810288</c:v>
                </c:pt>
                <c:pt idx="1104">
                  <c:v>20.429006472867684</c:v>
                </c:pt>
                <c:pt idx="1105">
                  <c:v>20.410620628044818</c:v>
                </c:pt>
                <c:pt idx="1106">
                  <c:v>20.40620338071674</c:v>
                </c:pt>
                <c:pt idx="1107">
                  <c:v>20.407339272457932</c:v>
                </c:pt>
                <c:pt idx="1108">
                  <c:v>20.422680685086334</c:v>
                </c:pt>
                <c:pt idx="1109">
                  <c:v>20.437743078941363</c:v>
                </c:pt>
                <c:pt idx="1110">
                  <c:v>20.425933610924979</c:v>
                </c:pt>
                <c:pt idx="1111">
                  <c:v>20.412982869732655</c:v>
                </c:pt>
                <c:pt idx="1112">
                  <c:v>20.407631225448448</c:v>
                </c:pt>
                <c:pt idx="1113">
                  <c:v>20.415913603129503</c:v>
                </c:pt>
                <c:pt idx="1114">
                  <c:v>20.423003890030927</c:v>
                </c:pt>
                <c:pt idx="1115">
                  <c:v>20.431299270082516</c:v>
                </c:pt>
                <c:pt idx="1116">
                  <c:v>20.399672803577612</c:v>
                </c:pt>
                <c:pt idx="1117">
                  <c:v>20.400174257114426</c:v>
                </c:pt>
                <c:pt idx="1118">
                  <c:v>20.401448150493881</c:v>
                </c:pt>
                <c:pt idx="1119">
                  <c:v>20.410647967404149</c:v>
                </c:pt>
                <c:pt idx="1120">
                  <c:v>20.43556473393296</c:v>
                </c:pt>
                <c:pt idx="1121">
                  <c:v>20.426587580876493</c:v>
                </c:pt>
                <c:pt idx="1122">
                  <c:v>20.408195642301042</c:v>
                </c:pt>
                <c:pt idx="1123">
                  <c:v>20.405806158760779</c:v>
                </c:pt>
                <c:pt idx="1124">
                  <c:v>20.420028695738758</c:v>
                </c:pt>
                <c:pt idx="1125">
                  <c:v>20.437009831100713</c:v>
                </c:pt>
                <c:pt idx="1126">
                  <c:v>20.444870391425425</c:v>
                </c:pt>
                <c:pt idx="1127">
                  <c:v>20.425948870515352</c:v>
                </c:pt>
                <c:pt idx="1128">
                  <c:v>20.405010545954575</c:v>
                </c:pt>
                <c:pt idx="1129">
                  <c:v>20.40343448530696</c:v>
                </c:pt>
                <c:pt idx="1130">
                  <c:v>20.403364146439852</c:v>
                </c:pt>
                <c:pt idx="1131">
                  <c:v>20.409393844788131</c:v>
                </c:pt>
                <c:pt idx="1132">
                  <c:v>20.388476903868458</c:v>
                </c:pt>
                <c:pt idx="1133">
                  <c:v>20.366158038137254</c:v>
                </c:pt>
                <c:pt idx="1134">
                  <c:v>20.372724367826361</c:v>
                </c:pt>
                <c:pt idx="1135">
                  <c:v>20.368941745282545</c:v>
                </c:pt>
                <c:pt idx="1136">
                  <c:v>20.389892505712528</c:v>
                </c:pt>
                <c:pt idx="1137">
                  <c:v>20.391682829390788</c:v>
                </c:pt>
                <c:pt idx="1138">
                  <c:v>20.369765139149177</c:v>
                </c:pt>
                <c:pt idx="1139">
                  <c:v>20.350748040172565</c:v>
                </c:pt>
                <c:pt idx="1140">
                  <c:v>20.349140590204275</c:v>
                </c:pt>
                <c:pt idx="1141">
                  <c:v>20.350986818002713</c:v>
                </c:pt>
                <c:pt idx="1142">
                  <c:v>20.361511621020231</c:v>
                </c:pt>
                <c:pt idx="1143">
                  <c:v>20.365665417124298</c:v>
                </c:pt>
                <c:pt idx="1144">
                  <c:v>20.334722526207315</c:v>
                </c:pt>
                <c:pt idx="1145">
                  <c:v>20.328875978444547</c:v>
                </c:pt>
                <c:pt idx="1146">
                  <c:v>20.338290777146764</c:v>
                </c:pt>
                <c:pt idx="1147">
                  <c:v>20.344065833579425</c:v>
                </c:pt>
                <c:pt idx="1148">
                  <c:v>20.365715307544921</c:v>
                </c:pt>
                <c:pt idx="1149">
                  <c:v>20.343379117915386</c:v>
                </c:pt>
                <c:pt idx="1150">
                  <c:v>20.32946530506802</c:v>
                </c:pt>
                <c:pt idx="1151">
                  <c:v>20.32677528764874</c:v>
                </c:pt>
                <c:pt idx="1152">
                  <c:v>20.335660410338541</c:v>
                </c:pt>
                <c:pt idx="1153">
                  <c:v>20.345764601745085</c:v>
                </c:pt>
                <c:pt idx="1154">
                  <c:v>20.353149726891495</c:v>
                </c:pt>
                <c:pt idx="1155">
                  <c:v>20.333800153391564</c:v>
                </c:pt>
                <c:pt idx="1156">
                  <c:v>20.319032963398076</c:v>
                </c:pt>
                <c:pt idx="1157">
                  <c:v>20.318996218754418</c:v>
                </c:pt>
                <c:pt idx="1158">
                  <c:v>20.321582651342361</c:v>
                </c:pt>
                <c:pt idx="1159">
                  <c:v>20.338688451751025</c:v>
                </c:pt>
                <c:pt idx="1160">
                  <c:v>20.323424514605776</c:v>
                </c:pt>
                <c:pt idx="1161">
                  <c:v>20.309333676429667</c:v>
                </c:pt>
                <c:pt idx="1162">
                  <c:v>20.308334376874964</c:v>
                </c:pt>
                <c:pt idx="1163">
                  <c:v>20.308287178952249</c:v>
                </c:pt>
                <c:pt idx="1164">
                  <c:v>20.31907374378039</c:v>
                </c:pt>
                <c:pt idx="1165">
                  <c:v>20.339483186894363</c:v>
                </c:pt>
                <c:pt idx="1166">
                  <c:v>20.318286044041454</c:v>
                </c:pt>
                <c:pt idx="1167">
                  <c:v>20.308714061887748</c:v>
                </c:pt>
                <c:pt idx="1168">
                  <c:v>20.304988280365041</c:v>
                </c:pt>
                <c:pt idx="1169">
                  <c:v>20.324513924389098</c:v>
                </c:pt>
                <c:pt idx="1170">
                  <c:v>20.327806749389332</c:v>
                </c:pt>
                <c:pt idx="1171">
                  <c:v>20.342772914294919</c:v>
                </c:pt>
                <c:pt idx="1172">
                  <c:v>20.320340583713524</c:v>
                </c:pt>
                <c:pt idx="1173">
                  <c:v>20.308088886175543</c:v>
                </c:pt>
                <c:pt idx="1174">
                  <c:v>20.312676061348384</c:v>
                </c:pt>
                <c:pt idx="1175">
                  <c:v>20.316884644716641</c:v>
                </c:pt>
                <c:pt idx="1176">
                  <c:v>20.323466873591581</c:v>
                </c:pt>
                <c:pt idx="1177">
                  <c:v>20.325414676098635</c:v>
                </c:pt>
                <c:pt idx="1178">
                  <c:v>20.313066783159265</c:v>
                </c:pt>
                <c:pt idx="1179">
                  <c:v>20.313514516343901</c:v>
                </c:pt>
                <c:pt idx="1180">
                  <c:v>20.315173264754105</c:v>
                </c:pt>
                <c:pt idx="1181">
                  <c:v>20.332753975288298</c:v>
                </c:pt>
                <c:pt idx="1182">
                  <c:v>20.347787195605655</c:v>
                </c:pt>
                <c:pt idx="1183">
                  <c:v>20.334905712529391</c:v>
                </c:pt>
                <c:pt idx="1184">
                  <c:v>20.313197014551132</c:v>
                </c:pt>
                <c:pt idx="1185">
                  <c:v>20.3186615183368</c:v>
                </c:pt>
                <c:pt idx="1186">
                  <c:v>20.323242378361332</c:v>
                </c:pt>
                <c:pt idx="1187">
                  <c:v>20.336287292509446</c:v>
                </c:pt>
                <c:pt idx="1188">
                  <c:v>20.348680391639729</c:v>
                </c:pt>
                <c:pt idx="1189">
                  <c:v>20.312799780031579</c:v>
                </c:pt>
                <c:pt idx="1190">
                  <c:v>20.311779984017182</c:v>
                </c:pt>
                <c:pt idx="1191">
                  <c:v>20.307148699188772</c:v>
                </c:pt>
                <c:pt idx="1192">
                  <c:v>20.31342024907643</c:v>
                </c:pt>
                <c:pt idx="1193">
                  <c:v>20.345181032054008</c:v>
                </c:pt>
                <c:pt idx="1194">
                  <c:v>20.322234497900901</c:v>
                </c:pt>
                <c:pt idx="1195">
                  <c:v>20.305372200650712</c:v>
                </c:pt>
                <c:pt idx="1196">
                  <c:v>20.298603005693156</c:v>
                </c:pt>
                <c:pt idx="1197">
                  <c:v>20.300638905499532</c:v>
                </c:pt>
                <c:pt idx="1198">
                  <c:v>20.30789321970698</c:v>
                </c:pt>
                <c:pt idx="1199">
                  <c:v>20.314338744112415</c:v>
                </c:pt>
                <c:pt idx="1200">
                  <c:v>20.284391063591173</c:v>
                </c:pt>
                <c:pt idx="1201">
                  <c:v>20.265780543607868</c:v>
                </c:pt>
                <c:pt idx="1202">
                  <c:v>20.266851326309425</c:v>
                </c:pt>
                <c:pt idx="1203">
                  <c:v>20.271774062065663</c:v>
                </c:pt>
                <c:pt idx="1204">
                  <c:v>20.291469784326921</c:v>
                </c:pt>
                <c:pt idx="1205">
                  <c:v>20.27764124961864</c:v>
                </c:pt>
                <c:pt idx="1206">
                  <c:v>20.256402498227523</c:v>
                </c:pt>
                <c:pt idx="1207">
                  <c:v>20.247519375674809</c:v>
                </c:pt>
                <c:pt idx="1208">
                  <c:v>20.249280143120565</c:v>
                </c:pt>
                <c:pt idx="1209">
                  <c:v>20.257278542480115</c:v>
                </c:pt>
                <c:pt idx="1210">
                  <c:v>20.264367522842793</c:v>
                </c:pt>
                <c:pt idx="1211">
                  <c:v>20.24833759785292</c:v>
                </c:pt>
                <c:pt idx="1212">
                  <c:v>20.23830784776543</c:v>
                </c:pt>
                <c:pt idx="1213">
                  <c:v>20.240171693221555</c:v>
                </c:pt>
                <c:pt idx="1214">
                  <c:v>20.250273759152755</c:v>
                </c:pt>
                <c:pt idx="1215">
                  <c:v>20.270717867621777</c:v>
                </c:pt>
                <c:pt idx="1216">
                  <c:v>20.289218270350155</c:v>
                </c:pt>
                <c:pt idx="1217">
                  <c:v>20.245166277443793</c:v>
                </c:pt>
                <c:pt idx="1218">
                  <c:v>20.225074803673483</c:v>
                </c:pt>
                <c:pt idx="1219">
                  <c:v>20.222434384246537</c:v>
                </c:pt>
                <c:pt idx="1220">
                  <c:v>20.237578029950047</c:v>
                </c:pt>
                <c:pt idx="1221">
                  <c:v>20.245376556043215</c:v>
                </c:pt>
                <c:pt idx="1222">
                  <c:v>20.229374506326238</c:v>
                </c:pt>
                <c:pt idx="1223">
                  <c:v>20.211372989620177</c:v>
                </c:pt>
                <c:pt idx="1224">
                  <c:v>20.21890121845475</c:v>
                </c:pt>
                <c:pt idx="1225">
                  <c:v>20.225843203220283</c:v>
                </c:pt>
                <c:pt idx="1226">
                  <c:v>20.228591653740345</c:v>
                </c:pt>
                <c:pt idx="1227">
                  <c:v>20.242935986667312</c:v>
                </c:pt>
                <c:pt idx="1228">
                  <c:v>20.243276320551409</c:v>
                </c:pt>
                <c:pt idx="1229">
                  <c:v>20.220125268322082</c:v>
                </c:pt>
                <c:pt idx="1230">
                  <c:v>20.223779821637226</c:v>
                </c:pt>
                <c:pt idx="1231">
                  <c:v>20.229802409902895</c:v>
                </c:pt>
                <c:pt idx="1232">
                  <c:v>20.23547017986871</c:v>
                </c:pt>
                <c:pt idx="1233">
                  <c:v>20.264141921074227</c:v>
                </c:pt>
                <c:pt idx="1234">
                  <c:v>20.270855746560478</c:v>
                </c:pt>
                <c:pt idx="1235">
                  <c:v>20.294877670989315</c:v>
                </c:pt>
                <c:pt idx="1236">
                  <c:v>20.318065012434793</c:v>
                </c:pt>
                <c:pt idx="1237">
                  <c:v>20.386700234712777</c:v>
                </c:pt>
                <c:pt idx="1238">
                  <c:v>20.403642610365576</c:v>
                </c:pt>
                <c:pt idx="1239">
                  <c:v>20.420776060534415</c:v>
                </c:pt>
                <c:pt idx="1240">
                  <c:v>20.445701416531715</c:v>
                </c:pt>
                <c:pt idx="1241">
                  <c:v>20.509157915781991</c:v>
                </c:pt>
                <c:pt idx="1242">
                  <c:v>20.544784180840448</c:v>
                </c:pt>
                <c:pt idx="1243">
                  <c:v>20.572065907126859</c:v>
                </c:pt>
                <c:pt idx="1244">
                  <c:v>20.611424166999033</c:v>
                </c:pt>
                <c:pt idx="1245">
                  <c:v>20.681733652265521</c:v>
                </c:pt>
                <c:pt idx="1246">
                  <c:v>20.722326698363631</c:v>
                </c:pt>
                <c:pt idx="1247">
                  <c:v>20.766552566885231</c:v>
                </c:pt>
                <c:pt idx="1248">
                  <c:v>20.814825614552753</c:v>
                </c:pt>
                <c:pt idx="1249">
                  <c:v>20.919815118384136</c:v>
                </c:pt>
                <c:pt idx="1250">
                  <c:v>20.982256857415621</c:v>
                </c:pt>
                <c:pt idx="1251">
                  <c:v>21.030417376761456</c:v>
                </c:pt>
                <c:pt idx="1252">
                  <c:v>21.075981179958809</c:v>
                </c:pt>
                <c:pt idx="1253">
                  <c:v>21.197678632818999</c:v>
                </c:pt>
                <c:pt idx="1254">
                  <c:v>21.262873661083304</c:v>
                </c:pt>
                <c:pt idx="1255">
                  <c:v>21.325283657419142</c:v>
                </c:pt>
                <c:pt idx="1256">
                  <c:v>21.386728691321281</c:v>
                </c:pt>
                <c:pt idx="1257">
                  <c:v>21.496016138151006</c:v>
                </c:pt>
                <c:pt idx="1258">
                  <c:v>21.556807967101591</c:v>
                </c:pt>
                <c:pt idx="1259">
                  <c:v>21.626157801833337</c:v>
                </c:pt>
                <c:pt idx="1260">
                  <c:v>21.677064641196935</c:v>
                </c:pt>
                <c:pt idx="1261">
                  <c:v>21.800482902330224</c:v>
                </c:pt>
                <c:pt idx="1262">
                  <c:v>21.865815447676717</c:v>
                </c:pt>
                <c:pt idx="1263">
                  <c:v>21.931392681135968</c:v>
                </c:pt>
                <c:pt idx="1264">
                  <c:v>21.99325885962314</c:v>
                </c:pt>
                <c:pt idx="1265">
                  <c:v>22.113539251527506</c:v>
                </c:pt>
                <c:pt idx="1266">
                  <c:v>22.17661050828967</c:v>
                </c:pt>
                <c:pt idx="1267">
                  <c:v>22.23481108294969</c:v>
                </c:pt>
                <c:pt idx="1268">
                  <c:v>22.299656782689148</c:v>
                </c:pt>
                <c:pt idx="1269">
                  <c:v>22.41566715905229</c:v>
                </c:pt>
                <c:pt idx="1270">
                  <c:v>22.480606624737511</c:v>
                </c:pt>
                <c:pt idx="1271">
                  <c:v>22.547708671858203</c:v>
                </c:pt>
                <c:pt idx="1272">
                  <c:v>22.598804688169615</c:v>
                </c:pt>
                <c:pt idx="1273">
                  <c:v>22.726926595526947</c:v>
                </c:pt>
                <c:pt idx="1274">
                  <c:v>22.777845612449227</c:v>
                </c:pt>
                <c:pt idx="1275">
                  <c:v>22.8422166305796</c:v>
                </c:pt>
                <c:pt idx="1276">
                  <c:v>22.905967008161831</c:v>
                </c:pt>
                <c:pt idx="1277">
                  <c:v>23.015637281058012</c:v>
                </c:pt>
                <c:pt idx="1278">
                  <c:v>23.079342436803486</c:v>
                </c:pt>
                <c:pt idx="1279">
                  <c:v>23.133212176355158</c:v>
                </c:pt>
                <c:pt idx="1280">
                  <c:v>23.1938020293127</c:v>
                </c:pt>
                <c:pt idx="1281">
                  <c:v>23.299149081300534</c:v>
                </c:pt>
                <c:pt idx="1282">
                  <c:v>23.364443878404394</c:v>
                </c:pt>
                <c:pt idx="1283">
                  <c:v>23.423364860366938</c:v>
                </c:pt>
                <c:pt idx="1284">
                  <c:v>23.486738960885525</c:v>
                </c:pt>
                <c:pt idx="1285">
                  <c:v>23.536400201567147</c:v>
                </c:pt>
                <c:pt idx="1286">
                  <c:v>23.648355778115437</c:v>
                </c:pt>
                <c:pt idx="1287">
                  <c:v>23.704117612583019</c:v>
                </c:pt>
                <c:pt idx="1288">
                  <c:v>23.762946178347661</c:v>
                </c:pt>
                <c:pt idx="1289">
                  <c:v>23.814201084866049</c:v>
                </c:pt>
                <c:pt idx="1290">
                  <c:v>23.925031381488004</c:v>
                </c:pt>
                <c:pt idx="1291">
                  <c:v>23.981764277966235</c:v>
                </c:pt>
                <c:pt idx="1292">
                  <c:v>24.036700003537895</c:v>
                </c:pt>
                <c:pt idx="1293">
                  <c:v>24.09519628964663</c:v>
                </c:pt>
                <c:pt idx="1294">
                  <c:v>24.20470505639345</c:v>
                </c:pt>
                <c:pt idx="1295">
                  <c:v>24.247092502761845</c:v>
                </c:pt>
                <c:pt idx="1296">
                  <c:v>24.310511993126184</c:v>
                </c:pt>
                <c:pt idx="1297">
                  <c:v>24.354638939662351</c:v>
                </c:pt>
                <c:pt idx="1298">
                  <c:v>24.459416649502955</c:v>
                </c:pt>
                <c:pt idx="1299">
                  <c:v>24.512271482827316</c:v>
                </c:pt>
                <c:pt idx="1300">
                  <c:v>24.573877853551416</c:v>
                </c:pt>
                <c:pt idx="1301">
                  <c:v>24.616112715643972</c:v>
                </c:pt>
                <c:pt idx="1302">
                  <c:v>24.72175093706732</c:v>
                </c:pt>
                <c:pt idx="1303">
                  <c:v>24.771603159991983</c:v>
                </c:pt>
                <c:pt idx="1304">
                  <c:v>24.824191594923299</c:v>
                </c:pt>
                <c:pt idx="1305">
                  <c:v>24.871402340853372</c:v>
                </c:pt>
                <c:pt idx="1306">
                  <c:v>24.976344776610141</c:v>
                </c:pt>
                <c:pt idx="1307">
                  <c:v>25.026623114902527</c:v>
                </c:pt>
                <c:pt idx="1308">
                  <c:v>25.074916970648772</c:v>
                </c:pt>
                <c:pt idx="1309">
                  <c:v>25.130937961125547</c:v>
                </c:pt>
                <c:pt idx="1310">
                  <c:v>25.234214426308789</c:v>
                </c:pt>
                <c:pt idx="1311">
                  <c:v>25.281114823731691</c:v>
                </c:pt>
                <c:pt idx="1312">
                  <c:v>25.327789033484692</c:v>
                </c:pt>
                <c:pt idx="1313">
                  <c:v>25.382996529257305</c:v>
                </c:pt>
                <c:pt idx="1314">
                  <c:v>25.467433189806016</c:v>
                </c:pt>
                <c:pt idx="1315">
                  <c:v>25.525785657865782</c:v>
                </c:pt>
                <c:pt idx="1316">
                  <c:v>25.56303579717386</c:v>
                </c:pt>
                <c:pt idx="1317">
                  <c:v>25.618714226589077</c:v>
                </c:pt>
                <c:pt idx="1318">
                  <c:v>25.710395970224283</c:v>
                </c:pt>
                <c:pt idx="1319">
                  <c:v>25.754387395914861</c:v>
                </c:pt>
                <c:pt idx="1320">
                  <c:v>25.806412148977145</c:v>
                </c:pt>
                <c:pt idx="1321">
                  <c:v>25.845049168622651</c:v>
                </c:pt>
                <c:pt idx="1322">
                  <c:v>25.952298077289427</c:v>
                </c:pt>
                <c:pt idx="1323">
                  <c:v>25.982756188818506</c:v>
                </c:pt>
                <c:pt idx="1324">
                  <c:v>26.045034206221509</c:v>
                </c:pt>
                <c:pt idx="1325">
                  <c:v>26.085144005288619</c:v>
                </c:pt>
                <c:pt idx="1326">
                  <c:v>26.185822903057485</c:v>
                </c:pt>
                <c:pt idx="1327">
                  <c:v>26.223050479747862</c:v>
                </c:pt>
                <c:pt idx="1328">
                  <c:v>26.265242690224895</c:v>
                </c:pt>
                <c:pt idx="1329">
                  <c:v>26.304797135649423</c:v>
                </c:pt>
                <c:pt idx="1330">
                  <c:v>26.391990611411593</c:v>
                </c:pt>
                <c:pt idx="1331">
                  <c:v>26.436062637356507</c:v>
                </c:pt>
                <c:pt idx="1332">
                  <c:v>26.483903962443435</c:v>
                </c:pt>
                <c:pt idx="1333">
                  <c:v>26.529302848820492</c:v>
                </c:pt>
                <c:pt idx="1334">
                  <c:v>26.614832119184641</c:v>
                </c:pt>
                <c:pt idx="1335">
                  <c:v>26.674292125441326</c:v>
                </c:pt>
                <c:pt idx="1336">
                  <c:v>26.714140121823739</c:v>
                </c:pt>
                <c:pt idx="1337">
                  <c:v>26.759084739336906</c:v>
                </c:pt>
                <c:pt idx="1338">
                  <c:v>26.840485643941719</c:v>
                </c:pt>
                <c:pt idx="1339">
                  <c:v>26.890337956621742</c:v>
                </c:pt>
                <c:pt idx="1340">
                  <c:v>26.930197604904755</c:v>
                </c:pt>
                <c:pt idx="1341">
                  <c:v>26.959340066344637</c:v>
                </c:pt>
                <c:pt idx="1342">
                  <c:v>27.05120012407113</c:v>
                </c:pt>
                <c:pt idx="1343">
                  <c:v>27.089087852912016</c:v>
                </c:pt>
                <c:pt idx="1344">
                  <c:v>27.130191936470538</c:v>
                </c:pt>
                <c:pt idx="1345">
                  <c:v>27.17322813750436</c:v>
                </c:pt>
                <c:pt idx="1346">
                  <c:v>27.259042956443949</c:v>
                </c:pt>
                <c:pt idx="1347">
                  <c:v>27.298915775016695</c:v>
                </c:pt>
                <c:pt idx="1348">
                  <c:v>27.339596318007914</c:v>
                </c:pt>
                <c:pt idx="1349">
                  <c:v>27.379892395274204</c:v>
                </c:pt>
                <c:pt idx="1350">
                  <c:v>27.458748780281425</c:v>
                </c:pt>
                <c:pt idx="1351">
                  <c:v>27.512240934204414</c:v>
                </c:pt>
                <c:pt idx="1352">
                  <c:v>27.547038934954998</c:v>
                </c:pt>
                <c:pt idx="1353">
                  <c:v>27.586159180973418</c:v>
                </c:pt>
                <c:pt idx="1354">
                  <c:v>27.661276306001014</c:v>
                </c:pt>
                <c:pt idx="1355">
                  <c:v>27.708813465909543</c:v>
                </c:pt>
                <c:pt idx="1356">
                  <c:v>27.75209875584676</c:v>
                </c:pt>
                <c:pt idx="1357">
                  <c:v>27.801395806452348</c:v>
                </c:pt>
                <c:pt idx="1358">
                  <c:v>27.828430807074525</c:v>
                </c:pt>
                <c:pt idx="1359">
                  <c:v>27.911639110114486</c:v>
                </c:pt>
                <c:pt idx="1360">
                  <c:v>27.95461253642025</c:v>
                </c:pt>
                <c:pt idx="1361">
                  <c:v>27.991846351311615</c:v>
                </c:pt>
                <c:pt idx="1362">
                  <c:v>28.018866978164851</c:v>
                </c:pt>
                <c:pt idx="1363">
                  <c:v>28.103529707419781</c:v>
                </c:pt>
                <c:pt idx="1364">
                  <c:v>28.132105014066752</c:v>
                </c:pt>
                <c:pt idx="1365">
                  <c:v>28.184829108747572</c:v>
                </c:pt>
                <c:pt idx="1366">
                  <c:v>28.2148477102062</c:v>
                </c:pt>
                <c:pt idx="1367">
                  <c:v>28.306241665138664</c:v>
                </c:pt>
                <c:pt idx="1368">
                  <c:v>28.341793941672329</c:v>
                </c:pt>
                <c:pt idx="1369">
                  <c:v>28.37645599579983</c:v>
                </c:pt>
                <c:pt idx="1370">
                  <c:v>28.416600137298808</c:v>
                </c:pt>
                <c:pt idx="1371">
                  <c:v>28.490871831090196</c:v>
                </c:pt>
                <c:pt idx="1372">
                  <c:v>28.516361449982483</c:v>
                </c:pt>
                <c:pt idx="1373">
                  <c:v>28.570621241922765</c:v>
                </c:pt>
                <c:pt idx="1374">
                  <c:v>28.60723454104447</c:v>
                </c:pt>
                <c:pt idx="1375">
                  <c:v>28.665710907659246</c:v>
                </c:pt>
                <c:pt idx="1376">
                  <c:v>28.709768478099747</c:v>
                </c:pt>
                <c:pt idx="1377">
                  <c:v>28.743468438829638</c:v>
                </c:pt>
                <c:pt idx="1378">
                  <c:v>28.774911196639344</c:v>
                </c:pt>
                <c:pt idx="1379">
                  <c:v>28.8542399629955</c:v>
                </c:pt>
                <c:pt idx="1380">
                  <c:v>28.905552874187762</c:v>
                </c:pt>
                <c:pt idx="1381">
                  <c:v>28.935261665889627</c:v>
                </c:pt>
                <c:pt idx="1382">
                  <c:v>28.969950845655674</c:v>
                </c:pt>
                <c:pt idx="1383">
                  <c:v>29.035957224674966</c:v>
                </c:pt>
                <c:pt idx="1384">
                  <c:v>29.07536346174998</c:v>
                </c:pt>
                <c:pt idx="1385">
                  <c:v>29.101992809223269</c:v>
                </c:pt>
                <c:pt idx="1386">
                  <c:v>29.135300298421122</c:v>
                </c:pt>
                <c:pt idx="1387">
                  <c:v>29.199887121597499</c:v>
                </c:pt>
                <c:pt idx="1388">
                  <c:v>29.240001081198521</c:v>
                </c:pt>
                <c:pt idx="1389">
                  <c:v>29.279035921779411</c:v>
                </c:pt>
                <c:pt idx="1390">
                  <c:v>29.319322813566913</c:v>
                </c:pt>
                <c:pt idx="1391">
                  <c:v>29.393880543890461</c:v>
                </c:pt>
                <c:pt idx="1392">
                  <c:v>29.433098919306062</c:v>
                </c:pt>
                <c:pt idx="1393">
                  <c:v>29.471204548200163</c:v>
                </c:pt>
                <c:pt idx="1394">
                  <c:v>29.503560717742104</c:v>
                </c:pt>
                <c:pt idx="1395">
                  <c:v>29.571776708262249</c:v>
                </c:pt>
                <c:pt idx="1396">
                  <c:v>29.607559286787392</c:v>
                </c:pt>
                <c:pt idx="1397">
                  <c:v>29.631808848064281</c:v>
                </c:pt>
                <c:pt idx="1398">
                  <c:v>29.676563404937511</c:v>
                </c:pt>
                <c:pt idx="1399">
                  <c:v>29.692107716293989</c:v>
                </c:pt>
                <c:pt idx="1400">
                  <c:v>29.762403970482097</c:v>
                </c:pt>
                <c:pt idx="1401">
                  <c:v>29.794554569624808</c:v>
                </c:pt>
                <c:pt idx="1402">
                  <c:v>29.83883233745992</c:v>
                </c:pt>
                <c:pt idx="1403">
                  <c:v>29.872241247944302</c:v>
                </c:pt>
                <c:pt idx="1404">
                  <c:v>29.938148387419218</c:v>
                </c:pt>
                <c:pt idx="1405">
                  <c:v>29.966545793344181</c:v>
                </c:pt>
                <c:pt idx="1406">
                  <c:v>30.000988832483756</c:v>
                </c:pt>
                <c:pt idx="1407">
                  <c:v>30.042152032571039</c:v>
                </c:pt>
                <c:pt idx="1408">
                  <c:v>30.102899555144489</c:v>
                </c:pt>
                <c:pt idx="1409">
                  <c:v>30.135320249046259</c:v>
                </c:pt>
                <c:pt idx="1410">
                  <c:v>30.17575606517363</c:v>
                </c:pt>
                <c:pt idx="1411">
                  <c:v>30.188252692283044</c:v>
                </c:pt>
                <c:pt idx="1412">
                  <c:v>30.265222319129819</c:v>
                </c:pt>
                <c:pt idx="1413">
                  <c:v>30.299553580765817</c:v>
                </c:pt>
                <c:pt idx="1414">
                  <c:v>30.316656236659185</c:v>
                </c:pt>
                <c:pt idx="1415">
                  <c:v>30.356540721850905</c:v>
                </c:pt>
                <c:pt idx="1416">
                  <c:v>30.428903826614743</c:v>
                </c:pt>
                <c:pt idx="1417">
                  <c:v>30.452715378915315</c:v>
                </c:pt>
                <c:pt idx="1418">
                  <c:v>30.484480735635941</c:v>
                </c:pt>
                <c:pt idx="1419">
                  <c:v>30.531378890682802</c:v>
                </c:pt>
                <c:pt idx="1420">
                  <c:v>30.589530725044042</c:v>
                </c:pt>
                <c:pt idx="1421">
                  <c:v>30.626612110182137</c:v>
                </c:pt>
                <c:pt idx="1422">
                  <c:v>30.64357665009463</c:v>
                </c:pt>
                <c:pt idx="1423">
                  <c:v>30.669816134608524</c:v>
                </c:pt>
                <c:pt idx="1424">
                  <c:v>30.736802128124026</c:v>
                </c:pt>
                <c:pt idx="1425">
                  <c:v>30.766813197658834</c:v>
                </c:pt>
                <c:pt idx="1426">
                  <c:v>30.800975070706301</c:v>
                </c:pt>
                <c:pt idx="1427">
                  <c:v>30.835108531982215</c:v>
                </c:pt>
                <c:pt idx="1428">
                  <c:v>30.90774893165343</c:v>
                </c:pt>
                <c:pt idx="1429">
                  <c:v>30.928863110940583</c:v>
                </c:pt>
                <c:pt idx="1430">
                  <c:v>30.976895884602385</c:v>
                </c:pt>
                <c:pt idx="1431">
                  <c:v>30.990852340098087</c:v>
                </c:pt>
                <c:pt idx="1432">
                  <c:v>31.062457081877071</c:v>
                </c:pt>
                <c:pt idx="1433">
                  <c:v>31.074335635064401</c:v>
                </c:pt>
                <c:pt idx="1434">
                  <c:v>31.118888490006469</c:v>
                </c:pt>
                <c:pt idx="1435">
                  <c:v>31.148178161634831</c:v>
                </c:pt>
                <c:pt idx="1436">
                  <c:v>31.196438230547216</c:v>
                </c:pt>
                <c:pt idx="1437">
                  <c:v>31.232257681603528</c:v>
                </c:pt>
                <c:pt idx="1438">
                  <c:v>31.257501513600687</c:v>
                </c:pt>
                <c:pt idx="1439">
                  <c:v>31.297147801392029</c:v>
                </c:pt>
                <c:pt idx="1440">
                  <c:v>31.348897074849162</c:v>
                </c:pt>
                <c:pt idx="1441">
                  <c:v>31.379898423885095</c:v>
                </c:pt>
                <c:pt idx="1442">
                  <c:v>31.408111192517921</c:v>
                </c:pt>
                <c:pt idx="1443">
                  <c:v>31.433705355672359</c:v>
                </c:pt>
                <c:pt idx="1444">
                  <c:v>31.497722824470642</c:v>
                </c:pt>
                <c:pt idx="1445">
                  <c:v>31.537763093206976</c:v>
                </c:pt>
                <c:pt idx="1446">
                  <c:v>31.555322161445972</c:v>
                </c:pt>
                <c:pt idx="1447">
                  <c:v>31.589230157116205</c:v>
                </c:pt>
                <c:pt idx="1448">
                  <c:v>31.641832367801584</c:v>
                </c:pt>
                <c:pt idx="1449">
                  <c:v>31.675857987584962</c:v>
                </c:pt>
                <c:pt idx="1450">
                  <c:v>31.71409582588889</c:v>
                </c:pt>
                <c:pt idx="1451">
                  <c:v>31.733198014556478</c:v>
                </c:pt>
                <c:pt idx="1452">
                  <c:v>31.803914370122413</c:v>
                </c:pt>
                <c:pt idx="1453">
                  <c:v>31.832623654469415</c:v>
                </c:pt>
                <c:pt idx="1454">
                  <c:v>31.852957429093294</c:v>
                </c:pt>
                <c:pt idx="1455">
                  <c:v>31.886442998900165</c:v>
                </c:pt>
                <c:pt idx="1456">
                  <c:v>31.944341580327801</c:v>
                </c:pt>
                <c:pt idx="1457">
                  <c:v>31.956201200229401</c:v>
                </c:pt>
                <c:pt idx="1458">
                  <c:v>31.983949043522728</c:v>
                </c:pt>
                <c:pt idx="1459">
                  <c:v>32.018052138153919</c:v>
                </c:pt>
                <c:pt idx="1460">
                  <c:v>32.076631739046306</c:v>
                </c:pt>
                <c:pt idx="1461">
                  <c:v>32.112066120368993</c:v>
                </c:pt>
                <c:pt idx="1462">
                  <c:v>32.126020670350755</c:v>
                </c:pt>
                <c:pt idx="1463">
                  <c:v>32.16077386873701</c:v>
                </c:pt>
                <c:pt idx="1464">
                  <c:v>32.18885727829533</c:v>
                </c:pt>
                <c:pt idx="1465">
                  <c:v>32.240882576852968</c:v>
                </c:pt>
                <c:pt idx="1466">
                  <c:v>32.280060591255648</c:v>
                </c:pt>
                <c:pt idx="1467">
                  <c:v>32.300318058943432</c:v>
                </c:pt>
                <c:pt idx="1468">
                  <c:v>32.336104229740016</c:v>
                </c:pt>
                <c:pt idx="1469">
                  <c:v>32.393131493220537</c:v>
                </c:pt>
                <c:pt idx="1470">
                  <c:v>32.425602422791385</c:v>
                </c:pt>
                <c:pt idx="1471">
                  <c:v>32.436654413117481</c:v>
                </c:pt>
                <c:pt idx="1472">
                  <c:v>32.473460820272891</c:v>
                </c:pt>
                <c:pt idx="1473">
                  <c:v>32.518669098003954</c:v>
                </c:pt>
                <c:pt idx="1474">
                  <c:v>32.541929761899411</c:v>
                </c:pt>
                <c:pt idx="1475">
                  <c:v>32.577814845324937</c:v>
                </c:pt>
                <c:pt idx="1476">
                  <c:v>32.613623395311706</c:v>
                </c:pt>
                <c:pt idx="1477">
                  <c:v>32.663546861079936</c:v>
                </c:pt>
                <c:pt idx="1478">
                  <c:v>32.698090772333131</c:v>
                </c:pt>
                <c:pt idx="1479">
                  <c:v>32.725501118023629</c:v>
                </c:pt>
                <c:pt idx="1480">
                  <c:v>32.752319042473431</c:v>
                </c:pt>
                <c:pt idx="1481">
                  <c:v>32.807891001801636</c:v>
                </c:pt>
                <c:pt idx="1482">
                  <c:v>32.832197942184422</c:v>
                </c:pt>
                <c:pt idx="1483">
                  <c:v>32.85663683107704</c:v>
                </c:pt>
                <c:pt idx="1484">
                  <c:v>32.865041463681521</c:v>
                </c:pt>
                <c:pt idx="1485">
                  <c:v>32.922979582756838</c:v>
                </c:pt>
                <c:pt idx="1486">
                  <c:v>32.951913604335203</c:v>
                </c:pt>
                <c:pt idx="1487">
                  <c:v>32.977709621877537</c:v>
                </c:pt>
                <c:pt idx="1488">
                  <c:v>33.009420100633719</c:v>
                </c:pt>
                <c:pt idx="1489">
                  <c:v>33.07426719389963</c:v>
                </c:pt>
                <c:pt idx="1490">
                  <c:v>33.096668514357162</c:v>
                </c:pt>
                <c:pt idx="1491">
                  <c:v>33.106596860491237</c:v>
                </c:pt>
                <c:pt idx="1492">
                  <c:v>33.146448724875214</c:v>
                </c:pt>
                <c:pt idx="1493">
                  <c:v>33.193818353806819</c:v>
                </c:pt>
                <c:pt idx="1494">
                  <c:v>33.227156691142724</c:v>
                </c:pt>
                <c:pt idx="1495">
                  <c:v>33.265181143690711</c:v>
                </c:pt>
                <c:pt idx="1496">
                  <c:v>33.275424165227676</c:v>
                </c:pt>
                <c:pt idx="1497">
                  <c:v>33.331277802346591</c:v>
                </c:pt>
                <c:pt idx="1498">
                  <c:v>33.349147956248387</c:v>
                </c:pt>
                <c:pt idx="1499">
                  <c:v>33.381501556317701</c:v>
                </c:pt>
                <c:pt idx="1500">
                  <c:v>33.397992983874758</c:v>
                </c:pt>
                <c:pt idx="1501">
                  <c:v>33.456450272065808</c:v>
                </c:pt>
                <c:pt idx="1502">
                  <c:v>33.479298662236488</c:v>
                </c:pt>
                <c:pt idx="1503">
                  <c:v>33.496379886423469</c:v>
                </c:pt>
                <c:pt idx="1504">
                  <c:v>33.530297716864126</c:v>
                </c:pt>
                <c:pt idx="1505">
                  <c:v>33.574354883551166</c:v>
                </c:pt>
                <c:pt idx="1506">
                  <c:v>33.612186056312794</c:v>
                </c:pt>
                <c:pt idx="1507">
                  <c:v>33.648404593250774</c:v>
                </c:pt>
                <c:pt idx="1508">
                  <c:v>33.656403400495847</c:v>
                </c:pt>
                <c:pt idx="1509">
                  <c:v>33.718302138864431</c:v>
                </c:pt>
                <c:pt idx="1510">
                  <c:v>33.729346409718005</c:v>
                </c:pt>
                <c:pt idx="1511">
                  <c:v>33.762711779331028</c:v>
                </c:pt>
                <c:pt idx="1512">
                  <c:v>33.782228501697375</c:v>
                </c:pt>
                <c:pt idx="1513">
                  <c:v>33.827604293173422</c:v>
                </c:pt>
                <c:pt idx="1514">
                  <c:v>33.853761414766922</c:v>
                </c:pt>
                <c:pt idx="1515">
                  <c:v>33.885587723677943</c:v>
                </c:pt>
                <c:pt idx="1516">
                  <c:v>33.912743236284456</c:v>
                </c:pt>
                <c:pt idx="1517">
                  <c:v>33.966995868840328</c:v>
                </c:pt>
                <c:pt idx="1518">
                  <c:v>33.991001330454836</c:v>
                </c:pt>
                <c:pt idx="1519">
                  <c:v>34.012577479363046</c:v>
                </c:pt>
                <c:pt idx="1520">
                  <c:v>34.047943799752787</c:v>
                </c:pt>
                <c:pt idx="1521">
                  <c:v>34.096645997394248</c:v>
                </c:pt>
                <c:pt idx="1522">
                  <c:v>34.10210956114318</c:v>
                </c:pt>
                <c:pt idx="1523">
                  <c:v>34.136272719769693</c:v>
                </c:pt>
                <c:pt idx="1524">
                  <c:v>34.156192328322675</c:v>
                </c:pt>
                <c:pt idx="1525">
                  <c:v>34.198390632707969</c:v>
                </c:pt>
                <c:pt idx="1526">
                  <c:v>34.228754919757193</c:v>
                </c:pt>
                <c:pt idx="1527">
                  <c:v>34.256532405226125</c:v>
                </c:pt>
                <c:pt idx="1528">
                  <c:v>34.289468890503656</c:v>
                </c:pt>
                <c:pt idx="1529">
                  <c:v>34.34291779140942</c:v>
                </c:pt>
                <c:pt idx="1530">
                  <c:v>34.359569002504173</c:v>
                </c:pt>
                <c:pt idx="1531">
                  <c:v>34.388759186503492</c:v>
                </c:pt>
                <c:pt idx="1532">
                  <c:v>34.390688790350836</c:v>
                </c:pt>
                <c:pt idx="1533">
                  <c:v>34.4519398961679</c:v>
                </c:pt>
                <c:pt idx="1534">
                  <c:v>34.468359373103112</c:v>
                </c:pt>
                <c:pt idx="1535">
                  <c:v>34.488457628836727</c:v>
                </c:pt>
                <c:pt idx="1536">
                  <c:v>34.518911173518674</c:v>
                </c:pt>
                <c:pt idx="1537">
                  <c:v>34.556988717334562</c:v>
                </c:pt>
                <c:pt idx="1538">
                  <c:v>34.579870133677545</c:v>
                </c:pt>
                <c:pt idx="1539">
                  <c:v>34.613458137740167</c:v>
                </c:pt>
                <c:pt idx="1540">
                  <c:v>34.631329176988658</c:v>
                </c:pt>
                <c:pt idx="1541">
                  <c:v>34.676461530806776</c:v>
                </c:pt>
                <c:pt idx="1542">
                  <c:v>34.703389175425826</c:v>
                </c:pt>
                <c:pt idx="1543">
                  <c:v>34.725697986410239</c:v>
                </c:pt>
                <c:pt idx="1544">
                  <c:v>34.763661036768198</c:v>
                </c:pt>
                <c:pt idx="1545">
                  <c:v>34.79822415054781</c:v>
                </c:pt>
                <c:pt idx="1546">
                  <c:v>34.832347620941832</c:v>
                </c:pt>
                <c:pt idx="1547">
                  <c:v>34.84901759401518</c:v>
                </c:pt>
                <c:pt idx="1548">
                  <c:v>34.87402751082773</c:v>
                </c:pt>
                <c:pt idx="1549">
                  <c:v>34.90818333350451</c:v>
                </c:pt>
                <c:pt idx="1550">
                  <c:v>34.933260164674707</c:v>
                </c:pt>
                <c:pt idx="1551">
                  <c:v>34.96078850995606</c:v>
                </c:pt>
                <c:pt idx="1552">
                  <c:v>35.002183712089575</c:v>
                </c:pt>
                <c:pt idx="1553">
                  <c:v>35.028286133017872</c:v>
                </c:pt>
                <c:pt idx="1554">
                  <c:v>35.061667320260199</c:v>
                </c:pt>
                <c:pt idx="1555">
                  <c:v>35.083659808662745</c:v>
                </c:pt>
                <c:pt idx="1556">
                  <c:v>35.10212698671279</c:v>
                </c:pt>
                <c:pt idx="1557">
                  <c:v>35.143416615438639</c:v>
                </c:pt>
                <c:pt idx="1558">
                  <c:v>35.183646529840672</c:v>
                </c:pt>
                <c:pt idx="1559">
                  <c:v>35.202042847968144</c:v>
                </c:pt>
                <c:pt idx="1560">
                  <c:v>35.226914735659179</c:v>
                </c:pt>
                <c:pt idx="1561">
                  <c:v>35.277460530121644</c:v>
                </c:pt>
                <c:pt idx="1562">
                  <c:v>35.283061936194841</c:v>
                </c:pt>
                <c:pt idx="1563">
                  <c:v>35.306993370800669</c:v>
                </c:pt>
                <c:pt idx="1564">
                  <c:v>35.355903063204366</c:v>
                </c:pt>
                <c:pt idx="1565">
                  <c:v>35.389827064168742</c:v>
                </c:pt>
                <c:pt idx="1566">
                  <c:v>35.409998263765019</c:v>
                </c:pt>
                <c:pt idx="1567">
                  <c:v>35.431076900980258</c:v>
                </c:pt>
                <c:pt idx="1568">
                  <c:v>35.465564250952724</c:v>
                </c:pt>
                <c:pt idx="1569">
                  <c:v>35.472787199448632</c:v>
                </c:pt>
                <c:pt idx="1570">
                  <c:v>35.517243900522331</c:v>
                </c:pt>
                <c:pt idx="1571">
                  <c:v>35.551343394513211</c:v>
                </c:pt>
                <c:pt idx="1572">
                  <c:v>35.561351503233226</c:v>
                </c:pt>
                <c:pt idx="1573">
                  <c:v>35.617954869352218</c:v>
                </c:pt>
                <c:pt idx="1574">
                  <c:v>35.638696790107105</c:v>
                </c:pt>
                <c:pt idx="1575">
                  <c:v>35.663115068548805</c:v>
                </c:pt>
                <c:pt idx="1576">
                  <c:v>35.686829167083928</c:v>
                </c:pt>
                <c:pt idx="1577">
                  <c:v>35.706386413573696</c:v>
                </c:pt>
                <c:pt idx="1578">
                  <c:v>35.747541136021596</c:v>
                </c:pt>
                <c:pt idx="1579">
                  <c:v>35.773783870410995</c:v>
                </c:pt>
                <c:pt idx="1580">
                  <c:v>35.786558581322467</c:v>
                </c:pt>
                <c:pt idx="1581">
                  <c:v>35.804118630967153</c:v>
                </c:pt>
                <c:pt idx="1582">
                  <c:v>35.843145325992467</c:v>
                </c:pt>
                <c:pt idx="1583">
                  <c:v>35.856305960311118</c:v>
                </c:pt>
                <c:pt idx="1584">
                  <c:v>35.884542260970576</c:v>
                </c:pt>
                <c:pt idx="1585">
                  <c:v>35.90465589057996</c:v>
                </c:pt>
                <c:pt idx="1586">
                  <c:v>35.968488906193755</c:v>
                </c:pt>
                <c:pt idx="1587">
                  <c:v>35.975959729478845</c:v>
                </c:pt>
                <c:pt idx="1588">
                  <c:v>36.017903977752638</c:v>
                </c:pt>
                <c:pt idx="1589">
                  <c:v>36.0109289846027</c:v>
                </c:pt>
                <c:pt idx="1590">
                  <c:v>36.07550919701896</c:v>
                </c:pt>
                <c:pt idx="1591">
                  <c:v>36.082498630339302</c:v>
                </c:pt>
                <c:pt idx="1592">
                  <c:v>36.130818919363549</c:v>
                </c:pt>
                <c:pt idx="1593">
                  <c:v>36.148481792552673</c:v>
                </c:pt>
                <c:pt idx="1594">
                  <c:v>36.185774659979316</c:v>
                </c:pt>
                <c:pt idx="1595">
                  <c:v>36.201456733159276</c:v>
                </c:pt>
                <c:pt idx="1596">
                  <c:v>36.209507218608621</c:v>
                </c:pt>
                <c:pt idx="1597">
                  <c:v>36.242136220770249</c:v>
                </c:pt>
                <c:pt idx="1598">
                  <c:v>36.284510283213137</c:v>
                </c:pt>
                <c:pt idx="1599">
                  <c:v>36.305241579142887</c:v>
                </c:pt>
                <c:pt idx="1600">
                  <c:v>36.341519211330336</c:v>
                </c:pt>
                <c:pt idx="1601">
                  <c:v>36.36201500201426</c:v>
                </c:pt>
                <c:pt idx="1602">
                  <c:v>36.393095484280636</c:v>
                </c:pt>
                <c:pt idx="1603">
                  <c:v>36.417486237833671</c:v>
                </c:pt>
                <c:pt idx="1604">
                  <c:v>36.438987691800321</c:v>
                </c:pt>
                <c:pt idx="1605">
                  <c:v>36.462476908093379</c:v>
                </c:pt>
                <c:pt idx="1606">
                  <c:v>36.495929408848113</c:v>
                </c:pt>
                <c:pt idx="1607">
                  <c:v>36.532633775943054</c:v>
                </c:pt>
                <c:pt idx="1608">
                  <c:v>36.546829132238003</c:v>
                </c:pt>
                <c:pt idx="1609">
                  <c:v>36.572351114281346</c:v>
                </c:pt>
                <c:pt idx="1610">
                  <c:v>36.604362485559776</c:v>
                </c:pt>
                <c:pt idx="1611">
                  <c:v>36.617062399365693</c:v>
                </c:pt>
                <c:pt idx="1612">
                  <c:v>36.651964677868676</c:v>
                </c:pt>
                <c:pt idx="1613">
                  <c:v>36.677831752142154</c:v>
                </c:pt>
                <c:pt idx="1614">
                  <c:v>36.705737127195519</c:v>
                </c:pt>
                <c:pt idx="1615">
                  <c:v>36.738682942139533</c:v>
                </c:pt>
                <c:pt idx="1616">
                  <c:v>36.754091395154347</c:v>
                </c:pt>
                <c:pt idx="1617">
                  <c:v>36.782762649873789</c:v>
                </c:pt>
                <c:pt idx="1618">
                  <c:v>36.809705389642119</c:v>
                </c:pt>
                <c:pt idx="1619">
                  <c:v>36.83678743928148</c:v>
                </c:pt>
                <c:pt idx="1620">
                  <c:v>36.846061791203127</c:v>
                </c:pt>
                <c:pt idx="1621">
                  <c:v>36.874560974923568</c:v>
                </c:pt>
                <c:pt idx="1622">
                  <c:v>36.909302493869106</c:v>
                </c:pt>
                <c:pt idx="1623">
                  <c:v>36.933564732310955</c:v>
                </c:pt>
                <c:pt idx="1624">
                  <c:v>36.965771807692619</c:v>
                </c:pt>
                <c:pt idx="1625">
                  <c:v>36.974783348143873</c:v>
                </c:pt>
                <c:pt idx="1626">
                  <c:v>37.02294672401429</c:v>
                </c:pt>
                <c:pt idx="1627">
                  <c:v>37.044299516824651</c:v>
                </c:pt>
                <c:pt idx="1628">
                  <c:v>37.061426131381637</c:v>
                </c:pt>
                <c:pt idx="1629">
                  <c:v>37.074659409513387</c:v>
                </c:pt>
                <c:pt idx="1630">
                  <c:v>37.095013059348673</c:v>
                </c:pt>
                <c:pt idx="1631">
                  <c:v>37.131662110740095</c:v>
                </c:pt>
                <c:pt idx="1632">
                  <c:v>37.16754629442687</c:v>
                </c:pt>
                <c:pt idx="1633">
                  <c:v>37.164937821562006</c:v>
                </c:pt>
                <c:pt idx="1634">
                  <c:v>37.199192633262044</c:v>
                </c:pt>
                <c:pt idx="1635">
                  <c:v>37.240428904662338</c:v>
                </c:pt>
                <c:pt idx="1636">
                  <c:v>37.255871360283479</c:v>
                </c:pt>
                <c:pt idx="1637">
                  <c:v>37.290770020227683</c:v>
                </c:pt>
                <c:pt idx="1638">
                  <c:v>37.309686051604828</c:v>
                </c:pt>
                <c:pt idx="1639">
                  <c:v>37.344042840945278</c:v>
                </c:pt>
                <c:pt idx="1640">
                  <c:v>37.363863321979025</c:v>
                </c:pt>
                <c:pt idx="1641">
                  <c:v>37.402591675276199</c:v>
                </c:pt>
                <c:pt idx="1642">
                  <c:v>37.393666137447838</c:v>
                </c:pt>
                <c:pt idx="1643">
                  <c:v>37.450032881301226</c:v>
                </c:pt>
                <c:pt idx="1644">
                  <c:v>37.455120498719054</c:v>
                </c:pt>
                <c:pt idx="1645">
                  <c:v>37.477832898617024</c:v>
                </c:pt>
                <c:pt idx="1646">
                  <c:v>37.497940374081267</c:v>
                </c:pt>
                <c:pt idx="1647">
                  <c:v>37.533829943923905</c:v>
                </c:pt>
                <c:pt idx="1648">
                  <c:v>37.557189464081986</c:v>
                </c:pt>
                <c:pt idx="1649">
                  <c:v>37.584544387164172</c:v>
                </c:pt>
                <c:pt idx="1650">
                  <c:v>37.595270343632421</c:v>
                </c:pt>
                <c:pt idx="1651">
                  <c:v>37.647610884767175</c:v>
                </c:pt>
                <c:pt idx="1652">
                  <c:v>37.652405312651524</c:v>
                </c:pt>
                <c:pt idx="1653">
                  <c:v>37.688910720698317</c:v>
                </c:pt>
                <c:pt idx="1654">
                  <c:v>37.706548323414907</c:v>
                </c:pt>
                <c:pt idx="1655">
                  <c:v>37.752909723941897</c:v>
                </c:pt>
                <c:pt idx="1656">
                  <c:v>37.750551084218515</c:v>
                </c:pt>
                <c:pt idx="1657">
                  <c:v>37.784709387254452</c:v>
                </c:pt>
                <c:pt idx="1658">
                  <c:v>37.786417915939765</c:v>
                </c:pt>
                <c:pt idx="1659">
                  <c:v>37.833829348753113</c:v>
                </c:pt>
                <c:pt idx="1660">
                  <c:v>37.849459756841583</c:v>
                </c:pt>
                <c:pt idx="1661">
                  <c:v>37.868350230864536</c:v>
                </c:pt>
                <c:pt idx="1662">
                  <c:v>37.907286538330808</c:v>
                </c:pt>
                <c:pt idx="1663">
                  <c:v>37.943680986289152</c:v>
                </c:pt>
                <c:pt idx="1664">
                  <c:v>37.958681530767549</c:v>
                </c:pt>
                <c:pt idx="1665">
                  <c:v>37.979716070380761</c:v>
                </c:pt>
                <c:pt idx="1666">
                  <c:v>37.980772177259595</c:v>
                </c:pt>
                <c:pt idx="1667">
                  <c:v>38.018728831067151</c:v>
                </c:pt>
                <c:pt idx="1668">
                  <c:v>38.055797861223283</c:v>
                </c:pt>
                <c:pt idx="1669">
                  <c:v>38.062470893592106</c:v>
                </c:pt>
                <c:pt idx="1670">
                  <c:v>38.080755389405752</c:v>
                </c:pt>
                <c:pt idx="1671">
                  <c:v>38.120586524941544</c:v>
                </c:pt>
                <c:pt idx="1672">
                  <c:v>38.147861477738047</c:v>
                </c:pt>
                <c:pt idx="1673">
                  <c:v>38.167649190592059</c:v>
                </c:pt>
                <c:pt idx="1674">
                  <c:v>38.182248744522411</c:v>
                </c:pt>
                <c:pt idx="1675">
                  <c:v>38.220074539999871</c:v>
                </c:pt>
                <c:pt idx="1676">
                  <c:v>38.234163342147653</c:v>
                </c:pt>
                <c:pt idx="1677">
                  <c:v>38.268080386806176</c:v>
                </c:pt>
                <c:pt idx="1678">
                  <c:v>38.294541970700976</c:v>
                </c:pt>
                <c:pt idx="1679">
                  <c:v>38.340840479323305</c:v>
                </c:pt>
                <c:pt idx="1680">
                  <c:v>38.345604367440501</c:v>
                </c:pt>
                <c:pt idx="1681">
                  <c:v>38.376418814282061</c:v>
                </c:pt>
                <c:pt idx="1682">
                  <c:v>38.396556834897112</c:v>
                </c:pt>
                <c:pt idx="1683">
                  <c:v>38.399049697448149</c:v>
                </c:pt>
                <c:pt idx="1684">
                  <c:v>38.4425027572033</c:v>
                </c:pt>
                <c:pt idx="1685">
                  <c:v>38.44894425443951</c:v>
                </c:pt>
                <c:pt idx="1686">
                  <c:v>38.471228460666879</c:v>
                </c:pt>
                <c:pt idx="1687">
                  <c:v>38.482226763270774</c:v>
                </c:pt>
                <c:pt idx="1688">
                  <c:v>38.550603918081691</c:v>
                </c:pt>
                <c:pt idx="1689">
                  <c:v>38.562484005203373</c:v>
                </c:pt>
                <c:pt idx="1690">
                  <c:v>38.58446813814686</c:v>
                </c:pt>
                <c:pt idx="1691">
                  <c:v>38.592882846495513</c:v>
                </c:pt>
                <c:pt idx="1692">
                  <c:v>38.61399579758006</c:v>
                </c:pt>
                <c:pt idx="1693">
                  <c:v>38.635277261347227</c:v>
                </c:pt>
                <c:pt idx="1694">
                  <c:v>38.648610450861469</c:v>
                </c:pt>
                <c:pt idx="1695">
                  <c:v>38.704791519097355</c:v>
                </c:pt>
                <c:pt idx="1696">
                  <c:v>38.731310767626951</c:v>
                </c:pt>
                <c:pt idx="1697">
                  <c:v>38.753929373864466</c:v>
                </c:pt>
                <c:pt idx="1698">
                  <c:v>38.751424280700846</c:v>
                </c:pt>
                <c:pt idx="1699">
                  <c:v>38.767209845594053</c:v>
                </c:pt>
                <c:pt idx="1700">
                  <c:v>38.798347335109938</c:v>
                </c:pt>
                <c:pt idx="1701">
                  <c:v>38.834970803216876</c:v>
                </c:pt>
                <c:pt idx="1702">
                  <c:v>38.854720704550729</c:v>
                </c:pt>
                <c:pt idx="1703">
                  <c:v>38.876467262448656</c:v>
                </c:pt>
                <c:pt idx="1704">
                  <c:v>38.929493738308196</c:v>
                </c:pt>
                <c:pt idx="1705">
                  <c:v>38.94531620055956</c:v>
                </c:pt>
                <c:pt idx="1706">
                  <c:v>38.946888485016586</c:v>
                </c:pt>
                <c:pt idx="1707">
                  <c:v>38.974957972326678</c:v>
                </c:pt>
                <c:pt idx="1708">
                  <c:v>39.002867477828275</c:v>
                </c:pt>
                <c:pt idx="1709">
                  <c:v>39.001269813575306</c:v>
                </c:pt>
                <c:pt idx="1710">
                  <c:v>39.028741770084977</c:v>
                </c:pt>
                <c:pt idx="1711">
                  <c:v>39.037788076346374</c:v>
                </c:pt>
                <c:pt idx="1712">
                  <c:v>39.114040667963422</c:v>
                </c:pt>
                <c:pt idx="1713">
                  <c:v>39.096344966587864</c:v>
                </c:pt>
                <c:pt idx="1714">
                  <c:v>39.136416869957031</c:v>
                </c:pt>
                <c:pt idx="1715">
                  <c:v>39.140875170697512</c:v>
                </c:pt>
                <c:pt idx="1716">
                  <c:v>39.173306683477634</c:v>
                </c:pt>
                <c:pt idx="1717">
                  <c:v>39.209969026948173</c:v>
                </c:pt>
                <c:pt idx="1718">
                  <c:v>39.238548159992405</c:v>
                </c:pt>
                <c:pt idx="1719">
                  <c:v>39.257129223935181</c:v>
                </c:pt>
                <c:pt idx="1720">
                  <c:v>39.282737775808201</c:v>
                </c:pt>
                <c:pt idx="1721">
                  <c:v>39.28861934718752</c:v>
                </c:pt>
                <c:pt idx="1722">
                  <c:v>39.32069940312995</c:v>
                </c:pt>
                <c:pt idx="1723">
                  <c:v>39.326503333333335</c:v>
                </c:pt>
                <c:pt idx="1724">
                  <c:v>39.357726408719429</c:v>
                </c:pt>
                <c:pt idx="1725">
                  <c:v>39.370114454393146</c:v>
                </c:pt>
                <c:pt idx="1726">
                  <c:v>39.401797973400974</c:v>
                </c:pt>
                <c:pt idx="1727">
                  <c:v>39.412322735786347</c:v>
                </c:pt>
                <c:pt idx="1728">
                  <c:v>39.45199578685893</c:v>
                </c:pt>
                <c:pt idx="1729">
                  <c:v>39.489462487340447</c:v>
                </c:pt>
                <c:pt idx="1730">
                  <c:v>39.512580639086934</c:v>
                </c:pt>
                <c:pt idx="1731">
                  <c:v>39.52838993408831</c:v>
                </c:pt>
                <c:pt idx="1732">
                  <c:v>39.555591201459208</c:v>
                </c:pt>
                <c:pt idx="1733">
                  <c:v>39.571582413943332</c:v>
                </c:pt>
                <c:pt idx="1734">
                  <c:v>39.58769385430962</c:v>
                </c:pt>
                <c:pt idx="1735">
                  <c:v>39.587354982174773</c:v>
                </c:pt>
                <c:pt idx="1736">
                  <c:v>39.631312686769334</c:v>
                </c:pt>
                <c:pt idx="1737">
                  <c:v>39.644088675218896</c:v>
                </c:pt>
                <c:pt idx="1738">
                  <c:v>39.664588633674342</c:v>
                </c:pt>
                <c:pt idx="1739">
                  <c:v>39.704084725032146</c:v>
                </c:pt>
                <c:pt idx="1740">
                  <c:v>39.742448266645013</c:v>
                </c:pt>
                <c:pt idx="1741">
                  <c:v>39.759442753358215</c:v>
                </c:pt>
                <c:pt idx="1742">
                  <c:v>39.778939219206961</c:v>
                </c:pt>
                <c:pt idx="1743">
                  <c:v>39.79366153278275</c:v>
                </c:pt>
                <c:pt idx="1744">
                  <c:v>39.824581607206284</c:v>
                </c:pt>
                <c:pt idx="1745">
                  <c:v>39.835852847970017</c:v>
                </c:pt>
                <c:pt idx="1746">
                  <c:v>39.848688190904923</c:v>
                </c:pt>
                <c:pt idx="1747">
                  <c:v>39.875713388620696</c:v>
                </c:pt>
                <c:pt idx="1748">
                  <c:v>39.892111531346089</c:v>
                </c:pt>
                <c:pt idx="1749">
                  <c:v>39.925754136840652</c:v>
                </c:pt>
                <c:pt idx="1750">
                  <c:v>39.948810880601741</c:v>
                </c:pt>
                <c:pt idx="1751">
                  <c:v>39.9490232117289</c:v>
                </c:pt>
                <c:pt idx="1752">
                  <c:v>39.987699273642306</c:v>
                </c:pt>
                <c:pt idx="1753">
                  <c:v>39.990694649770745</c:v>
                </c:pt>
                <c:pt idx="1754">
                  <c:v>40.013332792655234</c:v>
                </c:pt>
                <c:pt idx="1755">
                  <c:v>40.030908264799422</c:v>
                </c:pt>
                <c:pt idx="1756">
                  <c:v>40.068056038576145</c:v>
                </c:pt>
                <c:pt idx="1757">
                  <c:v>40.080391642228619</c:v>
                </c:pt>
                <c:pt idx="1758">
                  <c:v>40.102796441880969</c:v>
                </c:pt>
                <c:pt idx="1759">
                  <c:v>40.140422494683918</c:v>
                </c:pt>
                <c:pt idx="1760">
                  <c:v>40.180249707457662</c:v>
                </c:pt>
                <c:pt idx="1761">
                  <c:v>40.180647196827749</c:v>
                </c:pt>
                <c:pt idx="1762">
                  <c:v>40.207085095471911</c:v>
                </c:pt>
                <c:pt idx="1763">
                  <c:v>40.222791792974249</c:v>
                </c:pt>
                <c:pt idx="1764">
                  <c:v>40.253848939055402</c:v>
                </c:pt>
                <c:pt idx="1765">
                  <c:v>40.281499528380792</c:v>
                </c:pt>
                <c:pt idx="1766">
                  <c:v>40.292182946242448</c:v>
                </c:pt>
                <c:pt idx="1767">
                  <c:v>40.311220413099448</c:v>
                </c:pt>
                <c:pt idx="1768">
                  <c:v>40.325553493454095</c:v>
                </c:pt>
                <c:pt idx="1769">
                  <c:v>40.357103847074143</c:v>
                </c:pt>
                <c:pt idx="1770">
                  <c:v>40.363571317056142</c:v>
                </c:pt>
                <c:pt idx="1771">
                  <c:v>40.38176966445252</c:v>
                </c:pt>
                <c:pt idx="1772">
                  <c:v>40.404191405664591</c:v>
                </c:pt>
                <c:pt idx="1773">
                  <c:v>40.437189063170891</c:v>
                </c:pt>
                <c:pt idx="1774">
                  <c:v>40.453564280635987</c:v>
                </c:pt>
                <c:pt idx="1775">
                  <c:v>40.496643211834524</c:v>
                </c:pt>
                <c:pt idx="1776">
                  <c:v>40.48257565990464</c:v>
                </c:pt>
                <c:pt idx="1777">
                  <c:v>40.511077365374192</c:v>
                </c:pt>
                <c:pt idx="1778">
                  <c:v>40.531264437047767</c:v>
                </c:pt>
                <c:pt idx="1779">
                  <c:v>40.572238796076149</c:v>
                </c:pt>
                <c:pt idx="1780">
                  <c:v>40.561285394399206</c:v>
                </c:pt>
                <c:pt idx="1781">
                  <c:v>40.602018228240937</c:v>
                </c:pt>
                <c:pt idx="1782">
                  <c:v>40.640130879903268</c:v>
                </c:pt>
                <c:pt idx="1783">
                  <c:v>40.65367617268565</c:v>
                </c:pt>
                <c:pt idx="1784">
                  <c:v>40.657685120202729</c:v>
                </c:pt>
                <c:pt idx="1785">
                  <c:v>40.706396105734427</c:v>
                </c:pt>
                <c:pt idx="1786">
                  <c:v>40.730726127232614</c:v>
                </c:pt>
                <c:pt idx="1787">
                  <c:v>40.739094224169989</c:v>
                </c:pt>
                <c:pt idx="1788">
                  <c:v>40.729531426029908</c:v>
                </c:pt>
                <c:pt idx="1789">
                  <c:v>40.79153364488289</c:v>
                </c:pt>
                <c:pt idx="1790">
                  <c:v>40.803029752056503</c:v>
                </c:pt>
                <c:pt idx="1791">
                  <c:v>40.802166517872436</c:v>
                </c:pt>
                <c:pt idx="1792">
                  <c:v>40.823503164677859</c:v>
                </c:pt>
                <c:pt idx="1793">
                  <c:v>40.867084140679907</c:v>
                </c:pt>
                <c:pt idx="1794">
                  <c:v>40.895135259740499</c:v>
                </c:pt>
                <c:pt idx="1795">
                  <c:v>40.890647161081318</c:v>
                </c:pt>
                <c:pt idx="1796">
                  <c:v>40.912584429686277</c:v>
                </c:pt>
                <c:pt idx="1797">
                  <c:v>40.937131761213095</c:v>
                </c:pt>
                <c:pt idx="1798">
                  <c:v>40.973218469901099</c:v>
                </c:pt>
                <c:pt idx="1799">
                  <c:v>40.994605485294059</c:v>
                </c:pt>
                <c:pt idx="1800">
                  <c:v>40.988847531446211</c:v>
                </c:pt>
                <c:pt idx="1801">
                  <c:v>41.025216081860492</c:v>
                </c:pt>
                <c:pt idx="1802">
                  <c:v>41.048251630076706</c:v>
                </c:pt>
                <c:pt idx="1803">
                  <c:v>41.073364586502137</c:v>
                </c:pt>
                <c:pt idx="1804">
                  <c:v>41.088064433168611</c:v>
                </c:pt>
                <c:pt idx="1805">
                  <c:v>41.103026685574164</c:v>
                </c:pt>
                <c:pt idx="1806">
                  <c:v>41.121249807285466</c:v>
                </c:pt>
                <c:pt idx="1807">
                  <c:v>41.147696992551971</c:v>
                </c:pt>
                <c:pt idx="1808">
                  <c:v>41.165764629259812</c:v>
                </c:pt>
                <c:pt idx="1809">
                  <c:v>41.201880276640836</c:v>
                </c:pt>
                <c:pt idx="1810">
                  <c:v>41.204028908823034</c:v>
                </c:pt>
                <c:pt idx="1811">
                  <c:v>41.220949060740466</c:v>
                </c:pt>
                <c:pt idx="1812">
                  <c:v>41.236299233217224</c:v>
                </c:pt>
                <c:pt idx="1813">
                  <c:v>41.28642981147793</c:v>
                </c:pt>
                <c:pt idx="1814">
                  <c:v>41.309554141471409</c:v>
                </c:pt>
                <c:pt idx="1815">
                  <c:v>41.316890342394402</c:v>
                </c:pt>
                <c:pt idx="1816">
                  <c:v>41.328569442689897</c:v>
                </c:pt>
                <c:pt idx="1817">
                  <c:v>41.348597985969079</c:v>
                </c:pt>
                <c:pt idx="1818">
                  <c:v>41.374559746489652</c:v>
                </c:pt>
                <c:pt idx="1819">
                  <c:v>41.399056776597718</c:v>
                </c:pt>
                <c:pt idx="1820">
                  <c:v>41.417215869656843</c:v>
                </c:pt>
                <c:pt idx="1821">
                  <c:v>41.429433990255248</c:v>
                </c:pt>
                <c:pt idx="1822">
                  <c:v>41.452667400757448</c:v>
                </c:pt>
                <c:pt idx="1823">
                  <c:v>41.474891565500727</c:v>
                </c:pt>
                <c:pt idx="1824">
                  <c:v>41.498104313073071</c:v>
                </c:pt>
                <c:pt idx="1825">
                  <c:v>41.513589962464451</c:v>
                </c:pt>
                <c:pt idx="1826">
                  <c:v>41.530741247251768</c:v>
                </c:pt>
                <c:pt idx="1827">
                  <c:v>41.550366001009991</c:v>
                </c:pt>
                <c:pt idx="1828">
                  <c:v>41.571760134667883</c:v>
                </c:pt>
                <c:pt idx="1829">
                  <c:v>41.592865460005854</c:v>
                </c:pt>
                <c:pt idx="1830">
                  <c:v>41.634318418891212</c:v>
                </c:pt>
                <c:pt idx="1831">
                  <c:v>41.650842456012612</c:v>
                </c:pt>
                <c:pt idx="1832">
                  <c:v>41.660790305102012</c:v>
                </c:pt>
                <c:pt idx="1833">
                  <c:v>41.668715490480508</c:v>
                </c:pt>
                <c:pt idx="1834">
                  <c:v>41.695484136946561</c:v>
                </c:pt>
                <c:pt idx="1835">
                  <c:v>41.710437400972182</c:v>
                </c:pt>
                <c:pt idx="1836">
                  <c:v>41.723712744718455</c:v>
                </c:pt>
                <c:pt idx="1837">
                  <c:v>41.741171424849995</c:v>
                </c:pt>
                <c:pt idx="1838">
                  <c:v>41.777770539517917</c:v>
                </c:pt>
                <c:pt idx="1839">
                  <c:v>41.794366109260636</c:v>
                </c:pt>
                <c:pt idx="1840">
                  <c:v>41.810380081276236</c:v>
                </c:pt>
                <c:pt idx="1841">
                  <c:v>41.833489072411083</c:v>
                </c:pt>
                <c:pt idx="1842">
                  <c:v>41.867626092549472</c:v>
                </c:pt>
                <c:pt idx="1843">
                  <c:v>41.881819587468726</c:v>
                </c:pt>
                <c:pt idx="1844">
                  <c:v>41.908073207707787</c:v>
                </c:pt>
                <c:pt idx="1845">
                  <c:v>41.920221527807342</c:v>
                </c:pt>
                <c:pt idx="1846">
                  <c:v>41.958705007257578</c:v>
                </c:pt>
                <c:pt idx="1847">
                  <c:v>41.969188170653553</c:v>
                </c:pt>
                <c:pt idx="1848">
                  <c:v>41.980798975028875</c:v>
                </c:pt>
                <c:pt idx="1849">
                  <c:v>41.973900213812726</c:v>
                </c:pt>
                <c:pt idx="1850">
                  <c:v>42.031980857525696</c:v>
                </c:pt>
                <c:pt idx="1851">
                  <c:v>42.041915394519549</c:v>
                </c:pt>
                <c:pt idx="1852">
                  <c:v>42.03904777389485</c:v>
                </c:pt>
                <c:pt idx="1853">
                  <c:v>42.068494587618176</c:v>
                </c:pt>
                <c:pt idx="1854">
                  <c:v>42.097055510946348</c:v>
                </c:pt>
                <c:pt idx="1855">
                  <c:v>42.119902611590646</c:v>
                </c:pt>
                <c:pt idx="1856">
                  <c:v>42.130640996956117</c:v>
                </c:pt>
                <c:pt idx="1857">
                  <c:v>42.130289568463979</c:v>
                </c:pt>
                <c:pt idx="1858">
                  <c:v>42.176921763412764</c:v>
                </c:pt>
                <c:pt idx="1859">
                  <c:v>42.187908720482653</c:v>
                </c:pt>
                <c:pt idx="1860">
                  <c:v>42.207272840290614</c:v>
                </c:pt>
                <c:pt idx="1861">
                  <c:v>42.208429441318003</c:v>
                </c:pt>
                <c:pt idx="1862">
                  <c:v>42.254326059322153</c:v>
                </c:pt>
                <c:pt idx="1863">
                  <c:v>42.284822356069753</c:v>
                </c:pt>
                <c:pt idx="1864">
                  <c:v>42.277137295809325</c:v>
                </c:pt>
                <c:pt idx="1865">
                  <c:v>42.312370326384752</c:v>
                </c:pt>
                <c:pt idx="1866">
                  <c:v>42.335453583090583</c:v>
                </c:pt>
                <c:pt idx="1867">
                  <c:v>42.350034143824729</c:v>
                </c:pt>
                <c:pt idx="1868">
                  <c:v>42.368082552487948</c:v>
                </c:pt>
                <c:pt idx="1869">
                  <c:v>42.377277292151746</c:v>
                </c:pt>
                <c:pt idx="1870">
                  <c:v>42.393583225843457</c:v>
                </c:pt>
                <c:pt idx="1871">
                  <c:v>42.446292693036071</c:v>
                </c:pt>
                <c:pt idx="1872">
                  <c:v>42.457295276405773</c:v>
                </c:pt>
                <c:pt idx="1873">
                  <c:v>42.46090446870349</c:v>
                </c:pt>
                <c:pt idx="1874">
                  <c:v>42.593121498418924</c:v>
                </c:pt>
                <c:pt idx="1875">
                  <c:v>42.743670250161983</c:v>
                </c:pt>
                <c:pt idx="1876">
                  <c:v>42.927428896391064</c:v>
                </c:pt>
                <c:pt idx="1877">
                  <c:v>43.159030021310201</c:v>
                </c:pt>
                <c:pt idx="1878">
                  <c:v>43.694912318334474</c:v>
                </c:pt>
                <c:pt idx="1879">
                  <c:v>44.02089585207753</c:v>
                </c:pt>
              </c:numCache>
            </c:numRef>
          </c:xVal>
          <c:yVal>
            <c:numRef>
              <c:f>'test F1F4E3E4-4.3.2021'!$N$2:$N$1881</c:f>
              <c:numCache>
                <c:formatCode>General</c:formatCode>
                <c:ptCount val="1880"/>
                <c:pt idx="0">
                  <c:v>-6.7199999999999998E-7</c:v>
                </c:pt>
                <c:pt idx="1">
                  <c:v>-6.6400000000000002E-7</c:v>
                </c:pt>
                <c:pt idx="2">
                  <c:v>-8.0399999999999995E-7</c:v>
                </c:pt>
                <c:pt idx="3">
                  <c:v>-5.5600000000000006E-7</c:v>
                </c:pt>
                <c:pt idx="4">
                  <c:v>-6.3399999999999999E-7</c:v>
                </c:pt>
                <c:pt idx="5">
                  <c:v>-6.9800000000000003E-7</c:v>
                </c:pt>
                <c:pt idx="6">
                  <c:v>-7.1799999999999994E-7</c:v>
                </c:pt>
                <c:pt idx="7">
                  <c:v>-6.7599999999999997E-7</c:v>
                </c:pt>
                <c:pt idx="8">
                  <c:v>-6.44E-7</c:v>
                </c:pt>
                <c:pt idx="9">
                  <c:v>-7.1799999999999994E-7</c:v>
                </c:pt>
                <c:pt idx="10">
                  <c:v>-6.3199999999999994E-7</c:v>
                </c:pt>
                <c:pt idx="11">
                  <c:v>-7.1400000000000007E-7</c:v>
                </c:pt>
                <c:pt idx="12">
                  <c:v>-5.9999999999999997E-7</c:v>
                </c:pt>
                <c:pt idx="13">
                  <c:v>-6.0399999999999996E-7</c:v>
                </c:pt>
                <c:pt idx="14">
                  <c:v>-6.5799999999999999E-7</c:v>
                </c:pt>
                <c:pt idx="15">
                  <c:v>-6.1399999999999997E-7</c:v>
                </c:pt>
                <c:pt idx="16">
                  <c:v>-7.7800000000000001E-7</c:v>
                </c:pt>
                <c:pt idx="17">
                  <c:v>-7.3E-7</c:v>
                </c:pt>
                <c:pt idx="18">
                  <c:v>-5.6999999999999994E-7</c:v>
                </c:pt>
                <c:pt idx="19">
                  <c:v>-6.6000000000000003E-7</c:v>
                </c:pt>
                <c:pt idx="20">
                  <c:v>-6.92E-7</c:v>
                </c:pt>
                <c:pt idx="21">
                  <c:v>-5.5799999999999999E-7</c:v>
                </c:pt>
                <c:pt idx="22">
                  <c:v>-6.2400000000000008E-7</c:v>
                </c:pt>
                <c:pt idx="23">
                  <c:v>-6.2199999999999993E-7</c:v>
                </c:pt>
                <c:pt idx="24">
                  <c:v>-6.2600000000000002E-7</c:v>
                </c:pt>
                <c:pt idx="25">
                  <c:v>-7.4599999999999993E-7</c:v>
                </c:pt>
                <c:pt idx="26">
                  <c:v>-6.0399999999999996E-7</c:v>
                </c:pt>
                <c:pt idx="27">
                  <c:v>-6.3399999999999999E-7</c:v>
                </c:pt>
                <c:pt idx="28">
                  <c:v>-6.5599999999999994E-7</c:v>
                </c:pt>
                <c:pt idx="29">
                  <c:v>-7.6400000000000001E-7</c:v>
                </c:pt>
                <c:pt idx="30">
                  <c:v>-6.8600000000000008E-7</c:v>
                </c:pt>
                <c:pt idx="31">
                  <c:v>-6.4200000000000006E-7</c:v>
                </c:pt>
                <c:pt idx="32">
                  <c:v>-6.3199999999999994E-7</c:v>
                </c:pt>
                <c:pt idx="33">
                  <c:v>-7.2200000000000003E-7</c:v>
                </c:pt>
                <c:pt idx="34">
                  <c:v>-7.3E-7</c:v>
                </c:pt>
                <c:pt idx="35">
                  <c:v>-7.1400000000000007E-7</c:v>
                </c:pt>
                <c:pt idx="36">
                  <c:v>-7.0999999999999998E-7</c:v>
                </c:pt>
                <c:pt idx="37">
                  <c:v>-5.68E-7</c:v>
                </c:pt>
                <c:pt idx="38">
                  <c:v>-6.06E-7</c:v>
                </c:pt>
                <c:pt idx="39">
                  <c:v>-6.4600000000000004E-7</c:v>
                </c:pt>
                <c:pt idx="40">
                  <c:v>-5.1800000000000006E-7</c:v>
                </c:pt>
                <c:pt idx="41">
                  <c:v>-6.8199999999999999E-7</c:v>
                </c:pt>
                <c:pt idx="42">
                  <c:v>-7.1400000000000007E-7</c:v>
                </c:pt>
                <c:pt idx="43">
                  <c:v>-6.1999999999999999E-7</c:v>
                </c:pt>
                <c:pt idx="44">
                  <c:v>-6.4799999999999998E-7</c:v>
                </c:pt>
                <c:pt idx="45">
                  <c:v>-4.9400000000000006E-7</c:v>
                </c:pt>
                <c:pt idx="46">
                  <c:v>-5.9599999999999999E-7</c:v>
                </c:pt>
                <c:pt idx="47">
                  <c:v>-5.82E-7</c:v>
                </c:pt>
                <c:pt idx="48">
                  <c:v>-5.9000000000000007E-7</c:v>
                </c:pt>
                <c:pt idx="49">
                  <c:v>-6.4999999999999992E-7</c:v>
                </c:pt>
                <c:pt idx="50">
                  <c:v>-6.4999999999999992E-7</c:v>
                </c:pt>
                <c:pt idx="51">
                  <c:v>-6.4600000000000004E-7</c:v>
                </c:pt>
                <c:pt idx="52">
                  <c:v>-6.9599999999999999E-7</c:v>
                </c:pt>
                <c:pt idx="53">
                  <c:v>-6.5599999999999994E-7</c:v>
                </c:pt>
                <c:pt idx="54">
                  <c:v>-7.54E-7</c:v>
                </c:pt>
                <c:pt idx="55">
                  <c:v>-5.6400000000000002E-7</c:v>
                </c:pt>
                <c:pt idx="56">
                  <c:v>-6.9599999999999999E-7</c:v>
                </c:pt>
                <c:pt idx="57">
                  <c:v>-6.3199999999999994E-7</c:v>
                </c:pt>
                <c:pt idx="58">
                  <c:v>-6.7199999999999998E-7</c:v>
                </c:pt>
                <c:pt idx="59">
                  <c:v>-5.8000000000000006E-7</c:v>
                </c:pt>
                <c:pt idx="60">
                  <c:v>-6.1999999999999999E-7</c:v>
                </c:pt>
                <c:pt idx="61">
                  <c:v>-6.2600000000000002E-7</c:v>
                </c:pt>
                <c:pt idx="62">
                  <c:v>-6.1999999999999999E-7</c:v>
                </c:pt>
                <c:pt idx="63">
                  <c:v>-6.1399999999999997E-7</c:v>
                </c:pt>
                <c:pt idx="64">
                  <c:v>-5.3399999999999999E-7</c:v>
                </c:pt>
                <c:pt idx="65">
                  <c:v>-6.3799999999999997E-7</c:v>
                </c:pt>
                <c:pt idx="66">
                  <c:v>-7.7200000000000008E-7</c:v>
                </c:pt>
                <c:pt idx="67">
                  <c:v>-5.8400000000000004E-7</c:v>
                </c:pt>
                <c:pt idx="68">
                  <c:v>-5.9200000000000001E-7</c:v>
                </c:pt>
                <c:pt idx="69">
                  <c:v>-6.1200000000000003E-7</c:v>
                </c:pt>
                <c:pt idx="70">
                  <c:v>-5.4799999999999998E-7</c:v>
                </c:pt>
                <c:pt idx="71">
                  <c:v>-6.5400000000000001E-7</c:v>
                </c:pt>
                <c:pt idx="72">
                  <c:v>-6.4600000000000004E-7</c:v>
                </c:pt>
                <c:pt idx="73">
                  <c:v>-6.8399999999999993E-7</c:v>
                </c:pt>
                <c:pt idx="74">
                  <c:v>-7.1799999999999994E-7</c:v>
                </c:pt>
                <c:pt idx="75">
                  <c:v>-5.6999999999999994E-7</c:v>
                </c:pt>
                <c:pt idx="76">
                  <c:v>-7.4399999999999999E-7</c:v>
                </c:pt>
                <c:pt idx="77">
                  <c:v>-6.1200000000000003E-7</c:v>
                </c:pt>
                <c:pt idx="78">
                  <c:v>-6.8399999999999993E-7</c:v>
                </c:pt>
                <c:pt idx="79">
                  <c:v>-6.8800000000000002E-7</c:v>
                </c:pt>
                <c:pt idx="80">
                  <c:v>-7.6000000000000003E-7</c:v>
                </c:pt>
                <c:pt idx="81">
                  <c:v>-7.1999999999999999E-7</c:v>
                </c:pt>
                <c:pt idx="82">
                  <c:v>-5.8000000000000006E-7</c:v>
                </c:pt>
                <c:pt idx="83">
                  <c:v>-6.6000000000000003E-7</c:v>
                </c:pt>
                <c:pt idx="84">
                  <c:v>-5.9999999999999997E-7</c:v>
                </c:pt>
                <c:pt idx="85">
                  <c:v>-5.2800000000000007E-7</c:v>
                </c:pt>
                <c:pt idx="86">
                  <c:v>-5.4600000000000005E-7</c:v>
                </c:pt>
                <c:pt idx="87">
                  <c:v>-5.0799999999999994E-7</c:v>
                </c:pt>
                <c:pt idx="88">
                  <c:v>-6.1800000000000005E-7</c:v>
                </c:pt>
                <c:pt idx="89">
                  <c:v>-6.6199999999999997E-7</c:v>
                </c:pt>
                <c:pt idx="90">
                  <c:v>-7.1799999999999994E-7</c:v>
                </c:pt>
                <c:pt idx="91">
                  <c:v>-6.0399999999999996E-7</c:v>
                </c:pt>
                <c:pt idx="92">
                  <c:v>-6.06E-7</c:v>
                </c:pt>
                <c:pt idx="93">
                  <c:v>-5.5000000000000003E-7</c:v>
                </c:pt>
                <c:pt idx="94">
                  <c:v>-6.2400000000000008E-7</c:v>
                </c:pt>
                <c:pt idx="95">
                  <c:v>-5.9800000000000003E-7</c:v>
                </c:pt>
                <c:pt idx="96">
                  <c:v>-5.68E-7</c:v>
                </c:pt>
                <c:pt idx="97">
                  <c:v>-5.5999999999999993E-7</c:v>
                </c:pt>
                <c:pt idx="98">
                  <c:v>-6.4000000000000001E-7</c:v>
                </c:pt>
                <c:pt idx="99">
                  <c:v>-5.5799999999999999E-7</c:v>
                </c:pt>
                <c:pt idx="100">
                  <c:v>-6.7599999999999997E-7</c:v>
                </c:pt>
                <c:pt idx="101">
                  <c:v>-6.8600000000000008E-7</c:v>
                </c:pt>
                <c:pt idx="102">
                  <c:v>-5.2E-7</c:v>
                </c:pt>
                <c:pt idx="103">
                  <c:v>-5.9999999999999997E-7</c:v>
                </c:pt>
                <c:pt idx="104">
                  <c:v>-6.8999999999999996E-7</c:v>
                </c:pt>
                <c:pt idx="105">
                  <c:v>-5.2599999999999992E-7</c:v>
                </c:pt>
                <c:pt idx="106">
                  <c:v>-5.3000000000000001E-7</c:v>
                </c:pt>
                <c:pt idx="107">
                  <c:v>-6.2799999999999996E-7</c:v>
                </c:pt>
                <c:pt idx="108">
                  <c:v>-7.3200000000000004E-7</c:v>
                </c:pt>
                <c:pt idx="109">
                  <c:v>-5.7599999999999997E-7</c:v>
                </c:pt>
                <c:pt idx="110">
                  <c:v>-6.3199999999999994E-7</c:v>
                </c:pt>
                <c:pt idx="111">
                  <c:v>-5.9599999999999999E-7</c:v>
                </c:pt>
                <c:pt idx="112">
                  <c:v>-5.7800000000000001E-7</c:v>
                </c:pt>
                <c:pt idx="113">
                  <c:v>-7.0200000000000001E-7</c:v>
                </c:pt>
                <c:pt idx="114">
                  <c:v>-5.7400000000000003E-7</c:v>
                </c:pt>
                <c:pt idx="115">
                  <c:v>-6.4000000000000001E-7</c:v>
                </c:pt>
                <c:pt idx="116">
                  <c:v>-6.4000000000000001E-7</c:v>
                </c:pt>
                <c:pt idx="117">
                  <c:v>-5.44E-7</c:v>
                </c:pt>
                <c:pt idx="118">
                  <c:v>-6.8199999999999999E-7</c:v>
                </c:pt>
                <c:pt idx="119">
                  <c:v>-5.6200000000000008E-7</c:v>
                </c:pt>
                <c:pt idx="120">
                  <c:v>-6.8999999999999996E-7</c:v>
                </c:pt>
                <c:pt idx="121">
                  <c:v>-4.7199999999999999E-7</c:v>
                </c:pt>
                <c:pt idx="122">
                  <c:v>-6.2799999999999996E-7</c:v>
                </c:pt>
                <c:pt idx="123">
                  <c:v>-8.0399999999999995E-7</c:v>
                </c:pt>
                <c:pt idx="124">
                  <c:v>-6.6000000000000003E-7</c:v>
                </c:pt>
                <c:pt idx="125">
                  <c:v>-4.7199999999999999E-7</c:v>
                </c:pt>
                <c:pt idx="126">
                  <c:v>-6.7199999999999998E-7</c:v>
                </c:pt>
                <c:pt idx="127">
                  <c:v>-5.3199999999999995E-7</c:v>
                </c:pt>
                <c:pt idx="128">
                  <c:v>-6.1800000000000005E-7</c:v>
                </c:pt>
                <c:pt idx="129">
                  <c:v>-5.82E-7</c:v>
                </c:pt>
                <c:pt idx="130">
                  <c:v>-7.2799999999999995E-7</c:v>
                </c:pt>
                <c:pt idx="131">
                  <c:v>-6.1600000000000001E-7</c:v>
                </c:pt>
                <c:pt idx="132">
                  <c:v>-6.4799999999999998E-7</c:v>
                </c:pt>
                <c:pt idx="133">
                  <c:v>-6.4999999999999992E-7</c:v>
                </c:pt>
                <c:pt idx="134">
                  <c:v>-6.0800000000000004E-7</c:v>
                </c:pt>
                <c:pt idx="135">
                  <c:v>-5.9000000000000007E-7</c:v>
                </c:pt>
                <c:pt idx="136">
                  <c:v>-5.9999999999999997E-7</c:v>
                </c:pt>
                <c:pt idx="137">
                  <c:v>-6.7000000000000004E-7</c:v>
                </c:pt>
                <c:pt idx="138">
                  <c:v>-5.5400000000000001E-7</c:v>
                </c:pt>
                <c:pt idx="139">
                  <c:v>-5.0399999999999996E-7</c:v>
                </c:pt>
                <c:pt idx="140">
                  <c:v>-6.5200000000000007E-7</c:v>
                </c:pt>
                <c:pt idx="141">
                  <c:v>-5.0399999999999996E-7</c:v>
                </c:pt>
                <c:pt idx="142">
                  <c:v>-7.0999999999999998E-7</c:v>
                </c:pt>
                <c:pt idx="143">
                  <c:v>-6.2199999999999993E-7</c:v>
                </c:pt>
                <c:pt idx="144">
                  <c:v>-5.3399999999999999E-7</c:v>
                </c:pt>
                <c:pt idx="145">
                  <c:v>-5.8599999999999998E-7</c:v>
                </c:pt>
                <c:pt idx="146">
                  <c:v>-5.2800000000000007E-7</c:v>
                </c:pt>
                <c:pt idx="147">
                  <c:v>-4.9799999999999993E-7</c:v>
                </c:pt>
                <c:pt idx="148">
                  <c:v>-5.7199999999999999E-7</c:v>
                </c:pt>
                <c:pt idx="149">
                  <c:v>-6.0200000000000002E-7</c:v>
                </c:pt>
                <c:pt idx="150">
                  <c:v>-6.2199999999999993E-7</c:v>
                </c:pt>
                <c:pt idx="151">
                  <c:v>-6.6199999999999997E-7</c:v>
                </c:pt>
                <c:pt idx="152">
                  <c:v>-6.6199999999999997E-7</c:v>
                </c:pt>
                <c:pt idx="153">
                  <c:v>-6.1600000000000001E-7</c:v>
                </c:pt>
                <c:pt idx="154">
                  <c:v>-5.9399999999999995E-7</c:v>
                </c:pt>
                <c:pt idx="155">
                  <c:v>-6.1800000000000005E-7</c:v>
                </c:pt>
                <c:pt idx="156">
                  <c:v>-6.5799999999999999E-7</c:v>
                </c:pt>
                <c:pt idx="157">
                  <c:v>-6.4000000000000001E-7</c:v>
                </c:pt>
                <c:pt idx="158">
                  <c:v>-5.5999999999999993E-7</c:v>
                </c:pt>
                <c:pt idx="159">
                  <c:v>-6.3600000000000003E-7</c:v>
                </c:pt>
                <c:pt idx="160">
                  <c:v>-6.44E-7</c:v>
                </c:pt>
                <c:pt idx="161">
                  <c:v>-5.7599999999999997E-7</c:v>
                </c:pt>
                <c:pt idx="162">
                  <c:v>-7.4000000000000001E-7</c:v>
                </c:pt>
                <c:pt idx="163">
                  <c:v>-5.8000000000000006E-7</c:v>
                </c:pt>
                <c:pt idx="164">
                  <c:v>-6.68E-7</c:v>
                </c:pt>
                <c:pt idx="165">
                  <c:v>-6.06E-7</c:v>
                </c:pt>
                <c:pt idx="166">
                  <c:v>-6.7400000000000003E-7</c:v>
                </c:pt>
                <c:pt idx="167">
                  <c:v>-6.68E-7</c:v>
                </c:pt>
                <c:pt idx="168">
                  <c:v>-6.4999999999999992E-7</c:v>
                </c:pt>
                <c:pt idx="169">
                  <c:v>-7.1400000000000007E-7</c:v>
                </c:pt>
                <c:pt idx="170">
                  <c:v>-5.8000000000000006E-7</c:v>
                </c:pt>
                <c:pt idx="171">
                  <c:v>-6.4999999999999992E-7</c:v>
                </c:pt>
                <c:pt idx="172">
                  <c:v>-6.3199999999999994E-7</c:v>
                </c:pt>
                <c:pt idx="173">
                  <c:v>-6.4600000000000004E-7</c:v>
                </c:pt>
                <c:pt idx="174">
                  <c:v>-6.1800000000000005E-7</c:v>
                </c:pt>
                <c:pt idx="175">
                  <c:v>-6.6000000000000003E-7</c:v>
                </c:pt>
                <c:pt idx="176">
                  <c:v>-6.6000000000000003E-7</c:v>
                </c:pt>
                <c:pt idx="177">
                  <c:v>-5.8799999999999992E-7</c:v>
                </c:pt>
                <c:pt idx="178">
                  <c:v>-5.5199999999999997E-7</c:v>
                </c:pt>
                <c:pt idx="179">
                  <c:v>-6.4200000000000006E-7</c:v>
                </c:pt>
                <c:pt idx="180">
                  <c:v>-6.1200000000000003E-7</c:v>
                </c:pt>
                <c:pt idx="181">
                  <c:v>-6.1399999999999997E-7</c:v>
                </c:pt>
                <c:pt idx="182">
                  <c:v>-5.7400000000000003E-7</c:v>
                </c:pt>
                <c:pt idx="183">
                  <c:v>-6.3199999999999994E-7</c:v>
                </c:pt>
                <c:pt idx="184">
                  <c:v>-7.2600000000000002E-7</c:v>
                </c:pt>
                <c:pt idx="185">
                  <c:v>-6.0800000000000004E-7</c:v>
                </c:pt>
                <c:pt idx="186">
                  <c:v>-5.82E-7</c:v>
                </c:pt>
                <c:pt idx="187">
                  <c:v>-5.8599999999999998E-7</c:v>
                </c:pt>
                <c:pt idx="188">
                  <c:v>-6.8199999999999999E-7</c:v>
                </c:pt>
                <c:pt idx="189">
                  <c:v>-6.4999999999999992E-7</c:v>
                </c:pt>
                <c:pt idx="190">
                  <c:v>-5.6200000000000008E-7</c:v>
                </c:pt>
                <c:pt idx="191">
                  <c:v>-5.7800000000000001E-7</c:v>
                </c:pt>
                <c:pt idx="192">
                  <c:v>-7.1199999999999992E-7</c:v>
                </c:pt>
                <c:pt idx="193">
                  <c:v>-6.2600000000000002E-7</c:v>
                </c:pt>
                <c:pt idx="194">
                  <c:v>-5.3600000000000004E-7</c:v>
                </c:pt>
                <c:pt idx="195">
                  <c:v>-6.5400000000000001E-7</c:v>
                </c:pt>
                <c:pt idx="196">
                  <c:v>-6.2400000000000008E-7</c:v>
                </c:pt>
                <c:pt idx="197">
                  <c:v>-5.9000000000000007E-7</c:v>
                </c:pt>
                <c:pt idx="198">
                  <c:v>-6.68E-7</c:v>
                </c:pt>
                <c:pt idx="199">
                  <c:v>-6.0200000000000002E-7</c:v>
                </c:pt>
                <c:pt idx="200">
                  <c:v>-6.2199999999999993E-7</c:v>
                </c:pt>
                <c:pt idx="201">
                  <c:v>-6.3399999999999999E-7</c:v>
                </c:pt>
                <c:pt idx="202">
                  <c:v>-6.7400000000000003E-7</c:v>
                </c:pt>
                <c:pt idx="203">
                  <c:v>-5.3600000000000004E-7</c:v>
                </c:pt>
                <c:pt idx="204">
                  <c:v>-6.5200000000000007E-7</c:v>
                </c:pt>
                <c:pt idx="205">
                  <c:v>-6.3600000000000003E-7</c:v>
                </c:pt>
                <c:pt idx="206">
                  <c:v>-5.5000000000000003E-7</c:v>
                </c:pt>
                <c:pt idx="207">
                  <c:v>-4.6600000000000002E-7</c:v>
                </c:pt>
                <c:pt idx="208">
                  <c:v>-6.2799999999999996E-7</c:v>
                </c:pt>
                <c:pt idx="209">
                  <c:v>-6.2600000000000002E-7</c:v>
                </c:pt>
                <c:pt idx="210">
                  <c:v>-6.3399999999999999E-7</c:v>
                </c:pt>
                <c:pt idx="211">
                  <c:v>-7.1400000000000007E-7</c:v>
                </c:pt>
                <c:pt idx="212">
                  <c:v>-5.9000000000000007E-7</c:v>
                </c:pt>
                <c:pt idx="213">
                  <c:v>-6.4600000000000004E-7</c:v>
                </c:pt>
                <c:pt idx="214">
                  <c:v>-6.7800000000000001E-7</c:v>
                </c:pt>
                <c:pt idx="215">
                  <c:v>-5.2599999999999992E-7</c:v>
                </c:pt>
                <c:pt idx="216">
                  <c:v>-6.44E-7</c:v>
                </c:pt>
                <c:pt idx="217">
                  <c:v>-5.7400000000000003E-7</c:v>
                </c:pt>
                <c:pt idx="218">
                  <c:v>-5.8599999999999998E-7</c:v>
                </c:pt>
                <c:pt idx="219">
                  <c:v>-5.9399999999999995E-7</c:v>
                </c:pt>
                <c:pt idx="220">
                  <c:v>-6.7000000000000004E-7</c:v>
                </c:pt>
                <c:pt idx="221">
                  <c:v>-6.7000000000000004E-7</c:v>
                </c:pt>
                <c:pt idx="222">
                  <c:v>-6.3799999999999997E-7</c:v>
                </c:pt>
                <c:pt idx="223">
                  <c:v>-6.4200000000000006E-7</c:v>
                </c:pt>
                <c:pt idx="224">
                  <c:v>-4.58E-7</c:v>
                </c:pt>
                <c:pt idx="225">
                  <c:v>-6.9999999999999997E-7</c:v>
                </c:pt>
                <c:pt idx="226">
                  <c:v>-7.1799999999999994E-7</c:v>
                </c:pt>
                <c:pt idx="227">
                  <c:v>-6.6199999999999997E-7</c:v>
                </c:pt>
                <c:pt idx="228">
                  <c:v>-6.6000000000000003E-7</c:v>
                </c:pt>
                <c:pt idx="229">
                  <c:v>-6.5400000000000001E-7</c:v>
                </c:pt>
                <c:pt idx="230">
                  <c:v>-6.7400000000000003E-7</c:v>
                </c:pt>
                <c:pt idx="231">
                  <c:v>-5.9200000000000001E-7</c:v>
                </c:pt>
                <c:pt idx="232">
                  <c:v>-6.3E-7</c:v>
                </c:pt>
                <c:pt idx="233">
                  <c:v>-6.6400000000000002E-7</c:v>
                </c:pt>
                <c:pt idx="234">
                  <c:v>-6.68E-7</c:v>
                </c:pt>
                <c:pt idx="235">
                  <c:v>-5.4799999999999998E-7</c:v>
                </c:pt>
                <c:pt idx="236">
                  <c:v>-6.1399999999999997E-7</c:v>
                </c:pt>
                <c:pt idx="237">
                  <c:v>-6.1399999999999997E-7</c:v>
                </c:pt>
                <c:pt idx="238">
                  <c:v>-4.7800000000000002E-7</c:v>
                </c:pt>
                <c:pt idx="239">
                  <c:v>-5.2800000000000007E-7</c:v>
                </c:pt>
                <c:pt idx="240">
                  <c:v>-5.9999999999999997E-7</c:v>
                </c:pt>
                <c:pt idx="241">
                  <c:v>-6.0999999999999998E-7</c:v>
                </c:pt>
                <c:pt idx="242">
                  <c:v>-6.2199999999999993E-7</c:v>
                </c:pt>
                <c:pt idx="243">
                  <c:v>-5.8599999999999998E-7</c:v>
                </c:pt>
                <c:pt idx="244">
                  <c:v>-6.5400000000000001E-7</c:v>
                </c:pt>
                <c:pt idx="245">
                  <c:v>-6.06E-7</c:v>
                </c:pt>
                <c:pt idx="246">
                  <c:v>-6.68E-7</c:v>
                </c:pt>
                <c:pt idx="247">
                  <c:v>-6.3600000000000003E-7</c:v>
                </c:pt>
                <c:pt idx="248">
                  <c:v>-5.5799999999999999E-7</c:v>
                </c:pt>
                <c:pt idx="249">
                  <c:v>-7.0999999999999998E-7</c:v>
                </c:pt>
                <c:pt idx="250">
                  <c:v>-6.0399999999999996E-7</c:v>
                </c:pt>
                <c:pt idx="251">
                  <c:v>-5.6999999999999994E-7</c:v>
                </c:pt>
                <c:pt idx="252">
                  <c:v>-5.8799999999999992E-7</c:v>
                </c:pt>
                <c:pt idx="253">
                  <c:v>-6.4999999999999992E-7</c:v>
                </c:pt>
                <c:pt idx="254">
                  <c:v>-6.9399999999999994E-7</c:v>
                </c:pt>
                <c:pt idx="255">
                  <c:v>-6.4600000000000004E-7</c:v>
                </c:pt>
                <c:pt idx="256">
                  <c:v>-4.82E-7</c:v>
                </c:pt>
                <c:pt idx="257">
                  <c:v>-7.1999999999999999E-7</c:v>
                </c:pt>
                <c:pt idx="258">
                  <c:v>-5.8000000000000006E-7</c:v>
                </c:pt>
                <c:pt idx="259">
                  <c:v>-5.7599999999999997E-7</c:v>
                </c:pt>
                <c:pt idx="260">
                  <c:v>-6.8600000000000008E-7</c:v>
                </c:pt>
                <c:pt idx="261">
                  <c:v>-6.0399999999999996E-7</c:v>
                </c:pt>
                <c:pt idx="262">
                  <c:v>-6.4600000000000004E-7</c:v>
                </c:pt>
                <c:pt idx="263">
                  <c:v>-6.9599999999999999E-7</c:v>
                </c:pt>
                <c:pt idx="264">
                  <c:v>-5.1600000000000001E-7</c:v>
                </c:pt>
                <c:pt idx="265">
                  <c:v>-5.1399999999999997E-7</c:v>
                </c:pt>
                <c:pt idx="266">
                  <c:v>-6.1800000000000005E-7</c:v>
                </c:pt>
                <c:pt idx="267">
                  <c:v>-5.5199999999999997E-7</c:v>
                </c:pt>
                <c:pt idx="268">
                  <c:v>-6.8600000000000008E-7</c:v>
                </c:pt>
                <c:pt idx="269">
                  <c:v>-6.2400000000000008E-7</c:v>
                </c:pt>
                <c:pt idx="270">
                  <c:v>-7.06E-7</c:v>
                </c:pt>
                <c:pt idx="271">
                  <c:v>-7.0999999999999998E-7</c:v>
                </c:pt>
                <c:pt idx="272">
                  <c:v>-4.6199999999999998E-7</c:v>
                </c:pt>
                <c:pt idx="273">
                  <c:v>-5.7199999999999999E-7</c:v>
                </c:pt>
                <c:pt idx="274">
                  <c:v>-5.82E-7</c:v>
                </c:pt>
                <c:pt idx="275">
                  <c:v>-7.1999999999999999E-7</c:v>
                </c:pt>
                <c:pt idx="276">
                  <c:v>-6.8800000000000002E-7</c:v>
                </c:pt>
                <c:pt idx="277">
                  <c:v>-5.7400000000000003E-7</c:v>
                </c:pt>
                <c:pt idx="278">
                  <c:v>-6.6599999999999996E-7</c:v>
                </c:pt>
                <c:pt idx="279">
                  <c:v>-5.9999999999999997E-7</c:v>
                </c:pt>
                <c:pt idx="280">
                  <c:v>-6.3E-7</c:v>
                </c:pt>
                <c:pt idx="281">
                  <c:v>-6.4600000000000004E-7</c:v>
                </c:pt>
                <c:pt idx="282">
                  <c:v>-6.5400000000000001E-7</c:v>
                </c:pt>
                <c:pt idx="283">
                  <c:v>-5.6999999999999994E-7</c:v>
                </c:pt>
                <c:pt idx="284">
                  <c:v>-6.4200000000000006E-7</c:v>
                </c:pt>
                <c:pt idx="285">
                  <c:v>-7.3600000000000003E-7</c:v>
                </c:pt>
                <c:pt idx="286">
                  <c:v>-6.44E-7</c:v>
                </c:pt>
                <c:pt idx="287">
                  <c:v>-5.1200000000000003E-7</c:v>
                </c:pt>
                <c:pt idx="288">
                  <c:v>-6.6400000000000002E-7</c:v>
                </c:pt>
                <c:pt idx="289">
                  <c:v>-5.82E-7</c:v>
                </c:pt>
                <c:pt idx="290">
                  <c:v>-6.4999999999999992E-7</c:v>
                </c:pt>
                <c:pt idx="291">
                  <c:v>-4.5999999999999999E-7</c:v>
                </c:pt>
                <c:pt idx="292">
                  <c:v>-5.8400000000000004E-7</c:v>
                </c:pt>
                <c:pt idx="293">
                  <c:v>-7.1600000000000001E-7</c:v>
                </c:pt>
                <c:pt idx="294">
                  <c:v>-7.0400000000000006E-7</c:v>
                </c:pt>
                <c:pt idx="295">
                  <c:v>-7.3799999999999996E-7</c:v>
                </c:pt>
                <c:pt idx="296">
                  <c:v>-6.5799999999999999E-7</c:v>
                </c:pt>
                <c:pt idx="297">
                  <c:v>-5.6999999999999994E-7</c:v>
                </c:pt>
                <c:pt idx="298">
                  <c:v>-6.5799999999999999E-7</c:v>
                </c:pt>
                <c:pt idx="299">
                  <c:v>-6.5400000000000001E-7</c:v>
                </c:pt>
                <c:pt idx="300">
                  <c:v>-7.7000000000000004E-7</c:v>
                </c:pt>
                <c:pt idx="301">
                  <c:v>-6.6000000000000003E-7</c:v>
                </c:pt>
                <c:pt idx="302">
                  <c:v>-6.9599999999999999E-7</c:v>
                </c:pt>
                <c:pt idx="303">
                  <c:v>-4.9599999999999999E-7</c:v>
                </c:pt>
                <c:pt idx="304">
                  <c:v>-6.3600000000000003E-7</c:v>
                </c:pt>
                <c:pt idx="305">
                  <c:v>-7.5000000000000002E-7</c:v>
                </c:pt>
                <c:pt idx="306">
                  <c:v>-4.8800000000000003E-7</c:v>
                </c:pt>
                <c:pt idx="307">
                  <c:v>-5.9200000000000001E-7</c:v>
                </c:pt>
                <c:pt idx="308">
                  <c:v>-6.7800000000000001E-7</c:v>
                </c:pt>
                <c:pt idx="309">
                  <c:v>-6.8600000000000008E-7</c:v>
                </c:pt>
                <c:pt idx="310">
                  <c:v>-6.7199999999999998E-7</c:v>
                </c:pt>
                <c:pt idx="311">
                  <c:v>-5.7199999999999999E-7</c:v>
                </c:pt>
                <c:pt idx="312">
                  <c:v>-7.1199999999999992E-7</c:v>
                </c:pt>
                <c:pt idx="313">
                  <c:v>-5.3799999999999997E-7</c:v>
                </c:pt>
                <c:pt idx="314">
                  <c:v>-6.3600000000000003E-7</c:v>
                </c:pt>
                <c:pt idx="315">
                  <c:v>-6.0399999999999996E-7</c:v>
                </c:pt>
                <c:pt idx="316">
                  <c:v>-7.0200000000000001E-7</c:v>
                </c:pt>
                <c:pt idx="317">
                  <c:v>-7.4800000000000008E-7</c:v>
                </c:pt>
                <c:pt idx="318">
                  <c:v>-6.3199999999999994E-7</c:v>
                </c:pt>
                <c:pt idx="319">
                  <c:v>-6.06E-7</c:v>
                </c:pt>
                <c:pt idx="320">
                  <c:v>-7.1400000000000007E-7</c:v>
                </c:pt>
                <c:pt idx="321">
                  <c:v>-5.8000000000000006E-7</c:v>
                </c:pt>
                <c:pt idx="322">
                  <c:v>-6.2600000000000002E-7</c:v>
                </c:pt>
                <c:pt idx="323">
                  <c:v>-6.3799999999999997E-7</c:v>
                </c:pt>
                <c:pt idx="324">
                  <c:v>-6.9599999999999999E-7</c:v>
                </c:pt>
                <c:pt idx="325">
                  <c:v>-6.8000000000000005E-7</c:v>
                </c:pt>
                <c:pt idx="326">
                  <c:v>-6.3600000000000003E-7</c:v>
                </c:pt>
                <c:pt idx="327">
                  <c:v>-5.9999999999999997E-7</c:v>
                </c:pt>
                <c:pt idx="328">
                  <c:v>-7.0200000000000001E-7</c:v>
                </c:pt>
                <c:pt idx="329">
                  <c:v>-5.5400000000000001E-7</c:v>
                </c:pt>
                <c:pt idx="330">
                  <c:v>-5.6599999999999996E-7</c:v>
                </c:pt>
                <c:pt idx="331">
                  <c:v>-5.3799999999999997E-7</c:v>
                </c:pt>
                <c:pt idx="332">
                  <c:v>-7.2799999999999995E-7</c:v>
                </c:pt>
                <c:pt idx="333">
                  <c:v>-7.06E-7</c:v>
                </c:pt>
                <c:pt idx="334">
                  <c:v>-6.6599999999999996E-7</c:v>
                </c:pt>
                <c:pt idx="335">
                  <c:v>-6.3199999999999994E-7</c:v>
                </c:pt>
                <c:pt idx="336">
                  <c:v>-4.8999999999999997E-7</c:v>
                </c:pt>
                <c:pt idx="337">
                  <c:v>-7.1199999999999992E-7</c:v>
                </c:pt>
                <c:pt idx="338">
                  <c:v>-5.5199999999999997E-7</c:v>
                </c:pt>
                <c:pt idx="339">
                  <c:v>-5.8000000000000006E-7</c:v>
                </c:pt>
                <c:pt idx="340">
                  <c:v>-6.9599999999999999E-7</c:v>
                </c:pt>
                <c:pt idx="341">
                  <c:v>-5.2599999999999992E-7</c:v>
                </c:pt>
                <c:pt idx="342">
                  <c:v>-5.82E-7</c:v>
                </c:pt>
                <c:pt idx="343">
                  <c:v>-5.82E-7</c:v>
                </c:pt>
                <c:pt idx="344">
                  <c:v>-6.3E-7</c:v>
                </c:pt>
                <c:pt idx="345">
                  <c:v>-6.3199999999999994E-7</c:v>
                </c:pt>
                <c:pt idx="346">
                  <c:v>-7.6000000000000003E-7</c:v>
                </c:pt>
                <c:pt idx="347">
                  <c:v>-7.6400000000000001E-7</c:v>
                </c:pt>
                <c:pt idx="348">
                  <c:v>-6.9800000000000003E-7</c:v>
                </c:pt>
                <c:pt idx="349">
                  <c:v>-6.8999999999999996E-7</c:v>
                </c:pt>
                <c:pt idx="350">
                  <c:v>-6.8600000000000008E-7</c:v>
                </c:pt>
                <c:pt idx="351">
                  <c:v>-6.3399999999999999E-7</c:v>
                </c:pt>
                <c:pt idx="352">
                  <c:v>-6.0200000000000002E-7</c:v>
                </c:pt>
                <c:pt idx="353">
                  <c:v>-6.68E-7</c:v>
                </c:pt>
                <c:pt idx="354">
                  <c:v>-6.7599999999999997E-7</c:v>
                </c:pt>
                <c:pt idx="355">
                  <c:v>-5.5199999999999997E-7</c:v>
                </c:pt>
                <c:pt idx="356">
                  <c:v>-5.9200000000000001E-7</c:v>
                </c:pt>
                <c:pt idx="357">
                  <c:v>-6.4000000000000001E-7</c:v>
                </c:pt>
                <c:pt idx="358">
                  <c:v>-5.9399999999999995E-7</c:v>
                </c:pt>
                <c:pt idx="359">
                  <c:v>-6.2199999999999993E-7</c:v>
                </c:pt>
                <c:pt idx="360">
                  <c:v>-6.8199999999999999E-7</c:v>
                </c:pt>
                <c:pt idx="361">
                  <c:v>-6.3600000000000003E-7</c:v>
                </c:pt>
                <c:pt idx="362">
                  <c:v>-6.06E-7</c:v>
                </c:pt>
                <c:pt idx="363">
                  <c:v>-6.44E-7</c:v>
                </c:pt>
                <c:pt idx="364">
                  <c:v>-6.4600000000000004E-7</c:v>
                </c:pt>
                <c:pt idx="365">
                  <c:v>-4.9200000000000001E-7</c:v>
                </c:pt>
                <c:pt idx="366">
                  <c:v>-6.7400000000000003E-7</c:v>
                </c:pt>
                <c:pt idx="367">
                  <c:v>-5.6400000000000002E-7</c:v>
                </c:pt>
                <c:pt idx="368">
                  <c:v>-7.6000000000000003E-7</c:v>
                </c:pt>
                <c:pt idx="369">
                  <c:v>-5.1399999999999997E-7</c:v>
                </c:pt>
                <c:pt idx="370">
                  <c:v>-5.9000000000000007E-7</c:v>
                </c:pt>
                <c:pt idx="371">
                  <c:v>-5.0399999999999996E-7</c:v>
                </c:pt>
                <c:pt idx="372">
                  <c:v>-7.2399999999999997E-7</c:v>
                </c:pt>
                <c:pt idx="373">
                  <c:v>-5.2200000000000004E-7</c:v>
                </c:pt>
                <c:pt idx="374">
                  <c:v>-6.1200000000000003E-7</c:v>
                </c:pt>
                <c:pt idx="375">
                  <c:v>-6.6199999999999997E-7</c:v>
                </c:pt>
                <c:pt idx="376">
                  <c:v>-5.7199999999999999E-7</c:v>
                </c:pt>
                <c:pt idx="377">
                  <c:v>-6.2799999999999996E-7</c:v>
                </c:pt>
                <c:pt idx="378">
                  <c:v>-6.44E-7</c:v>
                </c:pt>
                <c:pt idx="379">
                  <c:v>-7.3600000000000003E-7</c:v>
                </c:pt>
                <c:pt idx="380">
                  <c:v>-6.4000000000000001E-7</c:v>
                </c:pt>
                <c:pt idx="381">
                  <c:v>-6.3199999999999994E-7</c:v>
                </c:pt>
                <c:pt idx="382">
                  <c:v>-6.3600000000000003E-7</c:v>
                </c:pt>
                <c:pt idx="383">
                  <c:v>-5.9599999999999999E-7</c:v>
                </c:pt>
                <c:pt idx="384">
                  <c:v>-6.0999999999999998E-7</c:v>
                </c:pt>
                <c:pt idx="385">
                  <c:v>-5.4000000000000002E-7</c:v>
                </c:pt>
                <c:pt idx="386">
                  <c:v>-6.3600000000000003E-7</c:v>
                </c:pt>
                <c:pt idx="387">
                  <c:v>-5.4000000000000002E-7</c:v>
                </c:pt>
                <c:pt idx="388">
                  <c:v>-5.2200000000000004E-7</c:v>
                </c:pt>
                <c:pt idx="389">
                  <c:v>-6.8399999999999993E-7</c:v>
                </c:pt>
                <c:pt idx="390">
                  <c:v>-7.4000000000000001E-7</c:v>
                </c:pt>
                <c:pt idx="391">
                  <c:v>-6.06E-7</c:v>
                </c:pt>
                <c:pt idx="392">
                  <c:v>-6.8000000000000005E-7</c:v>
                </c:pt>
                <c:pt idx="393">
                  <c:v>-6.2799999999999996E-7</c:v>
                </c:pt>
                <c:pt idx="394">
                  <c:v>-6.1800000000000005E-7</c:v>
                </c:pt>
                <c:pt idx="395">
                  <c:v>-5.8400000000000004E-7</c:v>
                </c:pt>
                <c:pt idx="396">
                  <c:v>-6.06E-7</c:v>
                </c:pt>
                <c:pt idx="397">
                  <c:v>-6.2600000000000002E-7</c:v>
                </c:pt>
                <c:pt idx="398">
                  <c:v>-6.9999999999999997E-7</c:v>
                </c:pt>
                <c:pt idx="399">
                  <c:v>-7.2799999999999995E-7</c:v>
                </c:pt>
                <c:pt idx="400">
                  <c:v>-6.1800000000000005E-7</c:v>
                </c:pt>
                <c:pt idx="401">
                  <c:v>-5.9200000000000001E-7</c:v>
                </c:pt>
                <c:pt idx="402">
                  <c:v>-5.82E-7</c:v>
                </c:pt>
                <c:pt idx="403">
                  <c:v>-6.92E-7</c:v>
                </c:pt>
                <c:pt idx="404">
                  <c:v>-5.3600000000000004E-7</c:v>
                </c:pt>
                <c:pt idx="405">
                  <c:v>-4.7800000000000002E-7</c:v>
                </c:pt>
                <c:pt idx="406">
                  <c:v>-7.5599999999999994E-7</c:v>
                </c:pt>
                <c:pt idx="407">
                  <c:v>-6.1999999999999999E-7</c:v>
                </c:pt>
                <c:pt idx="408">
                  <c:v>-6.7800000000000001E-7</c:v>
                </c:pt>
                <c:pt idx="409">
                  <c:v>-6.8999999999999996E-7</c:v>
                </c:pt>
                <c:pt idx="410">
                  <c:v>-5.3199999999999995E-7</c:v>
                </c:pt>
                <c:pt idx="411">
                  <c:v>-6.3399999999999999E-7</c:v>
                </c:pt>
                <c:pt idx="412">
                  <c:v>-6.2799999999999996E-7</c:v>
                </c:pt>
                <c:pt idx="413">
                  <c:v>-7.3399999999999998E-7</c:v>
                </c:pt>
                <c:pt idx="414">
                  <c:v>-5.9399999999999995E-7</c:v>
                </c:pt>
                <c:pt idx="415">
                  <c:v>-5.7800000000000001E-7</c:v>
                </c:pt>
                <c:pt idx="416">
                  <c:v>-6.8199999999999999E-7</c:v>
                </c:pt>
                <c:pt idx="417">
                  <c:v>-5.44E-7</c:v>
                </c:pt>
                <c:pt idx="418">
                  <c:v>-7.0400000000000006E-7</c:v>
                </c:pt>
                <c:pt idx="419">
                  <c:v>-5.4799999999999998E-7</c:v>
                </c:pt>
                <c:pt idx="420">
                  <c:v>-7.2200000000000003E-7</c:v>
                </c:pt>
                <c:pt idx="421">
                  <c:v>-5.1600000000000001E-7</c:v>
                </c:pt>
                <c:pt idx="422">
                  <c:v>-5.1800000000000006E-7</c:v>
                </c:pt>
                <c:pt idx="423">
                  <c:v>-7.9400000000000004E-7</c:v>
                </c:pt>
                <c:pt idx="424">
                  <c:v>-6.6400000000000002E-7</c:v>
                </c:pt>
                <c:pt idx="425">
                  <c:v>-7.3799999999999996E-7</c:v>
                </c:pt>
                <c:pt idx="426">
                  <c:v>-5.8000000000000006E-7</c:v>
                </c:pt>
                <c:pt idx="427">
                  <c:v>-5.9599999999999999E-7</c:v>
                </c:pt>
                <c:pt idx="428">
                  <c:v>-6.5599999999999994E-7</c:v>
                </c:pt>
                <c:pt idx="429">
                  <c:v>-5.06E-7</c:v>
                </c:pt>
                <c:pt idx="430">
                  <c:v>-6.68E-7</c:v>
                </c:pt>
                <c:pt idx="431">
                  <c:v>-7.1400000000000007E-7</c:v>
                </c:pt>
                <c:pt idx="432">
                  <c:v>-6.1999999999999999E-7</c:v>
                </c:pt>
                <c:pt idx="433">
                  <c:v>-7.0800000000000004E-7</c:v>
                </c:pt>
                <c:pt idx="434">
                  <c:v>-6.8800000000000002E-7</c:v>
                </c:pt>
                <c:pt idx="435">
                  <c:v>-6.68E-7</c:v>
                </c:pt>
                <c:pt idx="436">
                  <c:v>-6.92E-7</c:v>
                </c:pt>
                <c:pt idx="437">
                  <c:v>-5.6599999999999996E-7</c:v>
                </c:pt>
                <c:pt idx="438">
                  <c:v>-6.9999999999999997E-7</c:v>
                </c:pt>
                <c:pt idx="439">
                  <c:v>-5.5600000000000006E-7</c:v>
                </c:pt>
                <c:pt idx="440">
                  <c:v>-7.4399999999999999E-7</c:v>
                </c:pt>
                <c:pt idx="441">
                  <c:v>-5.7400000000000003E-7</c:v>
                </c:pt>
                <c:pt idx="442">
                  <c:v>-6.9999999999999997E-7</c:v>
                </c:pt>
                <c:pt idx="443">
                  <c:v>-6.6400000000000002E-7</c:v>
                </c:pt>
                <c:pt idx="444">
                  <c:v>-5.9999999999999997E-7</c:v>
                </c:pt>
                <c:pt idx="445">
                  <c:v>-7.0200000000000001E-7</c:v>
                </c:pt>
                <c:pt idx="446">
                  <c:v>-5.0399999999999996E-7</c:v>
                </c:pt>
                <c:pt idx="447">
                  <c:v>-7.1600000000000001E-7</c:v>
                </c:pt>
                <c:pt idx="448">
                  <c:v>-6.6400000000000002E-7</c:v>
                </c:pt>
                <c:pt idx="449">
                  <c:v>-5.9399999999999995E-7</c:v>
                </c:pt>
                <c:pt idx="450">
                  <c:v>-6.0399999999999996E-7</c:v>
                </c:pt>
                <c:pt idx="451">
                  <c:v>-5.8000000000000006E-7</c:v>
                </c:pt>
                <c:pt idx="452">
                  <c:v>-6.6599999999999996E-7</c:v>
                </c:pt>
                <c:pt idx="453">
                  <c:v>-6.7400000000000003E-7</c:v>
                </c:pt>
                <c:pt idx="454">
                  <c:v>-6.4999999999999992E-7</c:v>
                </c:pt>
                <c:pt idx="455">
                  <c:v>-5.2800000000000007E-7</c:v>
                </c:pt>
                <c:pt idx="456">
                  <c:v>-6.6000000000000003E-7</c:v>
                </c:pt>
                <c:pt idx="457">
                  <c:v>-6.3399999999999999E-7</c:v>
                </c:pt>
                <c:pt idx="458">
                  <c:v>-5.8599999999999998E-7</c:v>
                </c:pt>
                <c:pt idx="459">
                  <c:v>-6.3600000000000003E-7</c:v>
                </c:pt>
                <c:pt idx="460">
                  <c:v>-5.9200000000000001E-7</c:v>
                </c:pt>
                <c:pt idx="461">
                  <c:v>-6.4200000000000006E-7</c:v>
                </c:pt>
                <c:pt idx="462">
                  <c:v>-4.9400000000000006E-7</c:v>
                </c:pt>
                <c:pt idx="463">
                  <c:v>-5.6400000000000002E-7</c:v>
                </c:pt>
                <c:pt idx="464">
                  <c:v>-7.1799999999999994E-7</c:v>
                </c:pt>
                <c:pt idx="465">
                  <c:v>-5.8599999999999998E-7</c:v>
                </c:pt>
                <c:pt idx="466">
                  <c:v>-6.7400000000000003E-7</c:v>
                </c:pt>
                <c:pt idx="467">
                  <c:v>-4.8999999999999997E-7</c:v>
                </c:pt>
                <c:pt idx="468">
                  <c:v>-5.9399999999999995E-7</c:v>
                </c:pt>
                <c:pt idx="469">
                  <c:v>-6.1800000000000005E-7</c:v>
                </c:pt>
                <c:pt idx="470">
                  <c:v>-6.1600000000000001E-7</c:v>
                </c:pt>
                <c:pt idx="471">
                  <c:v>-5.0399999999999996E-7</c:v>
                </c:pt>
                <c:pt idx="472">
                  <c:v>-5.7599999999999997E-7</c:v>
                </c:pt>
                <c:pt idx="473">
                  <c:v>-6.5200000000000007E-7</c:v>
                </c:pt>
                <c:pt idx="474">
                  <c:v>-7.2399999999999997E-7</c:v>
                </c:pt>
                <c:pt idx="475">
                  <c:v>-6.7400000000000003E-7</c:v>
                </c:pt>
                <c:pt idx="476">
                  <c:v>-7.1799999999999994E-7</c:v>
                </c:pt>
                <c:pt idx="477">
                  <c:v>-6.6400000000000002E-7</c:v>
                </c:pt>
                <c:pt idx="478">
                  <c:v>-5.68E-7</c:v>
                </c:pt>
                <c:pt idx="479">
                  <c:v>-7.6599999999999995E-7</c:v>
                </c:pt>
                <c:pt idx="480">
                  <c:v>-6.6400000000000002E-7</c:v>
                </c:pt>
                <c:pt idx="481">
                  <c:v>-4.9400000000000006E-7</c:v>
                </c:pt>
                <c:pt idx="482">
                  <c:v>-7.5599999999999994E-7</c:v>
                </c:pt>
                <c:pt idx="483">
                  <c:v>-6.3799999999999997E-7</c:v>
                </c:pt>
                <c:pt idx="484">
                  <c:v>-5.68E-7</c:v>
                </c:pt>
                <c:pt idx="485">
                  <c:v>-6.6000000000000003E-7</c:v>
                </c:pt>
                <c:pt idx="486">
                  <c:v>-6.06E-7</c:v>
                </c:pt>
                <c:pt idx="487">
                  <c:v>-5.9000000000000007E-7</c:v>
                </c:pt>
                <c:pt idx="488">
                  <c:v>-6.1999999999999999E-7</c:v>
                </c:pt>
                <c:pt idx="489">
                  <c:v>-6.0399999999999996E-7</c:v>
                </c:pt>
                <c:pt idx="490">
                  <c:v>-5.5000000000000003E-7</c:v>
                </c:pt>
                <c:pt idx="491">
                  <c:v>-7.4200000000000005E-7</c:v>
                </c:pt>
                <c:pt idx="492">
                  <c:v>-6.0200000000000002E-7</c:v>
                </c:pt>
                <c:pt idx="493">
                  <c:v>-6.6599999999999996E-7</c:v>
                </c:pt>
                <c:pt idx="494">
                  <c:v>-6.44E-7</c:v>
                </c:pt>
                <c:pt idx="495">
                  <c:v>-6.4799999999999998E-7</c:v>
                </c:pt>
                <c:pt idx="496">
                  <c:v>-5.6400000000000002E-7</c:v>
                </c:pt>
                <c:pt idx="497">
                  <c:v>-6.9999999999999997E-7</c:v>
                </c:pt>
                <c:pt idx="498">
                  <c:v>-5.5000000000000003E-7</c:v>
                </c:pt>
                <c:pt idx="499">
                  <c:v>-6.4999999999999992E-7</c:v>
                </c:pt>
                <c:pt idx="500">
                  <c:v>-7.0200000000000001E-7</c:v>
                </c:pt>
                <c:pt idx="501">
                  <c:v>-6.0800000000000004E-7</c:v>
                </c:pt>
                <c:pt idx="502">
                  <c:v>-5.7400000000000003E-7</c:v>
                </c:pt>
                <c:pt idx="503">
                  <c:v>-6.4600000000000004E-7</c:v>
                </c:pt>
                <c:pt idx="504">
                  <c:v>-5.7599999999999997E-7</c:v>
                </c:pt>
                <c:pt idx="505">
                  <c:v>-6.2799999999999996E-7</c:v>
                </c:pt>
                <c:pt idx="506">
                  <c:v>-7.4599999999999993E-7</c:v>
                </c:pt>
                <c:pt idx="507">
                  <c:v>-6.5599999999999994E-7</c:v>
                </c:pt>
                <c:pt idx="508">
                  <c:v>-6.8199999999999999E-7</c:v>
                </c:pt>
                <c:pt idx="509">
                  <c:v>-6.9599999999999999E-7</c:v>
                </c:pt>
                <c:pt idx="510">
                  <c:v>-6.8999999999999996E-7</c:v>
                </c:pt>
                <c:pt idx="511">
                  <c:v>-6.4200000000000006E-7</c:v>
                </c:pt>
                <c:pt idx="512">
                  <c:v>-6.0999999999999998E-7</c:v>
                </c:pt>
                <c:pt idx="513">
                  <c:v>-6.5400000000000001E-7</c:v>
                </c:pt>
                <c:pt idx="514">
                  <c:v>-6.4799999999999998E-7</c:v>
                </c:pt>
                <c:pt idx="515">
                  <c:v>-7.3399999999999998E-7</c:v>
                </c:pt>
                <c:pt idx="516">
                  <c:v>-5.4600000000000005E-7</c:v>
                </c:pt>
                <c:pt idx="517">
                  <c:v>-6.92E-7</c:v>
                </c:pt>
                <c:pt idx="518">
                  <c:v>-7.3600000000000003E-7</c:v>
                </c:pt>
                <c:pt idx="519">
                  <c:v>-6.7599999999999997E-7</c:v>
                </c:pt>
                <c:pt idx="520">
                  <c:v>-5.6599999999999996E-7</c:v>
                </c:pt>
                <c:pt idx="521">
                  <c:v>-6.3E-7</c:v>
                </c:pt>
                <c:pt idx="522">
                  <c:v>-6.0999999999999998E-7</c:v>
                </c:pt>
                <c:pt idx="523">
                  <c:v>-6.6400000000000002E-7</c:v>
                </c:pt>
                <c:pt idx="524">
                  <c:v>-5.9800000000000003E-7</c:v>
                </c:pt>
                <c:pt idx="525">
                  <c:v>-5.9000000000000007E-7</c:v>
                </c:pt>
                <c:pt idx="526">
                  <c:v>-6.68E-7</c:v>
                </c:pt>
                <c:pt idx="527">
                  <c:v>-5.5600000000000006E-7</c:v>
                </c:pt>
                <c:pt idx="528">
                  <c:v>-6.2600000000000002E-7</c:v>
                </c:pt>
                <c:pt idx="529">
                  <c:v>-5.8400000000000004E-7</c:v>
                </c:pt>
                <c:pt idx="530">
                  <c:v>-6.2199999999999993E-7</c:v>
                </c:pt>
                <c:pt idx="531">
                  <c:v>-7.2200000000000003E-7</c:v>
                </c:pt>
                <c:pt idx="532">
                  <c:v>-6.0200000000000002E-7</c:v>
                </c:pt>
                <c:pt idx="533">
                  <c:v>-6.8800000000000002E-7</c:v>
                </c:pt>
                <c:pt idx="534">
                  <c:v>-6.2400000000000008E-7</c:v>
                </c:pt>
                <c:pt idx="535">
                  <c:v>-6.5200000000000007E-7</c:v>
                </c:pt>
                <c:pt idx="536">
                  <c:v>-6.5400000000000001E-7</c:v>
                </c:pt>
                <c:pt idx="537">
                  <c:v>-6.3199999999999994E-7</c:v>
                </c:pt>
                <c:pt idx="538">
                  <c:v>-6.1999999999999999E-7</c:v>
                </c:pt>
                <c:pt idx="539">
                  <c:v>-6.9999999999999997E-7</c:v>
                </c:pt>
                <c:pt idx="540">
                  <c:v>-6.7000000000000004E-7</c:v>
                </c:pt>
                <c:pt idx="541">
                  <c:v>-6.92E-7</c:v>
                </c:pt>
                <c:pt idx="542">
                  <c:v>-5.7599999999999997E-7</c:v>
                </c:pt>
                <c:pt idx="543">
                  <c:v>-7.5199999999999996E-7</c:v>
                </c:pt>
                <c:pt idx="544">
                  <c:v>-7.6400000000000001E-7</c:v>
                </c:pt>
                <c:pt idx="545">
                  <c:v>-5.9599999999999999E-7</c:v>
                </c:pt>
                <c:pt idx="546">
                  <c:v>-6.5400000000000001E-7</c:v>
                </c:pt>
                <c:pt idx="547">
                  <c:v>-5.3799999999999997E-7</c:v>
                </c:pt>
                <c:pt idx="548">
                  <c:v>-5.44E-7</c:v>
                </c:pt>
                <c:pt idx="549">
                  <c:v>-7.2600000000000002E-7</c:v>
                </c:pt>
                <c:pt idx="550">
                  <c:v>-6.3799999999999997E-7</c:v>
                </c:pt>
                <c:pt idx="551">
                  <c:v>-7.0200000000000001E-7</c:v>
                </c:pt>
                <c:pt idx="552">
                  <c:v>-5.9599999999999999E-7</c:v>
                </c:pt>
                <c:pt idx="553">
                  <c:v>-6.2400000000000008E-7</c:v>
                </c:pt>
                <c:pt idx="554">
                  <c:v>-6.68E-7</c:v>
                </c:pt>
                <c:pt idx="555">
                  <c:v>-6.3600000000000003E-7</c:v>
                </c:pt>
                <c:pt idx="556">
                  <c:v>-6.0399999999999996E-7</c:v>
                </c:pt>
                <c:pt idx="557">
                  <c:v>-7.5000000000000002E-7</c:v>
                </c:pt>
                <c:pt idx="558">
                  <c:v>-5.44E-7</c:v>
                </c:pt>
                <c:pt idx="559">
                  <c:v>-4.7600000000000003E-7</c:v>
                </c:pt>
                <c:pt idx="560">
                  <c:v>-6.0800000000000004E-7</c:v>
                </c:pt>
                <c:pt idx="561">
                  <c:v>-5.7400000000000003E-7</c:v>
                </c:pt>
                <c:pt idx="562">
                  <c:v>5.1200000000000003E-7</c:v>
                </c:pt>
                <c:pt idx="563">
                  <c:v>2.2000000000000001E-6</c:v>
                </c:pt>
                <c:pt idx="564">
                  <c:v>1.2068E-5</c:v>
                </c:pt>
                <c:pt idx="565">
                  <c:v>1.7851999999999998E-5</c:v>
                </c:pt>
                <c:pt idx="566">
                  <c:v>1.7738000000000002E-5</c:v>
                </c:pt>
                <c:pt idx="567">
                  <c:v>1.8022000000000001E-5</c:v>
                </c:pt>
                <c:pt idx="568">
                  <c:v>1.8116000000000001E-5</c:v>
                </c:pt>
                <c:pt idx="569">
                  <c:v>1.8173999999999999E-5</c:v>
                </c:pt>
                <c:pt idx="570">
                  <c:v>1.8202E-5</c:v>
                </c:pt>
                <c:pt idx="571">
                  <c:v>1.8315999999999999E-5</c:v>
                </c:pt>
                <c:pt idx="572">
                  <c:v>1.8537999999999998E-5</c:v>
                </c:pt>
                <c:pt idx="573">
                  <c:v>1.8700000000000001E-5</c:v>
                </c:pt>
                <c:pt idx="574">
                  <c:v>1.8709999999999999E-5</c:v>
                </c:pt>
                <c:pt idx="575">
                  <c:v>1.8893999999999999E-5</c:v>
                </c:pt>
                <c:pt idx="576">
                  <c:v>1.8989999999999999E-5</c:v>
                </c:pt>
                <c:pt idx="577">
                  <c:v>1.9149999999999998E-5</c:v>
                </c:pt>
                <c:pt idx="578">
                  <c:v>1.9301999999999999E-5</c:v>
                </c:pt>
                <c:pt idx="579">
                  <c:v>1.9364E-5</c:v>
                </c:pt>
                <c:pt idx="580">
                  <c:v>1.961E-5</c:v>
                </c:pt>
                <c:pt idx="581">
                  <c:v>1.9613999999999999E-5</c:v>
                </c:pt>
                <c:pt idx="582">
                  <c:v>1.984E-5</c:v>
                </c:pt>
                <c:pt idx="583">
                  <c:v>1.9926000000000002E-5</c:v>
                </c:pt>
                <c:pt idx="584">
                  <c:v>2.0166E-5</c:v>
                </c:pt>
                <c:pt idx="585">
                  <c:v>2.0243999999999998E-5</c:v>
                </c:pt>
                <c:pt idx="586">
                  <c:v>2.0483999999999999E-5</c:v>
                </c:pt>
                <c:pt idx="587">
                  <c:v>2.056E-5</c:v>
                </c:pt>
                <c:pt idx="588">
                  <c:v>2.0876000000000001E-5</c:v>
                </c:pt>
                <c:pt idx="589">
                  <c:v>2.1012000000000001E-5</c:v>
                </c:pt>
                <c:pt idx="590">
                  <c:v>2.1074000000000002E-5</c:v>
                </c:pt>
                <c:pt idx="591">
                  <c:v>2.1393999999999999E-5</c:v>
                </c:pt>
                <c:pt idx="592">
                  <c:v>2.1670000000000001E-5</c:v>
                </c:pt>
                <c:pt idx="593">
                  <c:v>2.1884000000000003E-5</c:v>
                </c:pt>
                <c:pt idx="594">
                  <c:v>2.1937999999999999E-5</c:v>
                </c:pt>
                <c:pt idx="595">
                  <c:v>2.2156000000000003E-5</c:v>
                </c:pt>
                <c:pt idx="596">
                  <c:v>2.2351999999999999E-5</c:v>
                </c:pt>
                <c:pt idx="597">
                  <c:v>2.2540000000000001E-5</c:v>
                </c:pt>
                <c:pt idx="598">
                  <c:v>2.2732000000000002E-5</c:v>
                </c:pt>
                <c:pt idx="599">
                  <c:v>2.2878E-5</c:v>
                </c:pt>
                <c:pt idx="600">
                  <c:v>2.3127999999999999E-5</c:v>
                </c:pt>
                <c:pt idx="601">
                  <c:v>2.3408E-5</c:v>
                </c:pt>
                <c:pt idx="602">
                  <c:v>2.3626E-5</c:v>
                </c:pt>
                <c:pt idx="603">
                  <c:v>2.3852000000000001E-5</c:v>
                </c:pt>
                <c:pt idx="604">
                  <c:v>2.4108E-5</c:v>
                </c:pt>
                <c:pt idx="605">
                  <c:v>2.4360000000000001E-5</c:v>
                </c:pt>
                <c:pt idx="606">
                  <c:v>2.4484000000000001E-5</c:v>
                </c:pt>
                <c:pt idx="607">
                  <c:v>2.4588000000000002E-5</c:v>
                </c:pt>
                <c:pt idx="608">
                  <c:v>2.4966000000000001E-5</c:v>
                </c:pt>
                <c:pt idx="609">
                  <c:v>2.5216000000000004E-5</c:v>
                </c:pt>
                <c:pt idx="610">
                  <c:v>2.5453999999999997E-5</c:v>
                </c:pt>
                <c:pt idx="611">
                  <c:v>2.5556000000000001E-5</c:v>
                </c:pt>
                <c:pt idx="612">
                  <c:v>2.5806E-5</c:v>
                </c:pt>
                <c:pt idx="613">
                  <c:v>2.6205999999999999E-5</c:v>
                </c:pt>
                <c:pt idx="614">
                  <c:v>2.6432E-5</c:v>
                </c:pt>
                <c:pt idx="615">
                  <c:v>2.6459999999999997E-5</c:v>
                </c:pt>
                <c:pt idx="616">
                  <c:v>2.6792E-5</c:v>
                </c:pt>
                <c:pt idx="617">
                  <c:v>2.6996000000000004E-5</c:v>
                </c:pt>
                <c:pt idx="618">
                  <c:v>2.7072000000000001E-5</c:v>
                </c:pt>
                <c:pt idx="619">
                  <c:v>2.7348E-5</c:v>
                </c:pt>
                <c:pt idx="620">
                  <c:v>2.7762000000000003E-5</c:v>
                </c:pt>
                <c:pt idx="621">
                  <c:v>2.7878E-5</c:v>
                </c:pt>
                <c:pt idx="622">
                  <c:v>2.7836000000000003E-5</c:v>
                </c:pt>
                <c:pt idx="623">
                  <c:v>2.8082E-5</c:v>
                </c:pt>
                <c:pt idx="624">
                  <c:v>2.8424000000000001E-5</c:v>
                </c:pt>
                <c:pt idx="625">
                  <c:v>2.849E-5</c:v>
                </c:pt>
                <c:pt idx="626">
                  <c:v>2.8623999999999999E-5</c:v>
                </c:pt>
                <c:pt idx="627">
                  <c:v>2.8711999999999999E-5</c:v>
                </c:pt>
                <c:pt idx="628">
                  <c:v>2.8986000000000003E-5</c:v>
                </c:pt>
                <c:pt idx="629">
                  <c:v>2.9196000000000003E-5</c:v>
                </c:pt>
                <c:pt idx="630">
                  <c:v>2.9213999999999998E-5</c:v>
                </c:pt>
                <c:pt idx="631">
                  <c:v>2.9344000000000002E-5</c:v>
                </c:pt>
                <c:pt idx="632">
                  <c:v>2.9475999999999997E-5</c:v>
                </c:pt>
                <c:pt idx="633">
                  <c:v>2.9638E-5</c:v>
                </c:pt>
                <c:pt idx="634">
                  <c:v>2.9824000000000001E-5</c:v>
                </c:pt>
                <c:pt idx="635">
                  <c:v>2.9858000000000001E-5</c:v>
                </c:pt>
                <c:pt idx="636">
                  <c:v>3.0032000000000003E-5</c:v>
                </c:pt>
                <c:pt idx="637">
                  <c:v>3.0284000000000003E-5</c:v>
                </c:pt>
                <c:pt idx="638">
                  <c:v>3.0306000000000001E-5</c:v>
                </c:pt>
                <c:pt idx="639">
                  <c:v>3.0365999999999997E-5</c:v>
                </c:pt>
                <c:pt idx="640">
                  <c:v>3.0422000000000001E-5</c:v>
                </c:pt>
                <c:pt idx="641">
                  <c:v>3.0664000000000003E-5</c:v>
                </c:pt>
                <c:pt idx="642">
                  <c:v>3.0895999999999997E-5</c:v>
                </c:pt>
                <c:pt idx="643">
                  <c:v>3.1060000000000004E-5</c:v>
                </c:pt>
                <c:pt idx="644">
                  <c:v>3.0945999999999998E-5</c:v>
                </c:pt>
                <c:pt idx="645">
                  <c:v>3.1260000000000002E-5</c:v>
                </c:pt>
                <c:pt idx="646">
                  <c:v>3.116E-5</c:v>
                </c:pt>
                <c:pt idx="647">
                  <c:v>3.1454000000000001E-5</c:v>
                </c:pt>
                <c:pt idx="648">
                  <c:v>3.1475999999999995E-5</c:v>
                </c:pt>
                <c:pt idx="649">
                  <c:v>3.1542000000000004E-5</c:v>
                </c:pt>
                <c:pt idx="650">
                  <c:v>3.1636E-5</c:v>
                </c:pt>
                <c:pt idx="651">
                  <c:v>3.1761999999999998E-5</c:v>
                </c:pt>
                <c:pt idx="652">
                  <c:v>3.1938000000000005E-5</c:v>
                </c:pt>
                <c:pt idx="653">
                  <c:v>3.1919999999999999E-5</c:v>
                </c:pt>
                <c:pt idx="654">
                  <c:v>3.2002000000000003E-5</c:v>
                </c:pt>
                <c:pt idx="655">
                  <c:v>3.2123999999999999E-5</c:v>
                </c:pt>
                <c:pt idx="656">
                  <c:v>3.2100000000000001E-5</c:v>
                </c:pt>
                <c:pt idx="657">
                  <c:v>3.2327999999999999E-5</c:v>
                </c:pt>
                <c:pt idx="658">
                  <c:v>3.2317999999999998E-5</c:v>
                </c:pt>
                <c:pt idx="659">
                  <c:v>3.2469999999999999E-5</c:v>
                </c:pt>
                <c:pt idx="660">
                  <c:v>3.2666000000000002E-5</c:v>
                </c:pt>
                <c:pt idx="661">
                  <c:v>3.2675999999999997E-5</c:v>
                </c:pt>
                <c:pt idx="662">
                  <c:v>3.2634E-5</c:v>
                </c:pt>
                <c:pt idx="663">
                  <c:v>3.2928000000000001E-5</c:v>
                </c:pt>
                <c:pt idx="664">
                  <c:v>3.2882000000000001E-5</c:v>
                </c:pt>
                <c:pt idx="665">
                  <c:v>3.3087999999999999E-5</c:v>
                </c:pt>
                <c:pt idx="666">
                  <c:v>3.3087999999999999E-5</c:v>
                </c:pt>
                <c:pt idx="667">
                  <c:v>3.3074000000000002E-5</c:v>
                </c:pt>
                <c:pt idx="668">
                  <c:v>3.3191999999999997E-5</c:v>
                </c:pt>
                <c:pt idx="669">
                  <c:v>3.3290000000000001E-5</c:v>
                </c:pt>
                <c:pt idx="670">
                  <c:v>3.3349999999999997E-5</c:v>
                </c:pt>
                <c:pt idx="671">
                  <c:v>3.3441999999999996E-5</c:v>
                </c:pt>
                <c:pt idx="672">
                  <c:v>3.3377999999999998E-5</c:v>
                </c:pt>
                <c:pt idx="673">
                  <c:v>3.3565999999999997E-5</c:v>
                </c:pt>
                <c:pt idx="674">
                  <c:v>3.3529999999999999E-5</c:v>
                </c:pt>
                <c:pt idx="675">
                  <c:v>3.3738000000000001E-5</c:v>
                </c:pt>
                <c:pt idx="676">
                  <c:v>3.3699999999999999E-5</c:v>
                </c:pt>
                <c:pt idx="677">
                  <c:v>3.3671999999999999E-5</c:v>
                </c:pt>
                <c:pt idx="678">
                  <c:v>3.3809999999999996E-5</c:v>
                </c:pt>
                <c:pt idx="679">
                  <c:v>3.3875999999999999E-5</c:v>
                </c:pt>
                <c:pt idx="680">
                  <c:v>3.3949999999999999E-5</c:v>
                </c:pt>
                <c:pt idx="681">
                  <c:v>3.4014000000000003E-5</c:v>
                </c:pt>
                <c:pt idx="682">
                  <c:v>3.4195999999999996E-5</c:v>
                </c:pt>
                <c:pt idx="683">
                  <c:v>3.4039999999999999E-5</c:v>
                </c:pt>
                <c:pt idx="684">
                  <c:v>3.4106000000000002E-5</c:v>
                </c:pt>
                <c:pt idx="685">
                  <c:v>3.4159999999999998E-5</c:v>
                </c:pt>
                <c:pt idx="686">
                  <c:v>3.4221999999999999E-5</c:v>
                </c:pt>
                <c:pt idx="687">
                  <c:v>3.4209999999999999E-5</c:v>
                </c:pt>
                <c:pt idx="688">
                  <c:v>3.4294000000000001E-5</c:v>
                </c:pt>
                <c:pt idx="689">
                  <c:v>3.4348000000000004E-5</c:v>
                </c:pt>
                <c:pt idx="690">
                  <c:v>3.4314000000000004E-5</c:v>
                </c:pt>
                <c:pt idx="691">
                  <c:v>3.4317999999999999E-5</c:v>
                </c:pt>
                <c:pt idx="692">
                  <c:v>3.4249999999999999E-5</c:v>
                </c:pt>
                <c:pt idx="693">
                  <c:v>3.4578E-5</c:v>
                </c:pt>
                <c:pt idx="694">
                  <c:v>3.4558000000000004E-5</c:v>
                </c:pt>
                <c:pt idx="695">
                  <c:v>3.4526000000000001E-5</c:v>
                </c:pt>
                <c:pt idx="696">
                  <c:v>3.4632000000000003E-5</c:v>
                </c:pt>
                <c:pt idx="697">
                  <c:v>3.4586000000000004E-5</c:v>
                </c:pt>
                <c:pt idx="698">
                  <c:v>3.4686E-5</c:v>
                </c:pt>
                <c:pt idx="699">
                  <c:v>3.4687999999999997E-5</c:v>
                </c:pt>
                <c:pt idx="700">
                  <c:v>3.4811999999999998E-5</c:v>
                </c:pt>
                <c:pt idx="701">
                  <c:v>3.4768000000000003E-5</c:v>
                </c:pt>
                <c:pt idx="702">
                  <c:v>3.4811999999999998E-5</c:v>
                </c:pt>
                <c:pt idx="703">
                  <c:v>3.4833999999999999E-5</c:v>
                </c:pt>
                <c:pt idx="704">
                  <c:v>3.4765999999999999E-5</c:v>
                </c:pt>
                <c:pt idx="705">
                  <c:v>3.4873999999999998E-5</c:v>
                </c:pt>
                <c:pt idx="706">
                  <c:v>3.4959999999999997E-5</c:v>
                </c:pt>
                <c:pt idx="707">
                  <c:v>3.4969999999999999E-5</c:v>
                </c:pt>
                <c:pt idx="708">
                  <c:v>3.4949999999999996E-5</c:v>
                </c:pt>
                <c:pt idx="709">
                  <c:v>3.5107999999999997E-5</c:v>
                </c:pt>
                <c:pt idx="710">
                  <c:v>3.5092000000000002E-5</c:v>
                </c:pt>
                <c:pt idx="711">
                  <c:v>3.5009999999999999E-5</c:v>
                </c:pt>
                <c:pt idx="712">
                  <c:v>3.5138000000000001E-5</c:v>
                </c:pt>
                <c:pt idx="713">
                  <c:v>3.5048000000000001E-5</c:v>
                </c:pt>
                <c:pt idx="714">
                  <c:v>3.5226000000000005E-5</c:v>
                </c:pt>
                <c:pt idx="715">
                  <c:v>3.5166000000000002E-5</c:v>
                </c:pt>
                <c:pt idx="716">
                  <c:v>3.5194000000000002E-5</c:v>
                </c:pt>
                <c:pt idx="717">
                  <c:v>3.5389999999999998E-5</c:v>
                </c:pt>
                <c:pt idx="718">
                  <c:v>3.5240000000000001E-5</c:v>
                </c:pt>
                <c:pt idx="719">
                  <c:v>3.5233999999999995E-5</c:v>
                </c:pt>
                <c:pt idx="720">
                  <c:v>3.5212000000000001E-5</c:v>
                </c:pt>
                <c:pt idx="721">
                  <c:v>3.5476000000000004E-5</c:v>
                </c:pt>
                <c:pt idx="722">
                  <c:v>3.5479999999999999E-5</c:v>
                </c:pt>
                <c:pt idx="723">
                  <c:v>3.5552000000000001E-5</c:v>
                </c:pt>
                <c:pt idx="724">
                  <c:v>3.5474E-5</c:v>
                </c:pt>
                <c:pt idx="725">
                  <c:v>3.5460000000000003E-5</c:v>
                </c:pt>
                <c:pt idx="726">
                  <c:v>3.5617999999999997E-5</c:v>
                </c:pt>
                <c:pt idx="727">
                  <c:v>3.5498000000000005E-5</c:v>
                </c:pt>
                <c:pt idx="728">
                  <c:v>3.5644E-5</c:v>
                </c:pt>
                <c:pt idx="729">
                  <c:v>3.5376000000000001E-5</c:v>
                </c:pt>
                <c:pt idx="730">
                  <c:v>3.5479999999999999E-5</c:v>
                </c:pt>
                <c:pt idx="731">
                  <c:v>3.5599999999999998E-5</c:v>
                </c:pt>
                <c:pt idx="732">
                  <c:v>3.5673999999999998E-5</c:v>
                </c:pt>
                <c:pt idx="733">
                  <c:v>3.5658000000000003E-5</c:v>
                </c:pt>
                <c:pt idx="734">
                  <c:v>3.5564E-5</c:v>
                </c:pt>
                <c:pt idx="735">
                  <c:v>3.5567999999999996E-5</c:v>
                </c:pt>
                <c:pt idx="736">
                  <c:v>3.5638E-5</c:v>
                </c:pt>
                <c:pt idx="737">
                  <c:v>3.5732000000000003E-5</c:v>
                </c:pt>
                <c:pt idx="738">
                  <c:v>3.5865999999999998E-5</c:v>
                </c:pt>
                <c:pt idx="739">
                  <c:v>3.5868000000000003E-5</c:v>
                </c:pt>
                <c:pt idx="740">
                  <c:v>3.5944E-5</c:v>
                </c:pt>
                <c:pt idx="741">
                  <c:v>3.5832000000000005E-5</c:v>
                </c:pt>
                <c:pt idx="742">
                  <c:v>3.5682000000000002E-5</c:v>
                </c:pt>
                <c:pt idx="743">
                  <c:v>3.5904E-5</c:v>
                </c:pt>
                <c:pt idx="744">
                  <c:v>3.5906000000000005E-5</c:v>
                </c:pt>
                <c:pt idx="745">
                  <c:v>3.5918000000000004E-5</c:v>
                </c:pt>
                <c:pt idx="746">
                  <c:v>3.5861999999999996E-5</c:v>
                </c:pt>
                <c:pt idx="747">
                  <c:v>3.5842E-5</c:v>
                </c:pt>
                <c:pt idx="748">
                  <c:v>3.5802E-5</c:v>
                </c:pt>
                <c:pt idx="749">
                  <c:v>3.5921999999999999E-5</c:v>
                </c:pt>
                <c:pt idx="750">
                  <c:v>3.5954000000000002E-5</c:v>
                </c:pt>
                <c:pt idx="751">
                  <c:v>3.5942000000000002E-5</c:v>
                </c:pt>
                <c:pt idx="752">
                  <c:v>3.6044000000000003E-5</c:v>
                </c:pt>
                <c:pt idx="753">
                  <c:v>3.6136000000000001E-5</c:v>
                </c:pt>
                <c:pt idx="754">
                  <c:v>3.6044000000000003E-5</c:v>
                </c:pt>
                <c:pt idx="755">
                  <c:v>3.6140000000000003E-5</c:v>
                </c:pt>
                <c:pt idx="756">
                  <c:v>3.6042000000000005E-5</c:v>
                </c:pt>
                <c:pt idx="757">
                  <c:v>3.6133999999999997E-5</c:v>
                </c:pt>
                <c:pt idx="758">
                  <c:v>3.6032000000000003E-5</c:v>
                </c:pt>
                <c:pt idx="759">
                  <c:v>3.6170000000000001E-5</c:v>
                </c:pt>
                <c:pt idx="760">
                  <c:v>3.6261999999999999E-5</c:v>
                </c:pt>
                <c:pt idx="761">
                  <c:v>3.6154E-5</c:v>
                </c:pt>
                <c:pt idx="762">
                  <c:v>3.6238000000000001E-5</c:v>
                </c:pt>
                <c:pt idx="763">
                  <c:v>3.6199999999999999E-5</c:v>
                </c:pt>
                <c:pt idx="764">
                  <c:v>3.6226000000000002E-5</c:v>
                </c:pt>
                <c:pt idx="765">
                  <c:v>3.6264000000000004E-5</c:v>
                </c:pt>
                <c:pt idx="766">
                  <c:v>3.6333999999999995E-5</c:v>
                </c:pt>
                <c:pt idx="767">
                  <c:v>3.6183999999999998E-5</c:v>
                </c:pt>
                <c:pt idx="768">
                  <c:v>3.6069999999999999E-5</c:v>
                </c:pt>
                <c:pt idx="769">
                  <c:v>3.6152000000000002E-5</c:v>
                </c:pt>
                <c:pt idx="770">
                  <c:v>3.6214000000000003E-5</c:v>
                </c:pt>
                <c:pt idx="771">
                  <c:v>3.6204000000000001E-5</c:v>
                </c:pt>
                <c:pt idx="772">
                  <c:v>3.6227999999999999E-5</c:v>
                </c:pt>
                <c:pt idx="773">
                  <c:v>3.6207999999999996E-5</c:v>
                </c:pt>
                <c:pt idx="774">
                  <c:v>3.6220000000000002E-5</c:v>
                </c:pt>
                <c:pt idx="775">
                  <c:v>3.6254000000000002E-5</c:v>
                </c:pt>
                <c:pt idx="776">
                  <c:v>3.6362000000000002E-5</c:v>
                </c:pt>
                <c:pt idx="777">
                  <c:v>3.6244000000000001E-5</c:v>
                </c:pt>
                <c:pt idx="778">
                  <c:v>3.6288000000000002E-5</c:v>
                </c:pt>
                <c:pt idx="779">
                  <c:v>3.6374000000000001E-5</c:v>
                </c:pt>
                <c:pt idx="780">
                  <c:v>3.6252000000000005E-5</c:v>
                </c:pt>
                <c:pt idx="781">
                  <c:v>3.6210000000000001E-5</c:v>
                </c:pt>
                <c:pt idx="782">
                  <c:v>3.6256E-5</c:v>
                </c:pt>
                <c:pt idx="783">
                  <c:v>3.6380000000000001E-5</c:v>
                </c:pt>
                <c:pt idx="784">
                  <c:v>3.6318E-5</c:v>
                </c:pt>
                <c:pt idx="785">
                  <c:v>3.6433999999999997E-5</c:v>
                </c:pt>
                <c:pt idx="786">
                  <c:v>3.6375999999999999E-5</c:v>
                </c:pt>
                <c:pt idx="787">
                  <c:v>3.6415999999999998E-5</c:v>
                </c:pt>
                <c:pt idx="788">
                  <c:v>3.6362000000000002E-5</c:v>
                </c:pt>
                <c:pt idx="789">
                  <c:v>3.6511999999999999E-5</c:v>
                </c:pt>
                <c:pt idx="790">
                  <c:v>3.6400000000000004E-5</c:v>
                </c:pt>
                <c:pt idx="791">
                  <c:v>3.6324E-5</c:v>
                </c:pt>
                <c:pt idx="792">
                  <c:v>3.6403999999999999E-5</c:v>
                </c:pt>
                <c:pt idx="793">
                  <c:v>3.6395999999999995E-5</c:v>
                </c:pt>
                <c:pt idx="794">
                  <c:v>3.6343999999999996E-5</c:v>
                </c:pt>
                <c:pt idx="795">
                  <c:v>3.6492000000000002E-5</c:v>
                </c:pt>
                <c:pt idx="796">
                  <c:v>3.6465999999999999E-5</c:v>
                </c:pt>
                <c:pt idx="797">
                  <c:v>3.6350000000000003E-5</c:v>
                </c:pt>
                <c:pt idx="798">
                  <c:v>3.6369999999999999E-5</c:v>
                </c:pt>
                <c:pt idx="799">
                  <c:v>3.6324E-5</c:v>
                </c:pt>
                <c:pt idx="800">
                  <c:v>3.6381999999999998E-5</c:v>
                </c:pt>
                <c:pt idx="801">
                  <c:v>3.6326000000000004E-5</c:v>
                </c:pt>
                <c:pt idx="802">
                  <c:v>3.6421999999999998E-5</c:v>
                </c:pt>
                <c:pt idx="803">
                  <c:v>3.6340000000000001E-5</c:v>
                </c:pt>
                <c:pt idx="804">
                  <c:v>3.6511999999999999E-5</c:v>
                </c:pt>
                <c:pt idx="805">
                  <c:v>3.646E-5</c:v>
                </c:pt>
                <c:pt idx="806">
                  <c:v>3.6494E-5</c:v>
                </c:pt>
                <c:pt idx="807">
                  <c:v>3.6363999999999999E-5</c:v>
                </c:pt>
                <c:pt idx="808">
                  <c:v>3.6331999999999997E-5</c:v>
                </c:pt>
                <c:pt idx="809">
                  <c:v>3.6238000000000001E-5</c:v>
                </c:pt>
                <c:pt idx="810">
                  <c:v>3.6427999999999997E-5</c:v>
                </c:pt>
                <c:pt idx="811">
                  <c:v>3.6400000000000004E-5</c:v>
                </c:pt>
                <c:pt idx="812">
                  <c:v>3.6483999999999998E-5</c:v>
                </c:pt>
                <c:pt idx="813">
                  <c:v>3.6301999999999999E-5</c:v>
                </c:pt>
                <c:pt idx="814">
                  <c:v>3.6279999999999998E-5</c:v>
                </c:pt>
                <c:pt idx="815">
                  <c:v>3.6424000000000002E-5</c:v>
                </c:pt>
                <c:pt idx="816">
                  <c:v>3.6306000000000001E-5</c:v>
                </c:pt>
                <c:pt idx="817">
                  <c:v>3.6482000000000001E-5</c:v>
                </c:pt>
                <c:pt idx="818">
                  <c:v>3.6457999999999996E-5</c:v>
                </c:pt>
                <c:pt idx="819">
                  <c:v>3.6369999999999999E-5</c:v>
                </c:pt>
                <c:pt idx="820">
                  <c:v>3.6464000000000002E-5</c:v>
                </c:pt>
                <c:pt idx="821">
                  <c:v>3.6338000000000003E-5</c:v>
                </c:pt>
                <c:pt idx="822">
                  <c:v>3.6455999999999998E-5</c:v>
                </c:pt>
                <c:pt idx="823">
                  <c:v>3.6264000000000004E-5</c:v>
                </c:pt>
                <c:pt idx="824">
                  <c:v>3.6301999999999999E-5</c:v>
                </c:pt>
                <c:pt idx="825">
                  <c:v>3.6230000000000004E-5</c:v>
                </c:pt>
                <c:pt idx="826">
                  <c:v>3.6324E-5</c:v>
                </c:pt>
                <c:pt idx="827">
                  <c:v>3.6414000000000001E-5</c:v>
                </c:pt>
                <c:pt idx="828">
                  <c:v>3.6343999999999996E-5</c:v>
                </c:pt>
                <c:pt idx="829">
                  <c:v>3.6359999999999997E-5</c:v>
                </c:pt>
                <c:pt idx="830">
                  <c:v>3.6261999999999999E-5</c:v>
                </c:pt>
                <c:pt idx="831">
                  <c:v>3.6232000000000001E-5</c:v>
                </c:pt>
                <c:pt idx="832">
                  <c:v>3.6338000000000003E-5</c:v>
                </c:pt>
                <c:pt idx="833">
                  <c:v>3.6272000000000001E-5</c:v>
                </c:pt>
                <c:pt idx="834">
                  <c:v>3.6242000000000003E-5</c:v>
                </c:pt>
                <c:pt idx="835">
                  <c:v>3.6324E-5</c:v>
                </c:pt>
                <c:pt idx="836">
                  <c:v>3.6211999999999998E-5</c:v>
                </c:pt>
                <c:pt idx="837">
                  <c:v>3.6359999999999997E-5</c:v>
                </c:pt>
                <c:pt idx="838">
                  <c:v>3.6295999999999999E-5</c:v>
                </c:pt>
                <c:pt idx="839">
                  <c:v>3.6383999999999996E-5</c:v>
                </c:pt>
                <c:pt idx="840">
                  <c:v>3.6195999999999997E-5</c:v>
                </c:pt>
                <c:pt idx="841">
                  <c:v>3.6238000000000001E-5</c:v>
                </c:pt>
                <c:pt idx="842">
                  <c:v>3.6205999999999999E-5</c:v>
                </c:pt>
                <c:pt idx="843">
                  <c:v>3.6190000000000004E-5</c:v>
                </c:pt>
                <c:pt idx="844">
                  <c:v>3.6202000000000003E-5</c:v>
                </c:pt>
                <c:pt idx="845">
                  <c:v>3.6149999999999998E-5</c:v>
                </c:pt>
                <c:pt idx="846">
                  <c:v>3.6240000000000005E-5</c:v>
                </c:pt>
                <c:pt idx="847">
                  <c:v>3.6307999999999999E-5</c:v>
                </c:pt>
                <c:pt idx="848">
                  <c:v>3.6211999999999998E-5</c:v>
                </c:pt>
                <c:pt idx="849">
                  <c:v>3.6261999999999999E-5</c:v>
                </c:pt>
                <c:pt idx="850">
                  <c:v>3.6244000000000001E-5</c:v>
                </c:pt>
                <c:pt idx="851">
                  <c:v>3.6333999999999995E-5</c:v>
                </c:pt>
                <c:pt idx="852">
                  <c:v>3.6278000000000001E-5</c:v>
                </c:pt>
                <c:pt idx="853">
                  <c:v>3.6185999999999995E-5</c:v>
                </c:pt>
                <c:pt idx="854">
                  <c:v>3.6123999999999995E-5</c:v>
                </c:pt>
                <c:pt idx="855">
                  <c:v>3.6346000000000001E-5</c:v>
                </c:pt>
                <c:pt idx="856">
                  <c:v>3.6254000000000002E-5</c:v>
                </c:pt>
                <c:pt idx="857">
                  <c:v>3.6356000000000002E-5</c:v>
                </c:pt>
                <c:pt idx="858">
                  <c:v>3.6314000000000005E-5</c:v>
                </c:pt>
                <c:pt idx="859">
                  <c:v>3.6168000000000003E-5</c:v>
                </c:pt>
                <c:pt idx="860">
                  <c:v>3.6319999999999998E-5</c:v>
                </c:pt>
                <c:pt idx="861">
                  <c:v>3.6264000000000004E-5</c:v>
                </c:pt>
                <c:pt idx="862">
                  <c:v>3.6193999999999999E-5</c:v>
                </c:pt>
                <c:pt idx="863">
                  <c:v>3.6264000000000004E-5</c:v>
                </c:pt>
                <c:pt idx="864">
                  <c:v>3.6257999999999997E-5</c:v>
                </c:pt>
                <c:pt idx="865">
                  <c:v>3.6321999999999995E-5</c:v>
                </c:pt>
                <c:pt idx="866">
                  <c:v>3.6340000000000001E-5</c:v>
                </c:pt>
                <c:pt idx="867">
                  <c:v>3.6363999999999999E-5</c:v>
                </c:pt>
                <c:pt idx="868">
                  <c:v>3.6309999999999996E-5</c:v>
                </c:pt>
                <c:pt idx="869">
                  <c:v>3.6378000000000003E-5</c:v>
                </c:pt>
                <c:pt idx="870">
                  <c:v>3.6256E-5</c:v>
                </c:pt>
                <c:pt idx="871">
                  <c:v>3.6273999999999999E-5</c:v>
                </c:pt>
                <c:pt idx="872">
                  <c:v>3.6340000000000001E-5</c:v>
                </c:pt>
                <c:pt idx="873">
                  <c:v>3.6433999999999997E-5</c:v>
                </c:pt>
                <c:pt idx="874">
                  <c:v>3.6276000000000003E-5</c:v>
                </c:pt>
                <c:pt idx="875">
                  <c:v>3.6252000000000005E-5</c:v>
                </c:pt>
                <c:pt idx="876">
                  <c:v>3.6190000000000004E-5</c:v>
                </c:pt>
                <c:pt idx="877">
                  <c:v>3.6252000000000005E-5</c:v>
                </c:pt>
                <c:pt idx="878">
                  <c:v>3.6300000000000001E-5</c:v>
                </c:pt>
                <c:pt idx="879">
                  <c:v>3.6276000000000003E-5</c:v>
                </c:pt>
                <c:pt idx="880">
                  <c:v>3.6232000000000001E-5</c:v>
                </c:pt>
                <c:pt idx="881">
                  <c:v>3.6408000000000001E-5</c:v>
                </c:pt>
                <c:pt idx="882">
                  <c:v>3.6170000000000001E-5</c:v>
                </c:pt>
                <c:pt idx="883">
                  <c:v>3.6295999999999999E-5</c:v>
                </c:pt>
                <c:pt idx="884">
                  <c:v>3.6242000000000003E-5</c:v>
                </c:pt>
                <c:pt idx="885">
                  <c:v>3.6173999999999996E-5</c:v>
                </c:pt>
                <c:pt idx="886">
                  <c:v>3.6319999999999998E-5</c:v>
                </c:pt>
                <c:pt idx="887">
                  <c:v>3.6109999999999998E-5</c:v>
                </c:pt>
                <c:pt idx="888">
                  <c:v>3.6155999999999997E-5</c:v>
                </c:pt>
                <c:pt idx="889">
                  <c:v>3.6272000000000001E-5</c:v>
                </c:pt>
                <c:pt idx="890">
                  <c:v>3.6256E-5</c:v>
                </c:pt>
                <c:pt idx="891">
                  <c:v>3.6214000000000003E-5</c:v>
                </c:pt>
                <c:pt idx="892">
                  <c:v>3.6220000000000002E-5</c:v>
                </c:pt>
                <c:pt idx="893">
                  <c:v>3.6214000000000003E-5</c:v>
                </c:pt>
                <c:pt idx="894">
                  <c:v>3.6192000000000002E-5</c:v>
                </c:pt>
                <c:pt idx="895">
                  <c:v>3.6217999999999998E-5</c:v>
                </c:pt>
                <c:pt idx="896">
                  <c:v>3.6183999999999998E-5</c:v>
                </c:pt>
                <c:pt idx="897">
                  <c:v>3.6128000000000004E-5</c:v>
                </c:pt>
                <c:pt idx="898">
                  <c:v>3.6148E-5</c:v>
                </c:pt>
                <c:pt idx="899">
                  <c:v>3.6125999999999999E-5</c:v>
                </c:pt>
                <c:pt idx="900">
                  <c:v>3.6016000000000002E-5</c:v>
                </c:pt>
                <c:pt idx="901">
                  <c:v>3.6154E-5</c:v>
                </c:pt>
                <c:pt idx="902">
                  <c:v>3.6159999999999999E-5</c:v>
                </c:pt>
                <c:pt idx="903">
                  <c:v>3.6087999999999997E-5</c:v>
                </c:pt>
                <c:pt idx="904">
                  <c:v>3.6084000000000002E-5</c:v>
                </c:pt>
                <c:pt idx="905">
                  <c:v>3.6178000000000005E-5</c:v>
                </c:pt>
                <c:pt idx="906">
                  <c:v>3.6183999999999998E-5</c:v>
                </c:pt>
                <c:pt idx="907">
                  <c:v>3.6158000000000002E-5</c:v>
                </c:pt>
                <c:pt idx="908">
                  <c:v>3.6081999999999998E-5</c:v>
                </c:pt>
                <c:pt idx="909">
                  <c:v>3.6084000000000002E-5</c:v>
                </c:pt>
                <c:pt idx="910">
                  <c:v>3.5987999999999995E-5</c:v>
                </c:pt>
                <c:pt idx="911">
                  <c:v>3.6016000000000002E-5</c:v>
                </c:pt>
                <c:pt idx="912">
                  <c:v>3.6235999999999997E-5</c:v>
                </c:pt>
                <c:pt idx="913">
                  <c:v>3.6034000000000001E-5</c:v>
                </c:pt>
                <c:pt idx="914">
                  <c:v>3.5960000000000001E-5</c:v>
                </c:pt>
                <c:pt idx="915">
                  <c:v>3.6025999999999997E-5</c:v>
                </c:pt>
                <c:pt idx="916">
                  <c:v>3.5932000000000001E-5</c:v>
                </c:pt>
                <c:pt idx="917">
                  <c:v>3.5814E-5</c:v>
                </c:pt>
                <c:pt idx="918">
                  <c:v>3.595E-5</c:v>
                </c:pt>
                <c:pt idx="919">
                  <c:v>3.5898000000000001E-5</c:v>
                </c:pt>
                <c:pt idx="920">
                  <c:v>3.5892000000000001E-5</c:v>
                </c:pt>
                <c:pt idx="921">
                  <c:v>3.5803999999999998E-5</c:v>
                </c:pt>
                <c:pt idx="922">
                  <c:v>3.5842E-5</c:v>
                </c:pt>
                <c:pt idx="923">
                  <c:v>3.5858000000000001E-5</c:v>
                </c:pt>
                <c:pt idx="924">
                  <c:v>3.6000000000000001E-5</c:v>
                </c:pt>
                <c:pt idx="925">
                  <c:v>3.5846000000000002E-5</c:v>
                </c:pt>
                <c:pt idx="926">
                  <c:v>3.5748000000000004E-5</c:v>
                </c:pt>
                <c:pt idx="927">
                  <c:v>3.5808E-5</c:v>
                </c:pt>
                <c:pt idx="928">
                  <c:v>3.5864000000000001E-5</c:v>
                </c:pt>
                <c:pt idx="929">
                  <c:v>3.5859999999999999E-5</c:v>
                </c:pt>
                <c:pt idx="930">
                  <c:v>3.5899999999999998E-5</c:v>
                </c:pt>
                <c:pt idx="931">
                  <c:v>3.5708000000000004E-5</c:v>
                </c:pt>
                <c:pt idx="932">
                  <c:v>3.5746E-5</c:v>
                </c:pt>
                <c:pt idx="933">
                  <c:v>3.5760000000000003E-5</c:v>
                </c:pt>
                <c:pt idx="934">
                  <c:v>3.5746E-5</c:v>
                </c:pt>
                <c:pt idx="935">
                  <c:v>3.5812000000000002E-5</c:v>
                </c:pt>
                <c:pt idx="936">
                  <c:v>3.5842E-5</c:v>
                </c:pt>
                <c:pt idx="937">
                  <c:v>3.5770000000000005E-5</c:v>
                </c:pt>
                <c:pt idx="938">
                  <c:v>3.5849999999999997E-5</c:v>
                </c:pt>
                <c:pt idx="939">
                  <c:v>3.5741999999999998E-5</c:v>
                </c:pt>
                <c:pt idx="940">
                  <c:v>3.5836E-5</c:v>
                </c:pt>
                <c:pt idx="941">
                  <c:v>3.5858000000000001E-5</c:v>
                </c:pt>
                <c:pt idx="942">
                  <c:v>3.5812000000000002E-5</c:v>
                </c:pt>
                <c:pt idx="943">
                  <c:v>3.5772000000000002E-5</c:v>
                </c:pt>
                <c:pt idx="944">
                  <c:v>3.5750000000000002E-5</c:v>
                </c:pt>
                <c:pt idx="945">
                  <c:v>3.5741999999999998E-5</c:v>
                </c:pt>
                <c:pt idx="946">
                  <c:v>3.5851999999999995E-5</c:v>
                </c:pt>
                <c:pt idx="947">
                  <c:v>3.5856000000000004E-5</c:v>
                </c:pt>
                <c:pt idx="948">
                  <c:v>3.5876E-5</c:v>
                </c:pt>
                <c:pt idx="949">
                  <c:v>3.5865999999999998E-5</c:v>
                </c:pt>
                <c:pt idx="950">
                  <c:v>3.5750000000000002E-5</c:v>
                </c:pt>
                <c:pt idx="951">
                  <c:v>3.5921999999999999E-5</c:v>
                </c:pt>
                <c:pt idx="952">
                  <c:v>3.5818000000000002E-5</c:v>
                </c:pt>
                <c:pt idx="953">
                  <c:v>3.5987999999999995E-5</c:v>
                </c:pt>
                <c:pt idx="954">
                  <c:v>3.5799999999999996E-5</c:v>
                </c:pt>
                <c:pt idx="955">
                  <c:v>3.5819999999999999E-5</c:v>
                </c:pt>
                <c:pt idx="956">
                  <c:v>3.5832000000000005E-5</c:v>
                </c:pt>
                <c:pt idx="957">
                  <c:v>3.595E-5</c:v>
                </c:pt>
                <c:pt idx="958">
                  <c:v>3.6057999999999999E-5</c:v>
                </c:pt>
                <c:pt idx="959">
                  <c:v>3.5827999999999996E-5</c:v>
                </c:pt>
                <c:pt idx="960">
                  <c:v>3.5887999999999999E-5</c:v>
                </c:pt>
                <c:pt idx="961">
                  <c:v>3.595E-5</c:v>
                </c:pt>
                <c:pt idx="962">
                  <c:v>3.5942000000000002E-5</c:v>
                </c:pt>
                <c:pt idx="963">
                  <c:v>3.5954000000000002E-5</c:v>
                </c:pt>
                <c:pt idx="964">
                  <c:v>3.5944E-5</c:v>
                </c:pt>
                <c:pt idx="965">
                  <c:v>3.5913999999999995E-5</c:v>
                </c:pt>
                <c:pt idx="966">
                  <c:v>3.5889999999999997E-5</c:v>
                </c:pt>
                <c:pt idx="967">
                  <c:v>3.5837999999999998E-5</c:v>
                </c:pt>
                <c:pt idx="968">
                  <c:v>3.5825999999999999E-5</c:v>
                </c:pt>
                <c:pt idx="969">
                  <c:v>3.5898000000000001E-5</c:v>
                </c:pt>
                <c:pt idx="970">
                  <c:v>3.6012E-5</c:v>
                </c:pt>
                <c:pt idx="971">
                  <c:v>3.6034000000000001E-5</c:v>
                </c:pt>
                <c:pt idx="972">
                  <c:v>3.5830000000000001E-5</c:v>
                </c:pt>
                <c:pt idx="973">
                  <c:v>3.6012E-5</c:v>
                </c:pt>
                <c:pt idx="974">
                  <c:v>3.5994000000000001E-5</c:v>
                </c:pt>
                <c:pt idx="975">
                  <c:v>3.6019999999999997E-5</c:v>
                </c:pt>
                <c:pt idx="976">
                  <c:v>3.6025999999999997E-5</c:v>
                </c:pt>
                <c:pt idx="977">
                  <c:v>3.6001999999999999E-5</c:v>
                </c:pt>
                <c:pt idx="978">
                  <c:v>3.5994000000000001E-5</c:v>
                </c:pt>
                <c:pt idx="979">
                  <c:v>3.5861999999999996E-5</c:v>
                </c:pt>
                <c:pt idx="980">
                  <c:v>3.5989999999999999E-5</c:v>
                </c:pt>
                <c:pt idx="981">
                  <c:v>3.6081999999999998E-5</c:v>
                </c:pt>
                <c:pt idx="982">
                  <c:v>3.5939999999999998E-5</c:v>
                </c:pt>
                <c:pt idx="983">
                  <c:v>3.5837999999999998E-5</c:v>
                </c:pt>
                <c:pt idx="984">
                  <c:v>3.5853999999999999E-5</c:v>
                </c:pt>
                <c:pt idx="985">
                  <c:v>3.5980000000000004E-5</c:v>
                </c:pt>
                <c:pt idx="986">
                  <c:v>3.5921999999999999E-5</c:v>
                </c:pt>
                <c:pt idx="987">
                  <c:v>3.5920000000000002E-5</c:v>
                </c:pt>
                <c:pt idx="988">
                  <c:v>3.5834000000000003E-5</c:v>
                </c:pt>
                <c:pt idx="989">
                  <c:v>3.5973999999999998E-5</c:v>
                </c:pt>
                <c:pt idx="990">
                  <c:v>3.6006000000000001E-5</c:v>
                </c:pt>
                <c:pt idx="991">
                  <c:v>3.5930000000000003E-5</c:v>
                </c:pt>
                <c:pt idx="992">
                  <c:v>3.591E-5</c:v>
                </c:pt>
                <c:pt idx="993">
                  <c:v>3.5963999999999997E-5</c:v>
                </c:pt>
                <c:pt idx="994">
                  <c:v>3.6016000000000002E-5</c:v>
                </c:pt>
                <c:pt idx="995">
                  <c:v>3.5812000000000002E-5</c:v>
                </c:pt>
                <c:pt idx="996">
                  <c:v>3.5814E-5</c:v>
                </c:pt>
                <c:pt idx="997">
                  <c:v>3.5876E-5</c:v>
                </c:pt>
                <c:pt idx="998">
                  <c:v>3.5844000000000004E-5</c:v>
                </c:pt>
                <c:pt idx="999">
                  <c:v>3.5865999999999998E-5</c:v>
                </c:pt>
                <c:pt idx="1000">
                  <c:v>3.5918000000000004E-5</c:v>
                </c:pt>
                <c:pt idx="1001">
                  <c:v>3.5938E-5</c:v>
                </c:pt>
                <c:pt idx="1002">
                  <c:v>3.5927999999999999E-5</c:v>
                </c:pt>
                <c:pt idx="1003">
                  <c:v>3.5877999999999998E-5</c:v>
                </c:pt>
                <c:pt idx="1004">
                  <c:v>3.5877999999999998E-5</c:v>
                </c:pt>
                <c:pt idx="1005">
                  <c:v>3.5694000000000001E-5</c:v>
                </c:pt>
                <c:pt idx="1006">
                  <c:v>3.5785999999999999E-5</c:v>
                </c:pt>
                <c:pt idx="1007">
                  <c:v>3.5757999999999999E-5</c:v>
                </c:pt>
                <c:pt idx="1008">
                  <c:v>3.5858000000000001E-5</c:v>
                </c:pt>
                <c:pt idx="1009">
                  <c:v>3.5768E-5</c:v>
                </c:pt>
                <c:pt idx="1010">
                  <c:v>3.5689999999999999E-5</c:v>
                </c:pt>
                <c:pt idx="1011">
                  <c:v>3.5691999999999996E-5</c:v>
                </c:pt>
                <c:pt idx="1012">
                  <c:v>3.5712E-5</c:v>
                </c:pt>
                <c:pt idx="1013">
                  <c:v>3.5715999999999995E-5</c:v>
                </c:pt>
                <c:pt idx="1014">
                  <c:v>3.5741999999999998E-5</c:v>
                </c:pt>
                <c:pt idx="1015">
                  <c:v>3.5732000000000003E-5</c:v>
                </c:pt>
                <c:pt idx="1016">
                  <c:v>3.5735999999999998E-5</c:v>
                </c:pt>
                <c:pt idx="1017">
                  <c:v>3.5741999999999998E-5</c:v>
                </c:pt>
                <c:pt idx="1018">
                  <c:v>3.5703999999999996E-5</c:v>
                </c:pt>
                <c:pt idx="1019">
                  <c:v>3.5796000000000001E-5</c:v>
                </c:pt>
                <c:pt idx="1020">
                  <c:v>3.5803999999999998E-5</c:v>
                </c:pt>
                <c:pt idx="1021">
                  <c:v>3.5732000000000003E-5</c:v>
                </c:pt>
                <c:pt idx="1022">
                  <c:v>3.5660000000000001E-5</c:v>
                </c:pt>
                <c:pt idx="1023">
                  <c:v>3.5756000000000001E-5</c:v>
                </c:pt>
                <c:pt idx="1024">
                  <c:v>3.5732000000000003E-5</c:v>
                </c:pt>
                <c:pt idx="1025">
                  <c:v>3.5639999999999998E-5</c:v>
                </c:pt>
                <c:pt idx="1026">
                  <c:v>3.5651999999999997E-5</c:v>
                </c:pt>
                <c:pt idx="1027">
                  <c:v>3.5715999999999995E-5</c:v>
                </c:pt>
                <c:pt idx="1028">
                  <c:v>3.5696000000000005E-5</c:v>
                </c:pt>
                <c:pt idx="1029">
                  <c:v>3.5683999999999999E-5</c:v>
                </c:pt>
                <c:pt idx="1030">
                  <c:v>3.5814E-5</c:v>
                </c:pt>
                <c:pt idx="1031">
                  <c:v>3.5728000000000001E-5</c:v>
                </c:pt>
                <c:pt idx="1032">
                  <c:v>3.5531999999999998E-5</c:v>
                </c:pt>
                <c:pt idx="1033">
                  <c:v>3.5688000000000001E-5</c:v>
                </c:pt>
                <c:pt idx="1034">
                  <c:v>3.5712E-5</c:v>
                </c:pt>
                <c:pt idx="1035">
                  <c:v>3.5615999999999999E-5</c:v>
                </c:pt>
                <c:pt idx="1036">
                  <c:v>3.5753999999999997E-5</c:v>
                </c:pt>
                <c:pt idx="1037">
                  <c:v>3.5678E-5</c:v>
                </c:pt>
                <c:pt idx="1038">
                  <c:v>3.5748000000000004E-5</c:v>
                </c:pt>
                <c:pt idx="1039">
                  <c:v>3.5728000000000001E-5</c:v>
                </c:pt>
                <c:pt idx="1040">
                  <c:v>3.5615999999999999E-5</c:v>
                </c:pt>
                <c:pt idx="1041">
                  <c:v>3.5710000000000002E-5</c:v>
                </c:pt>
                <c:pt idx="1042">
                  <c:v>3.5787999999999997E-5</c:v>
                </c:pt>
                <c:pt idx="1043">
                  <c:v>3.5713999999999997E-5</c:v>
                </c:pt>
                <c:pt idx="1044">
                  <c:v>3.5735999999999998E-5</c:v>
                </c:pt>
                <c:pt idx="1045">
                  <c:v>3.5658000000000003E-5</c:v>
                </c:pt>
                <c:pt idx="1046">
                  <c:v>3.5708000000000004E-5</c:v>
                </c:pt>
                <c:pt idx="1047">
                  <c:v>3.5772000000000002E-5</c:v>
                </c:pt>
                <c:pt idx="1048">
                  <c:v>3.5728000000000001E-5</c:v>
                </c:pt>
                <c:pt idx="1049">
                  <c:v>3.5648000000000002E-5</c:v>
                </c:pt>
                <c:pt idx="1050">
                  <c:v>3.5728000000000001E-5</c:v>
                </c:pt>
                <c:pt idx="1051">
                  <c:v>3.5694000000000001E-5</c:v>
                </c:pt>
                <c:pt idx="1052">
                  <c:v>3.5644E-5</c:v>
                </c:pt>
                <c:pt idx="1053">
                  <c:v>3.5701999999999998E-5</c:v>
                </c:pt>
                <c:pt idx="1054">
                  <c:v>3.5750000000000002E-5</c:v>
                </c:pt>
                <c:pt idx="1055">
                  <c:v>3.5574000000000002E-5</c:v>
                </c:pt>
                <c:pt idx="1056">
                  <c:v>3.5694000000000001E-5</c:v>
                </c:pt>
                <c:pt idx="1057">
                  <c:v>3.5639999999999998E-5</c:v>
                </c:pt>
                <c:pt idx="1058">
                  <c:v>3.5673999999999998E-5</c:v>
                </c:pt>
                <c:pt idx="1059">
                  <c:v>3.5636000000000002E-5</c:v>
                </c:pt>
                <c:pt idx="1060">
                  <c:v>3.5706E-5</c:v>
                </c:pt>
                <c:pt idx="1061">
                  <c:v>3.5524000000000001E-5</c:v>
                </c:pt>
                <c:pt idx="1062">
                  <c:v>3.5660000000000001E-5</c:v>
                </c:pt>
                <c:pt idx="1063">
                  <c:v>3.5757999999999999E-5</c:v>
                </c:pt>
                <c:pt idx="1064">
                  <c:v>3.5768E-5</c:v>
                </c:pt>
                <c:pt idx="1065">
                  <c:v>3.5775999999999998E-5</c:v>
                </c:pt>
                <c:pt idx="1066">
                  <c:v>3.5654000000000001E-5</c:v>
                </c:pt>
                <c:pt idx="1067">
                  <c:v>3.5808E-5</c:v>
                </c:pt>
                <c:pt idx="1068">
                  <c:v>3.5682000000000002E-5</c:v>
                </c:pt>
                <c:pt idx="1069">
                  <c:v>3.5825999999999999E-5</c:v>
                </c:pt>
                <c:pt idx="1070">
                  <c:v>3.5772000000000002E-5</c:v>
                </c:pt>
                <c:pt idx="1071">
                  <c:v>3.5621999999999999E-5</c:v>
                </c:pt>
                <c:pt idx="1072">
                  <c:v>3.5703999999999996E-5</c:v>
                </c:pt>
                <c:pt idx="1073">
                  <c:v>3.5734E-5</c:v>
                </c:pt>
                <c:pt idx="1074">
                  <c:v>3.5587999999999999E-5</c:v>
                </c:pt>
                <c:pt idx="1075">
                  <c:v>3.5746E-5</c:v>
                </c:pt>
                <c:pt idx="1076">
                  <c:v>3.5822000000000004E-5</c:v>
                </c:pt>
                <c:pt idx="1077">
                  <c:v>3.5728000000000001E-5</c:v>
                </c:pt>
                <c:pt idx="1078">
                  <c:v>3.5753999999999997E-5</c:v>
                </c:pt>
                <c:pt idx="1079">
                  <c:v>3.5768E-5</c:v>
                </c:pt>
                <c:pt idx="1080">
                  <c:v>3.5751999999999999E-5</c:v>
                </c:pt>
                <c:pt idx="1081">
                  <c:v>3.591E-5</c:v>
                </c:pt>
                <c:pt idx="1082">
                  <c:v>3.5750000000000002E-5</c:v>
                </c:pt>
                <c:pt idx="1083">
                  <c:v>3.5701999999999998E-5</c:v>
                </c:pt>
                <c:pt idx="1084">
                  <c:v>3.5768E-5</c:v>
                </c:pt>
                <c:pt idx="1085">
                  <c:v>3.5706E-5</c:v>
                </c:pt>
                <c:pt idx="1086">
                  <c:v>3.5765999999999996E-5</c:v>
                </c:pt>
                <c:pt idx="1087">
                  <c:v>3.5830000000000001E-5</c:v>
                </c:pt>
                <c:pt idx="1088">
                  <c:v>3.5765999999999996E-5</c:v>
                </c:pt>
                <c:pt idx="1089">
                  <c:v>3.5649999999999999E-5</c:v>
                </c:pt>
                <c:pt idx="1090">
                  <c:v>3.5694000000000001E-5</c:v>
                </c:pt>
                <c:pt idx="1091">
                  <c:v>3.5760000000000003E-5</c:v>
                </c:pt>
                <c:pt idx="1092">
                  <c:v>3.5703999999999996E-5</c:v>
                </c:pt>
                <c:pt idx="1093">
                  <c:v>3.5717999999999999E-5</c:v>
                </c:pt>
                <c:pt idx="1094">
                  <c:v>3.5562000000000003E-5</c:v>
                </c:pt>
                <c:pt idx="1095">
                  <c:v>3.5777999999999995E-5</c:v>
                </c:pt>
                <c:pt idx="1096">
                  <c:v>3.5654000000000001E-5</c:v>
                </c:pt>
                <c:pt idx="1097">
                  <c:v>3.5706E-5</c:v>
                </c:pt>
                <c:pt idx="1098">
                  <c:v>3.5842E-5</c:v>
                </c:pt>
                <c:pt idx="1099">
                  <c:v>3.5629999999999996E-5</c:v>
                </c:pt>
                <c:pt idx="1100">
                  <c:v>3.5691999999999996E-5</c:v>
                </c:pt>
                <c:pt idx="1101">
                  <c:v>3.5712E-5</c:v>
                </c:pt>
                <c:pt idx="1102">
                  <c:v>3.5621999999999999E-5</c:v>
                </c:pt>
                <c:pt idx="1103">
                  <c:v>3.5750000000000002E-5</c:v>
                </c:pt>
                <c:pt idx="1104">
                  <c:v>3.5608000000000002E-5</c:v>
                </c:pt>
                <c:pt idx="1105">
                  <c:v>3.5629999999999996E-5</c:v>
                </c:pt>
                <c:pt idx="1106">
                  <c:v>3.5722000000000001E-5</c:v>
                </c:pt>
                <c:pt idx="1107">
                  <c:v>3.5518000000000001E-5</c:v>
                </c:pt>
                <c:pt idx="1108">
                  <c:v>3.5586000000000001E-5</c:v>
                </c:pt>
                <c:pt idx="1109">
                  <c:v>3.5589999999999996E-5</c:v>
                </c:pt>
                <c:pt idx="1110">
                  <c:v>3.5725999999999996E-5</c:v>
                </c:pt>
                <c:pt idx="1111">
                  <c:v>3.5555999999999996E-5</c:v>
                </c:pt>
                <c:pt idx="1112">
                  <c:v>3.5673999999999998E-5</c:v>
                </c:pt>
                <c:pt idx="1113">
                  <c:v>3.5691999999999996E-5</c:v>
                </c:pt>
                <c:pt idx="1114">
                  <c:v>3.5589999999999996E-5</c:v>
                </c:pt>
                <c:pt idx="1115">
                  <c:v>3.5602000000000002E-5</c:v>
                </c:pt>
                <c:pt idx="1116">
                  <c:v>3.5787999999999997E-5</c:v>
                </c:pt>
                <c:pt idx="1117">
                  <c:v>3.5586000000000001E-5</c:v>
                </c:pt>
                <c:pt idx="1118">
                  <c:v>3.5586000000000001E-5</c:v>
                </c:pt>
                <c:pt idx="1119">
                  <c:v>3.5543999999999997E-5</c:v>
                </c:pt>
                <c:pt idx="1120">
                  <c:v>3.5626000000000001E-5</c:v>
                </c:pt>
                <c:pt idx="1121">
                  <c:v>3.5732000000000003E-5</c:v>
                </c:pt>
                <c:pt idx="1122">
                  <c:v>3.5688000000000001E-5</c:v>
                </c:pt>
                <c:pt idx="1123">
                  <c:v>3.5632E-5</c:v>
                </c:pt>
                <c:pt idx="1124">
                  <c:v>3.5629999999999996E-5</c:v>
                </c:pt>
                <c:pt idx="1125">
                  <c:v>3.5621999999999999E-5</c:v>
                </c:pt>
                <c:pt idx="1126">
                  <c:v>3.5641999999999995E-5</c:v>
                </c:pt>
                <c:pt idx="1127">
                  <c:v>3.5629999999999996E-5</c:v>
                </c:pt>
                <c:pt idx="1128">
                  <c:v>3.5710000000000002E-5</c:v>
                </c:pt>
                <c:pt idx="1129">
                  <c:v>3.5540000000000002E-5</c:v>
                </c:pt>
                <c:pt idx="1130">
                  <c:v>3.561E-5</c:v>
                </c:pt>
                <c:pt idx="1131">
                  <c:v>3.5596000000000003E-5</c:v>
                </c:pt>
                <c:pt idx="1132">
                  <c:v>3.5599999999999998E-5</c:v>
                </c:pt>
                <c:pt idx="1133">
                  <c:v>3.5500000000000002E-5</c:v>
                </c:pt>
                <c:pt idx="1134">
                  <c:v>3.5576E-5</c:v>
                </c:pt>
                <c:pt idx="1135">
                  <c:v>3.5479999999999999E-5</c:v>
                </c:pt>
                <c:pt idx="1136">
                  <c:v>3.5431999999999996E-5</c:v>
                </c:pt>
                <c:pt idx="1137">
                  <c:v>3.5741999999999998E-5</c:v>
                </c:pt>
                <c:pt idx="1138">
                  <c:v>3.54E-5</c:v>
                </c:pt>
                <c:pt idx="1139">
                  <c:v>3.5537999999999998E-5</c:v>
                </c:pt>
                <c:pt idx="1140">
                  <c:v>3.5439999999999999E-5</c:v>
                </c:pt>
                <c:pt idx="1141">
                  <c:v>3.5531999999999998E-5</c:v>
                </c:pt>
                <c:pt idx="1142">
                  <c:v>3.5431999999999996E-5</c:v>
                </c:pt>
                <c:pt idx="1143">
                  <c:v>3.5428E-5</c:v>
                </c:pt>
                <c:pt idx="1144">
                  <c:v>3.5386000000000003E-5</c:v>
                </c:pt>
                <c:pt idx="1145">
                  <c:v>3.5478000000000002E-5</c:v>
                </c:pt>
                <c:pt idx="1146">
                  <c:v>3.5343999999999999E-5</c:v>
                </c:pt>
                <c:pt idx="1147">
                  <c:v>3.5469999999999998E-5</c:v>
                </c:pt>
                <c:pt idx="1148">
                  <c:v>3.5493999999999996E-5</c:v>
                </c:pt>
                <c:pt idx="1149">
                  <c:v>3.5422000000000001E-5</c:v>
                </c:pt>
                <c:pt idx="1150">
                  <c:v>3.5485999999999999E-5</c:v>
                </c:pt>
                <c:pt idx="1151">
                  <c:v>3.5392000000000003E-5</c:v>
                </c:pt>
                <c:pt idx="1152">
                  <c:v>3.5404000000000002E-5</c:v>
                </c:pt>
                <c:pt idx="1153">
                  <c:v>3.5468E-5</c:v>
                </c:pt>
                <c:pt idx="1154">
                  <c:v>3.5481999999999997E-5</c:v>
                </c:pt>
                <c:pt idx="1155">
                  <c:v>3.5349999999999999E-5</c:v>
                </c:pt>
                <c:pt idx="1156">
                  <c:v>3.5292E-5</c:v>
                </c:pt>
                <c:pt idx="1157">
                  <c:v>3.5369999999999995E-5</c:v>
                </c:pt>
                <c:pt idx="1158">
                  <c:v>3.5451999999999999E-5</c:v>
                </c:pt>
                <c:pt idx="1159">
                  <c:v>3.5315999999999999E-5</c:v>
                </c:pt>
                <c:pt idx="1160">
                  <c:v>3.5383999999999999E-5</c:v>
                </c:pt>
                <c:pt idx="1161">
                  <c:v>3.5416000000000001E-5</c:v>
                </c:pt>
                <c:pt idx="1162">
                  <c:v>3.5411999999999999E-5</c:v>
                </c:pt>
                <c:pt idx="1163">
                  <c:v>3.5398000000000002E-5</c:v>
                </c:pt>
                <c:pt idx="1164">
                  <c:v>3.5326E-5</c:v>
                </c:pt>
                <c:pt idx="1165">
                  <c:v>3.5478000000000002E-5</c:v>
                </c:pt>
                <c:pt idx="1166">
                  <c:v>3.5428E-5</c:v>
                </c:pt>
                <c:pt idx="1167">
                  <c:v>3.5453999999999996E-5</c:v>
                </c:pt>
                <c:pt idx="1168">
                  <c:v>3.5274000000000001E-5</c:v>
                </c:pt>
                <c:pt idx="1169">
                  <c:v>3.5367999999999997E-5</c:v>
                </c:pt>
                <c:pt idx="1170">
                  <c:v>3.5463999999999998E-5</c:v>
                </c:pt>
                <c:pt idx="1171">
                  <c:v>3.5401999999999997E-5</c:v>
                </c:pt>
                <c:pt idx="1172">
                  <c:v>3.5395999999999998E-5</c:v>
                </c:pt>
                <c:pt idx="1173">
                  <c:v>3.5422000000000001E-5</c:v>
                </c:pt>
                <c:pt idx="1174">
                  <c:v>3.5441999999999997E-5</c:v>
                </c:pt>
                <c:pt idx="1175">
                  <c:v>3.5369999999999995E-5</c:v>
                </c:pt>
                <c:pt idx="1176">
                  <c:v>3.5355999999999998E-5</c:v>
                </c:pt>
                <c:pt idx="1177">
                  <c:v>3.5462E-5</c:v>
                </c:pt>
                <c:pt idx="1178">
                  <c:v>3.5324000000000003E-5</c:v>
                </c:pt>
                <c:pt idx="1179">
                  <c:v>3.5510000000000004E-5</c:v>
                </c:pt>
                <c:pt idx="1180">
                  <c:v>3.5485999999999999E-5</c:v>
                </c:pt>
                <c:pt idx="1181">
                  <c:v>3.5388000000000001E-5</c:v>
                </c:pt>
                <c:pt idx="1182">
                  <c:v>3.5443999999999995E-5</c:v>
                </c:pt>
                <c:pt idx="1183">
                  <c:v>3.5386000000000003E-5</c:v>
                </c:pt>
                <c:pt idx="1184">
                  <c:v>3.5496E-5</c:v>
                </c:pt>
                <c:pt idx="1185">
                  <c:v>3.5401999999999997E-5</c:v>
                </c:pt>
                <c:pt idx="1186">
                  <c:v>3.5355999999999998E-5</c:v>
                </c:pt>
                <c:pt idx="1187">
                  <c:v>3.5445999999999999E-5</c:v>
                </c:pt>
                <c:pt idx="1188">
                  <c:v>3.5357999999999996E-5</c:v>
                </c:pt>
                <c:pt idx="1189">
                  <c:v>3.5424000000000005E-5</c:v>
                </c:pt>
                <c:pt idx="1190">
                  <c:v>3.5382000000000001E-5</c:v>
                </c:pt>
                <c:pt idx="1191">
                  <c:v>3.5404000000000002E-5</c:v>
                </c:pt>
                <c:pt idx="1192">
                  <c:v>3.5366E-5</c:v>
                </c:pt>
                <c:pt idx="1193">
                  <c:v>3.5552000000000001E-5</c:v>
                </c:pt>
                <c:pt idx="1194">
                  <c:v>3.5438000000000002E-5</c:v>
                </c:pt>
                <c:pt idx="1195">
                  <c:v>3.5382000000000001E-5</c:v>
                </c:pt>
                <c:pt idx="1196">
                  <c:v>3.5355999999999998E-5</c:v>
                </c:pt>
                <c:pt idx="1197">
                  <c:v>3.5305999999999997E-5</c:v>
                </c:pt>
                <c:pt idx="1198">
                  <c:v>3.5362000000000005E-5</c:v>
                </c:pt>
                <c:pt idx="1199">
                  <c:v>3.5307999999999995E-5</c:v>
                </c:pt>
                <c:pt idx="1200">
                  <c:v>3.5271999999999997E-5</c:v>
                </c:pt>
                <c:pt idx="1201">
                  <c:v>3.5332E-5</c:v>
                </c:pt>
                <c:pt idx="1202">
                  <c:v>3.5330000000000002E-5</c:v>
                </c:pt>
                <c:pt idx="1203">
                  <c:v>3.5221999999999996E-5</c:v>
                </c:pt>
                <c:pt idx="1204">
                  <c:v>3.5197999999999997E-5</c:v>
                </c:pt>
                <c:pt idx="1205">
                  <c:v>3.5240000000000001E-5</c:v>
                </c:pt>
                <c:pt idx="1206">
                  <c:v>3.5252000000000001E-5</c:v>
                </c:pt>
                <c:pt idx="1207">
                  <c:v>3.5197999999999997E-5</c:v>
                </c:pt>
                <c:pt idx="1208">
                  <c:v>3.5164000000000004E-5</c:v>
                </c:pt>
                <c:pt idx="1209">
                  <c:v>3.5191999999999998E-5</c:v>
                </c:pt>
                <c:pt idx="1210">
                  <c:v>3.5271999999999997E-5</c:v>
                </c:pt>
                <c:pt idx="1211">
                  <c:v>3.5206000000000001E-5</c:v>
                </c:pt>
                <c:pt idx="1212">
                  <c:v>3.5144000000000001E-5</c:v>
                </c:pt>
                <c:pt idx="1213">
                  <c:v>3.5169999999999997E-5</c:v>
                </c:pt>
                <c:pt idx="1214">
                  <c:v>3.5147999999999996E-5</c:v>
                </c:pt>
                <c:pt idx="1215">
                  <c:v>3.5169999999999997E-5</c:v>
                </c:pt>
                <c:pt idx="1216">
                  <c:v>3.5016000000000005E-5</c:v>
                </c:pt>
                <c:pt idx="1217">
                  <c:v>3.5219999999999998E-5</c:v>
                </c:pt>
                <c:pt idx="1218">
                  <c:v>3.5030000000000002E-5</c:v>
                </c:pt>
                <c:pt idx="1219">
                  <c:v>3.5055999999999998E-5</c:v>
                </c:pt>
                <c:pt idx="1220">
                  <c:v>3.5043999999999999E-5</c:v>
                </c:pt>
                <c:pt idx="1221">
                  <c:v>3.5219999999999998E-5</c:v>
                </c:pt>
                <c:pt idx="1222">
                  <c:v>3.5088E-5</c:v>
                </c:pt>
                <c:pt idx="1223">
                  <c:v>3.5207999999999999E-5</c:v>
                </c:pt>
                <c:pt idx="1224">
                  <c:v>3.5052000000000003E-5</c:v>
                </c:pt>
                <c:pt idx="1225">
                  <c:v>3.5275999999999999E-5</c:v>
                </c:pt>
                <c:pt idx="1226">
                  <c:v>3.5129999999999997E-5</c:v>
                </c:pt>
                <c:pt idx="1227">
                  <c:v>3.5164000000000004E-5</c:v>
                </c:pt>
                <c:pt idx="1228">
                  <c:v>3.5097999999999995E-5</c:v>
                </c:pt>
                <c:pt idx="1229">
                  <c:v>3.5188000000000003E-5</c:v>
                </c:pt>
                <c:pt idx="1230">
                  <c:v>3.5099999999999999E-5</c:v>
                </c:pt>
                <c:pt idx="1231">
                  <c:v>3.5114000000000003E-5</c:v>
                </c:pt>
                <c:pt idx="1232">
                  <c:v>3.5052000000000003E-5</c:v>
                </c:pt>
                <c:pt idx="1233">
                  <c:v>3.5169999999999997E-5</c:v>
                </c:pt>
                <c:pt idx="1234">
                  <c:v>3.5173999999999999E-5</c:v>
                </c:pt>
                <c:pt idx="1235">
                  <c:v>3.5159999999999995E-5</c:v>
                </c:pt>
                <c:pt idx="1236">
                  <c:v>3.5264E-5</c:v>
                </c:pt>
                <c:pt idx="1237">
                  <c:v>3.5450000000000001E-5</c:v>
                </c:pt>
                <c:pt idx="1238">
                  <c:v>3.5605999999999998E-5</c:v>
                </c:pt>
                <c:pt idx="1239">
                  <c:v>3.5678E-5</c:v>
                </c:pt>
                <c:pt idx="1240">
                  <c:v>3.5720000000000004E-5</c:v>
                </c:pt>
                <c:pt idx="1241">
                  <c:v>3.5880000000000002E-5</c:v>
                </c:pt>
                <c:pt idx="1242">
                  <c:v>3.5911999999999998E-5</c:v>
                </c:pt>
                <c:pt idx="1243">
                  <c:v>3.5818000000000002E-5</c:v>
                </c:pt>
                <c:pt idx="1244">
                  <c:v>3.6087999999999997E-5</c:v>
                </c:pt>
                <c:pt idx="1245">
                  <c:v>3.6412000000000003E-5</c:v>
                </c:pt>
                <c:pt idx="1246">
                  <c:v>3.6424000000000002E-5</c:v>
                </c:pt>
                <c:pt idx="1247">
                  <c:v>3.6397999999999999E-5</c:v>
                </c:pt>
                <c:pt idx="1248">
                  <c:v>3.6696000000000002E-5</c:v>
                </c:pt>
                <c:pt idx="1249">
                  <c:v>3.693E-5</c:v>
                </c:pt>
                <c:pt idx="1250">
                  <c:v>3.7163999999999999E-5</c:v>
                </c:pt>
                <c:pt idx="1251">
                  <c:v>3.7249999999999997E-5</c:v>
                </c:pt>
                <c:pt idx="1252">
                  <c:v>3.7352000000000004E-5</c:v>
                </c:pt>
                <c:pt idx="1253">
                  <c:v>3.773E-5</c:v>
                </c:pt>
                <c:pt idx="1254">
                  <c:v>3.7987999999999996E-5</c:v>
                </c:pt>
                <c:pt idx="1255">
                  <c:v>3.8027999999999996E-5</c:v>
                </c:pt>
                <c:pt idx="1256">
                  <c:v>3.8404E-5</c:v>
                </c:pt>
                <c:pt idx="1257">
                  <c:v>3.8702000000000003E-5</c:v>
                </c:pt>
                <c:pt idx="1258">
                  <c:v>3.8858E-5</c:v>
                </c:pt>
                <c:pt idx="1259">
                  <c:v>3.9168000000000002E-5</c:v>
                </c:pt>
                <c:pt idx="1260">
                  <c:v>3.9301999999999997E-5</c:v>
                </c:pt>
                <c:pt idx="1261">
                  <c:v>3.9762000000000003E-5</c:v>
                </c:pt>
                <c:pt idx="1262">
                  <c:v>3.9878E-5</c:v>
                </c:pt>
                <c:pt idx="1263">
                  <c:v>4.0034000000000003E-5</c:v>
                </c:pt>
                <c:pt idx="1264">
                  <c:v>4.0365999999999999E-5</c:v>
                </c:pt>
                <c:pt idx="1265">
                  <c:v>4.0776000000000004E-5</c:v>
                </c:pt>
                <c:pt idx="1266">
                  <c:v>4.1062000000000001E-5</c:v>
                </c:pt>
                <c:pt idx="1267">
                  <c:v>4.1100000000000003E-5</c:v>
                </c:pt>
                <c:pt idx="1268">
                  <c:v>4.1356000000000002E-5</c:v>
                </c:pt>
                <c:pt idx="1269">
                  <c:v>4.1754E-5</c:v>
                </c:pt>
                <c:pt idx="1270">
                  <c:v>4.1912000000000001E-5</c:v>
                </c:pt>
                <c:pt idx="1271">
                  <c:v>4.2141999999999997E-5</c:v>
                </c:pt>
                <c:pt idx="1272">
                  <c:v>4.2519999999999999E-5</c:v>
                </c:pt>
                <c:pt idx="1273">
                  <c:v>4.2774000000000001E-5</c:v>
                </c:pt>
                <c:pt idx="1274">
                  <c:v>4.2985999999999998E-5</c:v>
                </c:pt>
                <c:pt idx="1275">
                  <c:v>4.3281999999999997E-5</c:v>
                </c:pt>
                <c:pt idx="1276">
                  <c:v>4.3486000000000003E-5</c:v>
                </c:pt>
                <c:pt idx="1277">
                  <c:v>4.3983999999999998E-5</c:v>
                </c:pt>
                <c:pt idx="1278">
                  <c:v>4.4047999999999996E-5</c:v>
                </c:pt>
                <c:pt idx="1279">
                  <c:v>4.4372000000000001E-5</c:v>
                </c:pt>
                <c:pt idx="1280">
                  <c:v>4.4645999999999999E-5</c:v>
                </c:pt>
                <c:pt idx="1281">
                  <c:v>4.5076E-5</c:v>
                </c:pt>
                <c:pt idx="1282">
                  <c:v>4.5235999999999999E-5</c:v>
                </c:pt>
                <c:pt idx="1283">
                  <c:v>4.5541999999999999E-5</c:v>
                </c:pt>
                <c:pt idx="1284">
                  <c:v>4.5744000000000001E-5</c:v>
                </c:pt>
                <c:pt idx="1285">
                  <c:v>4.5998000000000002E-5</c:v>
                </c:pt>
                <c:pt idx="1286">
                  <c:v>4.6306E-5</c:v>
                </c:pt>
                <c:pt idx="1287">
                  <c:v>4.655E-5</c:v>
                </c:pt>
                <c:pt idx="1288">
                  <c:v>4.6853999999999996E-5</c:v>
                </c:pt>
                <c:pt idx="1289">
                  <c:v>4.7116000000000001E-5</c:v>
                </c:pt>
                <c:pt idx="1290">
                  <c:v>4.7555999999999997E-5</c:v>
                </c:pt>
                <c:pt idx="1291">
                  <c:v>4.7713999999999998E-5</c:v>
                </c:pt>
                <c:pt idx="1292">
                  <c:v>4.7859999999999999E-5</c:v>
                </c:pt>
                <c:pt idx="1293">
                  <c:v>4.8124000000000002E-5</c:v>
                </c:pt>
                <c:pt idx="1294">
                  <c:v>4.8600000000000002E-5</c:v>
                </c:pt>
                <c:pt idx="1295">
                  <c:v>4.8816000000000002E-5</c:v>
                </c:pt>
                <c:pt idx="1296">
                  <c:v>4.9109999999999996E-5</c:v>
                </c:pt>
                <c:pt idx="1297">
                  <c:v>4.9186E-5</c:v>
                </c:pt>
                <c:pt idx="1298">
                  <c:v>4.9695999999999993E-5</c:v>
                </c:pt>
                <c:pt idx="1299">
                  <c:v>4.9894E-5</c:v>
                </c:pt>
                <c:pt idx="1300">
                  <c:v>5.0199999999999994E-5</c:v>
                </c:pt>
                <c:pt idx="1301">
                  <c:v>5.0339999999999996E-5</c:v>
                </c:pt>
                <c:pt idx="1302">
                  <c:v>5.0807999999999992E-5</c:v>
                </c:pt>
                <c:pt idx="1303">
                  <c:v>5.1062000000000007E-5</c:v>
                </c:pt>
                <c:pt idx="1304">
                  <c:v>5.1230000000000002E-5</c:v>
                </c:pt>
                <c:pt idx="1305">
                  <c:v>5.1462000000000003E-5</c:v>
                </c:pt>
                <c:pt idx="1306">
                  <c:v>5.1866000000000001E-5</c:v>
                </c:pt>
                <c:pt idx="1307">
                  <c:v>5.2130000000000004E-5</c:v>
                </c:pt>
                <c:pt idx="1308">
                  <c:v>5.2419999999999996E-5</c:v>
                </c:pt>
                <c:pt idx="1309">
                  <c:v>5.2532000000000005E-5</c:v>
                </c:pt>
                <c:pt idx="1310">
                  <c:v>5.2970000000000003E-5</c:v>
                </c:pt>
                <c:pt idx="1311">
                  <c:v>5.3202000000000003E-5</c:v>
                </c:pt>
                <c:pt idx="1312">
                  <c:v>5.3510000000000008E-5</c:v>
                </c:pt>
                <c:pt idx="1313">
                  <c:v>5.3744000000000006E-5</c:v>
                </c:pt>
                <c:pt idx="1314">
                  <c:v>5.4214E-5</c:v>
                </c:pt>
                <c:pt idx="1315">
                  <c:v>5.4447999999999998E-5</c:v>
                </c:pt>
                <c:pt idx="1316">
                  <c:v>5.4729999999999999E-5</c:v>
                </c:pt>
                <c:pt idx="1317">
                  <c:v>5.4752E-5</c:v>
                </c:pt>
                <c:pt idx="1318">
                  <c:v>5.5243999999999995E-5</c:v>
                </c:pt>
                <c:pt idx="1319">
                  <c:v>5.5369999999999993E-5</c:v>
                </c:pt>
                <c:pt idx="1320">
                  <c:v>5.5601999999999994E-5</c:v>
                </c:pt>
                <c:pt idx="1321">
                  <c:v>5.5940000000000003E-5</c:v>
                </c:pt>
                <c:pt idx="1322">
                  <c:v>5.6437999999999997E-5</c:v>
                </c:pt>
                <c:pt idx="1323">
                  <c:v>5.6681999999999997E-5</c:v>
                </c:pt>
                <c:pt idx="1324">
                  <c:v>5.6879999999999998E-5</c:v>
                </c:pt>
                <c:pt idx="1325">
                  <c:v>5.7098000000000001E-5</c:v>
                </c:pt>
                <c:pt idx="1326">
                  <c:v>5.7638000000000006E-5</c:v>
                </c:pt>
                <c:pt idx="1327">
                  <c:v>5.7936000000000002E-5</c:v>
                </c:pt>
                <c:pt idx="1328">
                  <c:v>5.7970000000000002E-5</c:v>
                </c:pt>
                <c:pt idx="1329">
                  <c:v>5.8113999999999993E-5</c:v>
                </c:pt>
                <c:pt idx="1330">
                  <c:v>5.8580000000000005E-5</c:v>
                </c:pt>
                <c:pt idx="1331">
                  <c:v>5.8929999999999993E-5</c:v>
                </c:pt>
                <c:pt idx="1332">
                  <c:v>5.9119999999999996E-5</c:v>
                </c:pt>
                <c:pt idx="1333">
                  <c:v>5.9329999999999996E-5</c:v>
                </c:pt>
                <c:pt idx="1334">
                  <c:v>5.9880000000000003E-5</c:v>
                </c:pt>
                <c:pt idx="1335">
                  <c:v>6.0196000000000004E-5</c:v>
                </c:pt>
                <c:pt idx="1336">
                  <c:v>6.0101999999999995E-5</c:v>
                </c:pt>
                <c:pt idx="1337">
                  <c:v>6.0537999999999995E-5</c:v>
                </c:pt>
                <c:pt idx="1338">
                  <c:v>6.0902000000000007E-5</c:v>
                </c:pt>
                <c:pt idx="1339">
                  <c:v>6.1094000000000008E-5</c:v>
                </c:pt>
                <c:pt idx="1340">
                  <c:v>6.1391999999999998E-5</c:v>
                </c:pt>
                <c:pt idx="1341">
                  <c:v>6.1571999999999999E-5</c:v>
                </c:pt>
                <c:pt idx="1342">
                  <c:v>6.2042E-5</c:v>
                </c:pt>
                <c:pt idx="1343">
                  <c:v>6.2175999999999996E-5</c:v>
                </c:pt>
                <c:pt idx="1344">
                  <c:v>6.2534000000000008E-5</c:v>
                </c:pt>
                <c:pt idx="1345">
                  <c:v>6.2739999999999999E-5</c:v>
                </c:pt>
                <c:pt idx="1346">
                  <c:v>6.3147999999999999E-5</c:v>
                </c:pt>
                <c:pt idx="1347">
                  <c:v>6.3346E-5</c:v>
                </c:pt>
                <c:pt idx="1348">
                  <c:v>6.3718000000000002E-5</c:v>
                </c:pt>
                <c:pt idx="1349">
                  <c:v>6.376799999999999E-5</c:v>
                </c:pt>
                <c:pt idx="1350">
                  <c:v>6.436E-5</c:v>
                </c:pt>
                <c:pt idx="1351">
                  <c:v>6.4590000000000003E-5</c:v>
                </c:pt>
                <c:pt idx="1352">
                  <c:v>6.4783999999999995E-5</c:v>
                </c:pt>
                <c:pt idx="1353">
                  <c:v>6.4895999999999997E-5</c:v>
                </c:pt>
                <c:pt idx="1354">
                  <c:v>6.5346000000000008E-5</c:v>
                </c:pt>
                <c:pt idx="1355">
                  <c:v>6.5735999999999995E-5</c:v>
                </c:pt>
                <c:pt idx="1356">
                  <c:v>6.5815999999999995E-5</c:v>
                </c:pt>
                <c:pt idx="1357">
                  <c:v>6.6125999999999997E-5</c:v>
                </c:pt>
                <c:pt idx="1358">
                  <c:v>6.6367999999999999E-5</c:v>
                </c:pt>
                <c:pt idx="1359">
                  <c:v>6.6859999999999993E-5</c:v>
                </c:pt>
                <c:pt idx="1360">
                  <c:v>6.7045999999999995E-5</c:v>
                </c:pt>
                <c:pt idx="1361">
                  <c:v>6.7355999999999997E-5</c:v>
                </c:pt>
                <c:pt idx="1362">
                  <c:v>6.7479999999999998E-5</c:v>
                </c:pt>
                <c:pt idx="1363">
                  <c:v>6.7931999999999999E-5</c:v>
                </c:pt>
                <c:pt idx="1364">
                  <c:v>6.8077999999999994E-5</c:v>
                </c:pt>
                <c:pt idx="1365">
                  <c:v>6.8281999999999994E-5</c:v>
                </c:pt>
                <c:pt idx="1366">
                  <c:v>6.8552000000000004E-5</c:v>
                </c:pt>
                <c:pt idx="1367">
                  <c:v>6.8930000000000006E-5</c:v>
                </c:pt>
                <c:pt idx="1368">
                  <c:v>6.9178000000000007E-5</c:v>
                </c:pt>
                <c:pt idx="1369">
                  <c:v>6.9507999999999999E-5</c:v>
                </c:pt>
                <c:pt idx="1370">
                  <c:v>6.9689999999999992E-5</c:v>
                </c:pt>
                <c:pt idx="1371">
                  <c:v>7.013399999999999E-5</c:v>
                </c:pt>
                <c:pt idx="1372">
                  <c:v>7.0390000000000009E-5</c:v>
                </c:pt>
                <c:pt idx="1373">
                  <c:v>7.0593999999999995E-5</c:v>
                </c:pt>
                <c:pt idx="1374">
                  <c:v>7.0810000000000008E-5</c:v>
                </c:pt>
                <c:pt idx="1375">
                  <c:v>7.1293999999999999E-5</c:v>
                </c:pt>
                <c:pt idx="1376">
                  <c:v>7.1497999999999999E-5</c:v>
                </c:pt>
                <c:pt idx="1377">
                  <c:v>7.1743999999999996E-5</c:v>
                </c:pt>
                <c:pt idx="1378">
                  <c:v>7.1988000000000003E-5</c:v>
                </c:pt>
                <c:pt idx="1379">
                  <c:v>7.2267999999999993E-5</c:v>
                </c:pt>
                <c:pt idx="1380">
                  <c:v>7.2667999999999989E-5</c:v>
                </c:pt>
                <c:pt idx="1381">
                  <c:v>7.2822000000000002E-5</c:v>
                </c:pt>
                <c:pt idx="1382">
                  <c:v>7.3052000000000005E-5</c:v>
                </c:pt>
                <c:pt idx="1383">
                  <c:v>7.3468000000000009E-5</c:v>
                </c:pt>
                <c:pt idx="1384">
                  <c:v>7.371600000000001E-5</c:v>
                </c:pt>
                <c:pt idx="1385">
                  <c:v>7.3998000000000005E-5</c:v>
                </c:pt>
                <c:pt idx="1386">
                  <c:v>7.419800000000001E-5</c:v>
                </c:pt>
                <c:pt idx="1387">
                  <c:v>7.4578000000000003E-5</c:v>
                </c:pt>
                <c:pt idx="1388">
                  <c:v>7.4839999999999995E-5</c:v>
                </c:pt>
                <c:pt idx="1389">
                  <c:v>7.5072000000000002E-5</c:v>
                </c:pt>
                <c:pt idx="1390">
                  <c:v>7.5234000000000005E-5</c:v>
                </c:pt>
                <c:pt idx="1391">
                  <c:v>7.5832000000000002E-5</c:v>
                </c:pt>
                <c:pt idx="1392">
                  <c:v>7.5867999999999999E-5</c:v>
                </c:pt>
                <c:pt idx="1393">
                  <c:v>7.6179999999999992E-5</c:v>
                </c:pt>
                <c:pt idx="1394">
                  <c:v>7.6429999999999998E-5</c:v>
                </c:pt>
                <c:pt idx="1395">
                  <c:v>7.6893999999999999E-5</c:v>
                </c:pt>
                <c:pt idx="1396">
                  <c:v>7.7076000000000005E-5</c:v>
                </c:pt>
                <c:pt idx="1397">
                  <c:v>7.7204000000000001E-5</c:v>
                </c:pt>
                <c:pt idx="1398">
                  <c:v>7.7411999999999997E-5</c:v>
                </c:pt>
                <c:pt idx="1399">
                  <c:v>7.7676000000000006E-5</c:v>
                </c:pt>
                <c:pt idx="1400">
                  <c:v>7.8197999999999999E-5</c:v>
                </c:pt>
                <c:pt idx="1401">
                  <c:v>7.8469999999999999E-5</c:v>
                </c:pt>
                <c:pt idx="1402">
                  <c:v>7.8558000000000002E-5</c:v>
                </c:pt>
                <c:pt idx="1403">
                  <c:v>7.8888000000000008E-5</c:v>
                </c:pt>
                <c:pt idx="1404">
                  <c:v>7.9277999999999995E-5</c:v>
                </c:pt>
                <c:pt idx="1405">
                  <c:v>7.9481999999999996E-5</c:v>
                </c:pt>
                <c:pt idx="1406">
                  <c:v>7.9779999999999998E-5</c:v>
                </c:pt>
                <c:pt idx="1407">
                  <c:v>7.9944000000000006E-5</c:v>
                </c:pt>
                <c:pt idx="1408">
                  <c:v>8.0403999999999998E-5</c:v>
                </c:pt>
                <c:pt idx="1409">
                  <c:v>8.0660000000000004E-5</c:v>
                </c:pt>
                <c:pt idx="1410">
                  <c:v>8.0789999999999991E-5</c:v>
                </c:pt>
                <c:pt idx="1411">
                  <c:v>8.1039999999999997E-5</c:v>
                </c:pt>
                <c:pt idx="1412">
                  <c:v>8.1536E-5</c:v>
                </c:pt>
                <c:pt idx="1413">
                  <c:v>8.175399999999999E-5</c:v>
                </c:pt>
                <c:pt idx="1414">
                  <c:v>8.1901999999999989E-5</c:v>
                </c:pt>
                <c:pt idx="1415">
                  <c:v>8.2154E-5</c:v>
                </c:pt>
                <c:pt idx="1416">
                  <c:v>8.2707999999999995E-5</c:v>
                </c:pt>
                <c:pt idx="1417">
                  <c:v>8.2830000000000005E-5</c:v>
                </c:pt>
                <c:pt idx="1418">
                  <c:v>8.3020000000000001E-5</c:v>
                </c:pt>
                <c:pt idx="1419">
                  <c:v>8.3342000000000003E-5</c:v>
                </c:pt>
                <c:pt idx="1420">
                  <c:v>8.3732000000000004E-5</c:v>
                </c:pt>
                <c:pt idx="1421">
                  <c:v>8.3939999999999999E-5</c:v>
                </c:pt>
                <c:pt idx="1422">
                  <c:v>8.4173999999999997E-5</c:v>
                </c:pt>
                <c:pt idx="1423">
                  <c:v>8.4418000000000004E-5</c:v>
                </c:pt>
                <c:pt idx="1424">
                  <c:v>8.4740000000000005E-5</c:v>
                </c:pt>
                <c:pt idx="1425">
                  <c:v>8.5006000000000006E-5</c:v>
                </c:pt>
                <c:pt idx="1426">
                  <c:v>8.5236000000000009E-5</c:v>
                </c:pt>
                <c:pt idx="1427">
                  <c:v>8.5481999999999992E-5</c:v>
                </c:pt>
                <c:pt idx="1428">
                  <c:v>8.5933999999999994E-5</c:v>
                </c:pt>
                <c:pt idx="1429">
                  <c:v>8.6125999999999995E-5</c:v>
                </c:pt>
                <c:pt idx="1430">
                  <c:v>8.6408000000000003E-5</c:v>
                </c:pt>
                <c:pt idx="1431">
                  <c:v>8.6544000000000004E-5</c:v>
                </c:pt>
                <c:pt idx="1432">
                  <c:v>8.708E-5</c:v>
                </c:pt>
                <c:pt idx="1433">
                  <c:v>8.7109999999999998E-5</c:v>
                </c:pt>
                <c:pt idx="1434">
                  <c:v>8.7437999999999999E-5</c:v>
                </c:pt>
                <c:pt idx="1435">
                  <c:v>8.7761999999999991E-5</c:v>
                </c:pt>
                <c:pt idx="1436">
                  <c:v>8.8029999999999996E-5</c:v>
                </c:pt>
                <c:pt idx="1437">
                  <c:v>8.8410000000000002E-5</c:v>
                </c:pt>
                <c:pt idx="1438">
                  <c:v>8.8475999999999998E-5</c:v>
                </c:pt>
                <c:pt idx="1439">
                  <c:v>8.8735999999999999E-5</c:v>
                </c:pt>
                <c:pt idx="1440">
                  <c:v>8.9235999999999997E-5</c:v>
                </c:pt>
                <c:pt idx="1441">
                  <c:v>8.9375999999999993E-5</c:v>
                </c:pt>
                <c:pt idx="1442">
                  <c:v>8.9625999999999999E-5</c:v>
                </c:pt>
                <c:pt idx="1443">
                  <c:v>8.9970000000000008E-5</c:v>
                </c:pt>
                <c:pt idx="1444">
                  <c:v>9.034200000000001E-5</c:v>
                </c:pt>
                <c:pt idx="1445">
                  <c:v>9.0624000000000005E-5</c:v>
                </c:pt>
                <c:pt idx="1446">
                  <c:v>9.0731999999999998E-5</c:v>
                </c:pt>
                <c:pt idx="1447">
                  <c:v>9.0829999999999996E-5</c:v>
                </c:pt>
                <c:pt idx="1448">
                  <c:v>9.1444000000000001E-5</c:v>
                </c:pt>
                <c:pt idx="1449">
                  <c:v>9.1626000000000007E-5</c:v>
                </c:pt>
                <c:pt idx="1450">
                  <c:v>9.1896000000000002E-5</c:v>
                </c:pt>
                <c:pt idx="1451">
                  <c:v>9.2002000000000004E-5</c:v>
                </c:pt>
                <c:pt idx="1452">
                  <c:v>9.2646000000000007E-5</c:v>
                </c:pt>
                <c:pt idx="1453">
                  <c:v>9.2765999999999999E-5</c:v>
                </c:pt>
                <c:pt idx="1454">
                  <c:v>9.2928000000000002E-5</c:v>
                </c:pt>
                <c:pt idx="1455">
                  <c:v>9.3135999999999997E-5</c:v>
                </c:pt>
                <c:pt idx="1456">
                  <c:v>9.3404000000000002E-5</c:v>
                </c:pt>
                <c:pt idx="1457">
                  <c:v>9.3745999999999993E-5</c:v>
                </c:pt>
                <c:pt idx="1458">
                  <c:v>9.4055999999999995E-5</c:v>
                </c:pt>
                <c:pt idx="1459">
                  <c:v>9.4382000000000005E-5</c:v>
                </c:pt>
                <c:pt idx="1460">
                  <c:v>9.4784000000000006E-5</c:v>
                </c:pt>
                <c:pt idx="1461">
                  <c:v>9.4890000000000008E-5</c:v>
                </c:pt>
                <c:pt idx="1462">
                  <c:v>9.5069999999999996E-5</c:v>
                </c:pt>
                <c:pt idx="1463">
                  <c:v>9.5427999999999995E-5</c:v>
                </c:pt>
                <c:pt idx="1464">
                  <c:v>9.5554E-5</c:v>
                </c:pt>
                <c:pt idx="1465">
                  <c:v>9.5920000000000003E-5</c:v>
                </c:pt>
                <c:pt idx="1466">
                  <c:v>9.6089999999999996E-5</c:v>
                </c:pt>
                <c:pt idx="1467">
                  <c:v>9.6476000000000003E-5</c:v>
                </c:pt>
                <c:pt idx="1468">
                  <c:v>9.6632000000000006E-5</c:v>
                </c:pt>
                <c:pt idx="1469">
                  <c:v>9.7066000000000009E-5</c:v>
                </c:pt>
                <c:pt idx="1470">
                  <c:v>9.7367999999999993E-5</c:v>
                </c:pt>
                <c:pt idx="1471">
                  <c:v>9.7473999999999995E-5</c:v>
                </c:pt>
                <c:pt idx="1472">
                  <c:v>9.772800000000001E-5</c:v>
                </c:pt>
                <c:pt idx="1473">
                  <c:v>9.8159999999999995E-5</c:v>
                </c:pt>
                <c:pt idx="1474">
                  <c:v>9.836E-5</c:v>
                </c:pt>
                <c:pt idx="1475">
                  <c:v>9.8682000000000001E-5</c:v>
                </c:pt>
                <c:pt idx="1476">
                  <c:v>9.8741999999999998E-5</c:v>
                </c:pt>
                <c:pt idx="1477">
                  <c:v>9.9165999999999992E-5</c:v>
                </c:pt>
                <c:pt idx="1478">
                  <c:v>9.9533999999999999E-5</c:v>
                </c:pt>
                <c:pt idx="1479">
                  <c:v>9.9646000000000001E-5</c:v>
                </c:pt>
                <c:pt idx="1480">
                  <c:v>9.9814000000000004E-5</c:v>
                </c:pt>
                <c:pt idx="1481">
                  <c:v>1.0032199999999999E-4</c:v>
                </c:pt>
                <c:pt idx="1482">
                  <c:v>1.0050599999999999E-4</c:v>
                </c:pt>
                <c:pt idx="1483">
                  <c:v>1.0076E-4</c:v>
                </c:pt>
                <c:pt idx="1484">
                  <c:v>1.0074000000000001E-4</c:v>
                </c:pt>
                <c:pt idx="1485">
                  <c:v>1.0144200000000001E-4</c:v>
                </c:pt>
                <c:pt idx="1486">
                  <c:v>1.0162000000000001E-4</c:v>
                </c:pt>
                <c:pt idx="1487">
                  <c:v>1.0194200000000001E-4</c:v>
                </c:pt>
                <c:pt idx="1488">
                  <c:v>1.0207199999999999E-4</c:v>
                </c:pt>
                <c:pt idx="1489">
                  <c:v>1.02476E-4</c:v>
                </c:pt>
                <c:pt idx="1490">
                  <c:v>1.02768E-4</c:v>
                </c:pt>
                <c:pt idx="1491">
                  <c:v>1.0288599999999999E-4</c:v>
                </c:pt>
                <c:pt idx="1492">
                  <c:v>1.03188E-4</c:v>
                </c:pt>
                <c:pt idx="1493">
                  <c:v>1.0355E-4</c:v>
                </c:pt>
                <c:pt idx="1494">
                  <c:v>1.03862E-4</c:v>
                </c:pt>
                <c:pt idx="1495">
                  <c:v>1.0394E-4</c:v>
                </c:pt>
                <c:pt idx="1496">
                  <c:v>1.0436399999999999E-4</c:v>
                </c:pt>
                <c:pt idx="1497">
                  <c:v>1.04776E-4</c:v>
                </c:pt>
                <c:pt idx="1498">
                  <c:v>1.0487E-4</c:v>
                </c:pt>
                <c:pt idx="1499">
                  <c:v>1.0506400000000001E-4</c:v>
                </c:pt>
                <c:pt idx="1500">
                  <c:v>1.05272E-4</c:v>
                </c:pt>
                <c:pt idx="1501">
                  <c:v>1.05744E-4</c:v>
                </c:pt>
                <c:pt idx="1502">
                  <c:v>1.0590400000000001E-4</c:v>
                </c:pt>
                <c:pt idx="1503">
                  <c:v>1.0612600000000001E-4</c:v>
                </c:pt>
                <c:pt idx="1504">
                  <c:v>1.0634200000000001E-4</c:v>
                </c:pt>
                <c:pt idx="1505">
                  <c:v>1.0693000000000001E-4</c:v>
                </c:pt>
                <c:pt idx="1506">
                  <c:v>1.0702800000000001E-4</c:v>
                </c:pt>
                <c:pt idx="1507">
                  <c:v>1.07234E-4</c:v>
                </c:pt>
                <c:pt idx="1508">
                  <c:v>1.07404E-4</c:v>
                </c:pt>
                <c:pt idx="1509">
                  <c:v>1.08004E-4</c:v>
                </c:pt>
                <c:pt idx="1510">
                  <c:v>1.0820599999999999E-4</c:v>
                </c:pt>
                <c:pt idx="1511">
                  <c:v>1.08244E-4</c:v>
                </c:pt>
                <c:pt idx="1512">
                  <c:v>1.0853200000000001E-4</c:v>
                </c:pt>
                <c:pt idx="1513">
                  <c:v>1.08986E-4</c:v>
                </c:pt>
                <c:pt idx="1514">
                  <c:v>1.09188E-4</c:v>
                </c:pt>
                <c:pt idx="1515">
                  <c:v>1.0941799999999999E-4</c:v>
                </c:pt>
                <c:pt idx="1516">
                  <c:v>1.09566E-4</c:v>
                </c:pt>
                <c:pt idx="1517">
                  <c:v>1.10034E-4</c:v>
                </c:pt>
                <c:pt idx="1518">
                  <c:v>1.1019199999999999E-4</c:v>
                </c:pt>
                <c:pt idx="1519">
                  <c:v>1.10516E-4</c:v>
                </c:pt>
                <c:pt idx="1520">
                  <c:v>1.10716E-4</c:v>
                </c:pt>
                <c:pt idx="1521">
                  <c:v>1.1111999999999999E-4</c:v>
                </c:pt>
                <c:pt idx="1522">
                  <c:v>1.1134E-4</c:v>
                </c:pt>
                <c:pt idx="1523">
                  <c:v>1.1159399999999999E-4</c:v>
                </c:pt>
                <c:pt idx="1524">
                  <c:v>1.11784E-4</c:v>
                </c:pt>
                <c:pt idx="1525">
                  <c:v>1.12156E-4</c:v>
                </c:pt>
                <c:pt idx="1526">
                  <c:v>1.1253599999999999E-4</c:v>
                </c:pt>
                <c:pt idx="1527">
                  <c:v>1.12798E-4</c:v>
                </c:pt>
                <c:pt idx="1528">
                  <c:v>1.1291800000000001E-4</c:v>
                </c:pt>
                <c:pt idx="1529">
                  <c:v>1.1328E-4</c:v>
                </c:pt>
                <c:pt idx="1530">
                  <c:v>1.1362E-4</c:v>
                </c:pt>
                <c:pt idx="1531">
                  <c:v>1.1356599999999999E-4</c:v>
                </c:pt>
                <c:pt idx="1532">
                  <c:v>1.13872E-4</c:v>
                </c:pt>
                <c:pt idx="1533">
                  <c:v>1.1439600000000001E-4</c:v>
                </c:pt>
                <c:pt idx="1534">
                  <c:v>1.1459599999999998E-4</c:v>
                </c:pt>
                <c:pt idx="1535">
                  <c:v>1.1489000000000001E-4</c:v>
                </c:pt>
                <c:pt idx="1536">
                  <c:v>1.15034E-4</c:v>
                </c:pt>
                <c:pt idx="1537">
                  <c:v>1.1548400000000001E-4</c:v>
                </c:pt>
                <c:pt idx="1538">
                  <c:v>1.15562E-4</c:v>
                </c:pt>
                <c:pt idx="1539">
                  <c:v>1.1591399999999999E-4</c:v>
                </c:pt>
                <c:pt idx="1540">
                  <c:v>1.1613199999999999E-4</c:v>
                </c:pt>
                <c:pt idx="1541">
                  <c:v>1.1661E-4</c:v>
                </c:pt>
                <c:pt idx="1542">
                  <c:v>1.1681800000000001E-4</c:v>
                </c:pt>
                <c:pt idx="1543">
                  <c:v>1.1692399999999999E-4</c:v>
                </c:pt>
                <c:pt idx="1544">
                  <c:v>1.1720599999999999E-4</c:v>
                </c:pt>
                <c:pt idx="1545">
                  <c:v>1.17698E-4</c:v>
                </c:pt>
                <c:pt idx="1546">
                  <c:v>1.1776600000000001E-4</c:v>
                </c:pt>
                <c:pt idx="1547">
                  <c:v>1.17902E-4</c:v>
                </c:pt>
                <c:pt idx="1548">
                  <c:v>1.1823199999999999E-4</c:v>
                </c:pt>
                <c:pt idx="1549">
                  <c:v>1.1872199999999999E-4</c:v>
                </c:pt>
                <c:pt idx="1550">
                  <c:v>1.1888199999999999E-4</c:v>
                </c:pt>
                <c:pt idx="1551">
                  <c:v>1.1907199999999999E-4</c:v>
                </c:pt>
                <c:pt idx="1552">
                  <c:v>1.19422E-4</c:v>
                </c:pt>
                <c:pt idx="1553">
                  <c:v>1.19768E-4</c:v>
                </c:pt>
                <c:pt idx="1554">
                  <c:v>1.2000400000000001E-4</c:v>
                </c:pt>
                <c:pt idx="1555">
                  <c:v>1.20086E-4</c:v>
                </c:pt>
                <c:pt idx="1556">
                  <c:v>1.20322E-4</c:v>
                </c:pt>
                <c:pt idx="1557">
                  <c:v>1.2077800000000001E-4</c:v>
                </c:pt>
                <c:pt idx="1558">
                  <c:v>1.21098E-4</c:v>
                </c:pt>
                <c:pt idx="1559">
                  <c:v>1.2127E-4</c:v>
                </c:pt>
                <c:pt idx="1560">
                  <c:v>1.2146399999999999E-4</c:v>
                </c:pt>
                <c:pt idx="1561">
                  <c:v>1.2196399999999999E-4</c:v>
                </c:pt>
                <c:pt idx="1562">
                  <c:v>1.2214600000000001E-4</c:v>
                </c:pt>
                <c:pt idx="1563">
                  <c:v>1.2233E-4</c:v>
                </c:pt>
                <c:pt idx="1564">
                  <c:v>1.2248400000000002E-4</c:v>
                </c:pt>
                <c:pt idx="1565">
                  <c:v>1.2296200000000001E-4</c:v>
                </c:pt>
                <c:pt idx="1566">
                  <c:v>1.2303600000000001E-4</c:v>
                </c:pt>
                <c:pt idx="1567">
                  <c:v>1.2344999999999999E-4</c:v>
                </c:pt>
                <c:pt idx="1568">
                  <c:v>1.23602E-4</c:v>
                </c:pt>
                <c:pt idx="1569">
                  <c:v>1.2390400000000001E-4</c:v>
                </c:pt>
                <c:pt idx="1570">
                  <c:v>1.2417800000000002E-4</c:v>
                </c:pt>
                <c:pt idx="1571">
                  <c:v>1.2438600000000001E-4</c:v>
                </c:pt>
                <c:pt idx="1572">
                  <c:v>1.2463E-4</c:v>
                </c:pt>
                <c:pt idx="1573">
                  <c:v>1.2505599999999999E-4</c:v>
                </c:pt>
                <c:pt idx="1574">
                  <c:v>1.25148E-4</c:v>
                </c:pt>
                <c:pt idx="1575">
                  <c:v>1.2547400000000001E-4</c:v>
                </c:pt>
                <c:pt idx="1576">
                  <c:v>1.2574E-4</c:v>
                </c:pt>
                <c:pt idx="1577">
                  <c:v>1.2589799999999999E-4</c:v>
                </c:pt>
                <c:pt idx="1578">
                  <c:v>1.2630399999999999E-4</c:v>
                </c:pt>
                <c:pt idx="1579">
                  <c:v>1.26656E-4</c:v>
                </c:pt>
                <c:pt idx="1580">
                  <c:v>1.2680800000000001E-4</c:v>
                </c:pt>
                <c:pt idx="1581">
                  <c:v>1.2694200000000001E-4</c:v>
                </c:pt>
                <c:pt idx="1582">
                  <c:v>1.2737799999999999E-4</c:v>
                </c:pt>
                <c:pt idx="1583">
                  <c:v>1.2766200000000001E-4</c:v>
                </c:pt>
                <c:pt idx="1584">
                  <c:v>1.2777599999999999E-4</c:v>
                </c:pt>
                <c:pt idx="1585">
                  <c:v>1.2802000000000001E-4</c:v>
                </c:pt>
                <c:pt idx="1586">
                  <c:v>1.28522E-4</c:v>
                </c:pt>
                <c:pt idx="1587">
                  <c:v>1.2867600000000001E-4</c:v>
                </c:pt>
                <c:pt idx="1588">
                  <c:v>1.2886399999999999E-4</c:v>
                </c:pt>
                <c:pt idx="1589">
                  <c:v>1.2908399999999999E-4</c:v>
                </c:pt>
                <c:pt idx="1590">
                  <c:v>1.2944399999999999E-4</c:v>
                </c:pt>
                <c:pt idx="1591">
                  <c:v>1.2972999999999999E-4</c:v>
                </c:pt>
                <c:pt idx="1592">
                  <c:v>1.2989799999999998E-4</c:v>
                </c:pt>
                <c:pt idx="1593">
                  <c:v>1.30192E-4</c:v>
                </c:pt>
                <c:pt idx="1594">
                  <c:v>1.3054399999999999E-4</c:v>
                </c:pt>
                <c:pt idx="1595">
                  <c:v>1.3082E-4</c:v>
                </c:pt>
                <c:pt idx="1596">
                  <c:v>1.3096599999999999E-4</c:v>
                </c:pt>
                <c:pt idx="1597">
                  <c:v>1.31228E-4</c:v>
                </c:pt>
                <c:pt idx="1598">
                  <c:v>1.3169000000000001E-4</c:v>
                </c:pt>
                <c:pt idx="1599">
                  <c:v>1.3192600000000001E-4</c:v>
                </c:pt>
                <c:pt idx="1600">
                  <c:v>1.3206400000000001E-4</c:v>
                </c:pt>
                <c:pt idx="1601">
                  <c:v>1.32306E-4</c:v>
                </c:pt>
                <c:pt idx="1602">
                  <c:v>1.3267000000000002E-4</c:v>
                </c:pt>
                <c:pt idx="1603">
                  <c:v>1.32896E-4</c:v>
                </c:pt>
                <c:pt idx="1604">
                  <c:v>1.3317599999999999E-4</c:v>
                </c:pt>
                <c:pt idx="1605">
                  <c:v>1.3331000000000001E-4</c:v>
                </c:pt>
                <c:pt idx="1606">
                  <c:v>1.3387799999999998E-4</c:v>
                </c:pt>
                <c:pt idx="1607">
                  <c:v>1.3400799999999999E-4</c:v>
                </c:pt>
                <c:pt idx="1608">
                  <c:v>1.3414200000000002E-4</c:v>
                </c:pt>
                <c:pt idx="1609">
                  <c:v>1.34418E-4</c:v>
                </c:pt>
                <c:pt idx="1610">
                  <c:v>1.3472200000000002E-4</c:v>
                </c:pt>
                <c:pt idx="1611">
                  <c:v>1.3497999999999998E-4</c:v>
                </c:pt>
                <c:pt idx="1612">
                  <c:v>1.3527800000000001E-4</c:v>
                </c:pt>
                <c:pt idx="1613">
                  <c:v>1.3543800000000001E-4</c:v>
                </c:pt>
                <c:pt idx="1614">
                  <c:v>1.3579799999999999E-4</c:v>
                </c:pt>
                <c:pt idx="1615">
                  <c:v>1.36038E-4</c:v>
                </c:pt>
                <c:pt idx="1616">
                  <c:v>1.3629399999999999E-4</c:v>
                </c:pt>
                <c:pt idx="1617">
                  <c:v>1.3642999999999999E-4</c:v>
                </c:pt>
                <c:pt idx="1618">
                  <c:v>1.3680800000000001E-4</c:v>
                </c:pt>
                <c:pt idx="1619">
                  <c:v>1.37028E-4</c:v>
                </c:pt>
                <c:pt idx="1620">
                  <c:v>1.3727999999999999E-4</c:v>
                </c:pt>
                <c:pt idx="1621">
                  <c:v>1.3746E-4</c:v>
                </c:pt>
                <c:pt idx="1622">
                  <c:v>1.3804E-4</c:v>
                </c:pt>
                <c:pt idx="1623">
                  <c:v>1.38126E-4</c:v>
                </c:pt>
                <c:pt idx="1624">
                  <c:v>1.3827799999999998E-4</c:v>
                </c:pt>
                <c:pt idx="1625">
                  <c:v>1.38512E-4</c:v>
                </c:pt>
                <c:pt idx="1626">
                  <c:v>1.3893799999999999E-4</c:v>
                </c:pt>
                <c:pt idx="1627">
                  <c:v>1.3920600000000001E-4</c:v>
                </c:pt>
                <c:pt idx="1628">
                  <c:v>1.3945599999999999E-4</c:v>
                </c:pt>
                <c:pt idx="1629">
                  <c:v>1.3965000000000001E-4</c:v>
                </c:pt>
                <c:pt idx="1630">
                  <c:v>1.3984799999999998E-4</c:v>
                </c:pt>
                <c:pt idx="1631">
                  <c:v>1.40202E-4</c:v>
                </c:pt>
                <c:pt idx="1632">
                  <c:v>1.4038599999999999E-4</c:v>
                </c:pt>
                <c:pt idx="1633">
                  <c:v>1.4065600000000002E-4</c:v>
                </c:pt>
                <c:pt idx="1634">
                  <c:v>1.4087E-4</c:v>
                </c:pt>
                <c:pt idx="1635">
                  <c:v>1.4133200000000001E-4</c:v>
                </c:pt>
                <c:pt idx="1636">
                  <c:v>1.41466E-4</c:v>
                </c:pt>
                <c:pt idx="1637">
                  <c:v>1.4176799999999999E-4</c:v>
                </c:pt>
                <c:pt idx="1638">
                  <c:v>1.4189999999999998E-4</c:v>
                </c:pt>
                <c:pt idx="1639">
                  <c:v>1.42318E-4</c:v>
                </c:pt>
                <c:pt idx="1640">
                  <c:v>1.42652E-4</c:v>
                </c:pt>
                <c:pt idx="1641">
                  <c:v>1.42762E-4</c:v>
                </c:pt>
                <c:pt idx="1642">
                  <c:v>1.4290399999999999E-4</c:v>
                </c:pt>
                <c:pt idx="1643">
                  <c:v>1.4343200000000001E-4</c:v>
                </c:pt>
                <c:pt idx="1644">
                  <c:v>1.43678E-4</c:v>
                </c:pt>
                <c:pt idx="1645">
                  <c:v>1.43802E-4</c:v>
                </c:pt>
                <c:pt idx="1646">
                  <c:v>1.4395400000000001E-4</c:v>
                </c:pt>
                <c:pt idx="1647">
                  <c:v>1.4443800000000002E-4</c:v>
                </c:pt>
                <c:pt idx="1648">
                  <c:v>1.4454E-4</c:v>
                </c:pt>
                <c:pt idx="1649">
                  <c:v>1.4476800000000001E-4</c:v>
                </c:pt>
                <c:pt idx="1650">
                  <c:v>1.4503000000000001E-4</c:v>
                </c:pt>
                <c:pt idx="1651">
                  <c:v>1.45582E-4</c:v>
                </c:pt>
                <c:pt idx="1652">
                  <c:v>1.4560000000000002E-4</c:v>
                </c:pt>
                <c:pt idx="1653">
                  <c:v>1.45804E-4</c:v>
                </c:pt>
                <c:pt idx="1654">
                  <c:v>1.4605799999999999E-4</c:v>
                </c:pt>
                <c:pt idx="1655">
                  <c:v>1.4647400000000001E-4</c:v>
                </c:pt>
                <c:pt idx="1656">
                  <c:v>1.46584E-4</c:v>
                </c:pt>
                <c:pt idx="1657">
                  <c:v>1.4698400000000001E-4</c:v>
                </c:pt>
                <c:pt idx="1658">
                  <c:v>1.47176E-4</c:v>
                </c:pt>
                <c:pt idx="1659">
                  <c:v>1.4748000000000002E-4</c:v>
                </c:pt>
                <c:pt idx="1660">
                  <c:v>1.47832E-4</c:v>
                </c:pt>
                <c:pt idx="1661">
                  <c:v>1.48004E-4</c:v>
                </c:pt>
                <c:pt idx="1662">
                  <c:v>1.4804400000000001E-4</c:v>
                </c:pt>
                <c:pt idx="1663">
                  <c:v>1.48632E-4</c:v>
                </c:pt>
                <c:pt idx="1664">
                  <c:v>1.4889599999999998E-4</c:v>
                </c:pt>
                <c:pt idx="1665">
                  <c:v>1.49114E-4</c:v>
                </c:pt>
                <c:pt idx="1666">
                  <c:v>1.4923399999999999E-4</c:v>
                </c:pt>
                <c:pt idx="1667">
                  <c:v>1.4960799999999999E-4</c:v>
                </c:pt>
                <c:pt idx="1668">
                  <c:v>1.4982999999999999E-4</c:v>
                </c:pt>
                <c:pt idx="1669">
                  <c:v>1.5000199999999999E-4</c:v>
                </c:pt>
                <c:pt idx="1670">
                  <c:v>1.5027199999999999E-4</c:v>
                </c:pt>
                <c:pt idx="1671">
                  <c:v>1.50688E-4</c:v>
                </c:pt>
                <c:pt idx="1672">
                  <c:v>1.5097400000000001E-4</c:v>
                </c:pt>
                <c:pt idx="1673">
                  <c:v>1.51068E-4</c:v>
                </c:pt>
                <c:pt idx="1674">
                  <c:v>1.51306E-4</c:v>
                </c:pt>
                <c:pt idx="1675">
                  <c:v>1.51626E-4</c:v>
                </c:pt>
                <c:pt idx="1676">
                  <c:v>1.5184000000000001E-4</c:v>
                </c:pt>
                <c:pt idx="1677">
                  <c:v>1.5222199999999998E-4</c:v>
                </c:pt>
                <c:pt idx="1678">
                  <c:v>1.5241199999999999E-4</c:v>
                </c:pt>
                <c:pt idx="1679">
                  <c:v>1.52788E-4</c:v>
                </c:pt>
                <c:pt idx="1680">
                  <c:v>1.52874E-4</c:v>
                </c:pt>
                <c:pt idx="1681">
                  <c:v>1.5316200000000001E-4</c:v>
                </c:pt>
                <c:pt idx="1682">
                  <c:v>1.5337799999999999E-4</c:v>
                </c:pt>
                <c:pt idx="1683">
                  <c:v>1.53516E-4</c:v>
                </c:pt>
                <c:pt idx="1684">
                  <c:v>1.5385999999999999E-4</c:v>
                </c:pt>
                <c:pt idx="1685">
                  <c:v>1.5411E-4</c:v>
                </c:pt>
                <c:pt idx="1686">
                  <c:v>1.54528E-4</c:v>
                </c:pt>
                <c:pt idx="1687">
                  <c:v>1.5459E-4</c:v>
                </c:pt>
                <c:pt idx="1688">
                  <c:v>1.5515599999999999E-4</c:v>
                </c:pt>
                <c:pt idx="1689">
                  <c:v>1.5536199999999998E-4</c:v>
                </c:pt>
                <c:pt idx="1690">
                  <c:v>1.55506E-4</c:v>
                </c:pt>
                <c:pt idx="1691">
                  <c:v>1.55888E-4</c:v>
                </c:pt>
                <c:pt idx="1692">
                  <c:v>1.5604399999999999E-4</c:v>
                </c:pt>
                <c:pt idx="1693">
                  <c:v>1.5632599999999998E-4</c:v>
                </c:pt>
                <c:pt idx="1694">
                  <c:v>1.5645599999999999E-4</c:v>
                </c:pt>
                <c:pt idx="1695">
                  <c:v>1.56716E-4</c:v>
                </c:pt>
                <c:pt idx="1696">
                  <c:v>1.57114E-4</c:v>
                </c:pt>
                <c:pt idx="1697">
                  <c:v>1.5731400000000001E-4</c:v>
                </c:pt>
                <c:pt idx="1698">
                  <c:v>1.5750600000000002E-4</c:v>
                </c:pt>
                <c:pt idx="1699">
                  <c:v>1.57696E-4</c:v>
                </c:pt>
                <c:pt idx="1700">
                  <c:v>1.5808400000000001E-4</c:v>
                </c:pt>
                <c:pt idx="1701">
                  <c:v>1.5823399999999999E-4</c:v>
                </c:pt>
                <c:pt idx="1702">
                  <c:v>1.5852999999999999E-4</c:v>
                </c:pt>
                <c:pt idx="1703">
                  <c:v>1.5880000000000001E-4</c:v>
                </c:pt>
                <c:pt idx="1704">
                  <c:v>1.5912199999999999E-4</c:v>
                </c:pt>
                <c:pt idx="1705">
                  <c:v>1.5936600000000001E-4</c:v>
                </c:pt>
                <c:pt idx="1706">
                  <c:v>1.5966E-4</c:v>
                </c:pt>
                <c:pt idx="1707">
                  <c:v>1.5991600000000002E-4</c:v>
                </c:pt>
                <c:pt idx="1708">
                  <c:v>1.60314E-4</c:v>
                </c:pt>
                <c:pt idx="1709">
                  <c:v>1.6042999999999998E-4</c:v>
                </c:pt>
                <c:pt idx="1710">
                  <c:v>1.6061599999999998E-4</c:v>
                </c:pt>
                <c:pt idx="1711">
                  <c:v>1.60834E-4</c:v>
                </c:pt>
                <c:pt idx="1712">
                  <c:v>1.6132399999999999E-4</c:v>
                </c:pt>
                <c:pt idx="1713">
                  <c:v>1.6151199999999999E-4</c:v>
                </c:pt>
                <c:pt idx="1714">
                  <c:v>1.6168000000000001E-4</c:v>
                </c:pt>
                <c:pt idx="1715">
                  <c:v>1.61922E-4</c:v>
                </c:pt>
                <c:pt idx="1716">
                  <c:v>1.6228400000000001E-4</c:v>
                </c:pt>
                <c:pt idx="1717">
                  <c:v>1.6240800000000001E-4</c:v>
                </c:pt>
                <c:pt idx="1718">
                  <c:v>1.6274E-4</c:v>
                </c:pt>
                <c:pt idx="1719">
                  <c:v>1.62886E-4</c:v>
                </c:pt>
                <c:pt idx="1720">
                  <c:v>1.6332799999999999E-4</c:v>
                </c:pt>
                <c:pt idx="1721">
                  <c:v>1.63518E-4</c:v>
                </c:pt>
                <c:pt idx="1722">
                  <c:v>1.6377399999999999E-4</c:v>
                </c:pt>
                <c:pt idx="1723">
                  <c:v>1.63986E-4</c:v>
                </c:pt>
                <c:pt idx="1724">
                  <c:v>1.6431799999999999E-4</c:v>
                </c:pt>
                <c:pt idx="1725">
                  <c:v>1.64618E-4</c:v>
                </c:pt>
                <c:pt idx="1726">
                  <c:v>1.64714E-4</c:v>
                </c:pt>
                <c:pt idx="1727">
                  <c:v>1.64938E-4</c:v>
                </c:pt>
                <c:pt idx="1728">
                  <c:v>1.6534399999999999E-4</c:v>
                </c:pt>
                <c:pt idx="1729">
                  <c:v>1.6549799999999998E-4</c:v>
                </c:pt>
                <c:pt idx="1730">
                  <c:v>1.6575199999999999E-4</c:v>
                </c:pt>
                <c:pt idx="1731">
                  <c:v>1.65928E-4</c:v>
                </c:pt>
                <c:pt idx="1732">
                  <c:v>1.6636E-4</c:v>
                </c:pt>
                <c:pt idx="1733">
                  <c:v>1.6661000000000001E-4</c:v>
                </c:pt>
                <c:pt idx="1734">
                  <c:v>1.66782E-4</c:v>
                </c:pt>
                <c:pt idx="1735">
                  <c:v>1.6694800000000002E-4</c:v>
                </c:pt>
                <c:pt idx="1736">
                  <c:v>1.6752E-4</c:v>
                </c:pt>
                <c:pt idx="1737">
                  <c:v>1.6758800000000001E-4</c:v>
                </c:pt>
                <c:pt idx="1738">
                  <c:v>1.6782599999999999E-4</c:v>
                </c:pt>
                <c:pt idx="1739">
                  <c:v>1.6799600000000001E-4</c:v>
                </c:pt>
                <c:pt idx="1740">
                  <c:v>1.6849000000000001E-4</c:v>
                </c:pt>
                <c:pt idx="1741">
                  <c:v>1.6866200000000001E-4</c:v>
                </c:pt>
                <c:pt idx="1742">
                  <c:v>1.6887200000000001E-4</c:v>
                </c:pt>
                <c:pt idx="1743">
                  <c:v>1.6911999999999998E-4</c:v>
                </c:pt>
                <c:pt idx="1744">
                  <c:v>1.69486E-4</c:v>
                </c:pt>
                <c:pt idx="1745">
                  <c:v>1.6965200000000001E-4</c:v>
                </c:pt>
                <c:pt idx="1746">
                  <c:v>1.6991199999999998E-4</c:v>
                </c:pt>
                <c:pt idx="1747">
                  <c:v>1.69984E-4</c:v>
                </c:pt>
                <c:pt idx="1748">
                  <c:v>1.70476E-4</c:v>
                </c:pt>
                <c:pt idx="1749">
                  <c:v>1.7071400000000001E-4</c:v>
                </c:pt>
                <c:pt idx="1750">
                  <c:v>1.7081999999999999E-4</c:v>
                </c:pt>
                <c:pt idx="1751">
                  <c:v>1.7101799999999999E-4</c:v>
                </c:pt>
                <c:pt idx="1752">
                  <c:v>1.7159400000000001E-4</c:v>
                </c:pt>
                <c:pt idx="1753">
                  <c:v>1.71686E-4</c:v>
                </c:pt>
                <c:pt idx="1754">
                  <c:v>1.7194199999999999E-4</c:v>
                </c:pt>
                <c:pt idx="1755">
                  <c:v>1.72242E-4</c:v>
                </c:pt>
                <c:pt idx="1756">
                  <c:v>1.7248599999999999E-4</c:v>
                </c:pt>
                <c:pt idx="1757">
                  <c:v>1.7276600000000001E-4</c:v>
                </c:pt>
                <c:pt idx="1758">
                  <c:v>1.7291999999999999E-4</c:v>
                </c:pt>
                <c:pt idx="1759">
                  <c:v>1.7319200000000002E-4</c:v>
                </c:pt>
                <c:pt idx="1760">
                  <c:v>1.73482E-4</c:v>
                </c:pt>
                <c:pt idx="1761">
                  <c:v>1.7367400000000002E-4</c:v>
                </c:pt>
                <c:pt idx="1762">
                  <c:v>1.7401800000000001E-4</c:v>
                </c:pt>
                <c:pt idx="1763">
                  <c:v>1.7426399999999998E-4</c:v>
                </c:pt>
                <c:pt idx="1764">
                  <c:v>1.7450199999999999E-4</c:v>
                </c:pt>
                <c:pt idx="1765">
                  <c:v>1.7481000000000002E-4</c:v>
                </c:pt>
                <c:pt idx="1766">
                  <c:v>1.7502800000000001E-4</c:v>
                </c:pt>
                <c:pt idx="1767">
                  <c:v>1.7526600000000001E-4</c:v>
                </c:pt>
                <c:pt idx="1768">
                  <c:v>1.75518E-4</c:v>
                </c:pt>
                <c:pt idx="1769">
                  <c:v>1.7583200000000001E-4</c:v>
                </c:pt>
                <c:pt idx="1770">
                  <c:v>1.7606799999999998E-4</c:v>
                </c:pt>
                <c:pt idx="1771">
                  <c:v>1.7627999999999999E-4</c:v>
                </c:pt>
                <c:pt idx="1772">
                  <c:v>1.7646E-4</c:v>
                </c:pt>
                <c:pt idx="1773">
                  <c:v>1.76844E-4</c:v>
                </c:pt>
                <c:pt idx="1774">
                  <c:v>1.76978E-4</c:v>
                </c:pt>
                <c:pt idx="1775">
                  <c:v>1.7734199999999998E-4</c:v>
                </c:pt>
                <c:pt idx="1776">
                  <c:v>1.7741799999999999E-4</c:v>
                </c:pt>
                <c:pt idx="1777">
                  <c:v>1.7788999999999999E-4</c:v>
                </c:pt>
                <c:pt idx="1778">
                  <c:v>1.78128E-4</c:v>
                </c:pt>
                <c:pt idx="1779">
                  <c:v>1.78276E-4</c:v>
                </c:pt>
                <c:pt idx="1780">
                  <c:v>1.785E-4</c:v>
                </c:pt>
                <c:pt idx="1781">
                  <c:v>1.7887400000000001E-4</c:v>
                </c:pt>
                <c:pt idx="1782">
                  <c:v>1.79218E-4</c:v>
                </c:pt>
                <c:pt idx="1783">
                  <c:v>1.79154E-4</c:v>
                </c:pt>
                <c:pt idx="1784">
                  <c:v>1.7955400000000001E-4</c:v>
                </c:pt>
                <c:pt idx="1785">
                  <c:v>1.7977999999999999E-4</c:v>
                </c:pt>
                <c:pt idx="1786">
                  <c:v>1.8009800000000001E-4</c:v>
                </c:pt>
                <c:pt idx="1787">
                  <c:v>1.8029999999999999E-4</c:v>
                </c:pt>
                <c:pt idx="1788">
                  <c:v>1.8053599999999999E-4</c:v>
                </c:pt>
                <c:pt idx="1789">
                  <c:v>1.80946E-4</c:v>
                </c:pt>
                <c:pt idx="1790">
                  <c:v>1.8110400000000002E-4</c:v>
                </c:pt>
                <c:pt idx="1791">
                  <c:v>1.81428E-4</c:v>
                </c:pt>
                <c:pt idx="1792">
                  <c:v>1.8158200000000001E-4</c:v>
                </c:pt>
                <c:pt idx="1793">
                  <c:v>1.8190200000000001E-4</c:v>
                </c:pt>
                <c:pt idx="1794">
                  <c:v>1.82134E-4</c:v>
                </c:pt>
                <c:pt idx="1795">
                  <c:v>1.8235199999999999E-4</c:v>
                </c:pt>
                <c:pt idx="1796">
                  <c:v>1.8259E-4</c:v>
                </c:pt>
                <c:pt idx="1797">
                  <c:v>1.83036E-4</c:v>
                </c:pt>
                <c:pt idx="1798">
                  <c:v>1.83046E-4</c:v>
                </c:pt>
                <c:pt idx="1799">
                  <c:v>1.8330399999999999E-4</c:v>
                </c:pt>
                <c:pt idx="1800">
                  <c:v>1.8359600000000001E-4</c:v>
                </c:pt>
                <c:pt idx="1801">
                  <c:v>1.8399600000000002E-4</c:v>
                </c:pt>
                <c:pt idx="1802">
                  <c:v>1.84098E-4</c:v>
                </c:pt>
                <c:pt idx="1803">
                  <c:v>1.84282E-4</c:v>
                </c:pt>
                <c:pt idx="1804">
                  <c:v>1.8438599999999998E-4</c:v>
                </c:pt>
                <c:pt idx="1805">
                  <c:v>1.84964E-4</c:v>
                </c:pt>
                <c:pt idx="1806">
                  <c:v>1.8513200000000002E-4</c:v>
                </c:pt>
                <c:pt idx="1807">
                  <c:v>1.85336E-4</c:v>
                </c:pt>
                <c:pt idx="1808">
                  <c:v>1.85522E-4</c:v>
                </c:pt>
                <c:pt idx="1809">
                  <c:v>1.8604800000000002E-4</c:v>
                </c:pt>
                <c:pt idx="1810">
                  <c:v>1.8620600000000001E-4</c:v>
                </c:pt>
                <c:pt idx="1811">
                  <c:v>1.8635800000000002E-4</c:v>
                </c:pt>
                <c:pt idx="1812">
                  <c:v>1.8652E-4</c:v>
                </c:pt>
                <c:pt idx="1813">
                  <c:v>1.8698E-4</c:v>
                </c:pt>
                <c:pt idx="1814">
                  <c:v>1.8719200000000001E-4</c:v>
                </c:pt>
                <c:pt idx="1815">
                  <c:v>1.87364E-4</c:v>
                </c:pt>
                <c:pt idx="1816">
                  <c:v>1.8760599999999999E-4</c:v>
                </c:pt>
                <c:pt idx="1817">
                  <c:v>1.8777799999999999E-4</c:v>
                </c:pt>
                <c:pt idx="1818">
                  <c:v>1.8807599999999999E-4</c:v>
                </c:pt>
                <c:pt idx="1819">
                  <c:v>1.8831799999999998E-4</c:v>
                </c:pt>
                <c:pt idx="1820">
                  <c:v>1.8856999999999999E-4</c:v>
                </c:pt>
                <c:pt idx="1821">
                  <c:v>1.88798E-4</c:v>
                </c:pt>
                <c:pt idx="1822">
                  <c:v>1.89254E-4</c:v>
                </c:pt>
                <c:pt idx="1823">
                  <c:v>1.8939199999999998E-4</c:v>
                </c:pt>
                <c:pt idx="1824">
                  <c:v>1.8943199999999998E-4</c:v>
                </c:pt>
                <c:pt idx="1825">
                  <c:v>1.8985199999999998E-4</c:v>
                </c:pt>
                <c:pt idx="1826">
                  <c:v>1.9024800000000001E-4</c:v>
                </c:pt>
                <c:pt idx="1827">
                  <c:v>1.9041799999999998E-4</c:v>
                </c:pt>
                <c:pt idx="1828">
                  <c:v>1.906E-4</c:v>
                </c:pt>
                <c:pt idx="1829">
                  <c:v>1.90748E-4</c:v>
                </c:pt>
                <c:pt idx="1830">
                  <c:v>1.9118999999999999E-4</c:v>
                </c:pt>
                <c:pt idx="1831">
                  <c:v>1.9132E-4</c:v>
                </c:pt>
                <c:pt idx="1832">
                  <c:v>1.91576E-4</c:v>
                </c:pt>
                <c:pt idx="1833">
                  <c:v>1.9182800000000001E-4</c:v>
                </c:pt>
                <c:pt idx="1834">
                  <c:v>1.92306E-4</c:v>
                </c:pt>
                <c:pt idx="1835">
                  <c:v>1.9225399999999999E-4</c:v>
                </c:pt>
                <c:pt idx="1836">
                  <c:v>1.92664E-4</c:v>
                </c:pt>
                <c:pt idx="1837">
                  <c:v>1.9273000000000001E-4</c:v>
                </c:pt>
                <c:pt idx="1838">
                  <c:v>1.9322400000000001E-4</c:v>
                </c:pt>
                <c:pt idx="1839">
                  <c:v>1.9335400000000002E-4</c:v>
                </c:pt>
                <c:pt idx="1840">
                  <c:v>1.93716E-4</c:v>
                </c:pt>
                <c:pt idx="1841">
                  <c:v>1.93742E-4</c:v>
                </c:pt>
                <c:pt idx="1842">
                  <c:v>1.9425399999999999E-4</c:v>
                </c:pt>
                <c:pt idx="1843">
                  <c:v>1.9442599999999998E-4</c:v>
                </c:pt>
                <c:pt idx="1844">
                  <c:v>1.9461000000000001E-4</c:v>
                </c:pt>
                <c:pt idx="1845">
                  <c:v>1.9463400000000001E-4</c:v>
                </c:pt>
                <c:pt idx="1846">
                  <c:v>1.9520799999999999E-4</c:v>
                </c:pt>
                <c:pt idx="1847">
                  <c:v>1.9556E-4</c:v>
                </c:pt>
                <c:pt idx="1848">
                  <c:v>1.9568200000000003E-4</c:v>
                </c:pt>
                <c:pt idx="1849">
                  <c:v>1.9564800000000001E-4</c:v>
                </c:pt>
                <c:pt idx="1850">
                  <c:v>1.9614799999999999E-4</c:v>
                </c:pt>
                <c:pt idx="1851">
                  <c:v>1.96386E-4</c:v>
                </c:pt>
                <c:pt idx="1852">
                  <c:v>1.96598E-4</c:v>
                </c:pt>
                <c:pt idx="1853">
                  <c:v>1.9669800000000001E-4</c:v>
                </c:pt>
                <c:pt idx="1854">
                  <c:v>1.9723399999999999E-4</c:v>
                </c:pt>
                <c:pt idx="1855">
                  <c:v>1.9735400000000001E-4</c:v>
                </c:pt>
                <c:pt idx="1856">
                  <c:v>1.9758800000000001E-4</c:v>
                </c:pt>
                <c:pt idx="1857">
                  <c:v>1.9788999999999999E-4</c:v>
                </c:pt>
                <c:pt idx="1858">
                  <c:v>1.9814400000000001E-4</c:v>
                </c:pt>
                <c:pt idx="1859">
                  <c:v>1.98338E-4</c:v>
                </c:pt>
                <c:pt idx="1860">
                  <c:v>1.9864200000000001E-4</c:v>
                </c:pt>
                <c:pt idx="1861">
                  <c:v>1.9887600000000001E-4</c:v>
                </c:pt>
                <c:pt idx="1862">
                  <c:v>1.99104E-4</c:v>
                </c:pt>
                <c:pt idx="1863">
                  <c:v>1.9935800000000001E-4</c:v>
                </c:pt>
                <c:pt idx="1864">
                  <c:v>1.9957400000000002E-4</c:v>
                </c:pt>
                <c:pt idx="1865">
                  <c:v>1.99934E-4</c:v>
                </c:pt>
                <c:pt idx="1866">
                  <c:v>2.0021000000000001E-4</c:v>
                </c:pt>
                <c:pt idx="1867">
                  <c:v>2.0044600000000001E-4</c:v>
                </c:pt>
                <c:pt idx="1868">
                  <c:v>2.0050599999999998E-4</c:v>
                </c:pt>
                <c:pt idx="1869">
                  <c:v>2.00798E-4</c:v>
                </c:pt>
                <c:pt idx="1870">
                  <c:v>2.01256E-4</c:v>
                </c:pt>
                <c:pt idx="1871">
                  <c:v>2.0141400000000002E-4</c:v>
                </c:pt>
                <c:pt idx="1872">
                  <c:v>2.0152000000000001E-4</c:v>
                </c:pt>
                <c:pt idx="1873">
                  <c:v>2.0184399999999999E-4</c:v>
                </c:pt>
                <c:pt idx="1874">
                  <c:v>2.0236000000000001E-4</c:v>
                </c:pt>
                <c:pt idx="1875">
                  <c:v>2.0274400000000001E-4</c:v>
                </c:pt>
                <c:pt idx="1876">
                  <c:v>2.0382000000000001E-4</c:v>
                </c:pt>
                <c:pt idx="1877">
                  <c:v>2.0504400000000001E-4</c:v>
                </c:pt>
                <c:pt idx="1878">
                  <c:v>2.08426E-4</c:v>
                </c:pt>
                <c:pt idx="1879">
                  <c:v>2.1042199999999999E-4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6A1-493F-AC5E-72EC2A648778}"/>
            </c:ext>
          </c:extLst>
        </c:ser>
        <c:ser>
          <c:idx val="3"/>
          <c:order val="3"/>
          <c:tx>
            <c:v>R F4</c:v>
          </c:tx>
          <c:spPr>
            <a:ln w="9525" cap="rnd">
              <a:solidFill>
                <a:schemeClr val="accent5">
                  <a:shade val="58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'test F1F4E3E4-4.3.2021'!$T$2:$T$1881</c:f>
              <c:numCache>
                <c:formatCode>General</c:formatCode>
                <c:ptCount val="1880"/>
                <c:pt idx="0">
                  <c:v>7.1412064314894081</c:v>
                </c:pt>
                <c:pt idx="1">
                  <c:v>7.1396862564262822</c:v>
                </c:pt>
                <c:pt idx="2">
                  <c:v>7.1537174375101422</c:v>
                </c:pt>
                <c:pt idx="3">
                  <c:v>7.1544045269692722</c:v>
                </c:pt>
                <c:pt idx="4">
                  <c:v>7.1536281178592418</c:v>
                </c:pt>
                <c:pt idx="5">
                  <c:v>7.1533998852658973</c:v>
                </c:pt>
                <c:pt idx="6">
                  <c:v>7.1535438823542057</c:v>
                </c:pt>
                <c:pt idx="7">
                  <c:v>7.1505350812780399</c:v>
                </c:pt>
                <c:pt idx="8">
                  <c:v>7.145811980159376</c:v>
                </c:pt>
                <c:pt idx="9">
                  <c:v>7.142903502592894</c:v>
                </c:pt>
                <c:pt idx="10">
                  <c:v>7.1493966502719504</c:v>
                </c:pt>
                <c:pt idx="11">
                  <c:v>7.1502115790158509</c:v>
                </c:pt>
                <c:pt idx="12">
                  <c:v>7.1514792669817409</c:v>
                </c:pt>
                <c:pt idx="13">
                  <c:v>7.152583836425408</c:v>
                </c:pt>
                <c:pt idx="14">
                  <c:v>7.151566888624183</c:v>
                </c:pt>
                <c:pt idx="15">
                  <c:v>7.1507928682304103</c:v>
                </c:pt>
                <c:pt idx="16">
                  <c:v>7.1511092779462473</c:v>
                </c:pt>
                <c:pt idx="17">
                  <c:v>7.149086031228693</c:v>
                </c:pt>
                <c:pt idx="18">
                  <c:v>7.1474497687495484</c:v>
                </c:pt>
                <c:pt idx="19">
                  <c:v>7.149487001396019</c:v>
                </c:pt>
                <c:pt idx="20">
                  <c:v>7.1495044060018138</c:v>
                </c:pt>
                <c:pt idx="21">
                  <c:v>7.1475160270456328</c:v>
                </c:pt>
                <c:pt idx="22">
                  <c:v>7.1480140253114035</c:v>
                </c:pt>
                <c:pt idx="23">
                  <c:v>7.149277904482215</c:v>
                </c:pt>
                <c:pt idx="24">
                  <c:v>7.1498581354056965</c:v>
                </c:pt>
                <c:pt idx="25">
                  <c:v>7.1494207369368361</c:v>
                </c:pt>
                <c:pt idx="26">
                  <c:v>7.1491869294893586</c:v>
                </c:pt>
                <c:pt idx="27">
                  <c:v>7.1497184177855795</c:v>
                </c:pt>
                <c:pt idx="28">
                  <c:v>7.1479294115885565</c:v>
                </c:pt>
                <c:pt idx="29">
                  <c:v>7.1503487833664536</c:v>
                </c:pt>
                <c:pt idx="30">
                  <c:v>7.1479956949994721</c:v>
                </c:pt>
                <c:pt idx="31">
                  <c:v>7.1489405294260564</c:v>
                </c:pt>
                <c:pt idx="32">
                  <c:v>7.1491320349570966</c:v>
                </c:pt>
                <c:pt idx="33">
                  <c:v>7.1501378692468336</c:v>
                </c:pt>
                <c:pt idx="34">
                  <c:v>7.1499423592889233</c:v>
                </c:pt>
                <c:pt idx="35">
                  <c:v>7.1502365170814031</c:v>
                </c:pt>
                <c:pt idx="36">
                  <c:v>7.1498555055081336</c:v>
                </c:pt>
                <c:pt idx="37">
                  <c:v>7.1488982874856122</c:v>
                </c:pt>
                <c:pt idx="38">
                  <c:v>7.1488214238227208</c:v>
                </c:pt>
                <c:pt idx="39">
                  <c:v>7.1490540483544169</c:v>
                </c:pt>
                <c:pt idx="40">
                  <c:v>7.1484221084161579</c:v>
                </c:pt>
                <c:pt idx="41">
                  <c:v>7.1496260868927548</c:v>
                </c:pt>
                <c:pt idx="42">
                  <c:v>7.1498106438434972</c:v>
                </c:pt>
                <c:pt idx="43">
                  <c:v>7.1507441113921333</c:v>
                </c:pt>
                <c:pt idx="44">
                  <c:v>7.1493043992923706</c:v>
                </c:pt>
                <c:pt idx="45">
                  <c:v>7.148365598020721</c:v>
                </c:pt>
                <c:pt idx="46">
                  <c:v>7.15089839494589</c:v>
                </c:pt>
                <c:pt idx="47">
                  <c:v>7.1495476613641626</c:v>
                </c:pt>
                <c:pt idx="48">
                  <c:v>7.1510549642780221</c:v>
                </c:pt>
                <c:pt idx="49">
                  <c:v>7.1493736312032246</c:v>
                </c:pt>
                <c:pt idx="50">
                  <c:v>7.1496612165025777</c:v>
                </c:pt>
                <c:pt idx="51">
                  <c:v>7.1511404742339488</c:v>
                </c:pt>
                <c:pt idx="52">
                  <c:v>7.1502401490714487</c:v>
                </c:pt>
                <c:pt idx="53">
                  <c:v>7.1500912612450316</c:v>
                </c:pt>
                <c:pt idx="54">
                  <c:v>7.1507997390478035</c:v>
                </c:pt>
                <c:pt idx="55">
                  <c:v>7.1508055930511043</c:v>
                </c:pt>
                <c:pt idx="56">
                  <c:v>7.1509477677805062</c:v>
                </c:pt>
                <c:pt idx="57">
                  <c:v>7.1504437495790931</c:v>
                </c:pt>
                <c:pt idx="58">
                  <c:v>7.1512975495997511</c:v>
                </c:pt>
                <c:pt idx="59">
                  <c:v>7.1508350241491545</c:v>
                </c:pt>
                <c:pt idx="60">
                  <c:v>7.1490044481026152</c:v>
                </c:pt>
                <c:pt idx="61">
                  <c:v>7.1512144551338412</c:v>
                </c:pt>
                <c:pt idx="62">
                  <c:v>7.1506512870235017</c:v>
                </c:pt>
                <c:pt idx="63">
                  <c:v>7.1512036511243355</c:v>
                </c:pt>
                <c:pt idx="64">
                  <c:v>7.1513052000298813</c:v>
                </c:pt>
                <c:pt idx="65">
                  <c:v>7.1514126376835243</c:v>
                </c:pt>
                <c:pt idx="66">
                  <c:v>7.1516373602979471</c:v>
                </c:pt>
                <c:pt idx="67">
                  <c:v>7.1513943868010381</c:v>
                </c:pt>
                <c:pt idx="68">
                  <c:v>7.1503534565954592</c:v>
                </c:pt>
                <c:pt idx="69">
                  <c:v>7.1522688839158919</c:v>
                </c:pt>
                <c:pt idx="70">
                  <c:v>7.1499967256833328</c:v>
                </c:pt>
                <c:pt idx="71">
                  <c:v>7.1514497847724199</c:v>
                </c:pt>
                <c:pt idx="72">
                  <c:v>7.1526930502668922</c:v>
                </c:pt>
                <c:pt idx="73">
                  <c:v>7.1506533302311439</c:v>
                </c:pt>
                <c:pt idx="74">
                  <c:v>7.1519108376582725</c:v>
                </c:pt>
                <c:pt idx="75">
                  <c:v>7.152359174080213</c:v>
                </c:pt>
                <c:pt idx="76">
                  <c:v>7.1510756139150207</c:v>
                </c:pt>
                <c:pt idx="77">
                  <c:v>7.1522114397253329</c:v>
                </c:pt>
                <c:pt idx="78">
                  <c:v>7.152604388560361</c:v>
                </c:pt>
                <c:pt idx="79">
                  <c:v>7.1519362226486534</c:v>
                </c:pt>
                <c:pt idx="80">
                  <c:v>7.1517899872868522</c:v>
                </c:pt>
                <c:pt idx="81">
                  <c:v>7.1520870095873308</c:v>
                </c:pt>
                <c:pt idx="82">
                  <c:v>7.1521325453810638</c:v>
                </c:pt>
                <c:pt idx="83">
                  <c:v>7.1519540042219525</c:v>
                </c:pt>
                <c:pt idx="84">
                  <c:v>7.1537387970652935</c:v>
                </c:pt>
                <c:pt idx="85">
                  <c:v>7.1510042053257976</c:v>
                </c:pt>
                <c:pt idx="86">
                  <c:v>7.1505256600645621</c:v>
                </c:pt>
                <c:pt idx="87">
                  <c:v>7.150236075836041</c:v>
                </c:pt>
                <c:pt idx="88">
                  <c:v>7.150141845224482</c:v>
                </c:pt>
                <c:pt idx="89">
                  <c:v>7.151584623389585</c:v>
                </c:pt>
                <c:pt idx="90">
                  <c:v>7.1526931937146419</c:v>
                </c:pt>
                <c:pt idx="91">
                  <c:v>7.1534356594071138</c:v>
                </c:pt>
                <c:pt idx="92">
                  <c:v>7.1538453381610445</c:v>
                </c:pt>
                <c:pt idx="93">
                  <c:v>7.1542878485107311</c:v>
                </c:pt>
                <c:pt idx="94">
                  <c:v>7.151685847316398</c:v>
                </c:pt>
                <c:pt idx="95">
                  <c:v>7.1549220053077196</c:v>
                </c:pt>
                <c:pt idx="96">
                  <c:v>7.1540227496848798</c:v>
                </c:pt>
                <c:pt idx="97">
                  <c:v>7.152556930995166</c:v>
                </c:pt>
                <c:pt idx="98">
                  <c:v>7.1522279140086074</c:v>
                </c:pt>
                <c:pt idx="99">
                  <c:v>7.153363385616359</c:v>
                </c:pt>
                <c:pt idx="100">
                  <c:v>7.1541853421647179</c:v>
                </c:pt>
                <c:pt idx="101">
                  <c:v>7.1534606223588071</c:v>
                </c:pt>
                <c:pt idx="102">
                  <c:v>7.1554271957701792</c:v>
                </c:pt>
                <c:pt idx="103">
                  <c:v>7.1540508406461489</c:v>
                </c:pt>
                <c:pt idx="104">
                  <c:v>7.1537884012725188</c:v>
                </c:pt>
                <c:pt idx="105">
                  <c:v>7.1546924985525626</c:v>
                </c:pt>
                <c:pt idx="106">
                  <c:v>7.1537898986874975</c:v>
                </c:pt>
                <c:pt idx="107">
                  <c:v>7.1540316973716731</c:v>
                </c:pt>
                <c:pt idx="108">
                  <c:v>7.1540253392550932</c:v>
                </c:pt>
                <c:pt idx="109">
                  <c:v>7.1531572754000061</c:v>
                </c:pt>
                <c:pt idx="110">
                  <c:v>7.1536590580059443</c:v>
                </c:pt>
                <c:pt idx="111">
                  <c:v>7.1537500836227661</c:v>
                </c:pt>
                <c:pt idx="112">
                  <c:v>7.1537898587272277</c:v>
                </c:pt>
                <c:pt idx="113">
                  <c:v>7.1541973473254474</c:v>
                </c:pt>
                <c:pt idx="114">
                  <c:v>7.155672557145186</c:v>
                </c:pt>
                <c:pt idx="115">
                  <c:v>7.1541785972291843</c:v>
                </c:pt>
                <c:pt idx="116">
                  <c:v>7.1537374230278141</c:v>
                </c:pt>
                <c:pt idx="117">
                  <c:v>7.1556339198156014</c:v>
                </c:pt>
                <c:pt idx="118">
                  <c:v>7.1536487476260628</c:v>
                </c:pt>
                <c:pt idx="119">
                  <c:v>7.1540704360746705</c:v>
                </c:pt>
                <c:pt idx="120">
                  <c:v>7.155160643034467</c:v>
                </c:pt>
                <c:pt idx="121">
                  <c:v>7.1545891413862188</c:v>
                </c:pt>
                <c:pt idx="122">
                  <c:v>7.1542242213010629</c:v>
                </c:pt>
                <c:pt idx="123">
                  <c:v>7.1553801891420994</c:v>
                </c:pt>
                <c:pt idx="124">
                  <c:v>7.1561071201839308</c:v>
                </c:pt>
                <c:pt idx="125">
                  <c:v>7.1568425921849954</c:v>
                </c:pt>
                <c:pt idx="126">
                  <c:v>7.1577621749887852</c:v>
                </c:pt>
                <c:pt idx="127">
                  <c:v>7.1553245120852491</c:v>
                </c:pt>
                <c:pt idx="128">
                  <c:v>7.1568635858417089</c:v>
                </c:pt>
                <c:pt idx="129">
                  <c:v>7.1581332459762477</c:v>
                </c:pt>
                <c:pt idx="130">
                  <c:v>7.1578903796531614</c:v>
                </c:pt>
                <c:pt idx="131">
                  <c:v>7.1559305368906649</c:v>
                </c:pt>
                <c:pt idx="132">
                  <c:v>7.1587720850114334</c:v>
                </c:pt>
                <c:pt idx="133">
                  <c:v>7.1572237410217099</c:v>
                </c:pt>
                <c:pt idx="134">
                  <c:v>7.1578240595953631</c:v>
                </c:pt>
                <c:pt idx="135">
                  <c:v>7.1588865346278103</c:v>
                </c:pt>
                <c:pt idx="136">
                  <c:v>7.1580159337398035</c:v>
                </c:pt>
                <c:pt idx="137">
                  <c:v>7.1581942375336425</c:v>
                </c:pt>
                <c:pt idx="138">
                  <c:v>7.1583277173386239</c:v>
                </c:pt>
                <c:pt idx="139">
                  <c:v>7.1588348948417835</c:v>
                </c:pt>
                <c:pt idx="140">
                  <c:v>7.1579698074856095</c:v>
                </c:pt>
                <c:pt idx="141">
                  <c:v>7.1570087421168749</c:v>
                </c:pt>
                <c:pt idx="142">
                  <c:v>7.1586540749340379</c:v>
                </c:pt>
                <c:pt idx="143">
                  <c:v>7.15860900564231</c:v>
                </c:pt>
                <c:pt idx="144">
                  <c:v>7.1566539067118153</c:v>
                </c:pt>
                <c:pt idx="145">
                  <c:v>7.1603019256697422</c:v>
                </c:pt>
                <c:pt idx="146">
                  <c:v>7.1588733559489697</c:v>
                </c:pt>
                <c:pt idx="147">
                  <c:v>7.1587181955555437</c:v>
                </c:pt>
                <c:pt idx="148">
                  <c:v>7.1591362023497913</c:v>
                </c:pt>
                <c:pt idx="149">
                  <c:v>7.1605034536152434</c:v>
                </c:pt>
                <c:pt idx="150">
                  <c:v>7.1565403519119268</c:v>
                </c:pt>
                <c:pt idx="151">
                  <c:v>7.1597748788050204</c:v>
                </c:pt>
                <c:pt idx="152">
                  <c:v>7.1606563532053791</c:v>
                </c:pt>
                <c:pt idx="153">
                  <c:v>7.1594787235455621</c:v>
                </c:pt>
                <c:pt idx="154">
                  <c:v>7.1589815997678379</c:v>
                </c:pt>
                <c:pt idx="155">
                  <c:v>7.1572930568870783</c:v>
                </c:pt>
                <c:pt idx="156">
                  <c:v>7.158078468798923</c:v>
                </c:pt>
                <c:pt idx="157">
                  <c:v>7.158506655367546</c:v>
                </c:pt>
                <c:pt idx="158">
                  <c:v>7.1593592871941638</c:v>
                </c:pt>
                <c:pt idx="159">
                  <c:v>7.1613265579387093</c:v>
                </c:pt>
                <c:pt idx="160">
                  <c:v>7.1582051163293245</c:v>
                </c:pt>
                <c:pt idx="161">
                  <c:v>7.1611926967326527</c:v>
                </c:pt>
                <c:pt idx="162">
                  <c:v>7.1618753429354411</c:v>
                </c:pt>
                <c:pt idx="163">
                  <c:v>7.1615399784979692</c:v>
                </c:pt>
                <c:pt idx="164">
                  <c:v>7.1613283468193147</c:v>
                </c:pt>
                <c:pt idx="165">
                  <c:v>7.1616181408595372</c:v>
                </c:pt>
                <c:pt idx="166">
                  <c:v>7.1625233139824864</c:v>
                </c:pt>
                <c:pt idx="167">
                  <c:v>7.1610848803969329</c:v>
                </c:pt>
                <c:pt idx="168">
                  <c:v>7.1624418185141048</c:v>
                </c:pt>
                <c:pt idx="169">
                  <c:v>7.1610981254344281</c:v>
                </c:pt>
                <c:pt idx="170">
                  <c:v>7.1597844603390328</c:v>
                </c:pt>
                <c:pt idx="171">
                  <c:v>7.1593544849798949</c:v>
                </c:pt>
                <c:pt idx="172">
                  <c:v>7.1604623914697907</c:v>
                </c:pt>
                <c:pt idx="173">
                  <c:v>7.1597358132854376</c:v>
                </c:pt>
                <c:pt idx="174">
                  <c:v>7.1609251203685318</c:v>
                </c:pt>
                <c:pt idx="175">
                  <c:v>7.1615537997889618</c:v>
                </c:pt>
                <c:pt idx="176">
                  <c:v>7.160147463153244</c:v>
                </c:pt>
                <c:pt idx="177">
                  <c:v>7.1608363026940332</c:v>
                </c:pt>
                <c:pt idx="178">
                  <c:v>7.1607656536343738</c:v>
                </c:pt>
                <c:pt idx="179">
                  <c:v>7.1633019770203052</c:v>
                </c:pt>
                <c:pt idx="180">
                  <c:v>7.1598234875717575</c:v>
                </c:pt>
                <c:pt idx="181">
                  <c:v>7.160555124505148</c:v>
                </c:pt>
                <c:pt idx="182">
                  <c:v>7.161374066339131</c:v>
                </c:pt>
                <c:pt idx="183">
                  <c:v>7.1610904998606131</c:v>
                </c:pt>
                <c:pt idx="184">
                  <c:v>7.1603026788110338</c:v>
                </c:pt>
                <c:pt idx="185">
                  <c:v>7.1621607049383016</c:v>
                </c:pt>
                <c:pt idx="186">
                  <c:v>7.1624074497482431</c:v>
                </c:pt>
                <c:pt idx="187">
                  <c:v>7.1600198971443625</c:v>
                </c:pt>
                <c:pt idx="188">
                  <c:v>7.1613245938883274</c:v>
                </c:pt>
                <c:pt idx="189">
                  <c:v>7.1620895552572499</c:v>
                </c:pt>
                <c:pt idx="190">
                  <c:v>7.1611613765368825</c:v>
                </c:pt>
                <c:pt idx="191">
                  <c:v>7.161184456240103</c:v>
                </c:pt>
                <c:pt idx="192">
                  <c:v>7.162933510556373</c:v>
                </c:pt>
                <c:pt idx="193">
                  <c:v>7.1624727084467468</c:v>
                </c:pt>
                <c:pt idx="194">
                  <c:v>7.1625210444945946</c:v>
                </c:pt>
                <c:pt idx="195">
                  <c:v>7.161317434839237</c:v>
                </c:pt>
                <c:pt idx="196">
                  <c:v>7.1631841808153318</c:v>
                </c:pt>
                <c:pt idx="197">
                  <c:v>7.1632886908710525</c:v>
                </c:pt>
                <c:pt idx="198">
                  <c:v>7.1638037681277265</c:v>
                </c:pt>
                <c:pt idx="199">
                  <c:v>7.1638911637275271</c:v>
                </c:pt>
                <c:pt idx="200">
                  <c:v>7.1650273156129458</c:v>
                </c:pt>
                <c:pt idx="201">
                  <c:v>7.1639210652809187</c:v>
                </c:pt>
                <c:pt idx="202">
                  <c:v>7.1636038297602198</c:v>
                </c:pt>
                <c:pt idx="203">
                  <c:v>7.163295968677474</c:v>
                </c:pt>
                <c:pt idx="204">
                  <c:v>7.1635524887812307</c:v>
                </c:pt>
                <c:pt idx="205">
                  <c:v>7.1631641162703694</c:v>
                </c:pt>
                <c:pt idx="206">
                  <c:v>7.1639021846824793</c:v>
                </c:pt>
                <c:pt idx="207">
                  <c:v>7.1630085176374063</c:v>
                </c:pt>
                <c:pt idx="208">
                  <c:v>7.1641388163938524</c:v>
                </c:pt>
                <c:pt idx="209">
                  <c:v>7.1639869239164558</c:v>
                </c:pt>
                <c:pt idx="210">
                  <c:v>7.1662186238394208</c:v>
                </c:pt>
                <c:pt idx="211">
                  <c:v>7.1636388777181894</c:v>
                </c:pt>
                <c:pt idx="212">
                  <c:v>7.1642954051653387</c:v>
                </c:pt>
                <c:pt idx="213">
                  <c:v>7.1662095388061235</c:v>
                </c:pt>
                <c:pt idx="214">
                  <c:v>7.1638002350403953</c:v>
                </c:pt>
                <c:pt idx="215">
                  <c:v>7.1650058231067639</c:v>
                </c:pt>
                <c:pt idx="216">
                  <c:v>7.1654634417149339</c:v>
                </c:pt>
                <c:pt idx="217">
                  <c:v>7.1640424985293913</c:v>
                </c:pt>
                <c:pt idx="218">
                  <c:v>7.1641669152418688</c:v>
                </c:pt>
                <c:pt idx="219">
                  <c:v>7.1644934141567198</c:v>
                </c:pt>
                <c:pt idx="220">
                  <c:v>7.1648174101222759</c:v>
                </c:pt>
                <c:pt idx="221">
                  <c:v>7.1651161203105014</c:v>
                </c:pt>
                <c:pt idx="222">
                  <c:v>7.1649982143131101</c:v>
                </c:pt>
                <c:pt idx="223">
                  <c:v>7.1647140836103862</c:v>
                </c:pt>
                <c:pt idx="224">
                  <c:v>7.1664252111047659</c:v>
                </c:pt>
                <c:pt idx="225">
                  <c:v>7.1645606585486821</c:v>
                </c:pt>
                <c:pt idx="226">
                  <c:v>7.1650012710520352</c:v>
                </c:pt>
                <c:pt idx="227">
                  <c:v>7.1660391896139028</c:v>
                </c:pt>
                <c:pt idx="228">
                  <c:v>7.1643821096919087</c:v>
                </c:pt>
                <c:pt idx="229">
                  <c:v>7.1650005702992967</c:v>
                </c:pt>
                <c:pt idx="230">
                  <c:v>7.1657630251266511</c:v>
                </c:pt>
                <c:pt idx="231">
                  <c:v>7.1652270125294262</c:v>
                </c:pt>
                <c:pt idx="232">
                  <c:v>7.1646129306036235</c:v>
                </c:pt>
                <c:pt idx="233">
                  <c:v>7.1653120981349439</c:v>
                </c:pt>
                <c:pt idx="234">
                  <c:v>7.1669816999028466</c:v>
                </c:pt>
                <c:pt idx="235">
                  <c:v>7.1663239030937911</c:v>
                </c:pt>
                <c:pt idx="236">
                  <c:v>7.1664465719948911</c:v>
                </c:pt>
                <c:pt idx="237">
                  <c:v>7.1686726620139893</c:v>
                </c:pt>
                <c:pt idx="238">
                  <c:v>7.1679672485127632</c:v>
                </c:pt>
                <c:pt idx="239">
                  <c:v>7.1653218978951898</c:v>
                </c:pt>
                <c:pt idx="240">
                  <c:v>7.165197435599679</c:v>
                </c:pt>
                <c:pt idx="241">
                  <c:v>7.1688133790531765</c:v>
                </c:pt>
                <c:pt idx="242">
                  <c:v>7.1656851878185073</c:v>
                </c:pt>
                <c:pt idx="243">
                  <c:v>7.1670582623700998</c:v>
                </c:pt>
                <c:pt idx="244">
                  <c:v>7.1657205365227599</c:v>
                </c:pt>
                <c:pt idx="245">
                  <c:v>7.1672542575213587</c:v>
                </c:pt>
                <c:pt idx="246">
                  <c:v>7.1652253408999975</c:v>
                </c:pt>
                <c:pt idx="247">
                  <c:v>7.1670988624712191</c:v>
                </c:pt>
                <c:pt idx="248">
                  <c:v>7.1681776158697765</c:v>
                </c:pt>
                <c:pt idx="249">
                  <c:v>7.166656851553542</c:v>
                </c:pt>
                <c:pt idx="250">
                  <c:v>7.1667967384970508</c:v>
                </c:pt>
                <c:pt idx="251">
                  <c:v>7.1674116535254679</c:v>
                </c:pt>
                <c:pt idx="252">
                  <c:v>7.1687597687621158</c:v>
                </c:pt>
                <c:pt idx="253">
                  <c:v>7.1667089918192364</c:v>
                </c:pt>
                <c:pt idx="254">
                  <c:v>7.1679583418125352</c:v>
                </c:pt>
                <c:pt idx="255">
                  <c:v>7.167813963603642</c:v>
                </c:pt>
                <c:pt idx="256">
                  <c:v>7.1682002103433655</c:v>
                </c:pt>
                <c:pt idx="257">
                  <c:v>7.167438328823831</c:v>
                </c:pt>
                <c:pt idx="258">
                  <c:v>7.1683389011348693</c:v>
                </c:pt>
                <c:pt idx="259">
                  <c:v>7.1694642824801109</c:v>
                </c:pt>
                <c:pt idx="260">
                  <c:v>7.168894989257053</c:v>
                </c:pt>
                <c:pt idx="261">
                  <c:v>7.1680721135541559</c:v>
                </c:pt>
                <c:pt idx="262">
                  <c:v>7.1696239695747535</c:v>
                </c:pt>
                <c:pt idx="263">
                  <c:v>7.1693665595419462</c:v>
                </c:pt>
                <c:pt idx="264">
                  <c:v>7.168782390280044</c:v>
                </c:pt>
                <c:pt idx="265">
                  <c:v>7.1679004205744983</c:v>
                </c:pt>
                <c:pt idx="266">
                  <c:v>7.1683702491669941</c:v>
                </c:pt>
                <c:pt idx="267">
                  <c:v>7.1694559551246515</c:v>
                </c:pt>
                <c:pt idx="268">
                  <c:v>7.165635313262591</c:v>
                </c:pt>
                <c:pt idx="269">
                  <c:v>7.167673097342349</c:v>
                </c:pt>
                <c:pt idx="270">
                  <c:v>7.1709499204840466</c:v>
                </c:pt>
                <c:pt idx="271">
                  <c:v>7.1693848779160243</c:v>
                </c:pt>
                <c:pt idx="272">
                  <c:v>7.1665205427294403</c:v>
                </c:pt>
                <c:pt idx="273">
                  <c:v>7.1684165007416016</c:v>
                </c:pt>
                <c:pt idx="274">
                  <c:v>7.1694544758677941</c:v>
                </c:pt>
                <c:pt idx="275">
                  <c:v>7.1669308581660811</c:v>
                </c:pt>
                <c:pt idx="276">
                  <c:v>7.1676867172723231</c:v>
                </c:pt>
                <c:pt idx="277">
                  <c:v>7.1681854987763769</c:v>
                </c:pt>
                <c:pt idx="278">
                  <c:v>7.1683403096561991</c:v>
                </c:pt>
                <c:pt idx="279">
                  <c:v>7.168446466341015</c:v>
                </c:pt>
                <c:pt idx="280">
                  <c:v>7.1690833142048316</c:v>
                </c:pt>
                <c:pt idx="281">
                  <c:v>7.168271663563031</c:v>
                </c:pt>
                <c:pt idx="282">
                  <c:v>7.1692918133971864</c:v>
                </c:pt>
                <c:pt idx="283">
                  <c:v>7.1693925197399011</c:v>
                </c:pt>
                <c:pt idx="284">
                  <c:v>7.1689247297918177</c:v>
                </c:pt>
                <c:pt idx="285">
                  <c:v>7.1707835310549752</c:v>
                </c:pt>
                <c:pt idx="286">
                  <c:v>7.1663068534343521</c:v>
                </c:pt>
                <c:pt idx="287">
                  <c:v>7.1678459306989364</c:v>
                </c:pt>
                <c:pt idx="288">
                  <c:v>7.167409994153493</c:v>
                </c:pt>
                <c:pt idx="289">
                  <c:v>7.1681482963627721</c:v>
                </c:pt>
                <c:pt idx="290">
                  <c:v>7.168933822622062</c:v>
                </c:pt>
                <c:pt idx="291">
                  <c:v>7.1689868220618935</c:v>
                </c:pt>
                <c:pt idx="292">
                  <c:v>7.170555032857183</c:v>
                </c:pt>
                <c:pt idx="293">
                  <c:v>7.1694696422098723</c:v>
                </c:pt>
                <c:pt idx="294">
                  <c:v>7.1696709809157833</c:v>
                </c:pt>
                <c:pt idx="295">
                  <c:v>7.1696188873507971</c:v>
                </c:pt>
                <c:pt idx="296">
                  <c:v>7.1704246632409561</c:v>
                </c:pt>
                <c:pt idx="297">
                  <c:v>7.1716700320385156</c:v>
                </c:pt>
                <c:pt idx="298">
                  <c:v>7.1679509874830796</c:v>
                </c:pt>
                <c:pt idx="299">
                  <c:v>7.1680464989510604</c:v>
                </c:pt>
                <c:pt idx="300">
                  <c:v>7.1699964089591059</c:v>
                </c:pt>
                <c:pt idx="301">
                  <c:v>7.1697762814769268</c:v>
                </c:pt>
                <c:pt idx="302">
                  <c:v>7.1675147524410505</c:v>
                </c:pt>
                <c:pt idx="303">
                  <c:v>7.1680441560646599</c:v>
                </c:pt>
                <c:pt idx="304">
                  <c:v>7.1700798981908154</c:v>
                </c:pt>
                <c:pt idx="305">
                  <c:v>7.169046673442236</c:v>
                </c:pt>
                <c:pt idx="306">
                  <c:v>7.1705053585887288</c:v>
                </c:pt>
                <c:pt idx="307">
                  <c:v>7.1694643723641498</c:v>
                </c:pt>
                <c:pt idx="308">
                  <c:v>7.1704700147663303</c:v>
                </c:pt>
                <c:pt idx="309">
                  <c:v>7.1691707877392474</c:v>
                </c:pt>
                <c:pt idx="310">
                  <c:v>7.1677012115415044</c:v>
                </c:pt>
                <c:pt idx="311">
                  <c:v>7.1676220472389627</c:v>
                </c:pt>
                <c:pt idx="312">
                  <c:v>7.1697816263759018</c:v>
                </c:pt>
                <c:pt idx="313">
                  <c:v>7.1698193298586927</c:v>
                </c:pt>
                <c:pt idx="314">
                  <c:v>7.1681623434401942</c:v>
                </c:pt>
                <c:pt idx="315">
                  <c:v>7.1713860179190192</c:v>
                </c:pt>
                <c:pt idx="316">
                  <c:v>7.1723649567243264</c:v>
                </c:pt>
                <c:pt idx="317">
                  <c:v>7.1720133968651272</c:v>
                </c:pt>
                <c:pt idx="318">
                  <c:v>7.168807184666897</c:v>
                </c:pt>
                <c:pt idx="319">
                  <c:v>7.1693713767440439</c:v>
                </c:pt>
                <c:pt idx="320">
                  <c:v>7.171136649399573</c:v>
                </c:pt>
                <c:pt idx="321">
                  <c:v>7.1699436157003866</c:v>
                </c:pt>
                <c:pt idx="322">
                  <c:v>7.1675079407194726</c:v>
                </c:pt>
                <c:pt idx="323">
                  <c:v>7.1679024439779209</c:v>
                </c:pt>
                <c:pt idx="324">
                  <c:v>7.1700988514083228</c:v>
                </c:pt>
                <c:pt idx="325">
                  <c:v>7.1693673575347194</c:v>
                </c:pt>
                <c:pt idx="326">
                  <c:v>7.1701721882325256</c:v>
                </c:pt>
                <c:pt idx="327">
                  <c:v>7.1697151005327084</c:v>
                </c:pt>
                <c:pt idx="328">
                  <c:v>7.17302666291544</c:v>
                </c:pt>
                <c:pt idx="329">
                  <c:v>7.1708525598335449</c:v>
                </c:pt>
                <c:pt idx="330">
                  <c:v>7.1704980974459289</c:v>
                </c:pt>
                <c:pt idx="331">
                  <c:v>7.1686376755026515</c:v>
                </c:pt>
                <c:pt idx="332">
                  <c:v>7.1705914855254571</c:v>
                </c:pt>
                <c:pt idx="333">
                  <c:v>7.1695884782872525</c:v>
                </c:pt>
                <c:pt idx="334">
                  <c:v>7.1684598913728568</c:v>
                </c:pt>
                <c:pt idx="335">
                  <c:v>7.1697781884256759</c:v>
                </c:pt>
                <c:pt idx="336">
                  <c:v>7.1713881038982734</c:v>
                </c:pt>
                <c:pt idx="337">
                  <c:v>7.172194700135595</c:v>
                </c:pt>
                <c:pt idx="338">
                  <c:v>7.1701629340036597</c:v>
                </c:pt>
                <c:pt idx="339">
                  <c:v>7.169852957475201</c:v>
                </c:pt>
                <c:pt idx="340">
                  <c:v>7.1736266739349546</c:v>
                </c:pt>
                <c:pt idx="341">
                  <c:v>7.1730557162618345</c:v>
                </c:pt>
                <c:pt idx="342">
                  <c:v>7.1717872629398913</c:v>
                </c:pt>
                <c:pt idx="343">
                  <c:v>7.1710631612762574</c:v>
                </c:pt>
                <c:pt idx="344">
                  <c:v>7.1711098646387494</c:v>
                </c:pt>
                <c:pt idx="345">
                  <c:v>7.1720425678354278</c:v>
                </c:pt>
                <c:pt idx="346">
                  <c:v>7.1693448959572867</c:v>
                </c:pt>
                <c:pt idx="347">
                  <c:v>7.1703523776876548</c:v>
                </c:pt>
                <c:pt idx="348">
                  <c:v>7.1745077218256599</c:v>
                </c:pt>
                <c:pt idx="349">
                  <c:v>7.1735490371575654</c:v>
                </c:pt>
                <c:pt idx="350">
                  <c:v>7.1711730376683906</c:v>
                </c:pt>
                <c:pt idx="351">
                  <c:v>7.1722780529242858</c:v>
                </c:pt>
                <c:pt idx="352">
                  <c:v>7.1715744737314218</c:v>
                </c:pt>
                <c:pt idx="353">
                  <c:v>7.1716685882675932</c:v>
                </c:pt>
                <c:pt idx="354">
                  <c:v>7.1693021863477639</c:v>
                </c:pt>
                <c:pt idx="355">
                  <c:v>7.1721756985739837</c:v>
                </c:pt>
                <c:pt idx="356">
                  <c:v>7.1722204726959653</c:v>
                </c:pt>
                <c:pt idx="357">
                  <c:v>7.1742155504347425</c:v>
                </c:pt>
                <c:pt idx="358">
                  <c:v>7.1711886937630478</c:v>
                </c:pt>
                <c:pt idx="359">
                  <c:v>7.1714556943327352</c:v>
                </c:pt>
                <c:pt idx="360">
                  <c:v>7.1721957905421982</c:v>
                </c:pt>
                <c:pt idx="361">
                  <c:v>7.1737386983103875</c:v>
                </c:pt>
                <c:pt idx="362">
                  <c:v>7.1723260418357047</c:v>
                </c:pt>
                <c:pt idx="363">
                  <c:v>7.169203867847564</c:v>
                </c:pt>
                <c:pt idx="364">
                  <c:v>7.1722196241551766</c:v>
                </c:pt>
                <c:pt idx="365">
                  <c:v>7.1736997468013044</c:v>
                </c:pt>
                <c:pt idx="366">
                  <c:v>7.1720266370235795</c:v>
                </c:pt>
                <c:pt idx="367">
                  <c:v>7.1691615936915971</c:v>
                </c:pt>
                <c:pt idx="368">
                  <c:v>7.1719334795874294</c:v>
                </c:pt>
                <c:pt idx="369">
                  <c:v>7.1713354952903554</c:v>
                </c:pt>
                <c:pt idx="370">
                  <c:v>7.1735391127025423</c:v>
                </c:pt>
                <c:pt idx="371">
                  <c:v>7.1713849249190416</c:v>
                </c:pt>
                <c:pt idx="372">
                  <c:v>7.1712989833678797</c:v>
                </c:pt>
                <c:pt idx="373">
                  <c:v>7.171231581772715</c:v>
                </c:pt>
                <c:pt idx="374">
                  <c:v>7.1728592271798792</c:v>
                </c:pt>
                <c:pt idx="375">
                  <c:v>7.1710202328332375</c:v>
                </c:pt>
                <c:pt idx="376">
                  <c:v>7.17089440829771</c:v>
                </c:pt>
                <c:pt idx="377">
                  <c:v>7.1704131239457682</c:v>
                </c:pt>
                <c:pt idx="378">
                  <c:v>7.1718413342146823</c:v>
                </c:pt>
                <c:pt idx="379">
                  <c:v>7.1709897335055839</c:v>
                </c:pt>
                <c:pt idx="380">
                  <c:v>7.1699103280307508</c:v>
                </c:pt>
                <c:pt idx="381">
                  <c:v>7.1703306990381428</c:v>
                </c:pt>
                <c:pt idx="382">
                  <c:v>7.1731520382939529</c:v>
                </c:pt>
                <c:pt idx="383">
                  <c:v>7.1724951910814214</c:v>
                </c:pt>
                <c:pt idx="384">
                  <c:v>7.1704957780427687</c:v>
                </c:pt>
                <c:pt idx="385">
                  <c:v>7.1694947847028807</c:v>
                </c:pt>
                <c:pt idx="386">
                  <c:v>7.1710892162331437</c:v>
                </c:pt>
                <c:pt idx="387">
                  <c:v>7.1727750454004138</c:v>
                </c:pt>
                <c:pt idx="388">
                  <c:v>7.1698245278728621</c:v>
                </c:pt>
                <c:pt idx="389">
                  <c:v>7.1702397513123266</c:v>
                </c:pt>
                <c:pt idx="390">
                  <c:v>7.1719754652565237</c:v>
                </c:pt>
                <c:pt idx="391">
                  <c:v>7.1734185901587386</c:v>
                </c:pt>
                <c:pt idx="392">
                  <c:v>7.1711918273299498</c:v>
                </c:pt>
                <c:pt idx="393">
                  <c:v>7.1712551356662484</c:v>
                </c:pt>
                <c:pt idx="394">
                  <c:v>7.1714850190350923</c:v>
                </c:pt>
                <c:pt idx="395">
                  <c:v>7.1722152588509056</c:v>
                </c:pt>
                <c:pt idx="396">
                  <c:v>7.1709694805281661</c:v>
                </c:pt>
                <c:pt idx="397">
                  <c:v>7.1713794332011247</c:v>
                </c:pt>
                <c:pt idx="398">
                  <c:v>7.170660949314013</c:v>
                </c:pt>
                <c:pt idx="399">
                  <c:v>7.1729011063986787</c:v>
                </c:pt>
                <c:pt idx="400">
                  <c:v>7.1738692310279486</c:v>
                </c:pt>
                <c:pt idx="401">
                  <c:v>7.1722189774302123</c:v>
                </c:pt>
                <c:pt idx="402">
                  <c:v>7.1705283278321001</c:v>
                </c:pt>
                <c:pt idx="403">
                  <c:v>7.1718630786985909</c:v>
                </c:pt>
                <c:pt idx="404">
                  <c:v>7.1723769293216826</c:v>
                </c:pt>
                <c:pt idx="405">
                  <c:v>7.1719545198345029</c:v>
                </c:pt>
                <c:pt idx="406">
                  <c:v>7.1703376777978729</c:v>
                </c:pt>
                <c:pt idx="407">
                  <c:v>7.1720266496920253</c:v>
                </c:pt>
                <c:pt idx="408">
                  <c:v>7.173547027637996</c:v>
                </c:pt>
                <c:pt idx="409">
                  <c:v>7.1737507825784927</c:v>
                </c:pt>
                <c:pt idx="410">
                  <c:v>7.1717224068634238</c:v>
                </c:pt>
                <c:pt idx="411">
                  <c:v>7.1708910368041092</c:v>
                </c:pt>
                <c:pt idx="412">
                  <c:v>7.1723692382066968</c:v>
                </c:pt>
                <c:pt idx="413">
                  <c:v>7.1724642876354281</c:v>
                </c:pt>
                <c:pt idx="414">
                  <c:v>7.1705517643330365</c:v>
                </c:pt>
                <c:pt idx="415">
                  <c:v>7.1710899095936131</c:v>
                </c:pt>
                <c:pt idx="416">
                  <c:v>7.1720908388337978</c:v>
                </c:pt>
                <c:pt idx="417">
                  <c:v>7.1745322362743948</c:v>
                </c:pt>
                <c:pt idx="418">
                  <c:v>7.1736094958952341</c:v>
                </c:pt>
                <c:pt idx="419">
                  <c:v>7.170526656186226</c:v>
                </c:pt>
                <c:pt idx="420">
                  <c:v>7.1709742613964673</c:v>
                </c:pt>
                <c:pt idx="421">
                  <c:v>7.1730255970495111</c:v>
                </c:pt>
                <c:pt idx="422">
                  <c:v>7.1736763334544866</c:v>
                </c:pt>
                <c:pt idx="423">
                  <c:v>7.1731839967141751</c:v>
                </c:pt>
                <c:pt idx="424">
                  <c:v>7.1704202180234553</c:v>
                </c:pt>
                <c:pt idx="425">
                  <c:v>7.1717605600656977</c:v>
                </c:pt>
                <c:pt idx="426">
                  <c:v>7.1727896210547657</c:v>
                </c:pt>
                <c:pt idx="427">
                  <c:v>7.1736710077887036</c:v>
                </c:pt>
                <c:pt idx="428">
                  <c:v>7.1704002994816047</c:v>
                </c:pt>
                <c:pt idx="429">
                  <c:v>7.1717286639965021</c:v>
                </c:pt>
                <c:pt idx="430">
                  <c:v>7.1735782968676762</c:v>
                </c:pt>
                <c:pt idx="431">
                  <c:v>7.1733190301318093</c:v>
                </c:pt>
                <c:pt idx="432">
                  <c:v>7.1703297716160694</c:v>
                </c:pt>
                <c:pt idx="433">
                  <c:v>7.1718392064743002</c:v>
                </c:pt>
                <c:pt idx="434">
                  <c:v>7.1719452412448677</c:v>
                </c:pt>
                <c:pt idx="435">
                  <c:v>7.1739707987287336</c:v>
                </c:pt>
                <c:pt idx="436">
                  <c:v>7.1721095340687766</c:v>
                </c:pt>
                <c:pt idx="437">
                  <c:v>7.1700394387082156</c:v>
                </c:pt>
                <c:pt idx="438">
                  <c:v>7.1699924980190488</c:v>
                </c:pt>
                <c:pt idx="439">
                  <c:v>7.1730579295797536</c:v>
                </c:pt>
                <c:pt idx="440">
                  <c:v>7.1744744419804709</c:v>
                </c:pt>
                <c:pt idx="441">
                  <c:v>7.1721083208995831</c:v>
                </c:pt>
                <c:pt idx="442">
                  <c:v>7.1708826360799582</c:v>
                </c:pt>
                <c:pt idx="443">
                  <c:v>7.1706714814902739</c:v>
                </c:pt>
                <c:pt idx="444">
                  <c:v>7.1756766243109338</c:v>
                </c:pt>
                <c:pt idx="445">
                  <c:v>7.1740058574112471</c:v>
                </c:pt>
                <c:pt idx="446">
                  <c:v>7.1710797814087082</c:v>
                </c:pt>
                <c:pt idx="447">
                  <c:v>7.1723397499417771</c:v>
                </c:pt>
                <c:pt idx="448">
                  <c:v>7.1725386373067632</c:v>
                </c:pt>
                <c:pt idx="449">
                  <c:v>7.1744742581591581</c:v>
                </c:pt>
                <c:pt idx="450">
                  <c:v>7.1722818716793899</c:v>
                </c:pt>
                <c:pt idx="451">
                  <c:v>7.1709983529451709</c:v>
                </c:pt>
                <c:pt idx="452">
                  <c:v>7.1723066712534465</c:v>
                </c:pt>
                <c:pt idx="453">
                  <c:v>7.1743579235728419</c:v>
                </c:pt>
                <c:pt idx="454">
                  <c:v>7.1742858217624645</c:v>
                </c:pt>
                <c:pt idx="455">
                  <c:v>7.1727553464642586</c:v>
                </c:pt>
                <c:pt idx="456">
                  <c:v>7.1717249823538234</c:v>
                </c:pt>
                <c:pt idx="457">
                  <c:v>7.1708830945766699</c:v>
                </c:pt>
                <c:pt idx="458">
                  <c:v>7.1728817505060025</c:v>
                </c:pt>
                <c:pt idx="459">
                  <c:v>7.1736481461174577</c:v>
                </c:pt>
                <c:pt idx="460">
                  <c:v>7.170661434482394</c:v>
                </c:pt>
                <c:pt idx="461">
                  <c:v>7.1709147165279479</c:v>
                </c:pt>
                <c:pt idx="462">
                  <c:v>7.1722594485693101</c:v>
                </c:pt>
                <c:pt idx="463">
                  <c:v>7.1743444504309206</c:v>
                </c:pt>
                <c:pt idx="464">
                  <c:v>7.1708491916020849</c:v>
                </c:pt>
                <c:pt idx="465">
                  <c:v>7.1712648301842945</c:v>
                </c:pt>
                <c:pt idx="466">
                  <c:v>7.1709687326836065</c:v>
                </c:pt>
                <c:pt idx="467">
                  <c:v>7.1717773957016338</c:v>
                </c:pt>
                <c:pt idx="468">
                  <c:v>7.1733939797904185</c:v>
                </c:pt>
                <c:pt idx="469">
                  <c:v>7.170845170027432</c:v>
                </c:pt>
                <c:pt idx="470">
                  <c:v>7.1711342099168238</c:v>
                </c:pt>
                <c:pt idx="471">
                  <c:v>7.1725690622040705</c:v>
                </c:pt>
                <c:pt idx="472">
                  <c:v>7.1744645923792563</c:v>
                </c:pt>
                <c:pt idx="473">
                  <c:v>7.1745444152095494</c:v>
                </c:pt>
                <c:pt idx="474">
                  <c:v>7.1720990214978286</c:v>
                </c:pt>
                <c:pt idx="475">
                  <c:v>7.1729160029681029</c:v>
                </c:pt>
                <c:pt idx="476">
                  <c:v>7.1727936397170886</c:v>
                </c:pt>
                <c:pt idx="477">
                  <c:v>7.1760252920639864</c:v>
                </c:pt>
                <c:pt idx="478">
                  <c:v>7.1753253784047759</c:v>
                </c:pt>
                <c:pt idx="479">
                  <c:v>7.1713911160259078</c:v>
                </c:pt>
                <c:pt idx="480">
                  <c:v>7.1717081631865955</c:v>
                </c:pt>
                <c:pt idx="481">
                  <c:v>7.1735829998893834</c:v>
                </c:pt>
                <c:pt idx="482">
                  <c:v>7.174601547191406</c:v>
                </c:pt>
                <c:pt idx="483">
                  <c:v>7.174618857529298</c:v>
                </c:pt>
                <c:pt idx="484">
                  <c:v>7.1724298649745846</c:v>
                </c:pt>
                <c:pt idx="485">
                  <c:v>7.1729558911970974</c:v>
                </c:pt>
                <c:pt idx="486">
                  <c:v>7.1739924181912791</c:v>
                </c:pt>
                <c:pt idx="487">
                  <c:v>7.1766288731420884</c:v>
                </c:pt>
                <c:pt idx="488">
                  <c:v>7.1730257369097936</c:v>
                </c:pt>
                <c:pt idx="489">
                  <c:v>7.1727983867409275</c:v>
                </c:pt>
                <c:pt idx="490">
                  <c:v>7.1713850404349682</c:v>
                </c:pt>
                <c:pt idx="491">
                  <c:v>7.1749831773017849</c:v>
                </c:pt>
                <c:pt idx="492">
                  <c:v>7.174052988798727</c:v>
                </c:pt>
                <c:pt idx="493">
                  <c:v>7.1728974115873321</c:v>
                </c:pt>
                <c:pt idx="494">
                  <c:v>7.169915866305745</c:v>
                </c:pt>
                <c:pt idx="495">
                  <c:v>7.1722003002821477</c:v>
                </c:pt>
                <c:pt idx="496">
                  <c:v>7.1739371570903838</c:v>
                </c:pt>
                <c:pt idx="497">
                  <c:v>7.1721413403290617</c:v>
                </c:pt>
                <c:pt idx="498">
                  <c:v>7.1708218998487503</c:v>
                </c:pt>
                <c:pt idx="499">
                  <c:v>7.1711083149179782</c:v>
                </c:pt>
                <c:pt idx="500">
                  <c:v>7.1732156914619649</c:v>
                </c:pt>
                <c:pt idx="501">
                  <c:v>7.174128536674707</c:v>
                </c:pt>
                <c:pt idx="502">
                  <c:v>7.172820949434942</c:v>
                </c:pt>
                <c:pt idx="503">
                  <c:v>7.1713070490987887</c:v>
                </c:pt>
                <c:pt idx="504">
                  <c:v>7.1718017225973911</c:v>
                </c:pt>
                <c:pt idx="505">
                  <c:v>7.1764188806410196</c:v>
                </c:pt>
                <c:pt idx="506">
                  <c:v>7.1762375914053447</c:v>
                </c:pt>
                <c:pt idx="507">
                  <c:v>7.1742159264954797</c:v>
                </c:pt>
                <c:pt idx="508">
                  <c:v>7.1736383443422032</c:v>
                </c:pt>
                <c:pt idx="509">
                  <c:v>7.1743801671270191</c:v>
                </c:pt>
                <c:pt idx="510">
                  <c:v>7.1758526863873691</c:v>
                </c:pt>
                <c:pt idx="511">
                  <c:v>7.1766272519357921</c:v>
                </c:pt>
                <c:pt idx="512">
                  <c:v>7.1721272811497787</c:v>
                </c:pt>
                <c:pt idx="513">
                  <c:v>7.1707067807853822</c:v>
                </c:pt>
                <c:pt idx="514">
                  <c:v>7.1738263611767641</c:v>
                </c:pt>
                <c:pt idx="515">
                  <c:v>7.1766956393962129</c:v>
                </c:pt>
                <c:pt idx="516">
                  <c:v>7.1740096584292425</c:v>
                </c:pt>
                <c:pt idx="517">
                  <c:v>7.1724528039508799</c:v>
                </c:pt>
                <c:pt idx="518">
                  <c:v>7.1715952465847614</c:v>
                </c:pt>
                <c:pt idx="519">
                  <c:v>7.1743432104577582</c:v>
                </c:pt>
                <c:pt idx="520">
                  <c:v>7.1758361433043003</c:v>
                </c:pt>
                <c:pt idx="521">
                  <c:v>7.1732124116559088</c:v>
                </c:pt>
                <c:pt idx="522">
                  <c:v>7.1731119066661311</c:v>
                </c:pt>
                <c:pt idx="523">
                  <c:v>7.1727742271131945</c:v>
                </c:pt>
                <c:pt idx="524">
                  <c:v>7.1766042233576686</c:v>
                </c:pt>
                <c:pt idx="525">
                  <c:v>7.1758323776192245</c:v>
                </c:pt>
                <c:pt idx="526">
                  <c:v>7.1730869622484228</c:v>
                </c:pt>
                <c:pt idx="527">
                  <c:v>7.1729045708660859</c:v>
                </c:pt>
                <c:pt idx="528">
                  <c:v>7.1752531926387189</c:v>
                </c:pt>
                <c:pt idx="529">
                  <c:v>7.1767248988725427</c:v>
                </c:pt>
                <c:pt idx="530">
                  <c:v>7.1739932385930896</c:v>
                </c:pt>
                <c:pt idx="531">
                  <c:v>7.1720838625365424</c:v>
                </c:pt>
                <c:pt idx="532">
                  <c:v>7.1715207652198325</c:v>
                </c:pt>
                <c:pt idx="533">
                  <c:v>7.1739295184547611</c:v>
                </c:pt>
                <c:pt idx="534">
                  <c:v>7.1756815496618191</c:v>
                </c:pt>
                <c:pt idx="535">
                  <c:v>7.1741370537221467</c:v>
                </c:pt>
                <c:pt idx="536">
                  <c:v>7.1710622045252421</c:v>
                </c:pt>
                <c:pt idx="537">
                  <c:v>7.1715693120906021</c:v>
                </c:pt>
                <c:pt idx="538">
                  <c:v>7.1733305029011039</c:v>
                </c:pt>
                <c:pt idx="539">
                  <c:v>7.1749772807335042</c:v>
                </c:pt>
                <c:pt idx="540">
                  <c:v>7.1730525131759402</c:v>
                </c:pt>
                <c:pt idx="541">
                  <c:v>7.1723932109488331</c:v>
                </c:pt>
                <c:pt idx="542">
                  <c:v>7.1739312746499131</c:v>
                </c:pt>
                <c:pt idx="543">
                  <c:v>7.1754058180274214</c:v>
                </c:pt>
                <c:pt idx="544">
                  <c:v>7.1786151819664141</c:v>
                </c:pt>
                <c:pt idx="545">
                  <c:v>7.1750090011169103</c:v>
                </c:pt>
                <c:pt idx="546">
                  <c:v>7.1745842514538136</c:v>
                </c:pt>
                <c:pt idx="547">
                  <c:v>7.1719932037284524</c:v>
                </c:pt>
                <c:pt idx="548">
                  <c:v>7.1748121575516546</c:v>
                </c:pt>
                <c:pt idx="549">
                  <c:v>7.1764613212102102</c:v>
                </c:pt>
                <c:pt idx="550">
                  <c:v>7.1759504394959954</c:v>
                </c:pt>
                <c:pt idx="551">
                  <c:v>7.1723756975308559</c:v>
                </c:pt>
                <c:pt idx="552">
                  <c:v>7.1722272503813205</c:v>
                </c:pt>
                <c:pt idx="553">
                  <c:v>7.1752393627274955</c:v>
                </c:pt>
                <c:pt idx="554">
                  <c:v>7.1744811060033147</c:v>
                </c:pt>
                <c:pt idx="555">
                  <c:v>7.1779397559775147</c:v>
                </c:pt>
                <c:pt idx="556">
                  <c:v>7.5791939671605331</c:v>
                </c:pt>
                <c:pt idx="557">
                  <c:v>7.787763642944177</c:v>
                </c:pt>
                <c:pt idx="558">
                  <c:v>7.9496275966406502</c:v>
                </c:pt>
                <c:pt idx="559">
                  <c:v>8.1072889392639311</c:v>
                </c:pt>
                <c:pt idx="560">
                  <c:v>8.4112981015388648</c:v>
                </c:pt>
                <c:pt idx="561">
                  <c:v>8.5486826609809121</c:v>
                </c:pt>
                <c:pt idx="562">
                  <c:v>8.6893702531262509</c:v>
                </c:pt>
                <c:pt idx="563">
                  <c:v>8.8177645969681819</c:v>
                </c:pt>
                <c:pt idx="564">
                  <c:v>9.0820450823487651</c:v>
                </c:pt>
                <c:pt idx="565">
                  <c:v>9.2131654595732506</c:v>
                </c:pt>
                <c:pt idx="566">
                  <c:v>9.3368138674725518</c:v>
                </c:pt>
                <c:pt idx="567">
                  <c:v>9.4609565550320927</c:v>
                </c:pt>
                <c:pt idx="568">
                  <c:v>9.7202282519410339</c:v>
                </c:pt>
                <c:pt idx="569">
                  <c:v>9.8470446415875905</c:v>
                </c:pt>
                <c:pt idx="570">
                  <c:v>9.9778441924236461</c:v>
                </c:pt>
                <c:pt idx="571">
                  <c:v>10.101593283191587</c:v>
                </c:pt>
                <c:pt idx="572">
                  <c:v>10.340590568599509</c:v>
                </c:pt>
                <c:pt idx="573">
                  <c:v>10.463353365200383</c:v>
                </c:pt>
                <c:pt idx="574">
                  <c:v>10.580372039444054</c:v>
                </c:pt>
                <c:pt idx="575">
                  <c:v>10.697321199325916</c:v>
                </c:pt>
                <c:pt idx="576">
                  <c:v>10.94247180322505</c:v>
                </c:pt>
                <c:pt idx="577">
                  <c:v>11.056272193376703</c:v>
                </c:pt>
                <c:pt idx="578">
                  <c:v>11.177036098774089</c:v>
                </c:pt>
                <c:pt idx="579">
                  <c:v>11.292360541838089</c:v>
                </c:pt>
                <c:pt idx="580">
                  <c:v>11.537039565357809</c:v>
                </c:pt>
                <c:pt idx="581">
                  <c:v>11.66513191135251</c:v>
                </c:pt>
                <c:pt idx="582">
                  <c:v>11.785512043862322</c:v>
                </c:pt>
                <c:pt idx="583">
                  <c:v>11.905852308337257</c:v>
                </c:pt>
                <c:pt idx="584">
                  <c:v>12.152562443347485</c:v>
                </c:pt>
                <c:pt idx="585">
                  <c:v>12.275762734243536</c:v>
                </c:pt>
                <c:pt idx="586">
                  <c:v>12.404660728598159</c:v>
                </c:pt>
                <c:pt idx="587">
                  <c:v>12.530097692503944</c:v>
                </c:pt>
                <c:pt idx="588">
                  <c:v>12.779323340000252</c:v>
                </c:pt>
                <c:pt idx="589">
                  <c:v>12.901879651841785</c:v>
                </c:pt>
                <c:pt idx="590">
                  <c:v>13.018296057531263</c:v>
                </c:pt>
                <c:pt idx="591">
                  <c:v>13.146781527003741</c:v>
                </c:pt>
                <c:pt idx="592">
                  <c:v>13.399782911205991</c:v>
                </c:pt>
                <c:pt idx="593">
                  <c:v>13.528318596196504</c:v>
                </c:pt>
                <c:pt idx="594">
                  <c:v>13.653128067835354</c:v>
                </c:pt>
                <c:pt idx="595">
                  <c:v>13.775393586089658</c:v>
                </c:pt>
                <c:pt idx="596">
                  <c:v>14.018104914075243</c:v>
                </c:pt>
                <c:pt idx="597">
                  <c:v>14.141260448111716</c:v>
                </c:pt>
                <c:pt idx="598">
                  <c:v>14.263136676544308</c:v>
                </c:pt>
                <c:pt idx="599">
                  <c:v>14.380808126540803</c:v>
                </c:pt>
                <c:pt idx="600">
                  <c:v>14.610508826260521</c:v>
                </c:pt>
                <c:pt idx="601">
                  <c:v>14.73193095975199</c:v>
                </c:pt>
                <c:pt idx="602">
                  <c:v>14.848212708222393</c:v>
                </c:pt>
                <c:pt idx="603">
                  <c:v>14.964881225689574</c:v>
                </c:pt>
                <c:pt idx="604">
                  <c:v>15.195293193633566</c:v>
                </c:pt>
                <c:pt idx="605">
                  <c:v>15.308764199315723</c:v>
                </c:pt>
                <c:pt idx="606">
                  <c:v>15.423656487476819</c:v>
                </c:pt>
                <c:pt idx="607">
                  <c:v>15.531735189399814</c:v>
                </c:pt>
                <c:pt idx="608">
                  <c:v>15.751692276236112</c:v>
                </c:pt>
                <c:pt idx="609">
                  <c:v>15.868801189902531</c:v>
                </c:pt>
                <c:pt idx="610">
                  <c:v>15.97910414554557</c:v>
                </c:pt>
                <c:pt idx="611">
                  <c:v>16.067408315347762</c:v>
                </c:pt>
                <c:pt idx="612">
                  <c:v>16.264724502008381</c:v>
                </c:pt>
                <c:pt idx="613">
                  <c:v>16.361221119352628</c:v>
                </c:pt>
                <c:pt idx="614">
                  <c:v>16.45452647419209</c:v>
                </c:pt>
                <c:pt idx="615">
                  <c:v>16.55646595381954</c:v>
                </c:pt>
                <c:pt idx="616">
                  <c:v>16.72241154618569</c:v>
                </c:pt>
                <c:pt idx="617">
                  <c:v>16.796782561373952</c:v>
                </c:pt>
                <c:pt idx="618">
                  <c:v>16.880824249775038</c:v>
                </c:pt>
                <c:pt idx="619">
                  <c:v>16.961846688644272</c:v>
                </c:pt>
                <c:pt idx="620">
                  <c:v>17.12014376840121</c:v>
                </c:pt>
                <c:pt idx="621">
                  <c:v>17.206147901897015</c:v>
                </c:pt>
                <c:pt idx="622">
                  <c:v>17.260166538915822</c:v>
                </c:pt>
                <c:pt idx="623">
                  <c:v>17.319805949468471</c:v>
                </c:pt>
                <c:pt idx="624">
                  <c:v>17.455710847830652</c:v>
                </c:pt>
                <c:pt idx="625">
                  <c:v>17.524054726206028</c:v>
                </c:pt>
                <c:pt idx="626">
                  <c:v>17.605359640096577</c:v>
                </c:pt>
                <c:pt idx="627">
                  <c:v>17.670224383788774</c:v>
                </c:pt>
                <c:pt idx="628">
                  <c:v>17.755837437977767</c:v>
                </c:pt>
                <c:pt idx="629">
                  <c:v>17.808700768171139</c:v>
                </c:pt>
                <c:pt idx="630">
                  <c:v>17.864896121111585</c:v>
                </c:pt>
                <c:pt idx="631">
                  <c:v>17.920626685898544</c:v>
                </c:pt>
                <c:pt idx="632">
                  <c:v>17.985211208077697</c:v>
                </c:pt>
                <c:pt idx="633">
                  <c:v>18.066594036839167</c:v>
                </c:pt>
                <c:pt idx="634">
                  <c:v>18.107798497817353</c:v>
                </c:pt>
                <c:pt idx="635">
                  <c:v>18.160393129540935</c:v>
                </c:pt>
                <c:pt idx="636">
                  <c:v>18.215642192535935</c:v>
                </c:pt>
                <c:pt idx="637">
                  <c:v>18.318008742158014</c:v>
                </c:pt>
                <c:pt idx="638">
                  <c:v>18.368738096128478</c:v>
                </c:pt>
                <c:pt idx="639">
                  <c:v>18.395645040105659</c:v>
                </c:pt>
                <c:pt idx="640">
                  <c:v>18.437510632875924</c:v>
                </c:pt>
                <c:pt idx="641">
                  <c:v>18.519267591847093</c:v>
                </c:pt>
                <c:pt idx="642">
                  <c:v>18.573827592584784</c:v>
                </c:pt>
                <c:pt idx="643">
                  <c:v>18.623951100545796</c:v>
                </c:pt>
                <c:pt idx="644">
                  <c:v>18.659829586741186</c:v>
                </c:pt>
                <c:pt idx="645">
                  <c:v>18.708124504991034</c:v>
                </c:pt>
                <c:pt idx="646">
                  <c:v>18.741485093738856</c:v>
                </c:pt>
                <c:pt idx="647">
                  <c:v>18.776553549751007</c:v>
                </c:pt>
                <c:pt idx="648">
                  <c:v>18.82628481067983</c:v>
                </c:pt>
                <c:pt idx="649">
                  <c:v>18.902880021544952</c:v>
                </c:pt>
                <c:pt idx="650">
                  <c:v>18.918631859572447</c:v>
                </c:pt>
                <c:pt idx="651">
                  <c:v>18.949285551815752</c:v>
                </c:pt>
                <c:pt idx="652">
                  <c:v>18.979405870094016</c:v>
                </c:pt>
                <c:pt idx="653">
                  <c:v>19.058683077398683</c:v>
                </c:pt>
                <c:pt idx="654">
                  <c:v>19.099929946895561</c:v>
                </c:pt>
                <c:pt idx="655">
                  <c:v>19.118295847804848</c:v>
                </c:pt>
                <c:pt idx="656">
                  <c:v>19.125973939091072</c:v>
                </c:pt>
                <c:pt idx="657">
                  <c:v>19.177450496088024</c:v>
                </c:pt>
                <c:pt idx="658">
                  <c:v>19.21031629762301</c:v>
                </c:pt>
                <c:pt idx="659">
                  <c:v>19.249431449867011</c:v>
                </c:pt>
                <c:pt idx="660">
                  <c:v>19.298057515569628</c:v>
                </c:pt>
                <c:pt idx="661">
                  <c:v>19.311046570590996</c:v>
                </c:pt>
                <c:pt idx="662">
                  <c:v>19.335189413132149</c:v>
                </c:pt>
                <c:pt idx="663">
                  <c:v>19.356058689310988</c:v>
                </c:pt>
                <c:pt idx="664">
                  <c:v>19.37589611058317</c:v>
                </c:pt>
                <c:pt idx="665">
                  <c:v>19.444241450750482</c:v>
                </c:pt>
                <c:pt idx="666">
                  <c:v>19.466961841120099</c:v>
                </c:pt>
                <c:pt idx="667">
                  <c:v>19.470077958880641</c:v>
                </c:pt>
                <c:pt idx="668">
                  <c:v>19.488961568570168</c:v>
                </c:pt>
                <c:pt idx="669">
                  <c:v>19.528090059404256</c:v>
                </c:pt>
                <c:pt idx="670">
                  <c:v>19.550240453026955</c:v>
                </c:pt>
                <c:pt idx="671">
                  <c:v>19.579625324793</c:v>
                </c:pt>
                <c:pt idx="672">
                  <c:v>19.604450511294999</c:v>
                </c:pt>
                <c:pt idx="673">
                  <c:v>19.621211706742439</c:v>
                </c:pt>
                <c:pt idx="674">
                  <c:v>19.651826776753751</c:v>
                </c:pt>
                <c:pt idx="675">
                  <c:v>19.67271413249161</c:v>
                </c:pt>
                <c:pt idx="676">
                  <c:v>19.688979364094667</c:v>
                </c:pt>
                <c:pt idx="677">
                  <c:v>19.730706199185065</c:v>
                </c:pt>
                <c:pt idx="678">
                  <c:v>19.740649386949364</c:v>
                </c:pt>
                <c:pt idx="679">
                  <c:v>19.756003231162445</c:v>
                </c:pt>
                <c:pt idx="680">
                  <c:v>19.761768353240466</c:v>
                </c:pt>
                <c:pt idx="681">
                  <c:v>19.810080267957879</c:v>
                </c:pt>
                <c:pt idx="682">
                  <c:v>19.843816417916813</c:v>
                </c:pt>
                <c:pt idx="683">
                  <c:v>19.850205587257108</c:v>
                </c:pt>
                <c:pt idx="684">
                  <c:v>19.84389625890222</c:v>
                </c:pt>
                <c:pt idx="685">
                  <c:v>19.873966229826092</c:v>
                </c:pt>
                <c:pt idx="686">
                  <c:v>19.8874304705665</c:v>
                </c:pt>
                <c:pt idx="687">
                  <c:v>19.904130542307325</c:v>
                </c:pt>
                <c:pt idx="688">
                  <c:v>19.936777270591186</c:v>
                </c:pt>
                <c:pt idx="689">
                  <c:v>19.929832851717631</c:v>
                </c:pt>
                <c:pt idx="690">
                  <c:v>19.934569591137841</c:v>
                </c:pt>
                <c:pt idx="691">
                  <c:v>19.943842031874841</c:v>
                </c:pt>
                <c:pt idx="692">
                  <c:v>19.961911023644095</c:v>
                </c:pt>
                <c:pt idx="693">
                  <c:v>19.992058309156285</c:v>
                </c:pt>
                <c:pt idx="694">
                  <c:v>20.007872089841548</c:v>
                </c:pt>
                <c:pt idx="695">
                  <c:v>19.996042650236319</c:v>
                </c:pt>
                <c:pt idx="696">
                  <c:v>20.014853927025399</c:v>
                </c:pt>
                <c:pt idx="697">
                  <c:v>20.043238546573299</c:v>
                </c:pt>
                <c:pt idx="698">
                  <c:v>20.068037271434036</c:v>
                </c:pt>
                <c:pt idx="699">
                  <c:v>20.087438511493247</c:v>
                </c:pt>
                <c:pt idx="700">
                  <c:v>20.095243628898277</c:v>
                </c:pt>
                <c:pt idx="701">
                  <c:v>20.086926631965397</c:v>
                </c:pt>
                <c:pt idx="702">
                  <c:v>20.103578837431176</c:v>
                </c:pt>
                <c:pt idx="703">
                  <c:v>20.110846245680058</c:v>
                </c:pt>
                <c:pt idx="704">
                  <c:v>20.139657715628744</c:v>
                </c:pt>
                <c:pt idx="705">
                  <c:v>20.159234385102621</c:v>
                </c:pt>
                <c:pt idx="706">
                  <c:v>20.144322165743223</c:v>
                </c:pt>
                <c:pt idx="707">
                  <c:v>20.155180241220794</c:v>
                </c:pt>
                <c:pt idx="708">
                  <c:v>20.153044183667255</c:v>
                </c:pt>
                <c:pt idx="709">
                  <c:v>20.191173940993451</c:v>
                </c:pt>
                <c:pt idx="710">
                  <c:v>20.216368638423777</c:v>
                </c:pt>
                <c:pt idx="711">
                  <c:v>20.204920560797774</c:v>
                </c:pt>
                <c:pt idx="712">
                  <c:v>20.207333972612187</c:v>
                </c:pt>
                <c:pt idx="713">
                  <c:v>20.230521248053446</c:v>
                </c:pt>
                <c:pt idx="714">
                  <c:v>20.241656156364741</c:v>
                </c:pt>
                <c:pt idx="715">
                  <c:v>20.261575119462371</c:v>
                </c:pt>
                <c:pt idx="716">
                  <c:v>20.284068957743099</c:v>
                </c:pt>
                <c:pt idx="717">
                  <c:v>20.265073313801047</c:v>
                </c:pt>
                <c:pt idx="718">
                  <c:v>20.271093315600453</c:v>
                </c:pt>
                <c:pt idx="719">
                  <c:v>20.274825302547153</c:v>
                </c:pt>
                <c:pt idx="720">
                  <c:v>20.292252451580104</c:v>
                </c:pt>
                <c:pt idx="721">
                  <c:v>20.327724686947118</c:v>
                </c:pt>
                <c:pt idx="722">
                  <c:v>20.317688307668071</c:v>
                </c:pt>
                <c:pt idx="723">
                  <c:v>20.320327546191333</c:v>
                </c:pt>
                <c:pt idx="724">
                  <c:v>20.317728426110481</c:v>
                </c:pt>
                <c:pt idx="725">
                  <c:v>20.334584681987746</c:v>
                </c:pt>
                <c:pt idx="726">
                  <c:v>20.352955805290616</c:v>
                </c:pt>
                <c:pt idx="727">
                  <c:v>20.380978480959367</c:v>
                </c:pt>
                <c:pt idx="728">
                  <c:v>20.37447407583257</c:v>
                </c:pt>
                <c:pt idx="729">
                  <c:v>20.354194481103796</c:v>
                </c:pt>
                <c:pt idx="730">
                  <c:v>20.373201566437828</c:v>
                </c:pt>
                <c:pt idx="731">
                  <c:v>20.382490750733645</c:v>
                </c:pt>
                <c:pt idx="732">
                  <c:v>20.406998206030988</c:v>
                </c:pt>
                <c:pt idx="733">
                  <c:v>20.419734276708787</c:v>
                </c:pt>
                <c:pt idx="734">
                  <c:v>20.397256420655967</c:v>
                </c:pt>
                <c:pt idx="735">
                  <c:v>20.404285892316555</c:v>
                </c:pt>
                <c:pt idx="736">
                  <c:v>20.409601819251979</c:v>
                </c:pt>
                <c:pt idx="737">
                  <c:v>20.418879386735785</c:v>
                </c:pt>
                <c:pt idx="738">
                  <c:v>20.456775974715594</c:v>
                </c:pt>
                <c:pt idx="739">
                  <c:v>20.438390961290587</c:v>
                </c:pt>
                <c:pt idx="740">
                  <c:v>20.430111545027511</c:v>
                </c:pt>
                <c:pt idx="741">
                  <c:v>20.435017366715932</c:v>
                </c:pt>
                <c:pt idx="742">
                  <c:v>20.458946874050579</c:v>
                </c:pt>
                <c:pt idx="743">
                  <c:v>20.477740663992435</c:v>
                </c:pt>
                <c:pt idx="744">
                  <c:v>20.500913126203848</c:v>
                </c:pt>
                <c:pt idx="745">
                  <c:v>20.49902152050209</c:v>
                </c:pt>
                <c:pt idx="746">
                  <c:v>20.474992512659796</c:v>
                </c:pt>
                <c:pt idx="747">
                  <c:v>20.480936502580704</c:v>
                </c:pt>
                <c:pt idx="748">
                  <c:v>20.48252486348569</c:v>
                </c:pt>
                <c:pt idx="749">
                  <c:v>20.490690235632723</c:v>
                </c:pt>
                <c:pt idx="750">
                  <c:v>20.515465187229204</c:v>
                </c:pt>
                <c:pt idx="751">
                  <c:v>20.508377054131547</c:v>
                </c:pt>
                <c:pt idx="752">
                  <c:v>20.507680053303652</c:v>
                </c:pt>
                <c:pt idx="753">
                  <c:v>20.52282599124743</c:v>
                </c:pt>
                <c:pt idx="754">
                  <c:v>20.55168727966403</c:v>
                </c:pt>
                <c:pt idx="755">
                  <c:v>20.564378986717902</c:v>
                </c:pt>
                <c:pt idx="756">
                  <c:v>20.566576779879927</c:v>
                </c:pt>
                <c:pt idx="757">
                  <c:v>20.549048085779727</c:v>
                </c:pt>
                <c:pt idx="758">
                  <c:v>20.558328500512044</c:v>
                </c:pt>
                <c:pt idx="759">
                  <c:v>20.560772189560687</c:v>
                </c:pt>
                <c:pt idx="760">
                  <c:v>20.584771864220052</c:v>
                </c:pt>
                <c:pt idx="761">
                  <c:v>20.601154512215523</c:v>
                </c:pt>
                <c:pt idx="762">
                  <c:v>20.57157608181414</c:v>
                </c:pt>
                <c:pt idx="763">
                  <c:v>20.576391039048083</c:v>
                </c:pt>
                <c:pt idx="764">
                  <c:v>20.578099683386029</c:v>
                </c:pt>
                <c:pt idx="765">
                  <c:v>20.582580315179015</c:v>
                </c:pt>
                <c:pt idx="766">
                  <c:v>20.600832117461731</c:v>
                </c:pt>
                <c:pt idx="767">
                  <c:v>20.592439624868494</c:v>
                </c:pt>
                <c:pt idx="768">
                  <c:v>20.580012659814059</c:v>
                </c:pt>
                <c:pt idx="769">
                  <c:v>20.581116494383384</c:v>
                </c:pt>
                <c:pt idx="770">
                  <c:v>20.596552079311756</c:v>
                </c:pt>
                <c:pt idx="771">
                  <c:v>20.612750186055386</c:v>
                </c:pt>
                <c:pt idx="772">
                  <c:v>20.628547902867588</c:v>
                </c:pt>
                <c:pt idx="773">
                  <c:v>20.615985085657279</c:v>
                </c:pt>
                <c:pt idx="774">
                  <c:v>20.601441128250951</c:v>
                </c:pt>
                <c:pt idx="775">
                  <c:v>20.61225550044092</c:v>
                </c:pt>
                <c:pt idx="776">
                  <c:v>20.615939183754932</c:v>
                </c:pt>
                <c:pt idx="777">
                  <c:v>20.638224153381952</c:v>
                </c:pt>
                <c:pt idx="778">
                  <c:v>20.643829513629349</c:v>
                </c:pt>
                <c:pt idx="779">
                  <c:v>20.624175464262471</c:v>
                </c:pt>
                <c:pt idx="780">
                  <c:v>20.622836002057365</c:v>
                </c:pt>
                <c:pt idx="781">
                  <c:v>20.633202201127261</c:v>
                </c:pt>
                <c:pt idx="782">
                  <c:v>20.630919899113771</c:v>
                </c:pt>
                <c:pt idx="783">
                  <c:v>20.657017008350348</c:v>
                </c:pt>
                <c:pt idx="784">
                  <c:v>20.647822985054944</c:v>
                </c:pt>
                <c:pt idx="785">
                  <c:v>20.645975448173004</c:v>
                </c:pt>
                <c:pt idx="786">
                  <c:v>20.645233349570209</c:v>
                </c:pt>
                <c:pt idx="787">
                  <c:v>20.661511320877484</c:v>
                </c:pt>
                <c:pt idx="788">
                  <c:v>20.67314306777407</c:v>
                </c:pt>
                <c:pt idx="789">
                  <c:v>20.675153022685805</c:v>
                </c:pt>
                <c:pt idx="790">
                  <c:v>20.666647325887325</c:v>
                </c:pt>
                <c:pt idx="791">
                  <c:v>20.650297439911657</c:v>
                </c:pt>
                <c:pt idx="792">
                  <c:v>20.659130479713536</c:v>
                </c:pt>
                <c:pt idx="793">
                  <c:v>20.660378062134434</c:v>
                </c:pt>
                <c:pt idx="794">
                  <c:v>20.67427184525048</c:v>
                </c:pt>
                <c:pt idx="795">
                  <c:v>20.666677658792768</c:v>
                </c:pt>
                <c:pt idx="796">
                  <c:v>20.653912070963653</c:v>
                </c:pt>
                <c:pt idx="797">
                  <c:v>20.652169193499169</c:v>
                </c:pt>
                <c:pt idx="798">
                  <c:v>20.659164686166651</c:v>
                </c:pt>
                <c:pt idx="799">
                  <c:v>20.67754739148754</c:v>
                </c:pt>
                <c:pt idx="800">
                  <c:v>20.691680816496323</c:v>
                </c:pt>
                <c:pt idx="801">
                  <c:v>20.663553109352083</c:v>
                </c:pt>
                <c:pt idx="802">
                  <c:v>20.661132311497454</c:v>
                </c:pt>
                <c:pt idx="803">
                  <c:v>20.653076677150814</c:v>
                </c:pt>
                <c:pt idx="804">
                  <c:v>20.657224281328705</c:v>
                </c:pt>
                <c:pt idx="805">
                  <c:v>20.664490201793605</c:v>
                </c:pt>
                <c:pt idx="806">
                  <c:v>20.67764647628043</c:v>
                </c:pt>
                <c:pt idx="807">
                  <c:v>20.634925599936771</c:v>
                </c:pt>
                <c:pt idx="808">
                  <c:v>20.634254542979814</c:v>
                </c:pt>
                <c:pt idx="809">
                  <c:v>20.63888741832497</c:v>
                </c:pt>
                <c:pt idx="810">
                  <c:v>20.642336335354372</c:v>
                </c:pt>
                <c:pt idx="811">
                  <c:v>20.667167685873917</c:v>
                </c:pt>
                <c:pt idx="812">
                  <c:v>20.650686613957404</c:v>
                </c:pt>
                <c:pt idx="813">
                  <c:v>20.641129033680766</c:v>
                </c:pt>
                <c:pt idx="814">
                  <c:v>20.636935318722415</c:v>
                </c:pt>
                <c:pt idx="815">
                  <c:v>20.653879673352534</c:v>
                </c:pt>
                <c:pt idx="816">
                  <c:v>20.666614092836248</c:v>
                </c:pt>
                <c:pt idx="817">
                  <c:v>20.67914255898323</c:v>
                </c:pt>
                <c:pt idx="818">
                  <c:v>20.660731488354529</c:v>
                </c:pt>
                <c:pt idx="819">
                  <c:v>20.639362573986467</c:v>
                </c:pt>
                <c:pt idx="820">
                  <c:v>20.636401553146307</c:v>
                </c:pt>
                <c:pt idx="821">
                  <c:v>20.639137154362103</c:v>
                </c:pt>
                <c:pt idx="822">
                  <c:v>20.647067594753722</c:v>
                </c:pt>
                <c:pt idx="823">
                  <c:v>20.640912122219945</c:v>
                </c:pt>
                <c:pt idx="824">
                  <c:v>20.626956342776296</c:v>
                </c:pt>
                <c:pt idx="825">
                  <c:v>20.61658462578686</c:v>
                </c:pt>
                <c:pt idx="826">
                  <c:v>20.624201061006939</c:v>
                </c:pt>
                <c:pt idx="827">
                  <c:v>20.644095775561485</c:v>
                </c:pt>
                <c:pt idx="828">
                  <c:v>20.662954332816177</c:v>
                </c:pt>
                <c:pt idx="829">
                  <c:v>20.643325114246441</c:v>
                </c:pt>
                <c:pt idx="830">
                  <c:v>20.622438833509346</c:v>
                </c:pt>
                <c:pt idx="831">
                  <c:v>20.627977414223775</c:v>
                </c:pt>
                <c:pt idx="832">
                  <c:v>20.633535518511348</c:v>
                </c:pt>
                <c:pt idx="833">
                  <c:v>20.640985503751175</c:v>
                </c:pt>
                <c:pt idx="834">
                  <c:v>20.650601720325025</c:v>
                </c:pt>
                <c:pt idx="835">
                  <c:v>20.612083505840175</c:v>
                </c:pt>
                <c:pt idx="836">
                  <c:v>20.61344160560029</c:v>
                </c:pt>
                <c:pt idx="837">
                  <c:v>20.611819595562938</c:v>
                </c:pt>
                <c:pt idx="838">
                  <c:v>20.613486544521663</c:v>
                </c:pt>
                <c:pt idx="839">
                  <c:v>20.628411500398972</c:v>
                </c:pt>
                <c:pt idx="840">
                  <c:v>20.617834969707285</c:v>
                </c:pt>
                <c:pt idx="841">
                  <c:v>20.597091897070399</c:v>
                </c:pt>
                <c:pt idx="842">
                  <c:v>20.603861879954021</c:v>
                </c:pt>
                <c:pt idx="843">
                  <c:v>20.602302192929685</c:v>
                </c:pt>
                <c:pt idx="844">
                  <c:v>20.613398240148822</c:v>
                </c:pt>
                <c:pt idx="845">
                  <c:v>20.615202336600131</c:v>
                </c:pt>
                <c:pt idx="846">
                  <c:v>20.612623668545325</c:v>
                </c:pt>
                <c:pt idx="847">
                  <c:v>20.604097816172033</c:v>
                </c:pt>
                <c:pt idx="848">
                  <c:v>20.60427844603209</c:v>
                </c:pt>
                <c:pt idx="849">
                  <c:v>20.609177130688732</c:v>
                </c:pt>
                <c:pt idx="850">
                  <c:v>20.617725969342509</c:v>
                </c:pt>
                <c:pt idx="851">
                  <c:v>20.630959203784784</c:v>
                </c:pt>
                <c:pt idx="852">
                  <c:v>20.5989521569124</c:v>
                </c:pt>
                <c:pt idx="853">
                  <c:v>20.59923773264477</c:v>
                </c:pt>
                <c:pt idx="854">
                  <c:v>20.608727745079001</c:v>
                </c:pt>
                <c:pt idx="855">
                  <c:v>20.61657731160809</c:v>
                </c:pt>
                <c:pt idx="856">
                  <c:v>20.650060362217914</c:v>
                </c:pt>
                <c:pt idx="857">
                  <c:v>20.636747509467817</c:v>
                </c:pt>
                <c:pt idx="858">
                  <c:v>20.624288461157036</c:v>
                </c:pt>
                <c:pt idx="859">
                  <c:v>20.623322467825705</c:v>
                </c:pt>
                <c:pt idx="860">
                  <c:v>20.632567617673836</c:v>
                </c:pt>
                <c:pt idx="861">
                  <c:v>20.641032889737112</c:v>
                </c:pt>
                <c:pt idx="862">
                  <c:v>20.648944736177057</c:v>
                </c:pt>
                <c:pt idx="863">
                  <c:v>20.63701686924923</c:v>
                </c:pt>
                <c:pt idx="864">
                  <c:v>20.623031143764926</c:v>
                </c:pt>
                <c:pt idx="865">
                  <c:v>20.624228228380066</c:v>
                </c:pt>
                <c:pt idx="866">
                  <c:v>20.631002445936122</c:v>
                </c:pt>
                <c:pt idx="867">
                  <c:v>20.631228183087938</c:v>
                </c:pt>
                <c:pt idx="868">
                  <c:v>20.628763856620047</c:v>
                </c:pt>
                <c:pt idx="869">
                  <c:v>20.621005313168538</c:v>
                </c:pt>
                <c:pt idx="870">
                  <c:v>20.614790913848346</c:v>
                </c:pt>
                <c:pt idx="871">
                  <c:v>20.612715731226118</c:v>
                </c:pt>
                <c:pt idx="872">
                  <c:v>20.628000107952058</c:v>
                </c:pt>
                <c:pt idx="873">
                  <c:v>20.6408158190631</c:v>
                </c:pt>
                <c:pt idx="874">
                  <c:v>20.622458155310682</c:v>
                </c:pt>
                <c:pt idx="875">
                  <c:v>20.615783487720016</c:v>
                </c:pt>
                <c:pt idx="876">
                  <c:v>20.623174162110956</c:v>
                </c:pt>
                <c:pt idx="877">
                  <c:v>20.62549871754511</c:v>
                </c:pt>
                <c:pt idx="878">
                  <c:v>20.638884112596891</c:v>
                </c:pt>
                <c:pt idx="879">
                  <c:v>20.645931576641463</c:v>
                </c:pt>
                <c:pt idx="880">
                  <c:v>20.607583555166585</c:v>
                </c:pt>
                <c:pt idx="881">
                  <c:v>20.603989352794123</c:v>
                </c:pt>
                <c:pt idx="882">
                  <c:v>20.605635142740596</c:v>
                </c:pt>
                <c:pt idx="883">
                  <c:v>20.60603072718521</c:v>
                </c:pt>
                <c:pt idx="884">
                  <c:v>20.617910577617714</c:v>
                </c:pt>
                <c:pt idx="885">
                  <c:v>20.596837114243698</c:v>
                </c:pt>
                <c:pt idx="886">
                  <c:v>20.588806076812439</c:v>
                </c:pt>
                <c:pt idx="887">
                  <c:v>20.584917120321123</c:v>
                </c:pt>
                <c:pt idx="888">
                  <c:v>20.59444047904255</c:v>
                </c:pt>
                <c:pt idx="889">
                  <c:v>20.610240168173981</c:v>
                </c:pt>
                <c:pt idx="890">
                  <c:v>20.605217072520563</c:v>
                </c:pt>
                <c:pt idx="891">
                  <c:v>20.585881540081804</c:v>
                </c:pt>
                <c:pt idx="892">
                  <c:v>20.578530631346393</c:v>
                </c:pt>
                <c:pt idx="893">
                  <c:v>20.584304103812443</c:v>
                </c:pt>
                <c:pt idx="894">
                  <c:v>20.605224200081189</c:v>
                </c:pt>
                <c:pt idx="895">
                  <c:v>20.610096163777371</c:v>
                </c:pt>
                <c:pt idx="896">
                  <c:v>20.5873950496443</c:v>
                </c:pt>
                <c:pt idx="897">
                  <c:v>20.57347250889659</c:v>
                </c:pt>
                <c:pt idx="898">
                  <c:v>20.576484248139636</c:v>
                </c:pt>
                <c:pt idx="899">
                  <c:v>20.577317072844952</c:v>
                </c:pt>
                <c:pt idx="900">
                  <c:v>20.583056102616229</c:v>
                </c:pt>
                <c:pt idx="901">
                  <c:v>20.59149333206074</c:v>
                </c:pt>
                <c:pt idx="902">
                  <c:v>20.571115926978695</c:v>
                </c:pt>
                <c:pt idx="903">
                  <c:v>20.559823015413691</c:v>
                </c:pt>
                <c:pt idx="904">
                  <c:v>20.552824463653579</c:v>
                </c:pt>
                <c:pt idx="905">
                  <c:v>20.57243801276373</c:v>
                </c:pt>
                <c:pt idx="906">
                  <c:v>20.582779788165869</c:v>
                </c:pt>
                <c:pt idx="907">
                  <c:v>20.578816302523865</c:v>
                </c:pt>
                <c:pt idx="908">
                  <c:v>20.552922636191035</c:v>
                </c:pt>
                <c:pt idx="909">
                  <c:v>20.524801378612398</c:v>
                </c:pt>
                <c:pt idx="910">
                  <c:v>20.531464858542105</c:v>
                </c:pt>
                <c:pt idx="911">
                  <c:v>20.54111737546032</c:v>
                </c:pt>
                <c:pt idx="912">
                  <c:v>20.541169782043085</c:v>
                </c:pt>
                <c:pt idx="913">
                  <c:v>20.530353773119057</c:v>
                </c:pt>
                <c:pt idx="914">
                  <c:v>20.513382187142792</c:v>
                </c:pt>
                <c:pt idx="915">
                  <c:v>20.505760660890289</c:v>
                </c:pt>
                <c:pt idx="916">
                  <c:v>20.502660622623889</c:v>
                </c:pt>
                <c:pt idx="917">
                  <c:v>20.522401709017803</c:v>
                </c:pt>
                <c:pt idx="918">
                  <c:v>20.518284879238763</c:v>
                </c:pt>
                <c:pt idx="919">
                  <c:v>20.506035531441885</c:v>
                </c:pt>
                <c:pt idx="920">
                  <c:v>20.482573725700487</c:v>
                </c:pt>
                <c:pt idx="921">
                  <c:v>20.483676584905929</c:v>
                </c:pt>
                <c:pt idx="922">
                  <c:v>20.484629136904832</c:v>
                </c:pt>
                <c:pt idx="923">
                  <c:v>20.506293910019878</c:v>
                </c:pt>
                <c:pt idx="924">
                  <c:v>20.498748045271562</c:v>
                </c:pt>
                <c:pt idx="925">
                  <c:v>20.465693999425852</c:v>
                </c:pt>
                <c:pt idx="926">
                  <c:v>20.462720194099951</c:v>
                </c:pt>
                <c:pt idx="927">
                  <c:v>20.462513729580913</c:v>
                </c:pt>
                <c:pt idx="928">
                  <c:v>20.466807768268723</c:v>
                </c:pt>
                <c:pt idx="929">
                  <c:v>20.475164468796169</c:v>
                </c:pt>
                <c:pt idx="930">
                  <c:v>20.452459744701827</c:v>
                </c:pt>
                <c:pt idx="931">
                  <c:v>20.440635451490451</c:v>
                </c:pt>
                <c:pt idx="932">
                  <c:v>20.440892068247997</c:v>
                </c:pt>
                <c:pt idx="933">
                  <c:v>20.457321187650003</c:v>
                </c:pt>
                <c:pt idx="934">
                  <c:v>20.476881463674349</c:v>
                </c:pt>
                <c:pt idx="935">
                  <c:v>20.468330080116623</c:v>
                </c:pt>
                <c:pt idx="936">
                  <c:v>20.45549488358705</c:v>
                </c:pt>
                <c:pt idx="937">
                  <c:v>20.450557136155659</c:v>
                </c:pt>
                <c:pt idx="938">
                  <c:v>20.459622755619211</c:v>
                </c:pt>
                <c:pt idx="939">
                  <c:v>20.472139352334203</c:v>
                </c:pt>
                <c:pt idx="940">
                  <c:v>20.482756309995594</c:v>
                </c:pt>
                <c:pt idx="941">
                  <c:v>20.462757318706899</c:v>
                </c:pt>
                <c:pt idx="942">
                  <c:v>20.447166583121774</c:v>
                </c:pt>
                <c:pt idx="943">
                  <c:v>20.448466381204792</c:v>
                </c:pt>
                <c:pt idx="944">
                  <c:v>20.449997814892338</c:v>
                </c:pt>
                <c:pt idx="945">
                  <c:v>20.473944277646627</c:v>
                </c:pt>
                <c:pt idx="946">
                  <c:v>20.485625854187994</c:v>
                </c:pt>
                <c:pt idx="947">
                  <c:v>20.468116301599338</c:v>
                </c:pt>
                <c:pt idx="948">
                  <c:v>20.462156121088512</c:v>
                </c:pt>
                <c:pt idx="949">
                  <c:v>20.466151592408913</c:v>
                </c:pt>
                <c:pt idx="950">
                  <c:v>20.477204558991577</c:v>
                </c:pt>
                <c:pt idx="951">
                  <c:v>20.493422362191431</c:v>
                </c:pt>
                <c:pt idx="952">
                  <c:v>20.497336060465834</c:v>
                </c:pt>
                <c:pt idx="953">
                  <c:v>20.469621487307258</c:v>
                </c:pt>
                <c:pt idx="954">
                  <c:v>20.476656359123798</c:v>
                </c:pt>
                <c:pt idx="955">
                  <c:v>20.479982678996702</c:v>
                </c:pt>
                <c:pt idx="956">
                  <c:v>20.488548472971555</c:v>
                </c:pt>
                <c:pt idx="957">
                  <c:v>20.512746191889779</c:v>
                </c:pt>
                <c:pt idx="958">
                  <c:v>20.497424960952362</c:v>
                </c:pt>
                <c:pt idx="959">
                  <c:v>20.482883061214533</c:v>
                </c:pt>
                <c:pt idx="960">
                  <c:v>20.485076012612321</c:v>
                </c:pt>
                <c:pt idx="961">
                  <c:v>20.505188436953752</c:v>
                </c:pt>
                <c:pt idx="962">
                  <c:v>20.507642079032887</c:v>
                </c:pt>
                <c:pt idx="963">
                  <c:v>20.520473863473523</c:v>
                </c:pt>
                <c:pt idx="964">
                  <c:v>20.49413768060074</c:v>
                </c:pt>
                <c:pt idx="965">
                  <c:v>20.488729986240557</c:v>
                </c:pt>
                <c:pt idx="966">
                  <c:v>20.49834432570383</c:v>
                </c:pt>
                <c:pt idx="967">
                  <c:v>20.508367726246192</c:v>
                </c:pt>
                <c:pt idx="968">
                  <c:v>20.523710352666132</c:v>
                </c:pt>
                <c:pt idx="969">
                  <c:v>20.535158439189008</c:v>
                </c:pt>
                <c:pt idx="970">
                  <c:v>20.505566858088343</c:v>
                </c:pt>
                <c:pt idx="971">
                  <c:v>20.503121747797092</c:v>
                </c:pt>
                <c:pt idx="972">
                  <c:v>20.509292049333745</c:v>
                </c:pt>
                <c:pt idx="973">
                  <c:v>20.516851852539652</c:v>
                </c:pt>
                <c:pt idx="974">
                  <c:v>20.530361822245535</c:v>
                </c:pt>
                <c:pt idx="975">
                  <c:v>20.522182274424541</c:v>
                </c:pt>
                <c:pt idx="976">
                  <c:v>20.511543366579147</c:v>
                </c:pt>
                <c:pt idx="977">
                  <c:v>20.500974292940569</c:v>
                </c:pt>
                <c:pt idx="978">
                  <c:v>20.506612321292153</c:v>
                </c:pt>
                <c:pt idx="979">
                  <c:v>20.519402439089603</c:v>
                </c:pt>
                <c:pt idx="980">
                  <c:v>20.531333192266878</c:v>
                </c:pt>
                <c:pt idx="981">
                  <c:v>20.508361709565037</c:v>
                </c:pt>
                <c:pt idx="982">
                  <c:v>20.492449026015532</c:v>
                </c:pt>
                <c:pt idx="983">
                  <c:v>20.498594423403542</c:v>
                </c:pt>
                <c:pt idx="984">
                  <c:v>20.514076804749344</c:v>
                </c:pt>
                <c:pt idx="985">
                  <c:v>20.52756074165028</c:v>
                </c:pt>
                <c:pt idx="986">
                  <c:v>20.519279344134709</c:v>
                </c:pt>
                <c:pt idx="987">
                  <c:v>20.503511321856568</c:v>
                </c:pt>
                <c:pt idx="988">
                  <c:v>20.504574713428152</c:v>
                </c:pt>
                <c:pt idx="989">
                  <c:v>20.506146084271915</c:v>
                </c:pt>
                <c:pt idx="990">
                  <c:v>20.517048280180472</c:v>
                </c:pt>
                <c:pt idx="991">
                  <c:v>20.530380091514935</c:v>
                </c:pt>
                <c:pt idx="992">
                  <c:v>20.513218581129077</c:v>
                </c:pt>
                <c:pt idx="993">
                  <c:v>20.497705200800112</c:v>
                </c:pt>
                <c:pt idx="994">
                  <c:v>20.497804757196043</c:v>
                </c:pt>
                <c:pt idx="995">
                  <c:v>20.515263920197278</c:v>
                </c:pt>
                <c:pt idx="996">
                  <c:v>20.515321810637801</c:v>
                </c:pt>
                <c:pt idx="997">
                  <c:v>20.533623885179587</c:v>
                </c:pt>
                <c:pt idx="998">
                  <c:v>20.501712793209055</c:v>
                </c:pt>
                <c:pt idx="999">
                  <c:v>20.494800765572503</c:v>
                </c:pt>
                <c:pt idx="1000">
                  <c:v>20.488001330834607</c:v>
                </c:pt>
                <c:pt idx="1001">
                  <c:v>20.492930981327323</c:v>
                </c:pt>
                <c:pt idx="1002">
                  <c:v>20.502896238324219</c:v>
                </c:pt>
                <c:pt idx="1003">
                  <c:v>20.487350002499987</c:v>
                </c:pt>
                <c:pt idx="1004">
                  <c:v>20.465116455999365</c:v>
                </c:pt>
                <c:pt idx="1005">
                  <c:v>20.455821574468739</c:v>
                </c:pt>
                <c:pt idx="1006">
                  <c:v>20.472253982305951</c:v>
                </c:pt>
                <c:pt idx="1007">
                  <c:v>20.482675058671543</c:v>
                </c:pt>
                <c:pt idx="1008">
                  <c:v>20.485301175829726</c:v>
                </c:pt>
                <c:pt idx="1009">
                  <c:v>20.461192715926344</c:v>
                </c:pt>
                <c:pt idx="1010">
                  <c:v>20.434966012854989</c:v>
                </c:pt>
                <c:pt idx="1011">
                  <c:v>20.429769972312798</c:v>
                </c:pt>
                <c:pt idx="1012">
                  <c:v>20.43876023733457</c:v>
                </c:pt>
                <c:pt idx="1013">
                  <c:v>20.449702059687763</c:v>
                </c:pt>
                <c:pt idx="1014">
                  <c:v>20.440889674999433</c:v>
                </c:pt>
                <c:pt idx="1015">
                  <c:v>20.422692260049942</c:v>
                </c:pt>
                <c:pt idx="1016">
                  <c:v>20.416151503954111</c:v>
                </c:pt>
                <c:pt idx="1017">
                  <c:v>20.433806538221031</c:v>
                </c:pt>
                <c:pt idx="1018">
                  <c:v>20.456753016507594</c:v>
                </c:pt>
                <c:pt idx="1019">
                  <c:v>20.460134654642555</c:v>
                </c:pt>
                <c:pt idx="1020">
                  <c:v>20.443512062537589</c:v>
                </c:pt>
                <c:pt idx="1021">
                  <c:v>20.426049464674453</c:v>
                </c:pt>
                <c:pt idx="1022">
                  <c:v>20.415237573159473</c:v>
                </c:pt>
                <c:pt idx="1023">
                  <c:v>20.420690054149812</c:v>
                </c:pt>
                <c:pt idx="1024">
                  <c:v>20.430572415296055</c:v>
                </c:pt>
                <c:pt idx="1025">
                  <c:v>20.445498094233599</c:v>
                </c:pt>
                <c:pt idx="1026">
                  <c:v>20.426814625567637</c:v>
                </c:pt>
                <c:pt idx="1027">
                  <c:v>20.422819565990771</c:v>
                </c:pt>
                <c:pt idx="1028">
                  <c:v>20.428298645788722</c:v>
                </c:pt>
                <c:pt idx="1029">
                  <c:v>20.431797729507505</c:v>
                </c:pt>
                <c:pt idx="1030">
                  <c:v>20.44128076628559</c:v>
                </c:pt>
                <c:pt idx="1031">
                  <c:v>20.430685470532524</c:v>
                </c:pt>
                <c:pt idx="1032">
                  <c:v>20.411822076319623</c:v>
                </c:pt>
                <c:pt idx="1033">
                  <c:v>20.41220630086055</c:v>
                </c:pt>
                <c:pt idx="1034">
                  <c:v>20.433028527838456</c:v>
                </c:pt>
                <c:pt idx="1035">
                  <c:v>20.438528641947009</c:v>
                </c:pt>
                <c:pt idx="1036">
                  <c:v>20.464678590778838</c:v>
                </c:pt>
                <c:pt idx="1037">
                  <c:v>20.446220611865535</c:v>
                </c:pt>
                <c:pt idx="1038">
                  <c:v>20.425610186921364</c:v>
                </c:pt>
                <c:pt idx="1039">
                  <c:v>20.429669654934273</c:v>
                </c:pt>
                <c:pt idx="1040">
                  <c:v>20.446355182957685</c:v>
                </c:pt>
                <c:pt idx="1041">
                  <c:v>20.453000713416532</c:v>
                </c:pt>
                <c:pt idx="1042">
                  <c:v>20.45137542545384</c:v>
                </c:pt>
                <c:pt idx="1043">
                  <c:v>20.438902063519848</c:v>
                </c:pt>
                <c:pt idx="1044">
                  <c:v>20.43824380971413</c:v>
                </c:pt>
                <c:pt idx="1045">
                  <c:v>20.440594191945706</c:v>
                </c:pt>
                <c:pt idx="1046">
                  <c:v>20.451798575895065</c:v>
                </c:pt>
                <c:pt idx="1047">
                  <c:v>20.462642743639357</c:v>
                </c:pt>
                <c:pt idx="1048">
                  <c:v>20.440119443948856</c:v>
                </c:pt>
                <c:pt idx="1049">
                  <c:v>20.422247464095175</c:v>
                </c:pt>
                <c:pt idx="1050">
                  <c:v>20.424678063282911</c:v>
                </c:pt>
                <c:pt idx="1051">
                  <c:v>20.424071695072961</c:v>
                </c:pt>
                <c:pt idx="1052">
                  <c:v>20.437792012194205</c:v>
                </c:pt>
                <c:pt idx="1053">
                  <c:v>20.45658221350946</c:v>
                </c:pt>
                <c:pt idx="1054">
                  <c:v>20.429224675723844</c:v>
                </c:pt>
                <c:pt idx="1055">
                  <c:v>20.415593825057655</c:v>
                </c:pt>
                <c:pt idx="1056">
                  <c:v>20.411381690203346</c:v>
                </c:pt>
                <c:pt idx="1057">
                  <c:v>20.429460766750829</c:v>
                </c:pt>
                <c:pt idx="1058">
                  <c:v>20.440476741368254</c:v>
                </c:pt>
                <c:pt idx="1059">
                  <c:v>20.437782733594133</c:v>
                </c:pt>
                <c:pt idx="1060">
                  <c:v>20.425340624606381</c:v>
                </c:pt>
                <c:pt idx="1061">
                  <c:v>20.422994581595258</c:v>
                </c:pt>
                <c:pt idx="1062">
                  <c:v>20.424631607547855</c:v>
                </c:pt>
                <c:pt idx="1063">
                  <c:v>20.447748445984946</c:v>
                </c:pt>
                <c:pt idx="1064">
                  <c:v>20.462046102798102</c:v>
                </c:pt>
                <c:pt idx="1065">
                  <c:v>20.449816742398596</c:v>
                </c:pt>
                <c:pt idx="1066">
                  <c:v>20.435944147928314</c:v>
                </c:pt>
                <c:pt idx="1067">
                  <c:v>20.439299867391</c:v>
                </c:pt>
                <c:pt idx="1068">
                  <c:v>20.445982809105921</c:v>
                </c:pt>
                <c:pt idx="1069">
                  <c:v>20.454451581468184</c:v>
                </c:pt>
                <c:pt idx="1070">
                  <c:v>20.473586072096111</c:v>
                </c:pt>
                <c:pt idx="1071">
                  <c:v>20.43232769908365</c:v>
                </c:pt>
                <c:pt idx="1072">
                  <c:v>20.426484165840922</c:v>
                </c:pt>
                <c:pt idx="1073">
                  <c:v>20.428287403876968</c:v>
                </c:pt>
                <c:pt idx="1074">
                  <c:v>20.437542746155195</c:v>
                </c:pt>
                <c:pt idx="1075">
                  <c:v>20.463658770424811</c:v>
                </c:pt>
                <c:pt idx="1076">
                  <c:v>20.449166727280332</c:v>
                </c:pt>
                <c:pt idx="1077">
                  <c:v>20.430567489831745</c:v>
                </c:pt>
                <c:pt idx="1078">
                  <c:v>20.42777659066666</c:v>
                </c:pt>
                <c:pt idx="1079">
                  <c:v>20.438854707360267</c:v>
                </c:pt>
                <c:pt idx="1080">
                  <c:v>20.451406760690816</c:v>
                </c:pt>
                <c:pt idx="1081">
                  <c:v>20.464780791803154</c:v>
                </c:pt>
                <c:pt idx="1082">
                  <c:v>20.449636868354553</c:v>
                </c:pt>
                <c:pt idx="1083">
                  <c:v>20.440056997237882</c:v>
                </c:pt>
                <c:pt idx="1084">
                  <c:v>20.441618251516903</c:v>
                </c:pt>
                <c:pt idx="1085">
                  <c:v>20.449127440164222</c:v>
                </c:pt>
                <c:pt idx="1086">
                  <c:v>20.4646491759047</c:v>
                </c:pt>
                <c:pt idx="1087">
                  <c:v>20.449114189789981</c:v>
                </c:pt>
                <c:pt idx="1088">
                  <c:v>20.432484061302709</c:v>
                </c:pt>
                <c:pt idx="1089">
                  <c:v>20.42867303571099</c:v>
                </c:pt>
                <c:pt idx="1090">
                  <c:v>20.433096128114009</c:v>
                </c:pt>
                <c:pt idx="1091">
                  <c:v>20.448480544572909</c:v>
                </c:pt>
                <c:pt idx="1092">
                  <c:v>20.456666540115979</c:v>
                </c:pt>
                <c:pt idx="1093">
                  <c:v>20.441310015029401</c:v>
                </c:pt>
                <c:pt idx="1094">
                  <c:v>20.430313068247973</c:v>
                </c:pt>
                <c:pt idx="1095">
                  <c:v>20.428855048121136</c:v>
                </c:pt>
                <c:pt idx="1096">
                  <c:v>20.440482580610524</c:v>
                </c:pt>
                <c:pt idx="1097">
                  <c:v>20.448809167524523</c:v>
                </c:pt>
                <c:pt idx="1098">
                  <c:v>20.44859502696535</c:v>
                </c:pt>
                <c:pt idx="1099">
                  <c:v>20.434229048213211</c:v>
                </c:pt>
                <c:pt idx="1100">
                  <c:v>20.417164371362094</c:v>
                </c:pt>
                <c:pt idx="1101">
                  <c:v>20.41932976475918</c:v>
                </c:pt>
                <c:pt idx="1102">
                  <c:v>20.427218011721777</c:v>
                </c:pt>
                <c:pt idx="1103">
                  <c:v>20.432524491810288</c:v>
                </c:pt>
                <c:pt idx="1104">
                  <c:v>20.429006472867684</c:v>
                </c:pt>
                <c:pt idx="1105">
                  <c:v>20.410620628044818</c:v>
                </c:pt>
                <c:pt idx="1106">
                  <c:v>20.40620338071674</c:v>
                </c:pt>
                <c:pt idx="1107">
                  <c:v>20.407339272457932</c:v>
                </c:pt>
                <c:pt idx="1108">
                  <c:v>20.422680685086334</c:v>
                </c:pt>
                <c:pt idx="1109">
                  <c:v>20.437743078941363</c:v>
                </c:pt>
                <c:pt idx="1110">
                  <c:v>20.425933610924979</c:v>
                </c:pt>
                <c:pt idx="1111">
                  <c:v>20.412982869732655</c:v>
                </c:pt>
                <c:pt idx="1112">
                  <c:v>20.407631225448448</c:v>
                </c:pt>
                <c:pt idx="1113">
                  <c:v>20.415913603129503</c:v>
                </c:pt>
                <c:pt idx="1114">
                  <c:v>20.423003890030927</c:v>
                </c:pt>
                <c:pt idx="1115">
                  <c:v>20.431299270082516</c:v>
                </c:pt>
                <c:pt idx="1116">
                  <c:v>20.399672803577612</c:v>
                </c:pt>
                <c:pt idx="1117">
                  <c:v>20.400174257114426</c:v>
                </c:pt>
                <c:pt idx="1118">
                  <c:v>20.401448150493881</c:v>
                </c:pt>
                <c:pt idx="1119">
                  <c:v>20.410647967404149</c:v>
                </c:pt>
                <c:pt idx="1120">
                  <c:v>20.43556473393296</c:v>
                </c:pt>
                <c:pt idx="1121">
                  <c:v>20.426587580876493</c:v>
                </c:pt>
                <c:pt idx="1122">
                  <c:v>20.408195642301042</c:v>
                </c:pt>
                <c:pt idx="1123">
                  <c:v>20.405806158760779</c:v>
                </c:pt>
                <c:pt idx="1124">
                  <c:v>20.420028695738758</c:v>
                </c:pt>
                <c:pt idx="1125">
                  <c:v>20.437009831100713</c:v>
                </c:pt>
                <c:pt idx="1126">
                  <c:v>20.444870391425425</c:v>
                </c:pt>
                <c:pt idx="1127">
                  <c:v>20.425948870515352</c:v>
                </c:pt>
                <c:pt idx="1128">
                  <c:v>20.405010545954575</c:v>
                </c:pt>
                <c:pt idx="1129">
                  <c:v>20.40343448530696</c:v>
                </c:pt>
                <c:pt idx="1130">
                  <c:v>20.403364146439852</c:v>
                </c:pt>
                <c:pt idx="1131">
                  <c:v>20.409393844788131</c:v>
                </c:pt>
                <c:pt idx="1132">
                  <c:v>20.388476903868458</c:v>
                </c:pt>
                <c:pt idx="1133">
                  <c:v>20.366158038137254</c:v>
                </c:pt>
                <c:pt idx="1134">
                  <c:v>20.372724367826361</c:v>
                </c:pt>
                <c:pt idx="1135">
                  <c:v>20.368941745282545</c:v>
                </c:pt>
                <c:pt idx="1136">
                  <c:v>20.389892505712528</c:v>
                </c:pt>
                <c:pt idx="1137">
                  <c:v>20.391682829390788</c:v>
                </c:pt>
                <c:pt idx="1138">
                  <c:v>20.369765139149177</c:v>
                </c:pt>
                <c:pt idx="1139">
                  <c:v>20.350748040172565</c:v>
                </c:pt>
                <c:pt idx="1140">
                  <c:v>20.349140590204275</c:v>
                </c:pt>
                <c:pt idx="1141">
                  <c:v>20.350986818002713</c:v>
                </c:pt>
                <c:pt idx="1142">
                  <c:v>20.361511621020231</c:v>
                </c:pt>
                <c:pt idx="1143">
                  <c:v>20.365665417124298</c:v>
                </c:pt>
                <c:pt idx="1144">
                  <c:v>20.334722526207315</c:v>
                </c:pt>
                <c:pt idx="1145">
                  <c:v>20.328875978444547</c:v>
                </c:pt>
                <c:pt idx="1146">
                  <c:v>20.338290777146764</c:v>
                </c:pt>
                <c:pt idx="1147">
                  <c:v>20.344065833579425</c:v>
                </c:pt>
                <c:pt idx="1148">
                  <c:v>20.365715307544921</c:v>
                </c:pt>
                <c:pt idx="1149">
                  <c:v>20.343379117915386</c:v>
                </c:pt>
                <c:pt idx="1150">
                  <c:v>20.32946530506802</c:v>
                </c:pt>
                <c:pt idx="1151">
                  <c:v>20.32677528764874</c:v>
                </c:pt>
                <c:pt idx="1152">
                  <c:v>20.335660410338541</c:v>
                </c:pt>
                <c:pt idx="1153">
                  <c:v>20.345764601745085</c:v>
                </c:pt>
                <c:pt idx="1154">
                  <c:v>20.353149726891495</c:v>
                </c:pt>
                <c:pt idx="1155">
                  <c:v>20.333800153391564</c:v>
                </c:pt>
                <c:pt idx="1156">
                  <c:v>20.319032963398076</c:v>
                </c:pt>
                <c:pt idx="1157">
                  <c:v>20.318996218754418</c:v>
                </c:pt>
                <c:pt idx="1158">
                  <c:v>20.321582651342361</c:v>
                </c:pt>
                <c:pt idx="1159">
                  <c:v>20.338688451751025</c:v>
                </c:pt>
                <c:pt idx="1160">
                  <c:v>20.323424514605776</c:v>
                </c:pt>
                <c:pt idx="1161">
                  <c:v>20.309333676429667</c:v>
                </c:pt>
                <c:pt idx="1162">
                  <c:v>20.308334376874964</c:v>
                </c:pt>
                <c:pt idx="1163">
                  <c:v>20.308287178952249</c:v>
                </c:pt>
                <c:pt idx="1164">
                  <c:v>20.31907374378039</c:v>
                </c:pt>
                <c:pt idx="1165">
                  <c:v>20.339483186894363</c:v>
                </c:pt>
                <c:pt idx="1166">
                  <c:v>20.318286044041454</c:v>
                </c:pt>
                <c:pt idx="1167">
                  <c:v>20.308714061887748</c:v>
                </c:pt>
                <c:pt idx="1168">
                  <c:v>20.304988280365041</c:v>
                </c:pt>
                <c:pt idx="1169">
                  <c:v>20.324513924389098</c:v>
                </c:pt>
                <c:pt idx="1170">
                  <c:v>20.327806749389332</c:v>
                </c:pt>
                <c:pt idx="1171">
                  <c:v>20.342772914294919</c:v>
                </c:pt>
                <c:pt idx="1172">
                  <c:v>20.320340583713524</c:v>
                </c:pt>
                <c:pt idx="1173">
                  <c:v>20.308088886175543</c:v>
                </c:pt>
                <c:pt idx="1174">
                  <c:v>20.312676061348384</c:v>
                </c:pt>
                <c:pt idx="1175">
                  <c:v>20.316884644716641</c:v>
                </c:pt>
                <c:pt idx="1176">
                  <c:v>20.323466873591581</c:v>
                </c:pt>
                <c:pt idx="1177">
                  <c:v>20.325414676098635</c:v>
                </c:pt>
                <c:pt idx="1178">
                  <c:v>20.313066783159265</c:v>
                </c:pt>
                <c:pt idx="1179">
                  <c:v>20.313514516343901</c:v>
                </c:pt>
                <c:pt idx="1180">
                  <c:v>20.315173264754105</c:v>
                </c:pt>
                <c:pt idx="1181">
                  <c:v>20.332753975288298</c:v>
                </c:pt>
                <c:pt idx="1182">
                  <c:v>20.347787195605655</c:v>
                </c:pt>
                <c:pt idx="1183">
                  <c:v>20.334905712529391</c:v>
                </c:pt>
                <c:pt idx="1184">
                  <c:v>20.313197014551132</c:v>
                </c:pt>
                <c:pt idx="1185">
                  <c:v>20.3186615183368</c:v>
                </c:pt>
                <c:pt idx="1186">
                  <c:v>20.323242378361332</c:v>
                </c:pt>
                <c:pt idx="1187">
                  <c:v>20.336287292509446</c:v>
                </c:pt>
                <c:pt idx="1188">
                  <c:v>20.348680391639729</c:v>
                </c:pt>
                <c:pt idx="1189">
                  <c:v>20.312799780031579</c:v>
                </c:pt>
                <c:pt idx="1190">
                  <c:v>20.311779984017182</c:v>
                </c:pt>
                <c:pt idx="1191">
                  <c:v>20.307148699188772</c:v>
                </c:pt>
                <c:pt idx="1192">
                  <c:v>20.31342024907643</c:v>
                </c:pt>
                <c:pt idx="1193">
                  <c:v>20.345181032054008</c:v>
                </c:pt>
                <c:pt idx="1194">
                  <c:v>20.322234497900901</c:v>
                </c:pt>
                <c:pt idx="1195">
                  <c:v>20.305372200650712</c:v>
                </c:pt>
                <c:pt idx="1196">
                  <c:v>20.298603005693156</c:v>
                </c:pt>
                <c:pt idx="1197">
                  <c:v>20.300638905499532</c:v>
                </c:pt>
                <c:pt idx="1198">
                  <c:v>20.30789321970698</c:v>
                </c:pt>
                <c:pt idx="1199">
                  <c:v>20.314338744112415</c:v>
                </c:pt>
                <c:pt idx="1200">
                  <c:v>20.284391063591173</c:v>
                </c:pt>
                <c:pt idx="1201">
                  <c:v>20.265780543607868</c:v>
                </c:pt>
                <c:pt idx="1202">
                  <c:v>20.266851326309425</c:v>
                </c:pt>
                <c:pt idx="1203">
                  <c:v>20.271774062065663</c:v>
                </c:pt>
                <c:pt idx="1204">
                  <c:v>20.291469784326921</c:v>
                </c:pt>
                <c:pt idx="1205">
                  <c:v>20.27764124961864</c:v>
                </c:pt>
                <c:pt idx="1206">
                  <c:v>20.256402498227523</c:v>
                </c:pt>
                <c:pt idx="1207">
                  <c:v>20.247519375674809</c:v>
                </c:pt>
                <c:pt idx="1208">
                  <c:v>20.249280143120565</c:v>
                </c:pt>
                <c:pt idx="1209">
                  <c:v>20.257278542480115</c:v>
                </c:pt>
                <c:pt idx="1210">
                  <c:v>20.264367522842793</c:v>
                </c:pt>
                <c:pt idx="1211">
                  <c:v>20.24833759785292</c:v>
                </c:pt>
                <c:pt idx="1212">
                  <c:v>20.23830784776543</c:v>
                </c:pt>
                <c:pt idx="1213">
                  <c:v>20.240171693221555</c:v>
                </c:pt>
                <c:pt idx="1214">
                  <c:v>20.250273759152755</c:v>
                </c:pt>
                <c:pt idx="1215">
                  <c:v>20.270717867621777</c:v>
                </c:pt>
                <c:pt idx="1216">
                  <c:v>20.289218270350155</c:v>
                </c:pt>
                <c:pt idx="1217">
                  <c:v>20.245166277443793</c:v>
                </c:pt>
                <c:pt idx="1218">
                  <c:v>20.225074803673483</c:v>
                </c:pt>
                <c:pt idx="1219">
                  <c:v>20.222434384246537</c:v>
                </c:pt>
                <c:pt idx="1220">
                  <c:v>20.237578029950047</c:v>
                </c:pt>
                <c:pt idx="1221">
                  <c:v>20.245376556043215</c:v>
                </c:pt>
                <c:pt idx="1222">
                  <c:v>20.229374506326238</c:v>
                </c:pt>
                <c:pt idx="1223">
                  <c:v>20.211372989620177</c:v>
                </c:pt>
                <c:pt idx="1224">
                  <c:v>20.21890121845475</c:v>
                </c:pt>
                <c:pt idx="1225">
                  <c:v>20.225843203220283</c:v>
                </c:pt>
                <c:pt idx="1226">
                  <c:v>20.228591653740345</c:v>
                </c:pt>
                <c:pt idx="1227">
                  <c:v>20.242935986667312</c:v>
                </c:pt>
                <c:pt idx="1228">
                  <c:v>20.243276320551409</c:v>
                </c:pt>
                <c:pt idx="1229">
                  <c:v>20.220125268322082</c:v>
                </c:pt>
                <c:pt idx="1230">
                  <c:v>20.223779821637226</c:v>
                </c:pt>
                <c:pt idx="1231">
                  <c:v>20.229802409902895</c:v>
                </c:pt>
                <c:pt idx="1232">
                  <c:v>20.23547017986871</c:v>
                </c:pt>
                <c:pt idx="1233">
                  <c:v>20.264141921074227</c:v>
                </c:pt>
                <c:pt idx="1234">
                  <c:v>20.270855746560478</c:v>
                </c:pt>
                <c:pt idx="1235">
                  <c:v>20.294877670989315</c:v>
                </c:pt>
                <c:pt idx="1236">
                  <c:v>20.318065012434793</c:v>
                </c:pt>
                <c:pt idx="1237">
                  <c:v>20.386700234712777</c:v>
                </c:pt>
                <c:pt idx="1238">
                  <c:v>20.403642610365576</c:v>
                </c:pt>
                <c:pt idx="1239">
                  <c:v>20.420776060534415</c:v>
                </c:pt>
                <c:pt idx="1240">
                  <c:v>20.445701416531715</c:v>
                </c:pt>
                <c:pt idx="1241">
                  <c:v>20.509157915781991</c:v>
                </c:pt>
                <c:pt idx="1242">
                  <c:v>20.544784180840448</c:v>
                </c:pt>
                <c:pt idx="1243">
                  <c:v>20.572065907126859</c:v>
                </c:pt>
                <c:pt idx="1244">
                  <c:v>20.611424166999033</c:v>
                </c:pt>
                <c:pt idx="1245">
                  <c:v>20.681733652265521</c:v>
                </c:pt>
                <c:pt idx="1246">
                  <c:v>20.722326698363631</c:v>
                </c:pt>
                <c:pt idx="1247">
                  <c:v>20.766552566885231</c:v>
                </c:pt>
                <c:pt idx="1248">
                  <c:v>20.814825614552753</c:v>
                </c:pt>
                <c:pt idx="1249">
                  <c:v>20.919815118384136</c:v>
                </c:pt>
                <c:pt idx="1250">
                  <c:v>20.982256857415621</c:v>
                </c:pt>
                <c:pt idx="1251">
                  <c:v>21.030417376761456</c:v>
                </c:pt>
                <c:pt idx="1252">
                  <c:v>21.075981179958809</c:v>
                </c:pt>
                <c:pt idx="1253">
                  <c:v>21.197678632818999</c:v>
                </c:pt>
                <c:pt idx="1254">
                  <c:v>21.262873661083304</c:v>
                </c:pt>
                <c:pt idx="1255">
                  <c:v>21.325283657419142</c:v>
                </c:pt>
                <c:pt idx="1256">
                  <c:v>21.386728691321281</c:v>
                </c:pt>
                <c:pt idx="1257">
                  <c:v>21.496016138151006</c:v>
                </c:pt>
                <c:pt idx="1258">
                  <c:v>21.556807967101591</c:v>
                </c:pt>
                <c:pt idx="1259">
                  <c:v>21.626157801833337</c:v>
                </c:pt>
                <c:pt idx="1260">
                  <c:v>21.677064641196935</c:v>
                </c:pt>
                <c:pt idx="1261">
                  <c:v>21.800482902330224</c:v>
                </c:pt>
                <c:pt idx="1262">
                  <c:v>21.865815447676717</c:v>
                </c:pt>
                <c:pt idx="1263">
                  <c:v>21.931392681135968</c:v>
                </c:pt>
                <c:pt idx="1264">
                  <c:v>21.99325885962314</c:v>
                </c:pt>
                <c:pt idx="1265">
                  <c:v>22.113539251527506</c:v>
                </c:pt>
                <c:pt idx="1266">
                  <c:v>22.17661050828967</c:v>
                </c:pt>
                <c:pt idx="1267">
                  <c:v>22.23481108294969</c:v>
                </c:pt>
                <c:pt idx="1268">
                  <c:v>22.299656782689148</c:v>
                </c:pt>
                <c:pt idx="1269">
                  <c:v>22.41566715905229</c:v>
                </c:pt>
                <c:pt idx="1270">
                  <c:v>22.480606624737511</c:v>
                </c:pt>
                <c:pt idx="1271">
                  <c:v>22.547708671858203</c:v>
                </c:pt>
                <c:pt idx="1272">
                  <c:v>22.598804688169615</c:v>
                </c:pt>
                <c:pt idx="1273">
                  <c:v>22.726926595526947</c:v>
                </c:pt>
                <c:pt idx="1274">
                  <c:v>22.777845612449227</c:v>
                </c:pt>
                <c:pt idx="1275">
                  <c:v>22.8422166305796</c:v>
                </c:pt>
                <c:pt idx="1276">
                  <c:v>22.905967008161831</c:v>
                </c:pt>
                <c:pt idx="1277">
                  <c:v>23.015637281058012</c:v>
                </c:pt>
                <c:pt idx="1278">
                  <c:v>23.079342436803486</c:v>
                </c:pt>
                <c:pt idx="1279">
                  <c:v>23.133212176355158</c:v>
                </c:pt>
                <c:pt idx="1280">
                  <c:v>23.1938020293127</c:v>
                </c:pt>
                <c:pt idx="1281">
                  <c:v>23.299149081300534</c:v>
                </c:pt>
                <c:pt idx="1282">
                  <c:v>23.364443878404394</c:v>
                </c:pt>
                <c:pt idx="1283">
                  <c:v>23.423364860366938</c:v>
                </c:pt>
                <c:pt idx="1284">
                  <c:v>23.486738960885525</c:v>
                </c:pt>
                <c:pt idx="1285">
                  <c:v>23.536400201567147</c:v>
                </c:pt>
                <c:pt idx="1286">
                  <c:v>23.648355778115437</c:v>
                </c:pt>
                <c:pt idx="1287">
                  <c:v>23.704117612583019</c:v>
                </c:pt>
                <c:pt idx="1288">
                  <c:v>23.762946178347661</c:v>
                </c:pt>
                <c:pt idx="1289">
                  <c:v>23.814201084866049</c:v>
                </c:pt>
                <c:pt idx="1290">
                  <c:v>23.925031381488004</c:v>
                </c:pt>
                <c:pt idx="1291">
                  <c:v>23.981764277966235</c:v>
                </c:pt>
                <c:pt idx="1292">
                  <c:v>24.036700003537895</c:v>
                </c:pt>
                <c:pt idx="1293">
                  <c:v>24.09519628964663</c:v>
                </c:pt>
                <c:pt idx="1294">
                  <c:v>24.20470505639345</c:v>
                </c:pt>
                <c:pt idx="1295">
                  <c:v>24.247092502761845</c:v>
                </c:pt>
                <c:pt idx="1296">
                  <c:v>24.310511993126184</c:v>
                </c:pt>
                <c:pt idx="1297">
                  <c:v>24.354638939662351</c:v>
                </c:pt>
                <c:pt idx="1298">
                  <c:v>24.459416649502955</c:v>
                </c:pt>
                <c:pt idx="1299">
                  <c:v>24.512271482827316</c:v>
                </c:pt>
                <c:pt idx="1300">
                  <c:v>24.573877853551416</c:v>
                </c:pt>
                <c:pt idx="1301">
                  <c:v>24.616112715643972</c:v>
                </c:pt>
                <c:pt idx="1302">
                  <c:v>24.72175093706732</c:v>
                </c:pt>
                <c:pt idx="1303">
                  <c:v>24.771603159991983</c:v>
                </c:pt>
                <c:pt idx="1304">
                  <c:v>24.824191594923299</c:v>
                </c:pt>
                <c:pt idx="1305">
                  <c:v>24.871402340853372</c:v>
                </c:pt>
                <c:pt idx="1306">
                  <c:v>24.976344776610141</c:v>
                </c:pt>
                <c:pt idx="1307">
                  <c:v>25.026623114902527</c:v>
                </c:pt>
                <c:pt idx="1308">
                  <c:v>25.074916970648772</c:v>
                </c:pt>
                <c:pt idx="1309">
                  <c:v>25.130937961125547</c:v>
                </c:pt>
                <c:pt idx="1310">
                  <c:v>25.234214426308789</c:v>
                </c:pt>
                <c:pt idx="1311">
                  <c:v>25.281114823731691</c:v>
                </c:pt>
                <c:pt idx="1312">
                  <c:v>25.327789033484692</c:v>
                </c:pt>
                <c:pt idx="1313">
                  <c:v>25.382996529257305</c:v>
                </c:pt>
                <c:pt idx="1314">
                  <c:v>25.467433189806016</c:v>
                </c:pt>
                <c:pt idx="1315">
                  <c:v>25.525785657865782</c:v>
                </c:pt>
                <c:pt idx="1316">
                  <c:v>25.56303579717386</c:v>
                </c:pt>
                <c:pt idx="1317">
                  <c:v>25.618714226589077</c:v>
                </c:pt>
                <c:pt idx="1318">
                  <c:v>25.710395970224283</c:v>
                </c:pt>
                <c:pt idx="1319">
                  <c:v>25.754387395914861</c:v>
                </c:pt>
                <c:pt idx="1320">
                  <c:v>25.806412148977145</c:v>
                </c:pt>
                <c:pt idx="1321">
                  <c:v>25.845049168622651</c:v>
                </c:pt>
                <c:pt idx="1322">
                  <c:v>25.952298077289427</c:v>
                </c:pt>
                <c:pt idx="1323">
                  <c:v>25.982756188818506</c:v>
                </c:pt>
                <c:pt idx="1324">
                  <c:v>26.045034206221509</c:v>
                </c:pt>
                <c:pt idx="1325">
                  <c:v>26.085144005288619</c:v>
                </c:pt>
                <c:pt idx="1326">
                  <c:v>26.185822903057485</c:v>
                </c:pt>
                <c:pt idx="1327">
                  <c:v>26.223050479747862</c:v>
                </c:pt>
                <c:pt idx="1328">
                  <c:v>26.265242690224895</c:v>
                </c:pt>
                <c:pt idx="1329">
                  <c:v>26.304797135649423</c:v>
                </c:pt>
                <c:pt idx="1330">
                  <c:v>26.391990611411593</c:v>
                </c:pt>
                <c:pt idx="1331">
                  <c:v>26.436062637356507</c:v>
                </c:pt>
                <c:pt idx="1332">
                  <c:v>26.483903962443435</c:v>
                </c:pt>
                <c:pt idx="1333">
                  <c:v>26.529302848820492</c:v>
                </c:pt>
                <c:pt idx="1334">
                  <c:v>26.614832119184641</c:v>
                </c:pt>
                <c:pt idx="1335">
                  <c:v>26.674292125441326</c:v>
                </c:pt>
                <c:pt idx="1336">
                  <c:v>26.714140121823739</c:v>
                </c:pt>
                <c:pt idx="1337">
                  <c:v>26.759084739336906</c:v>
                </c:pt>
                <c:pt idx="1338">
                  <c:v>26.840485643941719</c:v>
                </c:pt>
                <c:pt idx="1339">
                  <c:v>26.890337956621742</c:v>
                </c:pt>
                <c:pt idx="1340">
                  <c:v>26.930197604904755</c:v>
                </c:pt>
                <c:pt idx="1341">
                  <c:v>26.959340066344637</c:v>
                </c:pt>
                <c:pt idx="1342">
                  <c:v>27.05120012407113</c:v>
                </c:pt>
                <c:pt idx="1343">
                  <c:v>27.089087852912016</c:v>
                </c:pt>
                <c:pt idx="1344">
                  <c:v>27.130191936470538</c:v>
                </c:pt>
                <c:pt idx="1345">
                  <c:v>27.17322813750436</c:v>
                </c:pt>
                <c:pt idx="1346">
                  <c:v>27.259042956443949</c:v>
                </c:pt>
                <c:pt idx="1347">
                  <c:v>27.298915775016695</c:v>
                </c:pt>
                <c:pt idx="1348">
                  <c:v>27.339596318007914</c:v>
                </c:pt>
                <c:pt idx="1349">
                  <c:v>27.379892395274204</c:v>
                </c:pt>
                <c:pt idx="1350">
                  <c:v>27.458748780281425</c:v>
                </c:pt>
                <c:pt idx="1351">
                  <c:v>27.512240934204414</c:v>
                </c:pt>
                <c:pt idx="1352">
                  <c:v>27.547038934954998</c:v>
                </c:pt>
                <c:pt idx="1353">
                  <c:v>27.586159180973418</c:v>
                </c:pt>
                <c:pt idx="1354">
                  <c:v>27.661276306001014</c:v>
                </c:pt>
                <c:pt idx="1355">
                  <c:v>27.708813465909543</c:v>
                </c:pt>
                <c:pt idx="1356">
                  <c:v>27.75209875584676</c:v>
                </c:pt>
                <c:pt idx="1357">
                  <c:v>27.801395806452348</c:v>
                </c:pt>
                <c:pt idx="1358">
                  <c:v>27.828430807074525</c:v>
                </c:pt>
                <c:pt idx="1359">
                  <c:v>27.911639110114486</c:v>
                </c:pt>
                <c:pt idx="1360">
                  <c:v>27.95461253642025</c:v>
                </c:pt>
                <c:pt idx="1361">
                  <c:v>27.991846351311615</c:v>
                </c:pt>
                <c:pt idx="1362">
                  <c:v>28.018866978164851</c:v>
                </c:pt>
                <c:pt idx="1363">
                  <c:v>28.103529707419781</c:v>
                </c:pt>
                <c:pt idx="1364">
                  <c:v>28.132105014066752</c:v>
                </c:pt>
                <c:pt idx="1365">
                  <c:v>28.184829108747572</c:v>
                </c:pt>
                <c:pt idx="1366">
                  <c:v>28.2148477102062</c:v>
                </c:pt>
                <c:pt idx="1367">
                  <c:v>28.306241665138664</c:v>
                </c:pt>
                <c:pt idx="1368">
                  <c:v>28.341793941672329</c:v>
                </c:pt>
                <c:pt idx="1369">
                  <c:v>28.37645599579983</c:v>
                </c:pt>
                <c:pt idx="1370">
                  <c:v>28.416600137298808</c:v>
                </c:pt>
                <c:pt idx="1371">
                  <c:v>28.490871831090196</c:v>
                </c:pt>
                <c:pt idx="1372">
                  <c:v>28.516361449982483</c:v>
                </c:pt>
                <c:pt idx="1373">
                  <c:v>28.570621241922765</c:v>
                </c:pt>
                <c:pt idx="1374">
                  <c:v>28.60723454104447</c:v>
                </c:pt>
                <c:pt idx="1375">
                  <c:v>28.665710907659246</c:v>
                </c:pt>
                <c:pt idx="1376">
                  <c:v>28.709768478099747</c:v>
                </c:pt>
                <c:pt idx="1377">
                  <c:v>28.743468438829638</c:v>
                </c:pt>
                <c:pt idx="1378">
                  <c:v>28.774911196639344</c:v>
                </c:pt>
                <c:pt idx="1379">
                  <c:v>28.8542399629955</c:v>
                </c:pt>
                <c:pt idx="1380">
                  <c:v>28.905552874187762</c:v>
                </c:pt>
                <c:pt idx="1381">
                  <c:v>28.935261665889627</c:v>
                </c:pt>
                <c:pt idx="1382">
                  <c:v>28.969950845655674</c:v>
                </c:pt>
                <c:pt idx="1383">
                  <c:v>29.035957224674966</c:v>
                </c:pt>
                <c:pt idx="1384">
                  <c:v>29.07536346174998</c:v>
                </c:pt>
                <c:pt idx="1385">
                  <c:v>29.101992809223269</c:v>
                </c:pt>
                <c:pt idx="1386">
                  <c:v>29.135300298421122</c:v>
                </c:pt>
                <c:pt idx="1387">
                  <c:v>29.199887121597499</c:v>
                </c:pt>
                <c:pt idx="1388">
                  <c:v>29.240001081198521</c:v>
                </c:pt>
                <c:pt idx="1389">
                  <c:v>29.279035921779411</c:v>
                </c:pt>
                <c:pt idx="1390">
                  <c:v>29.319322813566913</c:v>
                </c:pt>
                <c:pt idx="1391">
                  <c:v>29.393880543890461</c:v>
                </c:pt>
                <c:pt idx="1392">
                  <c:v>29.433098919306062</c:v>
                </c:pt>
                <c:pt idx="1393">
                  <c:v>29.471204548200163</c:v>
                </c:pt>
                <c:pt idx="1394">
                  <c:v>29.503560717742104</c:v>
                </c:pt>
                <c:pt idx="1395">
                  <c:v>29.571776708262249</c:v>
                </c:pt>
                <c:pt idx="1396">
                  <c:v>29.607559286787392</c:v>
                </c:pt>
                <c:pt idx="1397">
                  <c:v>29.631808848064281</c:v>
                </c:pt>
                <c:pt idx="1398">
                  <c:v>29.676563404937511</c:v>
                </c:pt>
                <c:pt idx="1399">
                  <c:v>29.692107716293989</c:v>
                </c:pt>
                <c:pt idx="1400">
                  <c:v>29.762403970482097</c:v>
                </c:pt>
                <c:pt idx="1401">
                  <c:v>29.794554569624808</c:v>
                </c:pt>
                <c:pt idx="1402">
                  <c:v>29.83883233745992</c:v>
                </c:pt>
                <c:pt idx="1403">
                  <c:v>29.872241247944302</c:v>
                </c:pt>
                <c:pt idx="1404">
                  <c:v>29.938148387419218</c:v>
                </c:pt>
                <c:pt idx="1405">
                  <c:v>29.966545793344181</c:v>
                </c:pt>
                <c:pt idx="1406">
                  <c:v>30.000988832483756</c:v>
                </c:pt>
                <c:pt idx="1407">
                  <c:v>30.042152032571039</c:v>
                </c:pt>
                <c:pt idx="1408">
                  <c:v>30.102899555144489</c:v>
                </c:pt>
                <c:pt idx="1409">
                  <c:v>30.135320249046259</c:v>
                </c:pt>
                <c:pt idx="1410">
                  <c:v>30.17575606517363</c:v>
                </c:pt>
                <c:pt idx="1411">
                  <c:v>30.188252692283044</c:v>
                </c:pt>
                <c:pt idx="1412">
                  <c:v>30.265222319129819</c:v>
                </c:pt>
                <c:pt idx="1413">
                  <c:v>30.299553580765817</c:v>
                </c:pt>
                <c:pt idx="1414">
                  <c:v>30.316656236659185</c:v>
                </c:pt>
                <c:pt idx="1415">
                  <c:v>30.356540721850905</c:v>
                </c:pt>
                <c:pt idx="1416">
                  <c:v>30.428903826614743</c:v>
                </c:pt>
                <c:pt idx="1417">
                  <c:v>30.452715378915315</c:v>
                </c:pt>
                <c:pt idx="1418">
                  <c:v>30.484480735635941</c:v>
                </c:pt>
                <c:pt idx="1419">
                  <c:v>30.531378890682802</c:v>
                </c:pt>
                <c:pt idx="1420">
                  <c:v>30.589530725044042</c:v>
                </c:pt>
                <c:pt idx="1421">
                  <c:v>30.626612110182137</c:v>
                </c:pt>
                <c:pt idx="1422">
                  <c:v>30.64357665009463</c:v>
                </c:pt>
                <c:pt idx="1423">
                  <c:v>30.669816134608524</c:v>
                </c:pt>
                <c:pt idx="1424">
                  <c:v>30.736802128124026</c:v>
                </c:pt>
                <c:pt idx="1425">
                  <c:v>30.766813197658834</c:v>
                </c:pt>
                <c:pt idx="1426">
                  <c:v>30.800975070706301</c:v>
                </c:pt>
                <c:pt idx="1427">
                  <c:v>30.835108531982215</c:v>
                </c:pt>
                <c:pt idx="1428">
                  <c:v>30.90774893165343</c:v>
                </c:pt>
                <c:pt idx="1429">
                  <c:v>30.928863110940583</c:v>
                </c:pt>
                <c:pt idx="1430">
                  <c:v>30.976895884602385</c:v>
                </c:pt>
                <c:pt idx="1431">
                  <c:v>30.990852340098087</c:v>
                </c:pt>
                <c:pt idx="1432">
                  <c:v>31.062457081877071</c:v>
                </c:pt>
                <c:pt idx="1433">
                  <c:v>31.074335635064401</c:v>
                </c:pt>
                <c:pt idx="1434">
                  <c:v>31.118888490006469</c:v>
                </c:pt>
                <c:pt idx="1435">
                  <c:v>31.148178161634831</c:v>
                </c:pt>
                <c:pt idx="1436">
                  <c:v>31.196438230547216</c:v>
                </c:pt>
                <c:pt idx="1437">
                  <c:v>31.232257681603528</c:v>
                </c:pt>
                <c:pt idx="1438">
                  <c:v>31.257501513600687</c:v>
                </c:pt>
                <c:pt idx="1439">
                  <c:v>31.297147801392029</c:v>
                </c:pt>
                <c:pt idx="1440">
                  <c:v>31.348897074849162</c:v>
                </c:pt>
                <c:pt idx="1441">
                  <c:v>31.379898423885095</c:v>
                </c:pt>
                <c:pt idx="1442">
                  <c:v>31.408111192517921</c:v>
                </c:pt>
                <c:pt idx="1443">
                  <c:v>31.433705355672359</c:v>
                </c:pt>
                <c:pt idx="1444">
                  <c:v>31.497722824470642</c:v>
                </c:pt>
                <c:pt idx="1445">
                  <c:v>31.537763093206976</c:v>
                </c:pt>
                <c:pt idx="1446">
                  <c:v>31.555322161445972</c:v>
                </c:pt>
                <c:pt idx="1447">
                  <c:v>31.589230157116205</c:v>
                </c:pt>
                <c:pt idx="1448">
                  <c:v>31.641832367801584</c:v>
                </c:pt>
                <c:pt idx="1449">
                  <c:v>31.675857987584962</c:v>
                </c:pt>
                <c:pt idx="1450">
                  <c:v>31.71409582588889</c:v>
                </c:pt>
                <c:pt idx="1451">
                  <c:v>31.733198014556478</c:v>
                </c:pt>
                <c:pt idx="1452">
                  <c:v>31.803914370122413</c:v>
                </c:pt>
                <c:pt idx="1453">
                  <c:v>31.832623654469415</c:v>
                </c:pt>
                <c:pt idx="1454">
                  <c:v>31.852957429093294</c:v>
                </c:pt>
                <c:pt idx="1455">
                  <c:v>31.886442998900165</c:v>
                </c:pt>
                <c:pt idx="1456">
                  <c:v>31.944341580327801</c:v>
                </c:pt>
                <c:pt idx="1457">
                  <c:v>31.956201200229401</c:v>
                </c:pt>
                <c:pt idx="1458">
                  <c:v>31.983949043522728</c:v>
                </c:pt>
                <c:pt idx="1459">
                  <c:v>32.018052138153919</c:v>
                </c:pt>
                <c:pt idx="1460">
                  <c:v>32.076631739046306</c:v>
                </c:pt>
                <c:pt idx="1461">
                  <c:v>32.112066120368993</c:v>
                </c:pt>
                <c:pt idx="1462">
                  <c:v>32.126020670350755</c:v>
                </c:pt>
                <c:pt idx="1463">
                  <c:v>32.16077386873701</c:v>
                </c:pt>
                <c:pt idx="1464">
                  <c:v>32.18885727829533</c:v>
                </c:pt>
                <c:pt idx="1465">
                  <c:v>32.240882576852968</c:v>
                </c:pt>
                <c:pt idx="1466">
                  <c:v>32.280060591255648</c:v>
                </c:pt>
                <c:pt idx="1467">
                  <c:v>32.300318058943432</c:v>
                </c:pt>
                <c:pt idx="1468">
                  <c:v>32.336104229740016</c:v>
                </c:pt>
                <c:pt idx="1469">
                  <c:v>32.393131493220537</c:v>
                </c:pt>
                <c:pt idx="1470">
                  <c:v>32.425602422791385</c:v>
                </c:pt>
                <c:pt idx="1471">
                  <c:v>32.436654413117481</c:v>
                </c:pt>
                <c:pt idx="1472">
                  <c:v>32.473460820272891</c:v>
                </c:pt>
                <c:pt idx="1473">
                  <c:v>32.518669098003954</c:v>
                </c:pt>
                <c:pt idx="1474">
                  <c:v>32.541929761899411</c:v>
                </c:pt>
                <c:pt idx="1475">
                  <c:v>32.577814845324937</c:v>
                </c:pt>
                <c:pt idx="1476">
                  <c:v>32.613623395311706</c:v>
                </c:pt>
                <c:pt idx="1477">
                  <c:v>32.663546861079936</c:v>
                </c:pt>
                <c:pt idx="1478">
                  <c:v>32.698090772333131</c:v>
                </c:pt>
                <c:pt idx="1479">
                  <c:v>32.725501118023629</c:v>
                </c:pt>
                <c:pt idx="1480">
                  <c:v>32.752319042473431</c:v>
                </c:pt>
                <c:pt idx="1481">
                  <c:v>32.807891001801636</c:v>
                </c:pt>
                <c:pt idx="1482">
                  <c:v>32.832197942184422</c:v>
                </c:pt>
                <c:pt idx="1483">
                  <c:v>32.85663683107704</c:v>
                </c:pt>
                <c:pt idx="1484">
                  <c:v>32.865041463681521</c:v>
                </c:pt>
                <c:pt idx="1485">
                  <c:v>32.922979582756838</c:v>
                </c:pt>
                <c:pt idx="1486">
                  <c:v>32.951913604335203</c:v>
                </c:pt>
                <c:pt idx="1487">
                  <c:v>32.977709621877537</c:v>
                </c:pt>
                <c:pt idx="1488">
                  <c:v>33.009420100633719</c:v>
                </c:pt>
                <c:pt idx="1489">
                  <c:v>33.07426719389963</c:v>
                </c:pt>
                <c:pt idx="1490">
                  <c:v>33.096668514357162</c:v>
                </c:pt>
                <c:pt idx="1491">
                  <c:v>33.106596860491237</c:v>
                </c:pt>
                <c:pt idx="1492">
                  <c:v>33.146448724875214</c:v>
                </c:pt>
                <c:pt idx="1493">
                  <c:v>33.193818353806819</c:v>
                </c:pt>
                <c:pt idx="1494">
                  <c:v>33.227156691142724</c:v>
                </c:pt>
                <c:pt idx="1495">
                  <c:v>33.265181143690711</c:v>
                </c:pt>
                <c:pt idx="1496">
                  <c:v>33.275424165227676</c:v>
                </c:pt>
                <c:pt idx="1497">
                  <c:v>33.331277802346591</c:v>
                </c:pt>
                <c:pt idx="1498">
                  <c:v>33.349147956248387</c:v>
                </c:pt>
                <c:pt idx="1499">
                  <c:v>33.381501556317701</c:v>
                </c:pt>
                <c:pt idx="1500">
                  <c:v>33.397992983874758</c:v>
                </c:pt>
                <c:pt idx="1501">
                  <c:v>33.456450272065808</c:v>
                </c:pt>
                <c:pt idx="1502">
                  <c:v>33.479298662236488</c:v>
                </c:pt>
                <c:pt idx="1503">
                  <c:v>33.496379886423469</c:v>
                </c:pt>
                <c:pt idx="1504">
                  <c:v>33.530297716864126</c:v>
                </c:pt>
                <c:pt idx="1505">
                  <c:v>33.574354883551166</c:v>
                </c:pt>
                <c:pt idx="1506">
                  <c:v>33.612186056312794</c:v>
                </c:pt>
                <c:pt idx="1507">
                  <c:v>33.648404593250774</c:v>
                </c:pt>
                <c:pt idx="1508">
                  <c:v>33.656403400495847</c:v>
                </c:pt>
                <c:pt idx="1509">
                  <c:v>33.718302138864431</c:v>
                </c:pt>
                <c:pt idx="1510">
                  <c:v>33.729346409718005</c:v>
                </c:pt>
                <c:pt idx="1511">
                  <c:v>33.762711779331028</c:v>
                </c:pt>
                <c:pt idx="1512">
                  <c:v>33.782228501697375</c:v>
                </c:pt>
                <c:pt idx="1513">
                  <c:v>33.827604293173422</c:v>
                </c:pt>
                <c:pt idx="1514">
                  <c:v>33.853761414766922</c:v>
                </c:pt>
                <c:pt idx="1515">
                  <c:v>33.885587723677943</c:v>
                </c:pt>
                <c:pt idx="1516">
                  <c:v>33.912743236284456</c:v>
                </c:pt>
                <c:pt idx="1517">
                  <c:v>33.966995868840328</c:v>
                </c:pt>
                <c:pt idx="1518">
                  <c:v>33.991001330454836</c:v>
                </c:pt>
                <c:pt idx="1519">
                  <c:v>34.012577479363046</c:v>
                </c:pt>
                <c:pt idx="1520">
                  <c:v>34.047943799752787</c:v>
                </c:pt>
                <c:pt idx="1521">
                  <c:v>34.096645997394248</c:v>
                </c:pt>
                <c:pt idx="1522">
                  <c:v>34.10210956114318</c:v>
                </c:pt>
                <c:pt idx="1523">
                  <c:v>34.136272719769693</c:v>
                </c:pt>
                <c:pt idx="1524">
                  <c:v>34.156192328322675</c:v>
                </c:pt>
                <c:pt idx="1525">
                  <c:v>34.198390632707969</c:v>
                </c:pt>
                <c:pt idx="1526">
                  <c:v>34.228754919757193</c:v>
                </c:pt>
                <c:pt idx="1527">
                  <c:v>34.256532405226125</c:v>
                </c:pt>
                <c:pt idx="1528">
                  <c:v>34.289468890503656</c:v>
                </c:pt>
                <c:pt idx="1529">
                  <c:v>34.34291779140942</c:v>
                </c:pt>
                <c:pt idx="1530">
                  <c:v>34.359569002504173</c:v>
                </c:pt>
                <c:pt idx="1531">
                  <c:v>34.388759186503492</c:v>
                </c:pt>
                <c:pt idx="1532">
                  <c:v>34.390688790350836</c:v>
                </c:pt>
                <c:pt idx="1533">
                  <c:v>34.4519398961679</c:v>
                </c:pt>
                <c:pt idx="1534">
                  <c:v>34.468359373103112</c:v>
                </c:pt>
                <c:pt idx="1535">
                  <c:v>34.488457628836727</c:v>
                </c:pt>
                <c:pt idx="1536">
                  <c:v>34.518911173518674</c:v>
                </c:pt>
                <c:pt idx="1537">
                  <c:v>34.556988717334562</c:v>
                </c:pt>
                <c:pt idx="1538">
                  <c:v>34.579870133677545</c:v>
                </c:pt>
                <c:pt idx="1539">
                  <c:v>34.613458137740167</c:v>
                </c:pt>
                <c:pt idx="1540">
                  <c:v>34.631329176988658</c:v>
                </c:pt>
                <c:pt idx="1541">
                  <c:v>34.676461530806776</c:v>
                </c:pt>
                <c:pt idx="1542">
                  <c:v>34.703389175425826</c:v>
                </c:pt>
                <c:pt idx="1543">
                  <c:v>34.725697986410239</c:v>
                </c:pt>
                <c:pt idx="1544">
                  <c:v>34.763661036768198</c:v>
                </c:pt>
                <c:pt idx="1545">
                  <c:v>34.79822415054781</c:v>
                </c:pt>
                <c:pt idx="1546">
                  <c:v>34.832347620941832</c:v>
                </c:pt>
                <c:pt idx="1547">
                  <c:v>34.84901759401518</c:v>
                </c:pt>
                <c:pt idx="1548">
                  <c:v>34.87402751082773</c:v>
                </c:pt>
                <c:pt idx="1549">
                  <c:v>34.90818333350451</c:v>
                </c:pt>
                <c:pt idx="1550">
                  <c:v>34.933260164674707</c:v>
                </c:pt>
                <c:pt idx="1551">
                  <c:v>34.96078850995606</c:v>
                </c:pt>
                <c:pt idx="1552">
                  <c:v>35.002183712089575</c:v>
                </c:pt>
                <c:pt idx="1553">
                  <c:v>35.028286133017872</c:v>
                </c:pt>
                <c:pt idx="1554">
                  <c:v>35.061667320260199</c:v>
                </c:pt>
                <c:pt idx="1555">
                  <c:v>35.083659808662745</c:v>
                </c:pt>
                <c:pt idx="1556">
                  <c:v>35.10212698671279</c:v>
                </c:pt>
                <c:pt idx="1557">
                  <c:v>35.143416615438639</c:v>
                </c:pt>
                <c:pt idx="1558">
                  <c:v>35.183646529840672</c:v>
                </c:pt>
                <c:pt idx="1559">
                  <c:v>35.202042847968144</c:v>
                </c:pt>
                <c:pt idx="1560">
                  <c:v>35.226914735659179</c:v>
                </c:pt>
                <c:pt idx="1561">
                  <c:v>35.277460530121644</c:v>
                </c:pt>
                <c:pt idx="1562">
                  <c:v>35.283061936194841</c:v>
                </c:pt>
                <c:pt idx="1563">
                  <c:v>35.306993370800669</c:v>
                </c:pt>
                <c:pt idx="1564">
                  <c:v>35.355903063204366</c:v>
                </c:pt>
                <c:pt idx="1565">
                  <c:v>35.389827064168742</c:v>
                </c:pt>
                <c:pt idx="1566">
                  <c:v>35.409998263765019</c:v>
                </c:pt>
                <c:pt idx="1567">
                  <c:v>35.431076900980258</c:v>
                </c:pt>
                <c:pt idx="1568">
                  <c:v>35.465564250952724</c:v>
                </c:pt>
                <c:pt idx="1569">
                  <c:v>35.472787199448632</c:v>
                </c:pt>
                <c:pt idx="1570">
                  <c:v>35.517243900522331</c:v>
                </c:pt>
                <c:pt idx="1571">
                  <c:v>35.551343394513211</c:v>
                </c:pt>
                <c:pt idx="1572">
                  <c:v>35.561351503233226</c:v>
                </c:pt>
                <c:pt idx="1573">
                  <c:v>35.617954869352218</c:v>
                </c:pt>
                <c:pt idx="1574">
                  <c:v>35.638696790107105</c:v>
                </c:pt>
                <c:pt idx="1575">
                  <c:v>35.663115068548805</c:v>
                </c:pt>
                <c:pt idx="1576">
                  <c:v>35.686829167083928</c:v>
                </c:pt>
                <c:pt idx="1577">
                  <c:v>35.706386413573696</c:v>
                </c:pt>
                <c:pt idx="1578">
                  <c:v>35.747541136021596</c:v>
                </c:pt>
                <c:pt idx="1579">
                  <c:v>35.773783870410995</c:v>
                </c:pt>
                <c:pt idx="1580">
                  <c:v>35.786558581322467</c:v>
                </c:pt>
                <c:pt idx="1581">
                  <c:v>35.804118630967153</c:v>
                </c:pt>
                <c:pt idx="1582">
                  <c:v>35.843145325992467</c:v>
                </c:pt>
                <c:pt idx="1583">
                  <c:v>35.856305960311118</c:v>
                </c:pt>
                <c:pt idx="1584">
                  <c:v>35.884542260970576</c:v>
                </c:pt>
                <c:pt idx="1585">
                  <c:v>35.90465589057996</c:v>
                </c:pt>
                <c:pt idx="1586">
                  <c:v>35.968488906193755</c:v>
                </c:pt>
                <c:pt idx="1587">
                  <c:v>35.975959729478845</c:v>
                </c:pt>
                <c:pt idx="1588">
                  <c:v>36.017903977752638</c:v>
                </c:pt>
                <c:pt idx="1589">
                  <c:v>36.0109289846027</c:v>
                </c:pt>
                <c:pt idx="1590">
                  <c:v>36.07550919701896</c:v>
                </c:pt>
                <c:pt idx="1591">
                  <c:v>36.082498630339302</c:v>
                </c:pt>
                <c:pt idx="1592">
                  <c:v>36.130818919363549</c:v>
                </c:pt>
                <c:pt idx="1593">
                  <c:v>36.148481792552673</c:v>
                </c:pt>
                <c:pt idx="1594">
                  <c:v>36.185774659979316</c:v>
                </c:pt>
                <c:pt idx="1595">
                  <c:v>36.201456733159276</c:v>
                </c:pt>
                <c:pt idx="1596">
                  <c:v>36.209507218608621</c:v>
                </c:pt>
                <c:pt idx="1597">
                  <c:v>36.242136220770249</c:v>
                </c:pt>
                <c:pt idx="1598">
                  <c:v>36.284510283213137</c:v>
                </c:pt>
                <c:pt idx="1599">
                  <c:v>36.305241579142887</c:v>
                </c:pt>
                <c:pt idx="1600">
                  <c:v>36.341519211330336</c:v>
                </c:pt>
                <c:pt idx="1601">
                  <c:v>36.36201500201426</c:v>
                </c:pt>
                <c:pt idx="1602">
                  <c:v>36.393095484280636</c:v>
                </c:pt>
                <c:pt idx="1603">
                  <c:v>36.417486237833671</c:v>
                </c:pt>
                <c:pt idx="1604">
                  <c:v>36.438987691800321</c:v>
                </c:pt>
                <c:pt idx="1605">
                  <c:v>36.462476908093379</c:v>
                </c:pt>
                <c:pt idx="1606">
                  <c:v>36.495929408848113</c:v>
                </c:pt>
                <c:pt idx="1607">
                  <c:v>36.532633775943054</c:v>
                </c:pt>
                <c:pt idx="1608">
                  <c:v>36.546829132238003</c:v>
                </c:pt>
                <c:pt idx="1609">
                  <c:v>36.572351114281346</c:v>
                </c:pt>
                <c:pt idx="1610">
                  <c:v>36.604362485559776</c:v>
                </c:pt>
                <c:pt idx="1611">
                  <c:v>36.617062399365693</c:v>
                </c:pt>
                <c:pt idx="1612">
                  <c:v>36.651964677868676</c:v>
                </c:pt>
                <c:pt idx="1613">
                  <c:v>36.677831752142154</c:v>
                </c:pt>
                <c:pt idx="1614">
                  <c:v>36.705737127195519</c:v>
                </c:pt>
                <c:pt idx="1615">
                  <c:v>36.738682942139533</c:v>
                </c:pt>
                <c:pt idx="1616">
                  <c:v>36.754091395154347</c:v>
                </c:pt>
                <c:pt idx="1617">
                  <c:v>36.782762649873789</c:v>
                </c:pt>
                <c:pt idx="1618">
                  <c:v>36.809705389642119</c:v>
                </c:pt>
                <c:pt idx="1619">
                  <c:v>36.83678743928148</c:v>
                </c:pt>
                <c:pt idx="1620">
                  <c:v>36.846061791203127</c:v>
                </c:pt>
                <c:pt idx="1621">
                  <c:v>36.874560974923568</c:v>
                </c:pt>
                <c:pt idx="1622">
                  <c:v>36.909302493869106</c:v>
                </c:pt>
                <c:pt idx="1623">
                  <c:v>36.933564732310955</c:v>
                </c:pt>
                <c:pt idx="1624">
                  <c:v>36.965771807692619</c:v>
                </c:pt>
                <c:pt idx="1625">
                  <c:v>36.974783348143873</c:v>
                </c:pt>
                <c:pt idx="1626">
                  <c:v>37.02294672401429</c:v>
                </c:pt>
                <c:pt idx="1627">
                  <c:v>37.044299516824651</c:v>
                </c:pt>
                <c:pt idx="1628">
                  <c:v>37.061426131381637</c:v>
                </c:pt>
                <c:pt idx="1629">
                  <c:v>37.074659409513387</c:v>
                </c:pt>
                <c:pt idx="1630">
                  <c:v>37.095013059348673</c:v>
                </c:pt>
                <c:pt idx="1631">
                  <c:v>37.131662110740095</c:v>
                </c:pt>
                <c:pt idx="1632">
                  <c:v>37.16754629442687</c:v>
                </c:pt>
                <c:pt idx="1633">
                  <c:v>37.164937821562006</c:v>
                </c:pt>
                <c:pt idx="1634">
                  <c:v>37.199192633262044</c:v>
                </c:pt>
                <c:pt idx="1635">
                  <c:v>37.240428904662338</c:v>
                </c:pt>
                <c:pt idx="1636">
                  <c:v>37.255871360283479</c:v>
                </c:pt>
                <c:pt idx="1637">
                  <c:v>37.290770020227683</c:v>
                </c:pt>
                <c:pt idx="1638">
                  <c:v>37.309686051604828</c:v>
                </c:pt>
                <c:pt idx="1639">
                  <c:v>37.344042840945278</c:v>
                </c:pt>
                <c:pt idx="1640">
                  <c:v>37.363863321979025</c:v>
                </c:pt>
                <c:pt idx="1641">
                  <c:v>37.402591675276199</c:v>
                </c:pt>
                <c:pt idx="1642">
                  <c:v>37.393666137447838</c:v>
                </c:pt>
                <c:pt idx="1643">
                  <c:v>37.450032881301226</c:v>
                </c:pt>
                <c:pt idx="1644">
                  <c:v>37.455120498719054</c:v>
                </c:pt>
                <c:pt idx="1645">
                  <c:v>37.477832898617024</c:v>
                </c:pt>
                <c:pt idx="1646">
                  <c:v>37.497940374081267</c:v>
                </c:pt>
                <c:pt idx="1647">
                  <c:v>37.533829943923905</c:v>
                </c:pt>
                <c:pt idx="1648">
                  <c:v>37.557189464081986</c:v>
                </c:pt>
                <c:pt idx="1649">
                  <c:v>37.584544387164172</c:v>
                </c:pt>
                <c:pt idx="1650">
                  <c:v>37.595270343632421</c:v>
                </c:pt>
                <c:pt idx="1651">
                  <c:v>37.647610884767175</c:v>
                </c:pt>
                <c:pt idx="1652">
                  <c:v>37.652405312651524</c:v>
                </c:pt>
                <c:pt idx="1653">
                  <c:v>37.688910720698317</c:v>
                </c:pt>
                <c:pt idx="1654">
                  <c:v>37.706548323414907</c:v>
                </c:pt>
                <c:pt idx="1655">
                  <c:v>37.752909723941897</c:v>
                </c:pt>
                <c:pt idx="1656">
                  <c:v>37.750551084218515</c:v>
                </c:pt>
                <c:pt idx="1657">
                  <c:v>37.784709387254452</c:v>
                </c:pt>
                <c:pt idx="1658">
                  <c:v>37.786417915939765</c:v>
                </c:pt>
                <c:pt idx="1659">
                  <c:v>37.833829348753113</c:v>
                </c:pt>
                <c:pt idx="1660">
                  <c:v>37.849459756841583</c:v>
                </c:pt>
                <c:pt idx="1661">
                  <c:v>37.868350230864536</c:v>
                </c:pt>
                <c:pt idx="1662">
                  <c:v>37.907286538330808</c:v>
                </c:pt>
                <c:pt idx="1663">
                  <c:v>37.943680986289152</c:v>
                </c:pt>
                <c:pt idx="1664">
                  <c:v>37.958681530767549</c:v>
                </c:pt>
                <c:pt idx="1665">
                  <c:v>37.979716070380761</c:v>
                </c:pt>
                <c:pt idx="1666">
                  <c:v>37.980772177259595</c:v>
                </c:pt>
                <c:pt idx="1667">
                  <c:v>38.018728831067151</c:v>
                </c:pt>
                <c:pt idx="1668">
                  <c:v>38.055797861223283</c:v>
                </c:pt>
                <c:pt idx="1669">
                  <c:v>38.062470893592106</c:v>
                </c:pt>
                <c:pt idx="1670">
                  <c:v>38.080755389405752</c:v>
                </c:pt>
                <c:pt idx="1671">
                  <c:v>38.120586524941544</c:v>
                </c:pt>
                <c:pt idx="1672">
                  <c:v>38.147861477738047</c:v>
                </c:pt>
                <c:pt idx="1673">
                  <c:v>38.167649190592059</c:v>
                </c:pt>
                <c:pt idx="1674">
                  <c:v>38.182248744522411</c:v>
                </c:pt>
                <c:pt idx="1675">
                  <c:v>38.220074539999871</c:v>
                </c:pt>
                <c:pt idx="1676">
                  <c:v>38.234163342147653</c:v>
                </c:pt>
                <c:pt idx="1677">
                  <c:v>38.268080386806176</c:v>
                </c:pt>
                <c:pt idx="1678">
                  <c:v>38.294541970700976</c:v>
                </c:pt>
                <c:pt idx="1679">
                  <c:v>38.340840479323305</c:v>
                </c:pt>
                <c:pt idx="1680">
                  <c:v>38.345604367440501</c:v>
                </c:pt>
                <c:pt idx="1681">
                  <c:v>38.376418814282061</c:v>
                </c:pt>
                <c:pt idx="1682">
                  <c:v>38.396556834897112</c:v>
                </c:pt>
                <c:pt idx="1683">
                  <c:v>38.399049697448149</c:v>
                </c:pt>
                <c:pt idx="1684">
                  <c:v>38.4425027572033</c:v>
                </c:pt>
                <c:pt idx="1685">
                  <c:v>38.44894425443951</c:v>
                </c:pt>
                <c:pt idx="1686">
                  <c:v>38.471228460666879</c:v>
                </c:pt>
                <c:pt idx="1687">
                  <c:v>38.482226763270774</c:v>
                </c:pt>
                <c:pt idx="1688">
                  <c:v>38.550603918081691</c:v>
                </c:pt>
                <c:pt idx="1689">
                  <c:v>38.562484005203373</c:v>
                </c:pt>
                <c:pt idx="1690">
                  <c:v>38.58446813814686</c:v>
                </c:pt>
                <c:pt idx="1691">
                  <c:v>38.592882846495513</c:v>
                </c:pt>
                <c:pt idx="1692">
                  <c:v>38.61399579758006</c:v>
                </c:pt>
                <c:pt idx="1693">
                  <c:v>38.635277261347227</c:v>
                </c:pt>
                <c:pt idx="1694">
                  <c:v>38.648610450861469</c:v>
                </c:pt>
                <c:pt idx="1695">
                  <c:v>38.704791519097355</c:v>
                </c:pt>
                <c:pt idx="1696">
                  <c:v>38.731310767626951</c:v>
                </c:pt>
                <c:pt idx="1697">
                  <c:v>38.753929373864466</c:v>
                </c:pt>
                <c:pt idx="1698">
                  <c:v>38.751424280700846</c:v>
                </c:pt>
                <c:pt idx="1699">
                  <c:v>38.767209845594053</c:v>
                </c:pt>
                <c:pt idx="1700">
                  <c:v>38.798347335109938</c:v>
                </c:pt>
                <c:pt idx="1701">
                  <c:v>38.834970803216876</c:v>
                </c:pt>
                <c:pt idx="1702">
                  <c:v>38.854720704550729</c:v>
                </c:pt>
                <c:pt idx="1703">
                  <c:v>38.876467262448656</c:v>
                </c:pt>
                <c:pt idx="1704">
                  <c:v>38.929493738308196</c:v>
                </c:pt>
                <c:pt idx="1705">
                  <c:v>38.94531620055956</c:v>
                </c:pt>
                <c:pt idx="1706">
                  <c:v>38.946888485016586</c:v>
                </c:pt>
                <c:pt idx="1707">
                  <c:v>38.974957972326678</c:v>
                </c:pt>
                <c:pt idx="1708">
                  <c:v>39.002867477828275</c:v>
                </c:pt>
                <c:pt idx="1709">
                  <c:v>39.001269813575306</c:v>
                </c:pt>
                <c:pt idx="1710">
                  <c:v>39.028741770084977</c:v>
                </c:pt>
                <c:pt idx="1711">
                  <c:v>39.037788076346374</c:v>
                </c:pt>
                <c:pt idx="1712">
                  <c:v>39.114040667963422</c:v>
                </c:pt>
                <c:pt idx="1713">
                  <c:v>39.096344966587864</c:v>
                </c:pt>
                <c:pt idx="1714">
                  <c:v>39.136416869957031</c:v>
                </c:pt>
                <c:pt idx="1715">
                  <c:v>39.140875170697512</c:v>
                </c:pt>
                <c:pt idx="1716">
                  <c:v>39.173306683477634</c:v>
                </c:pt>
                <c:pt idx="1717">
                  <c:v>39.209969026948173</c:v>
                </c:pt>
                <c:pt idx="1718">
                  <c:v>39.238548159992405</c:v>
                </c:pt>
                <c:pt idx="1719">
                  <c:v>39.257129223935181</c:v>
                </c:pt>
                <c:pt idx="1720">
                  <c:v>39.282737775808201</c:v>
                </c:pt>
                <c:pt idx="1721">
                  <c:v>39.28861934718752</c:v>
                </c:pt>
                <c:pt idx="1722">
                  <c:v>39.32069940312995</c:v>
                </c:pt>
                <c:pt idx="1723">
                  <c:v>39.326503333333335</c:v>
                </c:pt>
                <c:pt idx="1724">
                  <c:v>39.357726408719429</c:v>
                </c:pt>
                <c:pt idx="1725">
                  <c:v>39.370114454393146</c:v>
                </c:pt>
                <c:pt idx="1726">
                  <c:v>39.401797973400974</c:v>
                </c:pt>
                <c:pt idx="1727">
                  <c:v>39.412322735786347</c:v>
                </c:pt>
                <c:pt idx="1728">
                  <c:v>39.45199578685893</c:v>
                </c:pt>
                <c:pt idx="1729">
                  <c:v>39.489462487340447</c:v>
                </c:pt>
                <c:pt idx="1730">
                  <c:v>39.512580639086934</c:v>
                </c:pt>
                <c:pt idx="1731">
                  <c:v>39.52838993408831</c:v>
                </c:pt>
                <c:pt idx="1732">
                  <c:v>39.555591201459208</c:v>
                </c:pt>
                <c:pt idx="1733">
                  <c:v>39.571582413943332</c:v>
                </c:pt>
                <c:pt idx="1734">
                  <c:v>39.58769385430962</c:v>
                </c:pt>
                <c:pt idx="1735">
                  <c:v>39.587354982174773</c:v>
                </c:pt>
                <c:pt idx="1736">
                  <c:v>39.631312686769334</c:v>
                </c:pt>
                <c:pt idx="1737">
                  <c:v>39.644088675218896</c:v>
                </c:pt>
                <c:pt idx="1738">
                  <c:v>39.664588633674342</c:v>
                </c:pt>
                <c:pt idx="1739">
                  <c:v>39.704084725032146</c:v>
                </c:pt>
                <c:pt idx="1740">
                  <c:v>39.742448266645013</c:v>
                </c:pt>
                <c:pt idx="1741">
                  <c:v>39.759442753358215</c:v>
                </c:pt>
                <c:pt idx="1742">
                  <c:v>39.778939219206961</c:v>
                </c:pt>
                <c:pt idx="1743">
                  <c:v>39.79366153278275</c:v>
                </c:pt>
                <c:pt idx="1744">
                  <c:v>39.824581607206284</c:v>
                </c:pt>
                <c:pt idx="1745">
                  <c:v>39.835852847970017</c:v>
                </c:pt>
                <c:pt idx="1746">
                  <c:v>39.848688190904923</c:v>
                </c:pt>
                <c:pt idx="1747">
                  <c:v>39.875713388620696</c:v>
                </c:pt>
                <c:pt idx="1748">
                  <c:v>39.892111531346089</c:v>
                </c:pt>
                <c:pt idx="1749">
                  <c:v>39.925754136840652</c:v>
                </c:pt>
                <c:pt idx="1750">
                  <c:v>39.948810880601741</c:v>
                </c:pt>
                <c:pt idx="1751">
                  <c:v>39.9490232117289</c:v>
                </c:pt>
                <c:pt idx="1752">
                  <c:v>39.987699273642306</c:v>
                </c:pt>
                <c:pt idx="1753">
                  <c:v>39.990694649770745</c:v>
                </c:pt>
                <c:pt idx="1754">
                  <c:v>40.013332792655234</c:v>
                </c:pt>
                <c:pt idx="1755">
                  <c:v>40.030908264799422</c:v>
                </c:pt>
                <c:pt idx="1756">
                  <c:v>40.068056038576145</c:v>
                </c:pt>
                <c:pt idx="1757">
                  <c:v>40.080391642228619</c:v>
                </c:pt>
                <c:pt idx="1758">
                  <c:v>40.102796441880969</c:v>
                </c:pt>
                <c:pt idx="1759">
                  <c:v>40.140422494683918</c:v>
                </c:pt>
                <c:pt idx="1760">
                  <c:v>40.180249707457662</c:v>
                </c:pt>
                <c:pt idx="1761">
                  <c:v>40.180647196827749</c:v>
                </c:pt>
                <c:pt idx="1762">
                  <c:v>40.207085095471911</c:v>
                </c:pt>
                <c:pt idx="1763">
                  <c:v>40.222791792974249</c:v>
                </c:pt>
                <c:pt idx="1764">
                  <c:v>40.253848939055402</c:v>
                </c:pt>
                <c:pt idx="1765">
                  <c:v>40.281499528380792</c:v>
                </c:pt>
                <c:pt idx="1766">
                  <c:v>40.292182946242448</c:v>
                </c:pt>
                <c:pt idx="1767">
                  <c:v>40.311220413099448</c:v>
                </c:pt>
                <c:pt idx="1768">
                  <c:v>40.325553493454095</c:v>
                </c:pt>
                <c:pt idx="1769">
                  <c:v>40.357103847074143</c:v>
                </c:pt>
                <c:pt idx="1770">
                  <c:v>40.363571317056142</c:v>
                </c:pt>
                <c:pt idx="1771">
                  <c:v>40.38176966445252</c:v>
                </c:pt>
                <c:pt idx="1772">
                  <c:v>40.404191405664591</c:v>
                </c:pt>
                <c:pt idx="1773">
                  <c:v>40.437189063170891</c:v>
                </c:pt>
                <c:pt idx="1774">
                  <c:v>40.453564280635987</c:v>
                </c:pt>
                <c:pt idx="1775">
                  <c:v>40.496643211834524</c:v>
                </c:pt>
                <c:pt idx="1776">
                  <c:v>40.48257565990464</c:v>
                </c:pt>
                <c:pt idx="1777">
                  <c:v>40.511077365374192</c:v>
                </c:pt>
                <c:pt idx="1778">
                  <c:v>40.531264437047767</c:v>
                </c:pt>
                <c:pt idx="1779">
                  <c:v>40.572238796076149</c:v>
                </c:pt>
                <c:pt idx="1780">
                  <c:v>40.561285394399206</c:v>
                </c:pt>
                <c:pt idx="1781">
                  <c:v>40.602018228240937</c:v>
                </c:pt>
                <c:pt idx="1782">
                  <c:v>40.640130879903268</c:v>
                </c:pt>
                <c:pt idx="1783">
                  <c:v>40.65367617268565</c:v>
                </c:pt>
                <c:pt idx="1784">
                  <c:v>40.657685120202729</c:v>
                </c:pt>
                <c:pt idx="1785">
                  <c:v>40.706396105734427</c:v>
                </c:pt>
                <c:pt idx="1786">
                  <c:v>40.730726127232614</c:v>
                </c:pt>
                <c:pt idx="1787">
                  <c:v>40.739094224169989</c:v>
                </c:pt>
                <c:pt idx="1788">
                  <c:v>40.729531426029908</c:v>
                </c:pt>
                <c:pt idx="1789">
                  <c:v>40.79153364488289</c:v>
                </c:pt>
                <c:pt idx="1790">
                  <c:v>40.803029752056503</c:v>
                </c:pt>
                <c:pt idx="1791">
                  <c:v>40.802166517872436</c:v>
                </c:pt>
                <c:pt idx="1792">
                  <c:v>40.823503164677859</c:v>
                </c:pt>
                <c:pt idx="1793">
                  <c:v>40.867084140679907</c:v>
                </c:pt>
                <c:pt idx="1794">
                  <c:v>40.895135259740499</c:v>
                </c:pt>
                <c:pt idx="1795">
                  <c:v>40.890647161081318</c:v>
                </c:pt>
                <c:pt idx="1796">
                  <c:v>40.912584429686277</c:v>
                </c:pt>
                <c:pt idx="1797">
                  <c:v>40.937131761213095</c:v>
                </c:pt>
                <c:pt idx="1798">
                  <c:v>40.973218469901099</c:v>
                </c:pt>
                <c:pt idx="1799">
                  <c:v>40.994605485294059</c:v>
                </c:pt>
                <c:pt idx="1800">
                  <c:v>40.988847531446211</c:v>
                </c:pt>
                <c:pt idx="1801">
                  <c:v>41.025216081860492</c:v>
                </c:pt>
                <c:pt idx="1802">
                  <c:v>41.048251630076706</c:v>
                </c:pt>
                <c:pt idx="1803">
                  <c:v>41.073364586502137</c:v>
                </c:pt>
                <c:pt idx="1804">
                  <c:v>41.088064433168611</c:v>
                </c:pt>
                <c:pt idx="1805">
                  <c:v>41.103026685574164</c:v>
                </c:pt>
                <c:pt idx="1806">
                  <c:v>41.121249807285466</c:v>
                </c:pt>
                <c:pt idx="1807">
                  <c:v>41.147696992551971</c:v>
                </c:pt>
                <c:pt idx="1808">
                  <c:v>41.165764629259812</c:v>
                </c:pt>
                <c:pt idx="1809">
                  <c:v>41.201880276640836</c:v>
                </c:pt>
                <c:pt idx="1810">
                  <c:v>41.204028908823034</c:v>
                </c:pt>
                <c:pt idx="1811">
                  <c:v>41.220949060740466</c:v>
                </c:pt>
                <c:pt idx="1812">
                  <c:v>41.236299233217224</c:v>
                </c:pt>
                <c:pt idx="1813">
                  <c:v>41.28642981147793</c:v>
                </c:pt>
                <c:pt idx="1814">
                  <c:v>41.309554141471409</c:v>
                </c:pt>
                <c:pt idx="1815">
                  <c:v>41.316890342394402</c:v>
                </c:pt>
                <c:pt idx="1816">
                  <c:v>41.328569442689897</c:v>
                </c:pt>
                <c:pt idx="1817">
                  <c:v>41.348597985969079</c:v>
                </c:pt>
                <c:pt idx="1818">
                  <c:v>41.374559746489652</c:v>
                </c:pt>
                <c:pt idx="1819">
                  <c:v>41.399056776597718</c:v>
                </c:pt>
                <c:pt idx="1820">
                  <c:v>41.417215869656843</c:v>
                </c:pt>
                <c:pt idx="1821">
                  <c:v>41.429433990255248</c:v>
                </c:pt>
                <c:pt idx="1822">
                  <c:v>41.452667400757448</c:v>
                </c:pt>
                <c:pt idx="1823">
                  <c:v>41.474891565500727</c:v>
                </c:pt>
                <c:pt idx="1824">
                  <c:v>41.498104313073071</c:v>
                </c:pt>
                <c:pt idx="1825">
                  <c:v>41.513589962464451</c:v>
                </c:pt>
                <c:pt idx="1826">
                  <c:v>41.530741247251768</c:v>
                </c:pt>
                <c:pt idx="1827">
                  <c:v>41.550366001009991</c:v>
                </c:pt>
                <c:pt idx="1828">
                  <c:v>41.571760134667883</c:v>
                </c:pt>
                <c:pt idx="1829">
                  <c:v>41.592865460005854</c:v>
                </c:pt>
                <c:pt idx="1830">
                  <c:v>41.634318418891212</c:v>
                </c:pt>
                <c:pt idx="1831">
                  <c:v>41.650842456012612</c:v>
                </c:pt>
                <c:pt idx="1832">
                  <c:v>41.660790305102012</c:v>
                </c:pt>
                <c:pt idx="1833">
                  <c:v>41.668715490480508</c:v>
                </c:pt>
                <c:pt idx="1834">
                  <c:v>41.695484136946561</c:v>
                </c:pt>
                <c:pt idx="1835">
                  <c:v>41.710437400972182</c:v>
                </c:pt>
                <c:pt idx="1836">
                  <c:v>41.723712744718455</c:v>
                </c:pt>
                <c:pt idx="1837">
                  <c:v>41.741171424849995</c:v>
                </c:pt>
                <c:pt idx="1838">
                  <c:v>41.777770539517917</c:v>
                </c:pt>
                <c:pt idx="1839">
                  <c:v>41.794366109260636</c:v>
                </c:pt>
                <c:pt idx="1840">
                  <c:v>41.810380081276236</c:v>
                </c:pt>
                <c:pt idx="1841">
                  <c:v>41.833489072411083</c:v>
                </c:pt>
                <c:pt idx="1842">
                  <c:v>41.867626092549472</c:v>
                </c:pt>
                <c:pt idx="1843">
                  <c:v>41.881819587468726</c:v>
                </c:pt>
                <c:pt idx="1844">
                  <c:v>41.908073207707787</c:v>
                </c:pt>
                <c:pt idx="1845">
                  <c:v>41.920221527807342</c:v>
                </c:pt>
                <c:pt idx="1846">
                  <c:v>41.958705007257578</c:v>
                </c:pt>
                <c:pt idx="1847">
                  <c:v>41.969188170653553</c:v>
                </c:pt>
                <c:pt idx="1848">
                  <c:v>41.980798975028875</c:v>
                </c:pt>
                <c:pt idx="1849">
                  <c:v>41.973900213812726</c:v>
                </c:pt>
                <c:pt idx="1850">
                  <c:v>42.031980857525696</c:v>
                </c:pt>
                <c:pt idx="1851">
                  <c:v>42.041915394519549</c:v>
                </c:pt>
                <c:pt idx="1852">
                  <c:v>42.03904777389485</c:v>
                </c:pt>
                <c:pt idx="1853">
                  <c:v>42.068494587618176</c:v>
                </c:pt>
                <c:pt idx="1854">
                  <c:v>42.097055510946348</c:v>
                </c:pt>
                <c:pt idx="1855">
                  <c:v>42.119902611590646</c:v>
                </c:pt>
                <c:pt idx="1856">
                  <c:v>42.130640996956117</c:v>
                </c:pt>
                <c:pt idx="1857">
                  <c:v>42.130289568463979</c:v>
                </c:pt>
                <c:pt idx="1858">
                  <c:v>42.176921763412764</c:v>
                </c:pt>
                <c:pt idx="1859">
                  <c:v>42.187908720482653</c:v>
                </c:pt>
                <c:pt idx="1860">
                  <c:v>42.207272840290614</c:v>
                </c:pt>
                <c:pt idx="1861">
                  <c:v>42.208429441318003</c:v>
                </c:pt>
                <c:pt idx="1862">
                  <c:v>42.254326059322153</c:v>
                </c:pt>
                <c:pt idx="1863">
                  <c:v>42.284822356069753</c:v>
                </c:pt>
                <c:pt idx="1864">
                  <c:v>42.277137295809325</c:v>
                </c:pt>
                <c:pt idx="1865">
                  <c:v>42.312370326384752</c:v>
                </c:pt>
                <c:pt idx="1866">
                  <c:v>42.335453583090583</c:v>
                </c:pt>
                <c:pt idx="1867">
                  <c:v>42.350034143824729</c:v>
                </c:pt>
                <c:pt idx="1868">
                  <c:v>42.368082552487948</c:v>
                </c:pt>
                <c:pt idx="1869">
                  <c:v>42.377277292151746</c:v>
                </c:pt>
                <c:pt idx="1870">
                  <c:v>42.393583225843457</c:v>
                </c:pt>
                <c:pt idx="1871">
                  <c:v>42.446292693036071</c:v>
                </c:pt>
                <c:pt idx="1872">
                  <c:v>42.457295276405773</c:v>
                </c:pt>
                <c:pt idx="1873">
                  <c:v>42.46090446870349</c:v>
                </c:pt>
                <c:pt idx="1874">
                  <c:v>42.593121498418924</c:v>
                </c:pt>
                <c:pt idx="1875">
                  <c:v>42.743670250161983</c:v>
                </c:pt>
                <c:pt idx="1876">
                  <c:v>42.927428896391064</c:v>
                </c:pt>
                <c:pt idx="1877">
                  <c:v>43.159030021310201</c:v>
                </c:pt>
                <c:pt idx="1878">
                  <c:v>43.694912318334474</c:v>
                </c:pt>
                <c:pt idx="1879">
                  <c:v>44.02089585207753</c:v>
                </c:pt>
              </c:numCache>
            </c:numRef>
          </c:xVal>
          <c:yVal>
            <c:numRef>
              <c:f>'test F1F4E3E4-4.3.2021'!$O$2:$O$1881</c:f>
              <c:numCache>
                <c:formatCode>General</c:formatCode>
                <c:ptCount val="1880"/>
                <c:pt idx="0">
                  <c:v>-1.8199999999999999E-7</c:v>
                </c:pt>
                <c:pt idx="1">
                  <c:v>-2.5000000000000004E-7</c:v>
                </c:pt>
                <c:pt idx="2">
                  <c:v>-3.4999999999999998E-7</c:v>
                </c:pt>
                <c:pt idx="3">
                  <c:v>-3.4000000000000003E-7</c:v>
                </c:pt>
                <c:pt idx="4">
                  <c:v>-2.5199999999999998E-7</c:v>
                </c:pt>
                <c:pt idx="5">
                  <c:v>-3.3000000000000002E-7</c:v>
                </c:pt>
                <c:pt idx="6">
                  <c:v>-2.5000000000000004E-7</c:v>
                </c:pt>
                <c:pt idx="7">
                  <c:v>-2.6E-7</c:v>
                </c:pt>
                <c:pt idx="8">
                  <c:v>-2.5800000000000001E-7</c:v>
                </c:pt>
                <c:pt idx="9">
                  <c:v>-2.4200000000000002E-7</c:v>
                </c:pt>
                <c:pt idx="10">
                  <c:v>-2.4200000000000002E-7</c:v>
                </c:pt>
                <c:pt idx="11">
                  <c:v>-3.1E-7</c:v>
                </c:pt>
                <c:pt idx="12">
                  <c:v>-3.46E-7</c:v>
                </c:pt>
                <c:pt idx="13">
                  <c:v>-3.0800000000000001E-7</c:v>
                </c:pt>
                <c:pt idx="14">
                  <c:v>-2.6199999999999999E-7</c:v>
                </c:pt>
                <c:pt idx="15">
                  <c:v>-2.6199999999999999E-7</c:v>
                </c:pt>
                <c:pt idx="16">
                  <c:v>-4.3000000000000001E-7</c:v>
                </c:pt>
                <c:pt idx="17">
                  <c:v>-3.5999999999999999E-7</c:v>
                </c:pt>
                <c:pt idx="18">
                  <c:v>-2.1799999999999999E-7</c:v>
                </c:pt>
                <c:pt idx="19">
                  <c:v>-2.72E-7</c:v>
                </c:pt>
                <c:pt idx="20">
                  <c:v>-3.9199999999999996E-7</c:v>
                </c:pt>
                <c:pt idx="21">
                  <c:v>-2.9399999999999996E-7</c:v>
                </c:pt>
                <c:pt idx="22">
                  <c:v>-2.6400000000000003E-7</c:v>
                </c:pt>
                <c:pt idx="23">
                  <c:v>-2.3199999999999999E-7</c:v>
                </c:pt>
                <c:pt idx="24">
                  <c:v>-4.0600000000000001E-7</c:v>
                </c:pt>
                <c:pt idx="25">
                  <c:v>-2.9799999999999999E-7</c:v>
                </c:pt>
                <c:pt idx="26">
                  <c:v>-3.4799999999999999E-7</c:v>
                </c:pt>
                <c:pt idx="27">
                  <c:v>-3.2399999999999999E-7</c:v>
                </c:pt>
                <c:pt idx="28">
                  <c:v>-1.9999999999999999E-7</c:v>
                </c:pt>
                <c:pt idx="29">
                  <c:v>-2.4200000000000002E-7</c:v>
                </c:pt>
                <c:pt idx="30">
                  <c:v>-1.6199999999999999E-7</c:v>
                </c:pt>
                <c:pt idx="31">
                  <c:v>-3.96E-7</c:v>
                </c:pt>
                <c:pt idx="32">
                  <c:v>-3.2399999999999999E-7</c:v>
                </c:pt>
                <c:pt idx="33">
                  <c:v>-3.1399999999999998E-7</c:v>
                </c:pt>
                <c:pt idx="34">
                  <c:v>-3.0400000000000002E-7</c:v>
                </c:pt>
                <c:pt idx="35">
                  <c:v>-3.2799999999999997E-7</c:v>
                </c:pt>
                <c:pt idx="36">
                  <c:v>-2.22E-7</c:v>
                </c:pt>
                <c:pt idx="37">
                  <c:v>-2.9200000000000002E-7</c:v>
                </c:pt>
                <c:pt idx="38">
                  <c:v>-2.0800000000000001E-7</c:v>
                </c:pt>
                <c:pt idx="39">
                  <c:v>-3.9199999999999996E-7</c:v>
                </c:pt>
                <c:pt idx="40">
                  <c:v>-3.6199999999999999E-7</c:v>
                </c:pt>
                <c:pt idx="41">
                  <c:v>-3.1200000000000004E-7</c:v>
                </c:pt>
                <c:pt idx="42">
                  <c:v>-3.46E-7</c:v>
                </c:pt>
                <c:pt idx="43">
                  <c:v>-3.3000000000000002E-7</c:v>
                </c:pt>
                <c:pt idx="44">
                  <c:v>-2.6599999999999997E-7</c:v>
                </c:pt>
                <c:pt idx="45">
                  <c:v>-1.98E-7</c:v>
                </c:pt>
                <c:pt idx="46">
                  <c:v>-2.04E-7</c:v>
                </c:pt>
                <c:pt idx="47">
                  <c:v>-1.68E-7</c:v>
                </c:pt>
                <c:pt idx="48">
                  <c:v>-3.22E-7</c:v>
                </c:pt>
                <c:pt idx="49">
                  <c:v>-2.2400000000000002E-7</c:v>
                </c:pt>
                <c:pt idx="50">
                  <c:v>-3.1399999999999998E-7</c:v>
                </c:pt>
                <c:pt idx="51">
                  <c:v>-3.22E-7</c:v>
                </c:pt>
                <c:pt idx="52">
                  <c:v>-2.36E-7</c:v>
                </c:pt>
                <c:pt idx="53">
                  <c:v>-2.7800000000000003E-7</c:v>
                </c:pt>
                <c:pt idx="54">
                  <c:v>-3.5400000000000002E-7</c:v>
                </c:pt>
                <c:pt idx="55">
                  <c:v>-4.1999999999999995E-7</c:v>
                </c:pt>
                <c:pt idx="56">
                  <c:v>-3.2399999999999999E-7</c:v>
                </c:pt>
                <c:pt idx="57">
                  <c:v>-3.1200000000000004E-7</c:v>
                </c:pt>
                <c:pt idx="58">
                  <c:v>-2.6599999999999997E-7</c:v>
                </c:pt>
                <c:pt idx="59">
                  <c:v>-2.7000000000000001E-7</c:v>
                </c:pt>
                <c:pt idx="60">
                  <c:v>-3.46E-7</c:v>
                </c:pt>
                <c:pt idx="61">
                  <c:v>-2.6199999999999999E-7</c:v>
                </c:pt>
                <c:pt idx="62">
                  <c:v>-2.9399999999999996E-7</c:v>
                </c:pt>
                <c:pt idx="63">
                  <c:v>-3.4000000000000003E-7</c:v>
                </c:pt>
                <c:pt idx="64">
                  <c:v>-2.9200000000000002E-7</c:v>
                </c:pt>
                <c:pt idx="65">
                  <c:v>-3.6800000000000001E-7</c:v>
                </c:pt>
                <c:pt idx="66">
                  <c:v>-2.48E-7</c:v>
                </c:pt>
                <c:pt idx="67">
                  <c:v>-3.4199999999999997E-7</c:v>
                </c:pt>
                <c:pt idx="68">
                  <c:v>-2.0600000000000002E-7</c:v>
                </c:pt>
                <c:pt idx="69">
                  <c:v>-3.6199999999999999E-7</c:v>
                </c:pt>
                <c:pt idx="70">
                  <c:v>-2.2000000000000001E-7</c:v>
                </c:pt>
                <c:pt idx="71">
                  <c:v>-2.7399999999999999E-7</c:v>
                </c:pt>
                <c:pt idx="72">
                  <c:v>-3.2600000000000003E-7</c:v>
                </c:pt>
                <c:pt idx="73">
                  <c:v>-4.58E-7</c:v>
                </c:pt>
                <c:pt idx="74">
                  <c:v>-3.3799999999999998E-7</c:v>
                </c:pt>
                <c:pt idx="75">
                  <c:v>-2.34E-7</c:v>
                </c:pt>
                <c:pt idx="76">
                  <c:v>-3.3200000000000001E-7</c:v>
                </c:pt>
                <c:pt idx="77">
                  <c:v>-3.3799999999999998E-7</c:v>
                </c:pt>
                <c:pt idx="78">
                  <c:v>-2.5199999999999998E-7</c:v>
                </c:pt>
                <c:pt idx="79">
                  <c:v>-3.58E-7</c:v>
                </c:pt>
                <c:pt idx="80">
                  <c:v>-3.4400000000000001E-7</c:v>
                </c:pt>
                <c:pt idx="81">
                  <c:v>-3.0600000000000001E-7</c:v>
                </c:pt>
                <c:pt idx="82">
                  <c:v>-3.2600000000000003E-7</c:v>
                </c:pt>
                <c:pt idx="83">
                  <c:v>-3.0600000000000001E-7</c:v>
                </c:pt>
                <c:pt idx="84">
                  <c:v>-2.2800000000000003E-7</c:v>
                </c:pt>
                <c:pt idx="85">
                  <c:v>-2.2400000000000002E-7</c:v>
                </c:pt>
                <c:pt idx="86">
                  <c:v>-2.5000000000000004E-7</c:v>
                </c:pt>
                <c:pt idx="87">
                  <c:v>-2.96E-7</c:v>
                </c:pt>
                <c:pt idx="88">
                  <c:v>-3.46E-7</c:v>
                </c:pt>
                <c:pt idx="89">
                  <c:v>-2.9000000000000003E-7</c:v>
                </c:pt>
                <c:pt idx="90">
                  <c:v>-3.5999999999999999E-7</c:v>
                </c:pt>
                <c:pt idx="91">
                  <c:v>-3.8200000000000001E-7</c:v>
                </c:pt>
                <c:pt idx="92">
                  <c:v>-1.2200000000000001E-7</c:v>
                </c:pt>
                <c:pt idx="93">
                  <c:v>-2.8599999999999999E-7</c:v>
                </c:pt>
                <c:pt idx="94">
                  <c:v>-3.3799999999999998E-7</c:v>
                </c:pt>
                <c:pt idx="95">
                  <c:v>-3.5400000000000002E-7</c:v>
                </c:pt>
                <c:pt idx="96">
                  <c:v>-3.1599999999999997E-7</c:v>
                </c:pt>
                <c:pt idx="97">
                  <c:v>-3.96E-7</c:v>
                </c:pt>
                <c:pt idx="98">
                  <c:v>-1.98E-7</c:v>
                </c:pt>
                <c:pt idx="99">
                  <c:v>-2.8799999999999998E-7</c:v>
                </c:pt>
                <c:pt idx="100">
                  <c:v>-2.9799999999999999E-7</c:v>
                </c:pt>
                <c:pt idx="101">
                  <c:v>-2.3199999999999999E-7</c:v>
                </c:pt>
                <c:pt idx="102">
                  <c:v>-2.8200000000000001E-7</c:v>
                </c:pt>
                <c:pt idx="103">
                  <c:v>-3.1200000000000004E-7</c:v>
                </c:pt>
                <c:pt idx="104">
                  <c:v>-3.6199999999999999E-7</c:v>
                </c:pt>
                <c:pt idx="105">
                  <c:v>-2.7999999999999997E-7</c:v>
                </c:pt>
                <c:pt idx="106">
                  <c:v>-2.16E-7</c:v>
                </c:pt>
                <c:pt idx="107">
                  <c:v>-2.5199999999999998E-7</c:v>
                </c:pt>
                <c:pt idx="108">
                  <c:v>-1.5600000000000002E-7</c:v>
                </c:pt>
                <c:pt idx="109">
                  <c:v>-3.22E-7</c:v>
                </c:pt>
                <c:pt idx="110">
                  <c:v>-3.4000000000000003E-7</c:v>
                </c:pt>
                <c:pt idx="111">
                  <c:v>-2.2999999999999999E-7</c:v>
                </c:pt>
                <c:pt idx="112">
                  <c:v>-2.4400000000000001E-7</c:v>
                </c:pt>
                <c:pt idx="113">
                  <c:v>-3.3599999999999999E-7</c:v>
                </c:pt>
                <c:pt idx="114">
                  <c:v>-2.9999999999999999E-7</c:v>
                </c:pt>
                <c:pt idx="115">
                  <c:v>-2.3999999999999998E-7</c:v>
                </c:pt>
                <c:pt idx="116">
                  <c:v>-2.34E-7</c:v>
                </c:pt>
                <c:pt idx="117">
                  <c:v>-3.58E-7</c:v>
                </c:pt>
                <c:pt idx="118">
                  <c:v>-3.46E-7</c:v>
                </c:pt>
                <c:pt idx="119">
                  <c:v>-2.9999999999999999E-7</c:v>
                </c:pt>
                <c:pt idx="120">
                  <c:v>-1.18E-7</c:v>
                </c:pt>
                <c:pt idx="121">
                  <c:v>-2.9200000000000002E-7</c:v>
                </c:pt>
                <c:pt idx="122">
                  <c:v>-2.04E-7</c:v>
                </c:pt>
                <c:pt idx="123">
                  <c:v>-2.7000000000000001E-7</c:v>
                </c:pt>
                <c:pt idx="124">
                  <c:v>-3.8600000000000004E-7</c:v>
                </c:pt>
                <c:pt idx="125">
                  <c:v>-3.1200000000000004E-7</c:v>
                </c:pt>
                <c:pt idx="126">
                  <c:v>-2.7000000000000001E-7</c:v>
                </c:pt>
                <c:pt idx="127">
                  <c:v>-3.4400000000000001E-7</c:v>
                </c:pt>
                <c:pt idx="128">
                  <c:v>-2.7599999999999998E-7</c:v>
                </c:pt>
                <c:pt idx="129">
                  <c:v>-2.7000000000000001E-7</c:v>
                </c:pt>
                <c:pt idx="130">
                  <c:v>-2.16E-7</c:v>
                </c:pt>
                <c:pt idx="131">
                  <c:v>-4.2200000000000005E-7</c:v>
                </c:pt>
                <c:pt idx="132">
                  <c:v>-1.3799999999999999E-7</c:v>
                </c:pt>
                <c:pt idx="133">
                  <c:v>-3.3000000000000002E-7</c:v>
                </c:pt>
                <c:pt idx="134">
                  <c:v>-4.3000000000000001E-7</c:v>
                </c:pt>
                <c:pt idx="135">
                  <c:v>-2.9399999999999996E-7</c:v>
                </c:pt>
                <c:pt idx="136">
                  <c:v>-2.7399999999999999E-7</c:v>
                </c:pt>
                <c:pt idx="137">
                  <c:v>-2.4600000000000001E-7</c:v>
                </c:pt>
                <c:pt idx="138">
                  <c:v>-3.8800000000000003E-7</c:v>
                </c:pt>
                <c:pt idx="139">
                  <c:v>-2.6E-7</c:v>
                </c:pt>
                <c:pt idx="140">
                  <c:v>-3.3799999999999998E-7</c:v>
                </c:pt>
                <c:pt idx="141">
                  <c:v>-2.2599999999999999E-7</c:v>
                </c:pt>
                <c:pt idx="142">
                  <c:v>-2.7999999999999997E-7</c:v>
                </c:pt>
                <c:pt idx="143">
                  <c:v>-2.0800000000000001E-7</c:v>
                </c:pt>
                <c:pt idx="144">
                  <c:v>-1.9199999999999997E-7</c:v>
                </c:pt>
                <c:pt idx="145">
                  <c:v>-2.6800000000000002E-7</c:v>
                </c:pt>
                <c:pt idx="146">
                  <c:v>-2.0600000000000002E-7</c:v>
                </c:pt>
                <c:pt idx="147">
                  <c:v>-2.2599999999999999E-7</c:v>
                </c:pt>
                <c:pt idx="148">
                  <c:v>-2.5000000000000004E-7</c:v>
                </c:pt>
                <c:pt idx="149">
                  <c:v>-4.7800000000000002E-7</c:v>
                </c:pt>
                <c:pt idx="150">
                  <c:v>-2.72E-7</c:v>
                </c:pt>
                <c:pt idx="151">
                  <c:v>-2.84E-7</c:v>
                </c:pt>
                <c:pt idx="152">
                  <c:v>-2.1799999999999999E-7</c:v>
                </c:pt>
                <c:pt idx="153">
                  <c:v>-2.5399999999999997E-7</c:v>
                </c:pt>
                <c:pt idx="154">
                  <c:v>-3.4799999999999999E-7</c:v>
                </c:pt>
                <c:pt idx="155">
                  <c:v>-2.2400000000000002E-7</c:v>
                </c:pt>
                <c:pt idx="156">
                  <c:v>-2.04E-7</c:v>
                </c:pt>
                <c:pt idx="157">
                  <c:v>-2.9799999999999999E-7</c:v>
                </c:pt>
                <c:pt idx="158">
                  <c:v>-3.22E-7</c:v>
                </c:pt>
                <c:pt idx="159">
                  <c:v>-3.0800000000000001E-7</c:v>
                </c:pt>
                <c:pt idx="160">
                  <c:v>-2.6400000000000003E-7</c:v>
                </c:pt>
                <c:pt idx="161">
                  <c:v>-3.3599999999999999E-7</c:v>
                </c:pt>
                <c:pt idx="162">
                  <c:v>-2.9999999999999999E-7</c:v>
                </c:pt>
                <c:pt idx="163">
                  <c:v>-3.6399999999999998E-7</c:v>
                </c:pt>
                <c:pt idx="164">
                  <c:v>-3.6199999999999999E-7</c:v>
                </c:pt>
                <c:pt idx="165">
                  <c:v>-2.8599999999999999E-7</c:v>
                </c:pt>
                <c:pt idx="166">
                  <c:v>-2.0800000000000001E-7</c:v>
                </c:pt>
                <c:pt idx="167">
                  <c:v>-3.22E-7</c:v>
                </c:pt>
                <c:pt idx="168">
                  <c:v>-1.7000000000000001E-7</c:v>
                </c:pt>
                <c:pt idx="169">
                  <c:v>-2.4600000000000001E-7</c:v>
                </c:pt>
                <c:pt idx="170">
                  <c:v>-1.9999999999999999E-7</c:v>
                </c:pt>
                <c:pt idx="171">
                  <c:v>-1.66E-7</c:v>
                </c:pt>
                <c:pt idx="172">
                  <c:v>-2.1799999999999999E-7</c:v>
                </c:pt>
                <c:pt idx="173">
                  <c:v>-2.5800000000000001E-7</c:v>
                </c:pt>
                <c:pt idx="174">
                  <c:v>-2.5000000000000004E-7</c:v>
                </c:pt>
                <c:pt idx="175">
                  <c:v>-2.6599999999999997E-7</c:v>
                </c:pt>
                <c:pt idx="176">
                  <c:v>-2.1199999999999999E-7</c:v>
                </c:pt>
                <c:pt idx="177">
                  <c:v>-2.04E-7</c:v>
                </c:pt>
                <c:pt idx="178">
                  <c:v>-2.84E-7</c:v>
                </c:pt>
                <c:pt idx="179">
                  <c:v>-2.5600000000000002E-7</c:v>
                </c:pt>
                <c:pt idx="180">
                  <c:v>-3.4199999999999997E-7</c:v>
                </c:pt>
                <c:pt idx="181">
                  <c:v>-3.6399999999999998E-7</c:v>
                </c:pt>
                <c:pt idx="182">
                  <c:v>-3.22E-7</c:v>
                </c:pt>
                <c:pt idx="183">
                  <c:v>-1.9599999999999998E-7</c:v>
                </c:pt>
                <c:pt idx="184">
                  <c:v>-2.2999999999999999E-7</c:v>
                </c:pt>
                <c:pt idx="185">
                  <c:v>-2.0200000000000001E-7</c:v>
                </c:pt>
                <c:pt idx="186">
                  <c:v>-2.5800000000000001E-7</c:v>
                </c:pt>
                <c:pt idx="187">
                  <c:v>-2.72E-7</c:v>
                </c:pt>
                <c:pt idx="188">
                  <c:v>-3.4400000000000001E-7</c:v>
                </c:pt>
                <c:pt idx="189">
                  <c:v>-2.9200000000000002E-7</c:v>
                </c:pt>
                <c:pt idx="190">
                  <c:v>-2.9399999999999996E-7</c:v>
                </c:pt>
                <c:pt idx="191">
                  <c:v>-3.2600000000000003E-7</c:v>
                </c:pt>
                <c:pt idx="192">
                  <c:v>-2.7599999999999998E-7</c:v>
                </c:pt>
                <c:pt idx="193">
                  <c:v>-2.6199999999999999E-7</c:v>
                </c:pt>
                <c:pt idx="194">
                  <c:v>-3.4400000000000001E-7</c:v>
                </c:pt>
                <c:pt idx="195">
                  <c:v>-2.2999999999999999E-7</c:v>
                </c:pt>
                <c:pt idx="196">
                  <c:v>-2.6400000000000003E-7</c:v>
                </c:pt>
                <c:pt idx="197">
                  <c:v>-2.4400000000000001E-7</c:v>
                </c:pt>
                <c:pt idx="198">
                  <c:v>-3.1200000000000004E-7</c:v>
                </c:pt>
                <c:pt idx="199">
                  <c:v>-2.9200000000000002E-7</c:v>
                </c:pt>
                <c:pt idx="200">
                  <c:v>-1.4399999999999999E-7</c:v>
                </c:pt>
                <c:pt idx="201">
                  <c:v>-2.8799999999999998E-7</c:v>
                </c:pt>
                <c:pt idx="202">
                  <c:v>-4.1799999999999996E-7</c:v>
                </c:pt>
                <c:pt idx="203">
                  <c:v>-3.1200000000000004E-7</c:v>
                </c:pt>
                <c:pt idx="204">
                  <c:v>-2.2800000000000003E-7</c:v>
                </c:pt>
                <c:pt idx="205">
                  <c:v>-3.2000000000000001E-7</c:v>
                </c:pt>
                <c:pt idx="206">
                  <c:v>-3.1599999999999997E-7</c:v>
                </c:pt>
                <c:pt idx="207">
                  <c:v>-4.0600000000000001E-7</c:v>
                </c:pt>
                <c:pt idx="208">
                  <c:v>-3.4000000000000003E-7</c:v>
                </c:pt>
                <c:pt idx="209">
                  <c:v>-4.5600000000000006E-7</c:v>
                </c:pt>
                <c:pt idx="210">
                  <c:v>-3.9400000000000006E-7</c:v>
                </c:pt>
                <c:pt idx="211">
                  <c:v>-1.24E-7</c:v>
                </c:pt>
                <c:pt idx="212">
                  <c:v>-2.6199999999999999E-7</c:v>
                </c:pt>
                <c:pt idx="213">
                  <c:v>-2.9399999999999996E-7</c:v>
                </c:pt>
                <c:pt idx="214">
                  <c:v>-3.3599999999999999E-7</c:v>
                </c:pt>
                <c:pt idx="215">
                  <c:v>-2.7800000000000003E-7</c:v>
                </c:pt>
                <c:pt idx="216">
                  <c:v>-3.1599999999999997E-7</c:v>
                </c:pt>
                <c:pt idx="217">
                  <c:v>-1.6E-7</c:v>
                </c:pt>
                <c:pt idx="218">
                  <c:v>-2.4600000000000001E-7</c:v>
                </c:pt>
                <c:pt idx="219">
                  <c:v>-3.58E-7</c:v>
                </c:pt>
                <c:pt idx="220">
                  <c:v>-2.6599999999999997E-7</c:v>
                </c:pt>
                <c:pt idx="221">
                  <c:v>-3.0800000000000001E-7</c:v>
                </c:pt>
                <c:pt idx="222">
                  <c:v>-3.5999999999999999E-7</c:v>
                </c:pt>
                <c:pt idx="223">
                  <c:v>-2.9999999999999999E-7</c:v>
                </c:pt>
                <c:pt idx="224">
                  <c:v>-3.5599999999999996E-7</c:v>
                </c:pt>
                <c:pt idx="225">
                  <c:v>-2.7599999999999998E-7</c:v>
                </c:pt>
                <c:pt idx="226">
                  <c:v>-3.72E-7</c:v>
                </c:pt>
                <c:pt idx="227">
                  <c:v>-1.66E-7</c:v>
                </c:pt>
                <c:pt idx="228">
                  <c:v>-2.7599999999999998E-7</c:v>
                </c:pt>
                <c:pt idx="229">
                  <c:v>-2.6199999999999999E-7</c:v>
                </c:pt>
                <c:pt idx="230">
                  <c:v>-2.9799999999999999E-7</c:v>
                </c:pt>
                <c:pt idx="231">
                  <c:v>-3.34E-7</c:v>
                </c:pt>
                <c:pt idx="232">
                  <c:v>-3.2600000000000003E-7</c:v>
                </c:pt>
                <c:pt idx="233">
                  <c:v>-2.36E-7</c:v>
                </c:pt>
                <c:pt idx="234">
                  <c:v>-1.98E-7</c:v>
                </c:pt>
                <c:pt idx="235">
                  <c:v>-3.2600000000000003E-7</c:v>
                </c:pt>
                <c:pt idx="236">
                  <c:v>-3.6199999999999999E-7</c:v>
                </c:pt>
                <c:pt idx="237">
                  <c:v>-2.8200000000000001E-7</c:v>
                </c:pt>
                <c:pt idx="238">
                  <c:v>-3.2600000000000003E-7</c:v>
                </c:pt>
                <c:pt idx="239">
                  <c:v>-2.36E-7</c:v>
                </c:pt>
                <c:pt idx="240">
                  <c:v>-1.8799999999999999E-7</c:v>
                </c:pt>
                <c:pt idx="241">
                  <c:v>-3.2799999999999997E-7</c:v>
                </c:pt>
                <c:pt idx="242">
                  <c:v>-3.0800000000000001E-7</c:v>
                </c:pt>
                <c:pt idx="243">
                  <c:v>-2.0800000000000001E-7</c:v>
                </c:pt>
                <c:pt idx="244">
                  <c:v>-2.1799999999999999E-7</c:v>
                </c:pt>
                <c:pt idx="245">
                  <c:v>-3.2600000000000003E-7</c:v>
                </c:pt>
                <c:pt idx="246">
                  <c:v>-3.3200000000000001E-7</c:v>
                </c:pt>
                <c:pt idx="247">
                  <c:v>-2.48E-7</c:v>
                </c:pt>
                <c:pt idx="248">
                  <c:v>-3.9400000000000006E-7</c:v>
                </c:pt>
                <c:pt idx="249">
                  <c:v>-4.1200000000000004E-7</c:v>
                </c:pt>
                <c:pt idx="250">
                  <c:v>-3.0400000000000002E-7</c:v>
                </c:pt>
                <c:pt idx="251">
                  <c:v>-3.0400000000000002E-7</c:v>
                </c:pt>
                <c:pt idx="252">
                  <c:v>-3.7E-7</c:v>
                </c:pt>
                <c:pt idx="253">
                  <c:v>-2.96E-7</c:v>
                </c:pt>
                <c:pt idx="254">
                  <c:v>-2.0800000000000001E-7</c:v>
                </c:pt>
                <c:pt idx="255">
                  <c:v>-3.3599999999999999E-7</c:v>
                </c:pt>
                <c:pt idx="256">
                  <c:v>-2.6599999999999997E-7</c:v>
                </c:pt>
                <c:pt idx="257">
                  <c:v>-2.9399999999999996E-7</c:v>
                </c:pt>
                <c:pt idx="258">
                  <c:v>-3.8800000000000003E-7</c:v>
                </c:pt>
                <c:pt idx="259">
                  <c:v>-3.0199999999999998E-7</c:v>
                </c:pt>
                <c:pt idx="260">
                  <c:v>-3.1599999999999997E-7</c:v>
                </c:pt>
                <c:pt idx="261">
                  <c:v>-2.8599999999999999E-7</c:v>
                </c:pt>
                <c:pt idx="262">
                  <c:v>-3.6600000000000002E-7</c:v>
                </c:pt>
                <c:pt idx="263">
                  <c:v>-3.2799999999999997E-7</c:v>
                </c:pt>
                <c:pt idx="264">
                  <c:v>-2.7999999999999997E-7</c:v>
                </c:pt>
                <c:pt idx="265">
                  <c:v>-2.5600000000000002E-7</c:v>
                </c:pt>
                <c:pt idx="266">
                  <c:v>-3.2600000000000003E-7</c:v>
                </c:pt>
                <c:pt idx="267">
                  <c:v>-2.7999999999999997E-7</c:v>
                </c:pt>
                <c:pt idx="268">
                  <c:v>-2.1199999999999999E-7</c:v>
                </c:pt>
                <c:pt idx="269">
                  <c:v>-2.8599999999999999E-7</c:v>
                </c:pt>
                <c:pt idx="270">
                  <c:v>-2.9000000000000003E-7</c:v>
                </c:pt>
                <c:pt idx="271">
                  <c:v>-2.5800000000000001E-7</c:v>
                </c:pt>
                <c:pt idx="272">
                  <c:v>-3.34E-7</c:v>
                </c:pt>
                <c:pt idx="273">
                  <c:v>-2.6199999999999999E-7</c:v>
                </c:pt>
                <c:pt idx="274">
                  <c:v>-2.6400000000000003E-7</c:v>
                </c:pt>
                <c:pt idx="275">
                  <c:v>-2.7800000000000003E-7</c:v>
                </c:pt>
                <c:pt idx="276">
                  <c:v>-2.3999999999999998E-7</c:v>
                </c:pt>
                <c:pt idx="277">
                  <c:v>-1.7799999999999998E-7</c:v>
                </c:pt>
                <c:pt idx="278">
                  <c:v>-4.1600000000000002E-7</c:v>
                </c:pt>
                <c:pt idx="279">
                  <c:v>-1.3799999999999999E-7</c:v>
                </c:pt>
                <c:pt idx="280">
                  <c:v>-2.9399999999999996E-7</c:v>
                </c:pt>
                <c:pt idx="281">
                  <c:v>-3.3000000000000002E-7</c:v>
                </c:pt>
                <c:pt idx="282">
                  <c:v>-2.96E-7</c:v>
                </c:pt>
                <c:pt idx="283">
                  <c:v>-3.46E-7</c:v>
                </c:pt>
                <c:pt idx="284">
                  <c:v>-2.7800000000000003E-7</c:v>
                </c:pt>
                <c:pt idx="285">
                  <c:v>-3.22E-7</c:v>
                </c:pt>
                <c:pt idx="286">
                  <c:v>-2.7599999999999998E-7</c:v>
                </c:pt>
                <c:pt idx="287">
                  <c:v>-3.2600000000000003E-7</c:v>
                </c:pt>
                <c:pt idx="288">
                  <c:v>-3.3000000000000002E-7</c:v>
                </c:pt>
                <c:pt idx="289">
                  <c:v>-2.2000000000000001E-7</c:v>
                </c:pt>
                <c:pt idx="290">
                  <c:v>-2.4600000000000001E-7</c:v>
                </c:pt>
                <c:pt idx="291">
                  <c:v>-2.34E-7</c:v>
                </c:pt>
                <c:pt idx="292">
                  <c:v>-3.34E-7</c:v>
                </c:pt>
                <c:pt idx="293">
                  <c:v>-1.72E-7</c:v>
                </c:pt>
                <c:pt idx="294">
                  <c:v>-4.1200000000000004E-7</c:v>
                </c:pt>
                <c:pt idx="295">
                  <c:v>-2.1399999999999998E-7</c:v>
                </c:pt>
                <c:pt idx="296">
                  <c:v>-2.0800000000000001E-7</c:v>
                </c:pt>
                <c:pt idx="297">
                  <c:v>-2.7000000000000001E-7</c:v>
                </c:pt>
                <c:pt idx="298">
                  <c:v>-3.46E-7</c:v>
                </c:pt>
                <c:pt idx="299">
                  <c:v>-2.0999999999999997E-7</c:v>
                </c:pt>
                <c:pt idx="300">
                  <c:v>-2.9399999999999996E-7</c:v>
                </c:pt>
                <c:pt idx="301">
                  <c:v>-3.58E-7</c:v>
                </c:pt>
                <c:pt idx="302">
                  <c:v>-2.7399999999999999E-7</c:v>
                </c:pt>
                <c:pt idx="303">
                  <c:v>-3.3000000000000002E-7</c:v>
                </c:pt>
                <c:pt idx="304">
                  <c:v>-2.3999999999999998E-7</c:v>
                </c:pt>
                <c:pt idx="305">
                  <c:v>-2.8599999999999999E-7</c:v>
                </c:pt>
                <c:pt idx="306">
                  <c:v>-2.16E-7</c:v>
                </c:pt>
                <c:pt idx="307">
                  <c:v>-2.8799999999999998E-7</c:v>
                </c:pt>
                <c:pt idx="308">
                  <c:v>-2.5600000000000002E-7</c:v>
                </c:pt>
                <c:pt idx="309">
                  <c:v>-3.0199999999999998E-7</c:v>
                </c:pt>
                <c:pt idx="310">
                  <c:v>-2.8200000000000001E-7</c:v>
                </c:pt>
                <c:pt idx="311">
                  <c:v>-2.5800000000000001E-7</c:v>
                </c:pt>
                <c:pt idx="312">
                  <c:v>-2.1799999999999999E-7</c:v>
                </c:pt>
                <c:pt idx="313">
                  <c:v>-2.7399999999999999E-7</c:v>
                </c:pt>
                <c:pt idx="314">
                  <c:v>-3.4400000000000001E-7</c:v>
                </c:pt>
                <c:pt idx="315">
                  <c:v>-3.0600000000000001E-7</c:v>
                </c:pt>
                <c:pt idx="316">
                  <c:v>-3.1200000000000004E-7</c:v>
                </c:pt>
                <c:pt idx="317">
                  <c:v>-3.3000000000000002E-7</c:v>
                </c:pt>
                <c:pt idx="318">
                  <c:v>-3.6800000000000001E-7</c:v>
                </c:pt>
                <c:pt idx="319">
                  <c:v>-3.8800000000000003E-7</c:v>
                </c:pt>
                <c:pt idx="320">
                  <c:v>-2.6199999999999999E-7</c:v>
                </c:pt>
                <c:pt idx="321">
                  <c:v>-1.98E-7</c:v>
                </c:pt>
                <c:pt idx="322">
                  <c:v>-3.3200000000000001E-7</c:v>
                </c:pt>
                <c:pt idx="323">
                  <c:v>-3.8600000000000004E-7</c:v>
                </c:pt>
                <c:pt idx="324">
                  <c:v>-2.6400000000000003E-7</c:v>
                </c:pt>
                <c:pt idx="325">
                  <c:v>-3.1800000000000002E-7</c:v>
                </c:pt>
                <c:pt idx="326">
                  <c:v>-3.34E-7</c:v>
                </c:pt>
                <c:pt idx="327">
                  <c:v>-2.5199999999999998E-7</c:v>
                </c:pt>
                <c:pt idx="328">
                  <c:v>-2.6599999999999997E-7</c:v>
                </c:pt>
                <c:pt idx="329">
                  <c:v>-2.2999999999999999E-7</c:v>
                </c:pt>
                <c:pt idx="330">
                  <c:v>-3.5200000000000003E-7</c:v>
                </c:pt>
                <c:pt idx="331">
                  <c:v>-3.1800000000000002E-7</c:v>
                </c:pt>
                <c:pt idx="332">
                  <c:v>-3.6399999999999998E-7</c:v>
                </c:pt>
                <c:pt idx="333">
                  <c:v>-2.6800000000000002E-7</c:v>
                </c:pt>
                <c:pt idx="334">
                  <c:v>-3.7400000000000004E-7</c:v>
                </c:pt>
                <c:pt idx="335">
                  <c:v>-3.0400000000000002E-7</c:v>
                </c:pt>
                <c:pt idx="336">
                  <c:v>-2.6199999999999999E-7</c:v>
                </c:pt>
                <c:pt idx="337">
                  <c:v>-2.9000000000000003E-7</c:v>
                </c:pt>
                <c:pt idx="338">
                  <c:v>-3.22E-7</c:v>
                </c:pt>
                <c:pt idx="339">
                  <c:v>-2.3199999999999999E-7</c:v>
                </c:pt>
                <c:pt idx="340">
                  <c:v>-2.9000000000000003E-7</c:v>
                </c:pt>
                <c:pt idx="341">
                  <c:v>-3.4199999999999997E-7</c:v>
                </c:pt>
                <c:pt idx="342">
                  <c:v>-2.7800000000000003E-7</c:v>
                </c:pt>
                <c:pt idx="343">
                  <c:v>-2.7399999999999999E-7</c:v>
                </c:pt>
                <c:pt idx="344">
                  <c:v>-2.5800000000000001E-7</c:v>
                </c:pt>
                <c:pt idx="345">
                  <c:v>-2.5600000000000002E-7</c:v>
                </c:pt>
                <c:pt idx="346">
                  <c:v>-1.5600000000000002E-7</c:v>
                </c:pt>
                <c:pt idx="347">
                  <c:v>-2.9200000000000002E-7</c:v>
                </c:pt>
                <c:pt idx="348">
                  <c:v>-3.8000000000000001E-7</c:v>
                </c:pt>
                <c:pt idx="349">
                  <c:v>-3.3599999999999999E-7</c:v>
                </c:pt>
                <c:pt idx="350">
                  <c:v>-2.22E-7</c:v>
                </c:pt>
                <c:pt idx="351">
                  <c:v>-2.48E-7</c:v>
                </c:pt>
                <c:pt idx="352">
                  <c:v>-3.9799999999999999E-7</c:v>
                </c:pt>
                <c:pt idx="353">
                  <c:v>-4.1400000000000003E-7</c:v>
                </c:pt>
                <c:pt idx="354">
                  <c:v>-3.9799999999999999E-7</c:v>
                </c:pt>
                <c:pt idx="355">
                  <c:v>-2.36E-7</c:v>
                </c:pt>
                <c:pt idx="356">
                  <c:v>-3.4999999999999998E-7</c:v>
                </c:pt>
                <c:pt idx="357">
                  <c:v>-4.5399999999999996E-7</c:v>
                </c:pt>
                <c:pt idx="358">
                  <c:v>-1.6E-7</c:v>
                </c:pt>
                <c:pt idx="359">
                  <c:v>-3.2399999999999999E-7</c:v>
                </c:pt>
                <c:pt idx="360">
                  <c:v>-3.3000000000000002E-7</c:v>
                </c:pt>
                <c:pt idx="361">
                  <c:v>-2.5600000000000002E-7</c:v>
                </c:pt>
                <c:pt idx="362">
                  <c:v>-2.7599999999999998E-7</c:v>
                </c:pt>
                <c:pt idx="363">
                  <c:v>-2.5399999999999997E-7</c:v>
                </c:pt>
                <c:pt idx="364">
                  <c:v>-2.1399999999999998E-7</c:v>
                </c:pt>
                <c:pt idx="365">
                  <c:v>-2.7000000000000001E-7</c:v>
                </c:pt>
                <c:pt idx="366">
                  <c:v>-2.7000000000000001E-7</c:v>
                </c:pt>
                <c:pt idx="367">
                  <c:v>-3.2399999999999999E-7</c:v>
                </c:pt>
                <c:pt idx="368">
                  <c:v>-3.2799999999999997E-7</c:v>
                </c:pt>
                <c:pt idx="369">
                  <c:v>-2.72E-7</c:v>
                </c:pt>
                <c:pt idx="370">
                  <c:v>-3.9199999999999996E-7</c:v>
                </c:pt>
                <c:pt idx="371">
                  <c:v>-3.58E-7</c:v>
                </c:pt>
                <c:pt idx="372">
                  <c:v>-2.5399999999999997E-7</c:v>
                </c:pt>
                <c:pt idx="373">
                  <c:v>-3.3799999999999998E-7</c:v>
                </c:pt>
                <c:pt idx="374">
                  <c:v>-2.9000000000000003E-7</c:v>
                </c:pt>
                <c:pt idx="375">
                  <c:v>-4.3000000000000001E-7</c:v>
                </c:pt>
                <c:pt idx="376">
                  <c:v>-3.1800000000000002E-7</c:v>
                </c:pt>
                <c:pt idx="377">
                  <c:v>-2.8799999999999998E-7</c:v>
                </c:pt>
                <c:pt idx="378">
                  <c:v>-2.72E-7</c:v>
                </c:pt>
                <c:pt idx="379">
                  <c:v>-3.2799999999999997E-7</c:v>
                </c:pt>
                <c:pt idx="380">
                  <c:v>-3.0600000000000001E-7</c:v>
                </c:pt>
                <c:pt idx="381">
                  <c:v>-2.9000000000000003E-7</c:v>
                </c:pt>
                <c:pt idx="382">
                  <c:v>-2.16E-7</c:v>
                </c:pt>
                <c:pt idx="383">
                  <c:v>-3.2000000000000001E-7</c:v>
                </c:pt>
                <c:pt idx="384">
                  <c:v>-2.2599999999999999E-7</c:v>
                </c:pt>
                <c:pt idx="385">
                  <c:v>-2.5399999999999997E-7</c:v>
                </c:pt>
                <c:pt idx="386">
                  <c:v>-2.4200000000000002E-7</c:v>
                </c:pt>
                <c:pt idx="387">
                  <c:v>-1.48E-7</c:v>
                </c:pt>
                <c:pt idx="388">
                  <c:v>-2.5000000000000004E-7</c:v>
                </c:pt>
                <c:pt idx="389">
                  <c:v>-3.0600000000000001E-7</c:v>
                </c:pt>
                <c:pt idx="390">
                  <c:v>-2.9799999999999999E-7</c:v>
                </c:pt>
                <c:pt idx="391">
                  <c:v>-3.0600000000000001E-7</c:v>
                </c:pt>
                <c:pt idx="392">
                  <c:v>-2.16E-7</c:v>
                </c:pt>
                <c:pt idx="393">
                  <c:v>-3.6399999999999998E-7</c:v>
                </c:pt>
                <c:pt idx="394">
                  <c:v>-2.0600000000000002E-7</c:v>
                </c:pt>
                <c:pt idx="395">
                  <c:v>-3.1399999999999998E-7</c:v>
                </c:pt>
                <c:pt idx="396">
                  <c:v>-2.1799999999999999E-7</c:v>
                </c:pt>
                <c:pt idx="397">
                  <c:v>-3.4000000000000003E-7</c:v>
                </c:pt>
                <c:pt idx="398">
                  <c:v>-1.8E-7</c:v>
                </c:pt>
                <c:pt idx="399">
                  <c:v>-3.5200000000000003E-7</c:v>
                </c:pt>
                <c:pt idx="400">
                  <c:v>-3.9799999999999999E-7</c:v>
                </c:pt>
                <c:pt idx="401">
                  <c:v>-2.96E-7</c:v>
                </c:pt>
                <c:pt idx="402">
                  <c:v>-2.9399999999999996E-7</c:v>
                </c:pt>
                <c:pt idx="403">
                  <c:v>-3.0400000000000002E-7</c:v>
                </c:pt>
                <c:pt idx="404">
                  <c:v>-2.3199999999999999E-7</c:v>
                </c:pt>
                <c:pt idx="405">
                  <c:v>-3.6600000000000002E-7</c:v>
                </c:pt>
                <c:pt idx="406">
                  <c:v>-3.5200000000000003E-7</c:v>
                </c:pt>
                <c:pt idx="407">
                  <c:v>-2.5600000000000002E-7</c:v>
                </c:pt>
                <c:pt idx="408">
                  <c:v>-2.34E-7</c:v>
                </c:pt>
                <c:pt idx="409">
                  <c:v>-3.3799999999999998E-7</c:v>
                </c:pt>
                <c:pt idx="410">
                  <c:v>-3.22E-7</c:v>
                </c:pt>
                <c:pt idx="411">
                  <c:v>-3.8600000000000004E-7</c:v>
                </c:pt>
                <c:pt idx="412">
                  <c:v>-2.7800000000000003E-7</c:v>
                </c:pt>
                <c:pt idx="413">
                  <c:v>-3.3000000000000002E-7</c:v>
                </c:pt>
                <c:pt idx="414">
                  <c:v>-1.5600000000000002E-7</c:v>
                </c:pt>
                <c:pt idx="415">
                  <c:v>-2.6599999999999997E-7</c:v>
                </c:pt>
                <c:pt idx="416">
                  <c:v>-2.5399999999999997E-7</c:v>
                </c:pt>
                <c:pt idx="417">
                  <c:v>-3.1200000000000004E-7</c:v>
                </c:pt>
                <c:pt idx="418">
                  <c:v>-3.2799999999999997E-7</c:v>
                </c:pt>
                <c:pt idx="419">
                  <c:v>-2.9000000000000003E-7</c:v>
                </c:pt>
                <c:pt idx="420">
                  <c:v>-2.2400000000000002E-7</c:v>
                </c:pt>
                <c:pt idx="421">
                  <c:v>-2.3199999999999999E-7</c:v>
                </c:pt>
                <c:pt idx="422">
                  <c:v>-2.5199999999999998E-7</c:v>
                </c:pt>
                <c:pt idx="423">
                  <c:v>-2.9399999999999996E-7</c:v>
                </c:pt>
                <c:pt idx="424">
                  <c:v>-2.6800000000000002E-7</c:v>
                </c:pt>
                <c:pt idx="425">
                  <c:v>-1.7600000000000001E-7</c:v>
                </c:pt>
                <c:pt idx="426">
                  <c:v>-2.4200000000000002E-7</c:v>
                </c:pt>
                <c:pt idx="427">
                  <c:v>-1.9400000000000002E-7</c:v>
                </c:pt>
                <c:pt idx="428">
                  <c:v>-2.9000000000000003E-7</c:v>
                </c:pt>
                <c:pt idx="429">
                  <c:v>-2.0200000000000001E-7</c:v>
                </c:pt>
                <c:pt idx="430">
                  <c:v>-3.4400000000000001E-7</c:v>
                </c:pt>
                <c:pt idx="431">
                  <c:v>-2.7999999999999997E-7</c:v>
                </c:pt>
                <c:pt idx="432">
                  <c:v>-3.6399999999999998E-7</c:v>
                </c:pt>
                <c:pt idx="433">
                  <c:v>-3.46E-7</c:v>
                </c:pt>
                <c:pt idx="434">
                  <c:v>-1.5600000000000002E-7</c:v>
                </c:pt>
                <c:pt idx="435">
                  <c:v>-2.7000000000000001E-7</c:v>
                </c:pt>
                <c:pt idx="436">
                  <c:v>-2.6400000000000003E-7</c:v>
                </c:pt>
                <c:pt idx="437">
                  <c:v>-2.5800000000000001E-7</c:v>
                </c:pt>
                <c:pt idx="438">
                  <c:v>-3.7400000000000004E-7</c:v>
                </c:pt>
                <c:pt idx="439">
                  <c:v>-2.6800000000000002E-7</c:v>
                </c:pt>
                <c:pt idx="440">
                  <c:v>-3.2399999999999999E-7</c:v>
                </c:pt>
                <c:pt idx="441">
                  <c:v>-3.8000000000000001E-7</c:v>
                </c:pt>
                <c:pt idx="442">
                  <c:v>-1.54E-7</c:v>
                </c:pt>
                <c:pt idx="443">
                  <c:v>-2.22E-7</c:v>
                </c:pt>
                <c:pt idx="444">
                  <c:v>-2.4200000000000002E-7</c:v>
                </c:pt>
                <c:pt idx="445">
                  <c:v>-3.2600000000000003E-7</c:v>
                </c:pt>
                <c:pt idx="446">
                  <c:v>-3.8000000000000001E-7</c:v>
                </c:pt>
                <c:pt idx="447">
                  <c:v>-2.1199999999999999E-7</c:v>
                </c:pt>
                <c:pt idx="448">
                  <c:v>-2.96E-7</c:v>
                </c:pt>
                <c:pt idx="449">
                  <c:v>-3.6399999999999998E-7</c:v>
                </c:pt>
                <c:pt idx="450">
                  <c:v>-2.7399999999999999E-7</c:v>
                </c:pt>
                <c:pt idx="451">
                  <c:v>-3.2399999999999999E-7</c:v>
                </c:pt>
                <c:pt idx="452">
                  <c:v>-3.1800000000000002E-7</c:v>
                </c:pt>
                <c:pt idx="453">
                  <c:v>-4.1799999999999996E-7</c:v>
                </c:pt>
                <c:pt idx="454">
                  <c:v>-2.34E-7</c:v>
                </c:pt>
                <c:pt idx="455">
                  <c:v>-3.2600000000000003E-7</c:v>
                </c:pt>
                <c:pt idx="456">
                  <c:v>-2.5800000000000001E-7</c:v>
                </c:pt>
                <c:pt idx="457">
                  <c:v>-2.48E-7</c:v>
                </c:pt>
                <c:pt idx="458">
                  <c:v>-3.1800000000000002E-7</c:v>
                </c:pt>
                <c:pt idx="459">
                  <c:v>-2.9399999999999996E-7</c:v>
                </c:pt>
                <c:pt idx="460">
                  <c:v>-1.6399999999999999E-7</c:v>
                </c:pt>
                <c:pt idx="461">
                  <c:v>-2.4200000000000002E-7</c:v>
                </c:pt>
                <c:pt idx="462">
                  <c:v>-2.5800000000000001E-7</c:v>
                </c:pt>
                <c:pt idx="463">
                  <c:v>-2.2000000000000001E-7</c:v>
                </c:pt>
                <c:pt idx="464">
                  <c:v>-3.8800000000000003E-7</c:v>
                </c:pt>
                <c:pt idx="465">
                  <c:v>-3.1599999999999997E-7</c:v>
                </c:pt>
                <c:pt idx="466">
                  <c:v>-2.4600000000000001E-7</c:v>
                </c:pt>
                <c:pt idx="467">
                  <c:v>-2.2599999999999999E-7</c:v>
                </c:pt>
                <c:pt idx="468">
                  <c:v>-2.7000000000000001E-7</c:v>
                </c:pt>
                <c:pt idx="469">
                  <c:v>-3.8999999999999997E-7</c:v>
                </c:pt>
                <c:pt idx="470">
                  <c:v>-1.8799999999999999E-7</c:v>
                </c:pt>
                <c:pt idx="471">
                  <c:v>-3.0400000000000002E-7</c:v>
                </c:pt>
                <c:pt idx="472">
                  <c:v>-1.9400000000000002E-7</c:v>
                </c:pt>
                <c:pt idx="473">
                  <c:v>-2.34E-7</c:v>
                </c:pt>
                <c:pt idx="474">
                  <c:v>-3.1E-7</c:v>
                </c:pt>
                <c:pt idx="475">
                  <c:v>-2.9000000000000003E-7</c:v>
                </c:pt>
                <c:pt idx="476">
                  <c:v>-2.5000000000000004E-7</c:v>
                </c:pt>
                <c:pt idx="477">
                  <c:v>-2.84E-7</c:v>
                </c:pt>
                <c:pt idx="478">
                  <c:v>-2.7800000000000003E-7</c:v>
                </c:pt>
                <c:pt idx="479">
                  <c:v>-2.5800000000000001E-7</c:v>
                </c:pt>
                <c:pt idx="480">
                  <c:v>-4.0999999999999999E-7</c:v>
                </c:pt>
                <c:pt idx="481">
                  <c:v>-2.5800000000000001E-7</c:v>
                </c:pt>
                <c:pt idx="482">
                  <c:v>-3.9400000000000006E-7</c:v>
                </c:pt>
                <c:pt idx="483">
                  <c:v>-3.2000000000000001E-7</c:v>
                </c:pt>
                <c:pt idx="484">
                  <c:v>-3.6399999999999998E-7</c:v>
                </c:pt>
                <c:pt idx="485">
                  <c:v>-3.0400000000000002E-7</c:v>
                </c:pt>
                <c:pt idx="486">
                  <c:v>-2.2999999999999999E-7</c:v>
                </c:pt>
                <c:pt idx="487">
                  <c:v>-2.3199999999999999E-7</c:v>
                </c:pt>
                <c:pt idx="488">
                  <c:v>-2.34E-7</c:v>
                </c:pt>
                <c:pt idx="489">
                  <c:v>-3.4799999999999999E-7</c:v>
                </c:pt>
                <c:pt idx="490">
                  <c:v>-1.7600000000000001E-7</c:v>
                </c:pt>
                <c:pt idx="491">
                  <c:v>-2.5800000000000001E-7</c:v>
                </c:pt>
                <c:pt idx="492">
                  <c:v>-2.5600000000000002E-7</c:v>
                </c:pt>
                <c:pt idx="493">
                  <c:v>-2.5199999999999998E-7</c:v>
                </c:pt>
                <c:pt idx="494">
                  <c:v>-3.4799999999999999E-7</c:v>
                </c:pt>
                <c:pt idx="495">
                  <c:v>-2.22E-7</c:v>
                </c:pt>
                <c:pt idx="496">
                  <c:v>-2.5800000000000001E-7</c:v>
                </c:pt>
                <c:pt idx="497">
                  <c:v>-3.1800000000000002E-7</c:v>
                </c:pt>
                <c:pt idx="498">
                  <c:v>-3.1800000000000002E-7</c:v>
                </c:pt>
                <c:pt idx="499">
                  <c:v>-1.98E-7</c:v>
                </c:pt>
                <c:pt idx="500">
                  <c:v>-1.9400000000000002E-7</c:v>
                </c:pt>
                <c:pt idx="501">
                  <c:v>-2.1399999999999998E-7</c:v>
                </c:pt>
                <c:pt idx="502">
                  <c:v>-3.72E-7</c:v>
                </c:pt>
                <c:pt idx="503">
                  <c:v>-4.3000000000000001E-7</c:v>
                </c:pt>
                <c:pt idx="504">
                  <c:v>-2.5199999999999998E-7</c:v>
                </c:pt>
                <c:pt idx="505">
                  <c:v>-3.3799999999999998E-7</c:v>
                </c:pt>
                <c:pt idx="506">
                  <c:v>-2.9200000000000002E-7</c:v>
                </c:pt>
                <c:pt idx="507">
                  <c:v>-2.7000000000000001E-7</c:v>
                </c:pt>
                <c:pt idx="508">
                  <c:v>-2.22E-7</c:v>
                </c:pt>
                <c:pt idx="509">
                  <c:v>-3.1800000000000002E-7</c:v>
                </c:pt>
                <c:pt idx="510">
                  <c:v>-3.3000000000000002E-7</c:v>
                </c:pt>
                <c:pt idx="511">
                  <c:v>-3.3799999999999998E-7</c:v>
                </c:pt>
                <c:pt idx="512">
                  <c:v>-3.4999999999999998E-7</c:v>
                </c:pt>
                <c:pt idx="513">
                  <c:v>-2.9799999999999999E-7</c:v>
                </c:pt>
                <c:pt idx="514">
                  <c:v>-2.2599999999999999E-7</c:v>
                </c:pt>
                <c:pt idx="515">
                  <c:v>-1.8199999999999999E-7</c:v>
                </c:pt>
                <c:pt idx="516">
                  <c:v>-1.48E-7</c:v>
                </c:pt>
                <c:pt idx="517">
                  <c:v>-3.4400000000000001E-7</c:v>
                </c:pt>
                <c:pt idx="518">
                  <c:v>-2.9000000000000003E-7</c:v>
                </c:pt>
                <c:pt idx="519">
                  <c:v>-3.2399999999999999E-7</c:v>
                </c:pt>
                <c:pt idx="520">
                  <c:v>-3.9799999999999999E-7</c:v>
                </c:pt>
                <c:pt idx="521">
                  <c:v>-4.08E-7</c:v>
                </c:pt>
                <c:pt idx="522">
                  <c:v>-2.6199999999999999E-7</c:v>
                </c:pt>
                <c:pt idx="523">
                  <c:v>-3.6800000000000001E-7</c:v>
                </c:pt>
                <c:pt idx="524">
                  <c:v>-4.5000000000000003E-7</c:v>
                </c:pt>
                <c:pt idx="525">
                  <c:v>-1.54E-7</c:v>
                </c:pt>
                <c:pt idx="526">
                  <c:v>-2.7599999999999998E-7</c:v>
                </c:pt>
                <c:pt idx="527">
                  <c:v>-2.7599999999999998E-7</c:v>
                </c:pt>
                <c:pt idx="528">
                  <c:v>-3.3599999999999999E-7</c:v>
                </c:pt>
                <c:pt idx="529">
                  <c:v>-2.7999999999999997E-7</c:v>
                </c:pt>
                <c:pt idx="530">
                  <c:v>-2.9799999999999999E-7</c:v>
                </c:pt>
                <c:pt idx="531">
                  <c:v>-3.3599999999999999E-7</c:v>
                </c:pt>
                <c:pt idx="532">
                  <c:v>-2.5199999999999998E-7</c:v>
                </c:pt>
                <c:pt idx="533">
                  <c:v>-2.9799999999999999E-7</c:v>
                </c:pt>
                <c:pt idx="534">
                  <c:v>-2.7000000000000001E-7</c:v>
                </c:pt>
                <c:pt idx="535">
                  <c:v>-3.1399999999999998E-7</c:v>
                </c:pt>
                <c:pt idx="536">
                  <c:v>-2.9000000000000003E-7</c:v>
                </c:pt>
                <c:pt idx="537">
                  <c:v>-4.4400000000000001E-7</c:v>
                </c:pt>
                <c:pt idx="538">
                  <c:v>-4.1999999999999995E-7</c:v>
                </c:pt>
                <c:pt idx="539">
                  <c:v>-3.22E-7</c:v>
                </c:pt>
                <c:pt idx="540">
                  <c:v>-3.5400000000000002E-7</c:v>
                </c:pt>
                <c:pt idx="541">
                  <c:v>-2.5600000000000002E-7</c:v>
                </c:pt>
                <c:pt idx="542">
                  <c:v>-2.72E-7</c:v>
                </c:pt>
                <c:pt idx="543">
                  <c:v>-3.4400000000000001E-7</c:v>
                </c:pt>
                <c:pt idx="544">
                  <c:v>-3.2399999999999999E-7</c:v>
                </c:pt>
                <c:pt idx="545">
                  <c:v>-2.2599999999999999E-7</c:v>
                </c:pt>
                <c:pt idx="546">
                  <c:v>-2.6E-7</c:v>
                </c:pt>
                <c:pt idx="547">
                  <c:v>-3.1599999999999997E-7</c:v>
                </c:pt>
                <c:pt idx="548">
                  <c:v>-2.72E-7</c:v>
                </c:pt>
                <c:pt idx="549">
                  <c:v>-4.3800000000000003E-7</c:v>
                </c:pt>
                <c:pt idx="550">
                  <c:v>-2.3199999999999999E-7</c:v>
                </c:pt>
                <c:pt idx="551">
                  <c:v>-2.3199999999999999E-7</c:v>
                </c:pt>
                <c:pt idx="552">
                  <c:v>-3.1399999999999998E-7</c:v>
                </c:pt>
                <c:pt idx="553">
                  <c:v>-1.9599999999999998E-7</c:v>
                </c:pt>
                <c:pt idx="554">
                  <c:v>-2.4400000000000001E-7</c:v>
                </c:pt>
                <c:pt idx="555">
                  <c:v>-4.0199999999999997E-7</c:v>
                </c:pt>
                <c:pt idx="556">
                  <c:v>-4.1600000000000002E-7</c:v>
                </c:pt>
                <c:pt idx="557">
                  <c:v>-3.1399999999999998E-7</c:v>
                </c:pt>
                <c:pt idx="558">
                  <c:v>-3.1599999999999997E-7</c:v>
                </c:pt>
                <c:pt idx="559">
                  <c:v>-3.4799999999999999E-7</c:v>
                </c:pt>
                <c:pt idx="560">
                  <c:v>3.96E-7</c:v>
                </c:pt>
                <c:pt idx="561">
                  <c:v>2.4219999999999999E-6</c:v>
                </c:pt>
                <c:pt idx="562">
                  <c:v>5.3739999999999997E-6</c:v>
                </c:pt>
                <c:pt idx="563">
                  <c:v>9.0720000000000006E-6</c:v>
                </c:pt>
                <c:pt idx="564">
                  <c:v>1.8159999999999999E-5</c:v>
                </c:pt>
                <c:pt idx="565">
                  <c:v>1.8082000000000001E-5</c:v>
                </c:pt>
                <c:pt idx="566">
                  <c:v>1.8216E-5</c:v>
                </c:pt>
                <c:pt idx="567">
                  <c:v>1.8220000000000002E-5</c:v>
                </c:pt>
                <c:pt idx="568">
                  <c:v>1.8513999999999999E-5</c:v>
                </c:pt>
                <c:pt idx="569">
                  <c:v>1.8592000000000001E-5</c:v>
                </c:pt>
                <c:pt idx="570">
                  <c:v>1.8546000000000002E-5</c:v>
                </c:pt>
                <c:pt idx="571">
                  <c:v>1.874E-5</c:v>
                </c:pt>
                <c:pt idx="572">
                  <c:v>1.8900000000000002E-5</c:v>
                </c:pt>
                <c:pt idx="573">
                  <c:v>1.8968000000000002E-5</c:v>
                </c:pt>
                <c:pt idx="574">
                  <c:v>1.9018E-5</c:v>
                </c:pt>
                <c:pt idx="575">
                  <c:v>1.9318E-5</c:v>
                </c:pt>
                <c:pt idx="576">
                  <c:v>1.9284E-5</c:v>
                </c:pt>
                <c:pt idx="577">
                  <c:v>1.9522E-5</c:v>
                </c:pt>
                <c:pt idx="578">
                  <c:v>1.9570000000000001E-5</c:v>
                </c:pt>
                <c:pt idx="579">
                  <c:v>1.965E-5</c:v>
                </c:pt>
                <c:pt idx="580">
                  <c:v>1.9945999999999998E-5</c:v>
                </c:pt>
                <c:pt idx="581">
                  <c:v>2.0012000000000001E-5</c:v>
                </c:pt>
                <c:pt idx="582">
                  <c:v>2.0169999999999998E-5</c:v>
                </c:pt>
                <c:pt idx="583">
                  <c:v>2.0230000000000001E-5</c:v>
                </c:pt>
                <c:pt idx="584">
                  <c:v>2.039E-5</c:v>
                </c:pt>
                <c:pt idx="585">
                  <c:v>2.0644000000000001E-5</c:v>
                </c:pt>
                <c:pt idx="586">
                  <c:v>2.0716E-5</c:v>
                </c:pt>
                <c:pt idx="587">
                  <c:v>2.0971999999999998E-5</c:v>
                </c:pt>
                <c:pt idx="588">
                  <c:v>2.1194000000000001E-5</c:v>
                </c:pt>
                <c:pt idx="589">
                  <c:v>2.139E-5</c:v>
                </c:pt>
                <c:pt idx="590">
                  <c:v>2.1432000000000001E-5</c:v>
                </c:pt>
                <c:pt idx="591">
                  <c:v>2.1636000000000001E-5</c:v>
                </c:pt>
                <c:pt idx="592">
                  <c:v>2.1902000000000001E-5</c:v>
                </c:pt>
                <c:pt idx="593">
                  <c:v>2.2209999999999999E-5</c:v>
                </c:pt>
                <c:pt idx="594">
                  <c:v>2.2139999999999998E-5</c:v>
                </c:pt>
                <c:pt idx="595">
                  <c:v>2.2294E-5</c:v>
                </c:pt>
                <c:pt idx="596">
                  <c:v>2.2646E-5</c:v>
                </c:pt>
                <c:pt idx="597">
                  <c:v>2.281E-5</c:v>
                </c:pt>
                <c:pt idx="598">
                  <c:v>2.3076000000000001E-5</c:v>
                </c:pt>
                <c:pt idx="599">
                  <c:v>2.3374E-5</c:v>
                </c:pt>
                <c:pt idx="600">
                  <c:v>2.3629999999999999E-5</c:v>
                </c:pt>
                <c:pt idx="601">
                  <c:v>2.3646E-5</c:v>
                </c:pt>
                <c:pt idx="602">
                  <c:v>2.3952E-5</c:v>
                </c:pt>
                <c:pt idx="603">
                  <c:v>2.4010000000000002E-5</c:v>
                </c:pt>
                <c:pt idx="604">
                  <c:v>2.4575999999999996E-5</c:v>
                </c:pt>
                <c:pt idx="605">
                  <c:v>2.4508E-5</c:v>
                </c:pt>
                <c:pt idx="606">
                  <c:v>2.4768000000000001E-5</c:v>
                </c:pt>
                <c:pt idx="607">
                  <c:v>2.5012E-5</c:v>
                </c:pt>
                <c:pt idx="608">
                  <c:v>2.5186000000000002E-5</c:v>
                </c:pt>
                <c:pt idx="609">
                  <c:v>2.5450000000000002E-5</c:v>
                </c:pt>
                <c:pt idx="610">
                  <c:v>2.5724E-5</c:v>
                </c:pt>
                <c:pt idx="611">
                  <c:v>2.6016E-5</c:v>
                </c:pt>
                <c:pt idx="612">
                  <c:v>2.6392000000000001E-5</c:v>
                </c:pt>
                <c:pt idx="613">
                  <c:v>2.6368000000000002E-5</c:v>
                </c:pt>
                <c:pt idx="614">
                  <c:v>2.6583999999999998E-5</c:v>
                </c:pt>
                <c:pt idx="615">
                  <c:v>2.6948E-5</c:v>
                </c:pt>
                <c:pt idx="616">
                  <c:v>2.7112000000000001E-5</c:v>
                </c:pt>
                <c:pt idx="617">
                  <c:v>2.7265999999999999E-5</c:v>
                </c:pt>
                <c:pt idx="618">
                  <c:v>2.7461999999999999E-5</c:v>
                </c:pt>
                <c:pt idx="619">
                  <c:v>2.7698000000000001E-5</c:v>
                </c:pt>
                <c:pt idx="620">
                  <c:v>2.8032000000000002E-5</c:v>
                </c:pt>
                <c:pt idx="621">
                  <c:v>2.8061999999999997E-5</c:v>
                </c:pt>
                <c:pt idx="622">
                  <c:v>2.8303999999999999E-5</c:v>
                </c:pt>
                <c:pt idx="623">
                  <c:v>2.8397999999999998E-5</c:v>
                </c:pt>
                <c:pt idx="624">
                  <c:v>2.8598000000000003E-5</c:v>
                </c:pt>
                <c:pt idx="625">
                  <c:v>2.8768E-5</c:v>
                </c:pt>
                <c:pt idx="626">
                  <c:v>2.8924000000000003E-5</c:v>
                </c:pt>
                <c:pt idx="627">
                  <c:v>2.9134000000000003E-5</c:v>
                </c:pt>
                <c:pt idx="628">
                  <c:v>2.9366E-5</c:v>
                </c:pt>
                <c:pt idx="629">
                  <c:v>2.9421999999999997E-5</c:v>
                </c:pt>
                <c:pt idx="630">
                  <c:v>2.9414000000000003E-5</c:v>
                </c:pt>
                <c:pt idx="631">
                  <c:v>2.9498000000000001E-5</c:v>
                </c:pt>
                <c:pt idx="632">
                  <c:v>2.9851999999999998E-5</c:v>
                </c:pt>
                <c:pt idx="633">
                  <c:v>2.9935999999999999E-5</c:v>
                </c:pt>
                <c:pt idx="634">
                  <c:v>2.9876000000000003E-5</c:v>
                </c:pt>
                <c:pt idx="635">
                  <c:v>3.0306000000000001E-5</c:v>
                </c:pt>
                <c:pt idx="636">
                  <c:v>3.0306000000000001E-5</c:v>
                </c:pt>
                <c:pt idx="637">
                  <c:v>3.0491999999999999E-5</c:v>
                </c:pt>
                <c:pt idx="638">
                  <c:v>3.0729999999999999E-5</c:v>
                </c:pt>
                <c:pt idx="639">
                  <c:v>3.0766000000000003E-5</c:v>
                </c:pt>
                <c:pt idx="640">
                  <c:v>3.0667999999999998E-5</c:v>
                </c:pt>
                <c:pt idx="641">
                  <c:v>3.0766000000000003E-5</c:v>
                </c:pt>
                <c:pt idx="642">
                  <c:v>3.1179999999999996E-5</c:v>
                </c:pt>
                <c:pt idx="643">
                  <c:v>3.1191999999999995E-5</c:v>
                </c:pt>
                <c:pt idx="644">
                  <c:v>3.1364E-5</c:v>
                </c:pt>
                <c:pt idx="645">
                  <c:v>3.1401999999999995E-5</c:v>
                </c:pt>
                <c:pt idx="646">
                  <c:v>3.1517999999999999E-5</c:v>
                </c:pt>
                <c:pt idx="647">
                  <c:v>3.1572000000000002E-5</c:v>
                </c:pt>
                <c:pt idx="648">
                  <c:v>3.1780000000000004E-5</c:v>
                </c:pt>
                <c:pt idx="649">
                  <c:v>3.1822000000000001E-5</c:v>
                </c:pt>
                <c:pt idx="650">
                  <c:v>3.1977999999999998E-5</c:v>
                </c:pt>
                <c:pt idx="651">
                  <c:v>3.2054000000000002E-5</c:v>
                </c:pt>
                <c:pt idx="652">
                  <c:v>3.2157999999999999E-5</c:v>
                </c:pt>
                <c:pt idx="653">
                  <c:v>3.2434000000000002E-5</c:v>
                </c:pt>
                <c:pt idx="654">
                  <c:v>3.2418E-5</c:v>
                </c:pt>
                <c:pt idx="655">
                  <c:v>3.2378000000000001E-5</c:v>
                </c:pt>
                <c:pt idx="656">
                  <c:v>3.2469999999999999E-5</c:v>
                </c:pt>
                <c:pt idx="657">
                  <c:v>3.2484000000000003E-5</c:v>
                </c:pt>
                <c:pt idx="658">
                  <c:v>3.2583999999999998E-5</c:v>
                </c:pt>
                <c:pt idx="659">
                  <c:v>3.2806000000000004E-5</c:v>
                </c:pt>
                <c:pt idx="660">
                  <c:v>3.2815999999999999E-5</c:v>
                </c:pt>
                <c:pt idx="661">
                  <c:v>3.2929999999999998E-5</c:v>
                </c:pt>
                <c:pt idx="662">
                  <c:v>3.3074000000000002E-5</c:v>
                </c:pt>
                <c:pt idx="663">
                  <c:v>3.307E-5</c:v>
                </c:pt>
                <c:pt idx="664">
                  <c:v>3.3127999999999999E-5</c:v>
                </c:pt>
                <c:pt idx="665">
                  <c:v>3.3293999999999997E-5</c:v>
                </c:pt>
                <c:pt idx="666">
                  <c:v>3.3269999999999998E-5</c:v>
                </c:pt>
                <c:pt idx="667">
                  <c:v>3.3438000000000001E-5</c:v>
                </c:pt>
                <c:pt idx="668">
                  <c:v>3.3420000000000002E-5</c:v>
                </c:pt>
                <c:pt idx="669">
                  <c:v>3.3411999999999998E-5</c:v>
                </c:pt>
                <c:pt idx="670">
                  <c:v>3.3603999999999999E-5</c:v>
                </c:pt>
                <c:pt idx="671">
                  <c:v>3.3547999999999998E-5</c:v>
                </c:pt>
                <c:pt idx="672">
                  <c:v>3.3801999999999999E-5</c:v>
                </c:pt>
                <c:pt idx="673">
                  <c:v>3.3847999999999998E-5</c:v>
                </c:pt>
                <c:pt idx="674">
                  <c:v>3.3835999999999999E-5</c:v>
                </c:pt>
                <c:pt idx="675">
                  <c:v>3.3849999999999996E-5</c:v>
                </c:pt>
                <c:pt idx="676">
                  <c:v>3.3866000000000004E-5</c:v>
                </c:pt>
                <c:pt idx="677">
                  <c:v>3.4118000000000001E-5</c:v>
                </c:pt>
                <c:pt idx="678">
                  <c:v>3.4102E-5</c:v>
                </c:pt>
                <c:pt idx="679">
                  <c:v>3.4195999999999996E-5</c:v>
                </c:pt>
                <c:pt idx="680">
                  <c:v>3.4124000000000001E-5</c:v>
                </c:pt>
                <c:pt idx="681">
                  <c:v>3.4214000000000001E-5</c:v>
                </c:pt>
                <c:pt idx="682">
                  <c:v>3.4262000000000005E-5</c:v>
                </c:pt>
                <c:pt idx="683">
                  <c:v>3.4267999999999998E-5</c:v>
                </c:pt>
                <c:pt idx="684">
                  <c:v>3.434E-5</c:v>
                </c:pt>
                <c:pt idx="685">
                  <c:v>3.4353999999999997E-5</c:v>
                </c:pt>
                <c:pt idx="686">
                  <c:v>3.4379999999999999E-5</c:v>
                </c:pt>
                <c:pt idx="687">
                  <c:v>3.4476E-5</c:v>
                </c:pt>
                <c:pt idx="688">
                  <c:v>3.4563999999999996E-5</c:v>
                </c:pt>
                <c:pt idx="689">
                  <c:v>3.4558000000000004E-5</c:v>
                </c:pt>
                <c:pt idx="690">
                  <c:v>3.4572E-5</c:v>
                </c:pt>
                <c:pt idx="691">
                  <c:v>3.4665999999999996E-5</c:v>
                </c:pt>
                <c:pt idx="692">
                  <c:v>3.4606E-5</c:v>
                </c:pt>
                <c:pt idx="693">
                  <c:v>3.4851999999999998E-5</c:v>
                </c:pt>
                <c:pt idx="694">
                  <c:v>3.4746000000000002E-5</c:v>
                </c:pt>
                <c:pt idx="695">
                  <c:v>3.4691999999999999E-5</c:v>
                </c:pt>
                <c:pt idx="696">
                  <c:v>3.4708E-5</c:v>
                </c:pt>
                <c:pt idx="697">
                  <c:v>3.5002000000000001E-5</c:v>
                </c:pt>
                <c:pt idx="698">
                  <c:v>3.4801999999999996E-5</c:v>
                </c:pt>
                <c:pt idx="699">
                  <c:v>3.4909999999999996E-5</c:v>
                </c:pt>
                <c:pt idx="700">
                  <c:v>3.4959999999999997E-5</c:v>
                </c:pt>
                <c:pt idx="701">
                  <c:v>3.5030000000000002E-5</c:v>
                </c:pt>
                <c:pt idx="702">
                  <c:v>3.5028000000000004E-5</c:v>
                </c:pt>
                <c:pt idx="703">
                  <c:v>3.5102000000000004E-5</c:v>
                </c:pt>
                <c:pt idx="704">
                  <c:v>3.5080000000000003E-5</c:v>
                </c:pt>
                <c:pt idx="705">
                  <c:v>3.5246000000000001E-5</c:v>
                </c:pt>
                <c:pt idx="706">
                  <c:v>3.5117999999999998E-5</c:v>
                </c:pt>
                <c:pt idx="707">
                  <c:v>3.506E-5</c:v>
                </c:pt>
                <c:pt idx="708">
                  <c:v>3.5228000000000002E-5</c:v>
                </c:pt>
                <c:pt idx="709">
                  <c:v>3.5283999999999996E-5</c:v>
                </c:pt>
                <c:pt idx="710">
                  <c:v>3.5343999999999999E-5</c:v>
                </c:pt>
                <c:pt idx="711">
                  <c:v>3.5278000000000003E-5</c:v>
                </c:pt>
                <c:pt idx="712">
                  <c:v>3.5262000000000002E-5</c:v>
                </c:pt>
                <c:pt idx="713">
                  <c:v>3.5404000000000002E-5</c:v>
                </c:pt>
                <c:pt idx="714">
                  <c:v>3.5374000000000004E-5</c:v>
                </c:pt>
                <c:pt idx="715">
                  <c:v>3.5405999999999999E-5</c:v>
                </c:pt>
                <c:pt idx="716">
                  <c:v>3.5596000000000003E-5</c:v>
                </c:pt>
                <c:pt idx="717">
                  <c:v>3.5411999999999999E-5</c:v>
                </c:pt>
                <c:pt idx="718">
                  <c:v>3.5488000000000003E-5</c:v>
                </c:pt>
                <c:pt idx="719">
                  <c:v>3.5493999999999996E-5</c:v>
                </c:pt>
                <c:pt idx="720">
                  <c:v>3.5667999999999998E-5</c:v>
                </c:pt>
                <c:pt idx="721">
                  <c:v>3.5615999999999999E-5</c:v>
                </c:pt>
                <c:pt idx="722">
                  <c:v>3.5639999999999998E-5</c:v>
                </c:pt>
                <c:pt idx="723">
                  <c:v>3.5562000000000003E-5</c:v>
                </c:pt>
                <c:pt idx="724">
                  <c:v>3.5639999999999998E-5</c:v>
                </c:pt>
                <c:pt idx="725">
                  <c:v>3.5638E-5</c:v>
                </c:pt>
                <c:pt idx="726">
                  <c:v>3.5763999999999998E-5</c:v>
                </c:pt>
                <c:pt idx="727">
                  <c:v>3.5750000000000002E-5</c:v>
                </c:pt>
                <c:pt idx="728">
                  <c:v>3.5729999999999998E-5</c:v>
                </c:pt>
                <c:pt idx="729">
                  <c:v>3.5725999999999996E-5</c:v>
                </c:pt>
                <c:pt idx="730">
                  <c:v>3.5868000000000003E-5</c:v>
                </c:pt>
                <c:pt idx="731">
                  <c:v>3.5830000000000001E-5</c:v>
                </c:pt>
                <c:pt idx="732">
                  <c:v>3.5948000000000002E-5</c:v>
                </c:pt>
                <c:pt idx="733">
                  <c:v>3.6016000000000002E-5</c:v>
                </c:pt>
                <c:pt idx="734">
                  <c:v>3.5839999999999996E-5</c:v>
                </c:pt>
                <c:pt idx="735">
                  <c:v>3.5911999999999998E-5</c:v>
                </c:pt>
                <c:pt idx="736">
                  <c:v>3.6000000000000001E-5</c:v>
                </c:pt>
                <c:pt idx="737">
                  <c:v>3.5876E-5</c:v>
                </c:pt>
                <c:pt idx="738">
                  <c:v>3.5938E-5</c:v>
                </c:pt>
                <c:pt idx="739">
                  <c:v>3.6164000000000001E-5</c:v>
                </c:pt>
                <c:pt idx="740">
                  <c:v>3.6068000000000001E-5</c:v>
                </c:pt>
                <c:pt idx="741">
                  <c:v>3.5970000000000003E-5</c:v>
                </c:pt>
                <c:pt idx="742">
                  <c:v>3.6042000000000005E-5</c:v>
                </c:pt>
                <c:pt idx="743">
                  <c:v>3.6195999999999997E-5</c:v>
                </c:pt>
                <c:pt idx="744">
                  <c:v>3.6195999999999997E-5</c:v>
                </c:pt>
                <c:pt idx="745">
                  <c:v>3.6216E-5</c:v>
                </c:pt>
                <c:pt idx="746">
                  <c:v>3.5963999999999997E-5</c:v>
                </c:pt>
                <c:pt idx="747">
                  <c:v>3.6078000000000003E-5</c:v>
                </c:pt>
                <c:pt idx="748">
                  <c:v>3.6099999999999997E-5</c:v>
                </c:pt>
                <c:pt idx="749">
                  <c:v>3.6125999999999999E-5</c:v>
                </c:pt>
                <c:pt idx="750">
                  <c:v>3.6214000000000003E-5</c:v>
                </c:pt>
                <c:pt idx="751">
                  <c:v>3.6199999999999999E-5</c:v>
                </c:pt>
                <c:pt idx="752">
                  <c:v>3.6223999999999997E-5</c:v>
                </c:pt>
                <c:pt idx="753">
                  <c:v>3.6128000000000004E-5</c:v>
                </c:pt>
                <c:pt idx="754">
                  <c:v>3.6329999999999999E-5</c:v>
                </c:pt>
                <c:pt idx="755">
                  <c:v>3.6505999999999999E-5</c:v>
                </c:pt>
                <c:pt idx="756">
                  <c:v>3.6242000000000003E-5</c:v>
                </c:pt>
                <c:pt idx="757">
                  <c:v>3.6362000000000002E-5</c:v>
                </c:pt>
                <c:pt idx="758">
                  <c:v>3.6211999999999998E-5</c:v>
                </c:pt>
                <c:pt idx="759">
                  <c:v>3.6437999999999999E-5</c:v>
                </c:pt>
                <c:pt idx="760">
                  <c:v>3.6378000000000003E-5</c:v>
                </c:pt>
                <c:pt idx="761">
                  <c:v>3.6383999999999996E-5</c:v>
                </c:pt>
                <c:pt idx="762">
                  <c:v>3.6374000000000001E-5</c:v>
                </c:pt>
                <c:pt idx="763">
                  <c:v>3.6378000000000003E-5</c:v>
                </c:pt>
                <c:pt idx="764">
                  <c:v>3.6469999999999995E-5</c:v>
                </c:pt>
                <c:pt idx="765">
                  <c:v>3.6261999999999999E-5</c:v>
                </c:pt>
                <c:pt idx="766">
                  <c:v>3.642E-5</c:v>
                </c:pt>
                <c:pt idx="767">
                  <c:v>3.6395999999999995E-5</c:v>
                </c:pt>
                <c:pt idx="768">
                  <c:v>3.6477999999999999E-5</c:v>
                </c:pt>
                <c:pt idx="769">
                  <c:v>3.6375999999999999E-5</c:v>
                </c:pt>
                <c:pt idx="770">
                  <c:v>3.6369999999999999E-5</c:v>
                </c:pt>
                <c:pt idx="771">
                  <c:v>3.6469999999999995E-5</c:v>
                </c:pt>
                <c:pt idx="772">
                  <c:v>3.6624E-5</c:v>
                </c:pt>
                <c:pt idx="773">
                  <c:v>3.6510000000000001E-5</c:v>
                </c:pt>
                <c:pt idx="774">
                  <c:v>3.6578000000000001E-5</c:v>
                </c:pt>
                <c:pt idx="775">
                  <c:v>3.6488E-5</c:v>
                </c:pt>
                <c:pt idx="776">
                  <c:v>3.6455999999999998E-5</c:v>
                </c:pt>
                <c:pt idx="777">
                  <c:v>3.6427999999999997E-5</c:v>
                </c:pt>
                <c:pt idx="778">
                  <c:v>3.6524000000000005E-5</c:v>
                </c:pt>
                <c:pt idx="779">
                  <c:v>3.6568E-5</c:v>
                </c:pt>
                <c:pt idx="780">
                  <c:v>3.6607999999999999E-5</c:v>
                </c:pt>
                <c:pt idx="781">
                  <c:v>3.6457999999999996E-5</c:v>
                </c:pt>
                <c:pt idx="782">
                  <c:v>3.642E-5</c:v>
                </c:pt>
                <c:pt idx="783">
                  <c:v>3.6643999999999997E-5</c:v>
                </c:pt>
                <c:pt idx="784">
                  <c:v>3.6440000000000003E-5</c:v>
                </c:pt>
                <c:pt idx="785">
                  <c:v>3.6469999999999995E-5</c:v>
                </c:pt>
                <c:pt idx="786">
                  <c:v>3.6519999999999996E-5</c:v>
                </c:pt>
                <c:pt idx="787">
                  <c:v>3.6686000000000001E-5</c:v>
                </c:pt>
                <c:pt idx="788">
                  <c:v>3.6641999999999999E-5</c:v>
                </c:pt>
                <c:pt idx="789">
                  <c:v>3.6665999999999998E-5</c:v>
                </c:pt>
                <c:pt idx="790">
                  <c:v>3.6619999999999998E-5</c:v>
                </c:pt>
                <c:pt idx="791">
                  <c:v>3.6566000000000002E-5</c:v>
                </c:pt>
                <c:pt idx="792">
                  <c:v>3.6687999999999998E-5</c:v>
                </c:pt>
                <c:pt idx="793">
                  <c:v>3.6619999999999998E-5</c:v>
                </c:pt>
                <c:pt idx="794">
                  <c:v>3.6612000000000001E-5</c:v>
                </c:pt>
                <c:pt idx="795">
                  <c:v>3.6709999999999999E-5</c:v>
                </c:pt>
                <c:pt idx="796">
                  <c:v>3.6622000000000003E-5</c:v>
                </c:pt>
                <c:pt idx="797">
                  <c:v>3.6563999999999998E-5</c:v>
                </c:pt>
                <c:pt idx="798">
                  <c:v>3.6563999999999998E-5</c:v>
                </c:pt>
                <c:pt idx="799">
                  <c:v>3.676E-5</c:v>
                </c:pt>
                <c:pt idx="800">
                  <c:v>3.6560000000000002E-5</c:v>
                </c:pt>
                <c:pt idx="801">
                  <c:v>3.6584000000000001E-5</c:v>
                </c:pt>
                <c:pt idx="802">
                  <c:v>3.6541999999999997E-5</c:v>
                </c:pt>
                <c:pt idx="803">
                  <c:v>3.6556E-5</c:v>
                </c:pt>
                <c:pt idx="804">
                  <c:v>3.6761999999999998E-5</c:v>
                </c:pt>
                <c:pt idx="805">
                  <c:v>3.6665999999999998E-5</c:v>
                </c:pt>
                <c:pt idx="806">
                  <c:v>3.6751999999999996E-5</c:v>
                </c:pt>
                <c:pt idx="807">
                  <c:v>3.6534E-5</c:v>
                </c:pt>
                <c:pt idx="808">
                  <c:v>3.6720000000000001E-5</c:v>
                </c:pt>
                <c:pt idx="809">
                  <c:v>3.6647999999999999E-5</c:v>
                </c:pt>
                <c:pt idx="810">
                  <c:v>3.6545999999999999E-5</c:v>
                </c:pt>
                <c:pt idx="811">
                  <c:v>3.6578000000000001E-5</c:v>
                </c:pt>
                <c:pt idx="812">
                  <c:v>3.6556E-5</c:v>
                </c:pt>
                <c:pt idx="813">
                  <c:v>3.6436000000000001E-5</c:v>
                </c:pt>
                <c:pt idx="814">
                  <c:v>3.6573999999999999E-5</c:v>
                </c:pt>
                <c:pt idx="815">
                  <c:v>3.6483999999999998E-5</c:v>
                </c:pt>
                <c:pt idx="816">
                  <c:v>3.6598000000000004E-5</c:v>
                </c:pt>
                <c:pt idx="817">
                  <c:v>3.6675999999999999E-5</c:v>
                </c:pt>
                <c:pt idx="818">
                  <c:v>3.6631999999999998E-5</c:v>
                </c:pt>
                <c:pt idx="819">
                  <c:v>3.6705999999999997E-5</c:v>
                </c:pt>
                <c:pt idx="820">
                  <c:v>3.6539999999999999E-5</c:v>
                </c:pt>
                <c:pt idx="821">
                  <c:v>3.663E-5</c:v>
                </c:pt>
                <c:pt idx="822">
                  <c:v>3.6433999999999997E-5</c:v>
                </c:pt>
                <c:pt idx="823">
                  <c:v>3.6610000000000004E-5</c:v>
                </c:pt>
                <c:pt idx="824">
                  <c:v>3.6483999999999998E-5</c:v>
                </c:pt>
                <c:pt idx="825">
                  <c:v>3.6528E-5</c:v>
                </c:pt>
                <c:pt idx="826">
                  <c:v>3.6593999999999996E-5</c:v>
                </c:pt>
                <c:pt idx="827">
                  <c:v>3.6505999999999999E-5</c:v>
                </c:pt>
                <c:pt idx="828">
                  <c:v>3.6641999999999999E-5</c:v>
                </c:pt>
                <c:pt idx="829">
                  <c:v>3.6498000000000002E-5</c:v>
                </c:pt>
                <c:pt idx="830">
                  <c:v>3.6519999999999996E-5</c:v>
                </c:pt>
                <c:pt idx="831">
                  <c:v>3.6539999999999999E-5</c:v>
                </c:pt>
                <c:pt idx="832">
                  <c:v>3.6498000000000002E-5</c:v>
                </c:pt>
                <c:pt idx="833">
                  <c:v>3.6516000000000001E-5</c:v>
                </c:pt>
                <c:pt idx="834">
                  <c:v>3.6610000000000004E-5</c:v>
                </c:pt>
                <c:pt idx="835">
                  <c:v>3.6437999999999999E-5</c:v>
                </c:pt>
                <c:pt idx="836">
                  <c:v>3.6562E-5</c:v>
                </c:pt>
                <c:pt idx="837">
                  <c:v>3.6596E-5</c:v>
                </c:pt>
                <c:pt idx="838">
                  <c:v>3.6464000000000002E-5</c:v>
                </c:pt>
                <c:pt idx="839">
                  <c:v>3.6563999999999998E-5</c:v>
                </c:pt>
                <c:pt idx="840">
                  <c:v>3.6686000000000001E-5</c:v>
                </c:pt>
                <c:pt idx="841">
                  <c:v>3.6454E-5</c:v>
                </c:pt>
                <c:pt idx="842">
                  <c:v>3.6566000000000002E-5</c:v>
                </c:pt>
                <c:pt idx="843">
                  <c:v>3.6427999999999997E-5</c:v>
                </c:pt>
                <c:pt idx="844">
                  <c:v>3.6474000000000003E-5</c:v>
                </c:pt>
                <c:pt idx="845">
                  <c:v>3.6469999999999995E-5</c:v>
                </c:pt>
                <c:pt idx="846">
                  <c:v>3.6610000000000004E-5</c:v>
                </c:pt>
                <c:pt idx="847">
                  <c:v>3.6464000000000002E-5</c:v>
                </c:pt>
                <c:pt idx="848">
                  <c:v>3.6524000000000005E-5</c:v>
                </c:pt>
                <c:pt idx="849">
                  <c:v>3.6538000000000002E-5</c:v>
                </c:pt>
                <c:pt idx="850">
                  <c:v>3.6495999999999998E-5</c:v>
                </c:pt>
                <c:pt idx="851">
                  <c:v>3.6598000000000004E-5</c:v>
                </c:pt>
                <c:pt idx="852">
                  <c:v>3.6510000000000001E-5</c:v>
                </c:pt>
                <c:pt idx="853">
                  <c:v>3.6471999999999999E-5</c:v>
                </c:pt>
                <c:pt idx="854">
                  <c:v>3.6488E-5</c:v>
                </c:pt>
                <c:pt idx="855">
                  <c:v>3.6421999999999998E-5</c:v>
                </c:pt>
                <c:pt idx="856">
                  <c:v>3.6640000000000002E-5</c:v>
                </c:pt>
                <c:pt idx="857">
                  <c:v>3.6545999999999999E-5</c:v>
                </c:pt>
                <c:pt idx="858">
                  <c:v>3.6539999999999999E-5</c:v>
                </c:pt>
                <c:pt idx="859">
                  <c:v>3.6529999999999998E-5</c:v>
                </c:pt>
                <c:pt idx="860">
                  <c:v>3.6405999999999997E-5</c:v>
                </c:pt>
                <c:pt idx="861">
                  <c:v>3.6628000000000002E-5</c:v>
                </c:pt>
                <c:pt idx="862">
                  <c:v>3.6613999999999999E-5</c:v>
                </c:pt>
                <c:pt idx="863">
                  <c:v>3.6504000000000002E-5</c:v>
                </c:pt>
                <c:pt idx="864">
                  <c:v>3.6492000000000002E-5</c:v>
                </c:pt>
                <c:pt idx="865">
                  <c:v>3.6517999999999998E-5</c:v>
                </c:pt>
                <c:pt idx="866">
                  <c:v>3.6566000000000002E-5</c:v>
                </c:pt>
                <c:pt idx="867">
                  <c:v>3.6544000000000001E-5</c:v>
                </c:pt>
                <c:pt idx="868">
                  <c:v>3.6544000000000001E-5</c:v>
                </c:pt>
                <c:pt idx="869">
                  <c:v>3.6343999999999996E-5</c:v>
                </c:pt>
                <c:pt idx="870">
                  <c:v>3.6519999999999996E-5</c:v>
                </c:pt>
                <c:pt idx="871">
                  <c:v>3.6584000000000001E-5</c:v>
                </c:pt>
                <c:pt idx="872">
                  <c:v>3.6483999999999998E-5</c:v>
                </c:pt>
                <c:pt idx="873">
                  <c:v>3.6483999999999998E-5</c:v>
                </c:pt>
                <c:pt idx="874">
                  <c:v>3.6579999999999999E-5</c:v>
                </c:pt>
                <c:pt idx="875">
                  <c:v>3.6568E-5</c:v>
                </c:pt>
                <c:pt idx="876">
                  <c:v>3.6474000000000003E-5</c:v>
                </c:pt>
                <c:pt idx="877">
                  <c:v>3.6476000000000001E-5</c:v>
                </c:pt>
                <c:pt idx="878">
                  <c:v>3.6522E-5</c:v>
                </c:pt>
                <c:pt idx="879">
                  <c:v>3.6548000000000003E-5</c:v>
                </c:pt>
                <c:pt idx="880">
                  <c:v>3.646E-5</c:v>
                </c:pt>
                <c:pt idx="881">
                  <c:v>3.6519999999999996E-5</c:v>
                </c:pt>
                <c:pt idx="882">
                  <c:v>3.6498000000000002E-5</c:v>
                </c:pt>
                <c:pt idx="883">
                  <c:v>3.6455999999999998E-5</c:v>
                </c:pt>
                <c:pt idx="884">
                  <c:v>3.6505999999999999E-5</c:v>
                </c:pt>
                <c:pt idx="885">
                  <c:v>3.6378000000000003E-5</c:v>
                </c:pt>
                <c:pt idx="886">
                  <c:v>3.6536000000000004E-5</c:v>
                </c:pt>
                <c:pt idx="887">
                  <c:v>3.6284E-5</c:v>
                </c:pt>
                <c:pt idx="888">
                  <c:v>3.6495999999999998E-5</c:v>
                </c:pt>
                <c:pt idx="889">
                  <c:v>3.6421999999999998E-5</c:v>
                </c:pt>
                <c:pt idx="890">
                  <c:v>3.6531999999999995E-5</c:v>
                </c:pt>
                <c:pt idx="891">
                  <c:v>3.6427999999999997E-5</c:v>
                </c:pt>
                <c:pt idx="892">
                  <c:v>3.6374000000000001E-5</c:v>
                </c:pt>
                <c:pt idx="893">
                  <c:v>3.6380000000000001E-5</c:v>
                </c:pt>
                <c:pt idx="894">
                  <c:v>3.6362000000000002E-5</c:v>
                </c:pt>
                <c:pt idx="895">
                  <c:v>3.6386E-5</c:v>
                </c:pt>
                <c:pt idx="896">
                  <c:v>3.642E-5</c:v>
                </c:pt>
                <c:pt idx="897">
                  <c:v>3.6297999999999997E-5</c:v>
                </c:pt>
                <c:pt idx="898">
                  <c:v>3.6318E-5</c:v>
                </c:pt>
                <c:pt idx="899">
                  <c:v>3.6335999999999999E-5</c:v>
                </c:pt>
                <c:pt idx="900">
                  <c:v>3.6371999999999997E-5</c:v>
                </c:pt>
                <c:pt idx="901">
                  <c:v>3.6276000000000003E-5</c:v>
                </c:pt>
                <c:pt idx="902">
                  <c:v>3.6392E-5</c:v>
                </c:pt>
                <c:pt idx="903">
                  <c:v>3.6366000000000004E-5</c:v>
                </c:pt>
                <c:pt idx="904">
                  <c:v>3.6214000000000003E-5</c:v>
                </c:pt>
                <c:pt idx="905">
                  <c:v>3.6233999999999999E-5</c:v>
                </c:pt>
                <c:pt idx="906">
                  <c:v>3.6363999999999999E-5</c:v>
                </c:pt>
                <c:pt idx="907">
                  <c:v>3.6314000000000005E-5</c:v>
                </c:pt>
                <c:pt idx="908">
                  <c:v>3.6321999999999995E-5</c:v>
                </c:pt>
                <c:pt idx="909">
                  <c:v>3.6207999999999996E-5</c:v>
                </c:pt>
                <c:pt idx="910">
                  <c:v>3.6185999999999995E-5</c:v>
                </c:pt>
                <c:pt idx="911">
                  <c:v>3.6358E-5</c:v>
                </c:pt>
                <c:pt idx="912">
                  <c:v>3.6347999999999998E-5</c:v>
                </c:pt>
                <c:pt idx="913">
                  <c:v>3.6244000000000001E-5</c:v>
                </c:pt>
                <c:pt idx="914">
                  <c:v>3.6297999999999997E-5</c:v>
                </c:pt>
                <c:pt idx="915">
                  <c:v>3.6244000000000001E-5</c:v>
                </c:pt>
                <c:pt idx="916">
                  <c:v>3.6185999999999995E-5</c:v>
                </c:pt>
                <c:pt idx="917">
                  <c:v>3.6148E-5</c:v>
                </c:pt>
                <c:pt idx="918">
                  <c:v>3.6247999999999996E-5</c:v>
                </c:pt>
                <c:pt idx="919">
                  <c:v>3.6214000000000003E-5</c:v>
                </c:pt>
                <c:pt idx="920">
                  <c:v>3.6170000000000001E-5</c:v>
                </c:pt>
                <c:pt idx="921">
                  <c:v>3.6049999999999995E-5</c:v>
                </c:pt>
                <c:pt idx="922">
                  <c:v>3.6052E-5</c:v>
                </c:pt>
                <c:pt idx="923">
                  <c:v>3.6154E-5</c:v>
                </c:pt>
                <c:pt idx="924">
                  <c:v>3.6142000000000001E-5</c:v>
                </c:pt>
                <c:pt idx="925">
                  <c:v>3.5972000000000001E-5</c:v>
                </c:pt>
                <c:pt idx="926">
                  <c:v>3.5966000000000001E-5</c:v>
                </c:pt>
                <c:pt idx="927">
                  <c:v>3.6140000000000003E-5</c:v>
                </c:pt>
                <c:pt idx="928">
                  <c:v>3.6102000000000001E-5</c:v>
                </c:pt>
                <c:pt idx="929">
                  <c:v>3.5982000000000002E-5</c:v>
                </c:pt>
                <c:pt idx="930">
                  <c:v>3.5987999999999995E-5</c:v>
                </c:pt>
                <c:pt idx="931">
                  <c:v>3.591E-5</c:v>
                </c:pt>
                <c:pt idx="932">
                  <c:v>3.6158000000000002E-5</c:v>
                </c:pt>
                <c:pt idx="933">
                  <c:v>3.5984E-5</c:v>
                </c:pt>
                <c:pt idx="934">
                  <c:v>3.6066000000000003E-5</c:v>
                </c:pt>
                <c:pt idx="935">
                  <c:v>3.6094000000000004E-5</c:v>
                </c:pt>
                <c:pt idx="936">
                  <c:v>3.6044000000000003E-5</c:v>
                </c:pt>
                <c:pt idx="937">
                  <c:v>3.5904E-5</c:v>
                </c:pt>
                <c:pt idx="938">
                  <c:v>3.6023999999999999E-5</c:v>
                </c:pt>
                <c:pt idx="939">
                  <c:v>3.6068000000000001E-5</c:v>
                </c:pt>
                <c:pt idx="940">
                  <c:v>3.6035999999999999E-5</c:v>
                </c:pt>
                <c:pt idx="941">
                  <c:v>3.6078000000000003E-5</c:v>
                </c:pt>
                <c:pt idx="942">
                  <c:v>3.5989999999999999E-5</c:v>
                </c:pt>
                <c:pt idx="943">
                  <c:v>3.5904E-5</c:v>
                </c:pt>
                <c:pt idx="944">
                  <c:v>3.6012E-5</c:v>
                </c:pt>
                <c:pt idx="945">
                  <c:v>3.6052E-5</c:v>
                </c:pt>
                <c:pt idx="946">
                  <c:v>3.6137999999999999E-5</c:v>
                </c:pt>
                <c:pt idx="947">
                  <c:v>3.6159999999999999E-5</c:v>
                </c:pt>
                <c:pt idx="948">
                  <c:v>3.6019999999999997E-5</c:v>
                </c:pt>
                <c:pt idx="949">
                  <c:v>3.6023999999999999E-5</c:v>
                </c:pt>
                <c:pt idx="950">
                  <c:v>3.6057999999999999E-5</c:v>
                </c:pt>
                <c:pt idx="951">
                  <c:v>3.6062000000000001E-5</c:v>
                </c:pt>
                <c:pt idx="952">
                  <c:v>3.6063999999999999E-5</c:v>
                </c:pt>
                <c:pt idx="953">
                  <c:v>3.5972000000000001E-5</c:v>
                </c:pt>
                <c:pt idx="954">
                  <c:v>3.5938E-5</c:v>
                </c:pt>
                <c:pt idx="955">
                  <c:v>3.6097999999999999E-5</c:v>
                </c:pt>
                <c:pt idx="956">
                  <c:v>3.6032000000000003E-5</c:v>
                </c:pt>
                <c:pt idx="957">
                  <c:v>3.6214000000000003E-5</c:v>
                </c:pt>
                <c:pt idx="958">
                  <c:v>3.6084000000000002E-5</c:v>
                </c:pt>
                <c:pt idx="959">
                  <c:v>3.6090000000000002E-5</c:v>
                </c:pt>
                <c:pt idx="960">
                  <c:v>3.6075999999999998E-5</c:v>
                </c:pt>
                <c:pt idx="961">
                  <c:v>3.612E-5</c:v>
                </c:pt>
                <c:pt idx="962">
                  <c:v>3.6178000000000005E-5</c:v>
                </c:pt>
                <c:pt idx="963">
                  <c:v>3.6217999999999998E-5</c:v>
                </c:pt>
                <c:pt idx="964">
                  <c:v>3.6252000000000005E-5</c:v>
                </c:pt>
                <c:pt idx="965">
                  <c:v>3.6062000000000001E-5</c:v>
                </c:pt>
                <c:pt idx="966">
                  <c:v>3.6204000000000001E-5</c:v>
                </c:pt>
                <c:pt idx="967">
                  <c:v>3.6106000000000003E-5</c:v>
                </c:pt>
                <c:pt idx="968">
                  <c:v>3.6057999999999999E-5</c:v>
                </c:pt>
                <c:pt idx="969">
                  <c:v>3.6233999999999999E-5</c:v>
                </c:pt>
                <c:pt idx="970">
                  <c:v>3.6096000000000001E-5</c:v>
                </c:pt>
                <c:pt idx="971">
                  <c:v>3.6071999999999996E-5</c:v>
                </c:pt>
                <c:pt idx="972">
                  <c:v>3.6143999999999998E-5</c:v>
                </c:pt>
                <c:pt idx="973">
                  <c:v>3.6220000000000002E-5</c:v>
                </c:pt>
                <c:pt idx="974">
                  <c:v>3.6152000000000002E-5</c:v>
                </c:pt>
                <c:pt idx="975">
                  <c:v>3.6205999999999999E-5</c:v>
                </c:pt>
                <c:pt idx="976">
                  <c:v>3.6062000000000001E-5</c:v>
                </c:pt>
                <c:pt idx="977">
                  <c:v>3.6176000000000001E-5</c:v>
                </c:pt>
                <c:pt idx="978">
                  <c:v>3.6176000000000001E-5</c:v>
                </c:pt>
                <c:pt idx="979">
                  <c:v>3.6295999999999999E-5</c:v>
                </c:pt>
                <c:pt idx="980">
                  <c:v>3.6227999999999999E-5</c:v>
                </c:pt>
                <c:pt idx="981">
                  <c:v>3.6075999999999998E-5</c:v>
                </c:pt>
                <c:pt idx="982">
                  <c:v>3.6096000000000001E-5</c:v>
                </c:pt>
                <c:pt idx="983">
                  <c:v>3.6035999999999999E-5</c:v>
                </c:pt>
                <c:pt idx="984">
                  <c:v>3.6232000000000001E-5</c:v>
                </c:pt>
                <c:pt idx="985">
                  <c:v>3.612E-5</c:v>
                </c:pt>
                <c:pt idx="986">
                  <c:v>3.6254000000000002E-5</c:v>
                </c:pt>
                <c:pt idx="987">
                  <c:v>3.6171999999999999E-5</c:v>
                </c:pt>
                <c:pt idx="988">
                  <c:v>3.6180000000000003E-5</c:v>
                </c:pt>
                <c:pt idx="989">
                  <c:v>3.6195999999999997E-5</c:v>
                </c:pt>
                <c:pt idx="990">
                  <c:v>3.6173999999999996E-5</c:v>
                </c:pt>
                <c:pt idx="991">
                  <c:v>3.6142000000000001E-5</c:v>
                </c:pt>
                <c:pt idx="992">
                  <c:v>3.6223999999999997E-5</c:v>
                </c:pt>
                <c:pt idx="993">
                  <c:v>3.6207999999999996E-5</c:v>
                </c:pt>
                <c:pt idx="994">
                  <c:v>3.612E-5</c:v>
                </c:pt>
                <c:pt idx="995">
                  <c:v>3.6121999999999997E-5</c:v>
                </c:pt>
                <c:pt idx="996">
                  <c:v>3.6108000000000001E-5</c:v>
                </c:pt>
                <c:pt idx="997">
                  <c:v>3.6257999999999997E-5</c:v>
                </c:pt>
                <c:pt idx="998">
                  <c:v>3.6075999999999998E-5</c:v>
                </c:pt>
                <c:pt idx="999">
                  <c:v>3.6029999999999999E-5</c:v>
                </c:pt>
                <c:pt idx="1000">
                  <c:v>3.6125999999999999E-5</c:v>
                </c:pt>
                <c:pt idx="1001">
                  <c:v>3.6128000000000004E-5</c:v>
                </c:pt>
                <c:pt idx="1002">
                  <c:v>3.6146000000000003E-5</c:v>
                </c:pt>
                <c:pt idx="1003">
                  <c:v>3.6230000000000004E-5</c:v>
                </c:pt>
                <c:pt idx="1004">
                  <c:v>3.6004000000000003E-5</c:v>
                </c:pt>
                <c:pt idx="1005">
                  <c:v>3.5944E-5</c:v>
                </c:pt>
                <c:pt idx="1006">
                  <c:v>3.5960000000000001E-5</c:v>
                </c:pt>
                <c:pt idx="1007">
                  <c:v>3.6131999999999999E-5</c:v>
                </c:pt>
                <c:pt idx="1008">
                  <c:v>3.6125999999999999E-5</c:v>
                </c:pt>
                <c:pt idx="1009">
                  <c:v>3.6025999999999997E-5</c:v>
                </c:pt>
                <c:pt idx="1010">
                  <c:v>3.5966000000000001E-5</c:v>
                </c:pt>
                <c:pt idx="1011">
                  <c:v>3.5966000000000001E-5</c:v>
                </c:pt>
                <c:pt idx="1012">
                  <c:v>3.6035999999999999E-5</c:v>
                </c:pt>
                <c:pt idx="1013">
                  <c:v>3.6081999999999998E-5</c:v>
                </c:pt>
                <c:pt idx="1014">
                  <c:v>3.6034000000000001E-5</c:v>
                </c:pt>
                <c:pt idx="1015">
                  <c:v>3.6010000000000003E-5</c:v>
                </c:pt>
                <c:pt idx="1016">
                  <c:v>3.5834000000000003E-5</c:v>
                </c:pt>
                <c:pt idx="1017">
                  <c:v>3.6016000000000002E-5</c:v>
                </c:pt>
                <c:pt idx="1018">
                  <c:v>3.5973999999999998E-5</c:v>
                </c:pt>
                <c:pt idx="1019">
                  <c:v>3.6013999999999998E-5</c:v>
                </c:pt>
                <c:pt idx="1020">
                  <c:v>3.5980000000000004E-5</c:v>
                </c:pt>
                <c:pt idx="1021">
                  <c:v>3.5913999999999995E-5</c:v>
                </c:pt>
                <c:pt idx="1022">
                  <c:v>3.5772000000000002E-5</c:v>
                </c:pt>
                <c:pt idx="1023">
                  <c:v>3.5951999999999997E-5</c:v>
                </c:pt>
                <c:pt idx="1024">
                  <c:v>3.6010000000000003E-5</c:v>
                </c:pt>
                <c:pt idx="1025">
                  <c:v>3.5985999999999997E-5</c:v>
                </c:pt>
                <c:pt idx="1026">
                  <c:v>3.5858000000000001E-5</c:v>
                </c:pt>
                <c:pt idx="1027">
                  <c:v>3.5846000000000002E-5</c:v>
                </c:pt>
                <c:pt idx="1028">
                  <c:v>3.6029999999999999E-5</c:v>
                </c:pt>
                <c:pt idx="1029">
                  <c:v>3.5932000000000001E-5</c:v>
                </c:pt>
                <c:pt idx="1030">
                  <c:v>3.6037999999999996E-5</c:v>
                </c:pt>
                <c:pt idx="1031">
                  <c:v>3.5942000000000002E-5</c:v>
                </c:pt>
                <c:pt idx="1032">
                  <c:v>3.5818000000000002E-5</c:v>
                </c:pt>
                <c:pt idx="1033">
                  <c:v>3.5958000000000004E-5</c:v>
                </c:pt>
                <c:pt idx="1034">
                  <c:v>3.5933999999999998E-5</c:v>
                </c:pt>
                <c:pt idx="1035">
                  <c:v>3.5803999999999998E-5</c:v>
                </c:pt>
                <c:pt idx="1036">
                  <c:v>3.6037999999999996E-5</c:v>
                </c:pt>
                <c:pt idx="1037">
                  <c:v>3.5951999999999997E-5</c:v>
                </c:pt>
                <c:pt idx="1038">
                  <c:v>3.5973999999999998E-5</c:v>
                </c:pt>
                <c:pt idx="1039">
                  <c:v>3.5848E-5</c:v>
                </c:pt>
                <c:pt idx="1040">
                  <c:v>3.5961999999999999E-5</c:v>
                </c:pt>
                <c:pt idx="1041">
                  <c:v>3.5911999999999998E-5</c:v>
                </c:pt>
                <c:pt idx="1042">
                  <c:v>3.6054000000000004E-5</c:v>
                </c:pt>
                <c:pt idx="1043">
                  <c:v>3.5975999999999996E-5</c:v>
                </c:pt>
                <c:pt idx="1044">
                  <c:v>3.5837999999999998E-5</c:v>
                </c:pt>
                <c:pt idx="1045">
                  <c:v>3.5997999999999997E-5</c:v>
                </c:pt>
                <c:pt idx="1046">
                  <c:v>3.6094000000000004E-5</c:v>
                </c:pt>
                <c:pt idx="1047">
                  <c:v>3.6028000000000001E-5</c:v>
                </c:pt>
                <c:pt idx="1048">
                  <c:v>3.5968000000000005E-5</c:v>
                </c:pt>
                <c:pt idx="1049">
                  <c:v>3.5958000000000004E-5</c:v>
                </c:pt>
                <c:pt idx="1050">
                  <c:v>3.5913999999999995E-5</c:v>
                </c:pt>
                <c:pt idx="1051">
                  <c:v>3.5844000000000004E-5</c:v>
                </c:pt>
                <c:pt idx="1052">
                  <c:v>3.6025999999999997E-5</c:v>
                </c:pt>
                <c:pt idx="1053">
                  <c:v>3.5980000000000004E-5</c:v>
                </c:pt>
                <c:pt idx="1054">
                  <c:v>3.5930000000000003E-5</c:v>
                </c:pt>
                <c:pt idx="1055">
                  <c:v>3.5802E-5</c:v>
                </c:pt>
                <c:pt idx="1056">
                  <c:v>3.5887999999999999E-5</c:v>
                </c:pt>
                <c:pt idx="1057">
                  <c:v>3.5916E-5</c:v>
                </c:pt>
                <c:pt idx="1058">
                  <c:v>3.5814E-5</c:v>
                </c:pt>
                <c:pt idx="1059">
                  <c:v>3.5951999999999997E-5</c:v>
                </c:pt>
                <c:pt idx="1060">
                  <c:v>3.5861999999999996E-5</c:v>
                </c:pt>
                <c:pt idx="1061">
                  <c:v>3.5814E-5</c:v>
                </c:pt>
                <c:pt idx="1062">
                  <c:v>3.5923999999999997E-5</c:v>
                </c:pt>
                <c:pt idx="1063">
                  <c:v>3.5849999999999997E-5</c:v>
                </c:pt>
                <c:pt idx="1064">
                  <c:v>3.5982000000000002E-5</c:v>
                </c:pt>
                <c:pt idx="1065">
                  <c:v>3.5906000000000005E-5</c:v>
                </c:pt>
                <c:pt idx="1066">
                  <c:v>3.6034000000000001E-5</c:v>
                </c:pt>
                <c:pt idx="1067">
                  <c:v>3.5935999999999996E-5</c:v>
                </c:pt>
                <c:pt idx="1068">
                  <c:v>3.5896000000000003E-5</c:v>
                </c:pt>
                <c:pt idx="1069">
                  <c:v>3.5944E-5</c:v>
                </c:pt>
                <c:pt idx="1070">
                  <c:v>3.6118000000000002E-5</c:v>
                </c:pt>
                <c:pt idx="1071">
                  <c:v>3.5892000000000001E-5</c:v>
                </c:pt>
                <c:pt idx="1072">
                  <c:v>3.5942000000000002E-5</c:v>
                </c:pt>
                <c:pt idx="1073">
                  <c:v>3.5906000000000005E-5</c:v>
                </c:pt>
                <c:pt idx="1074">
                  <c:v>3.5968000000000005E-5</c:v>
                </c:pt>
                <c:pt idx="1075">
                  <c:v>3.5955999999999999E-5</c:v>
                </c:pt>
                <c:pt idx="1076">
                  <c:v>3.5908000000000002E-5</c:v>
                </c:pt>
                <c:pt idx="1077">
                  <c:v>3.5989999999999999E-5</c:v>
                </c:pt>
                <c:pt idx="1078">
                  <c:v>3.6034000000000001E-5</c:v>
                </c:pt>
                <c:pt idx="1079">
                  <c:v>3.5958000000000004E-5</c:v>
                </c:pt>
                <c:pt idx="1080">
                  <c:v>3.5918000000000004E-5</c:v>
                </c:pt>
                <c:pt idx="1081">
                  <c:v>3.5973999999999998E-5</c:v>
                </c:pt>
                <c:pt idx="1082">
                  <c:v>3.6059999999999997E-5</c:v>
                </c:pt>
                <c:pt idx="1083">
                  <c:v>3.6046E-5</c:v>
                </c:pt>
                <c:pt idx="1084">
                  <c:v>3.6062000000000001E-5</c:v>
                </c:pt>
                <c:pt idx="1085">
                  <c:v>3.5980000000000004E-5</c:v>
                </c:pt>
                <c:pt idx="1086">
                  <c:v>3.6102000000000001E-5</c:v>
                </c:pt>
                <c:pt idx="1087">
                  <c:v>3.5942000000000002E-5</c:v>
                </c:pt>
                <c:pt idx="1088">
                  <c:v>3.5864000000000001E-5</c:v>
                </c:pt>
                <c:pt idx="1089">
                  <c:v>3.5984E-5</c:v>
                </c:pt>
                <c:pt idx="1090">
                  <c:v>3.5864000000000001E-5</c:v>
                </c:pt>
                <c:pt idx="1091">
                  <c:v>3.5942000000000002E-5</c:v>
                </c:pt>
                <c:pt idx="1092">
                  <c:v>3.6022000000000002E-5</c:v>
                </c:pt>
                <c:pt idx="1093">
                  <c:v>3.5954000000000002E-5</c:v>
                </c:pt>
                <c:pt idx="1094">
                  <c:v>3.5989999999999999E-5</c:v>
                </c:pt>
                <c:pt idx="1095">
                  <c:v>3.5818000000000002E-5</c:v>
                </c:pt>
                <c:pt idx="1096">
                  <c:v>3.5963999999999997E-5</c:v>
                </c:pt>
                <c:pt idx="1097">
                  <c:v>3.5920000000000002E-5</c:v>
                </c:pt>
                <c:pt idx="1098">
                  <c:v>3.5997999999999997E-5</c:v>
                </c:pt>
                <c:pt idx="1099">
                  <c:v>3.5945999999999998E-5</c:v>
                </c:pt>
                <c:pt idx="1100">
                  <c:v>3.5853999999999999E-5</c:v>
                </c:pt>
                <c:pt idx="1101">
                  <c:v>3.5882E-5</c:v>
                </c:pt>
                <c:pt idx="1102">
                  <c:v>3.5884000000000004E-5</c:v>
                </c:pt>
                <c:pt idx="1103">
                  <c:v>3.5984E-5</c:v>
                </c:pt>
                <c:pt idx="1104">
                  <c:v>3.5899999999999998E-5</c:v>
                </c:pt>
                <c:pt idx="1105">
                  <c:v>3.5849999999999997E-5</c:v>
                </c:pt>
                <c:pt idx="1106">
                  <c:v>3.5960000000000001E-5</c:v>
                </c:pt>
                <c:pt idx="1107">
                  <c:v>3.5876E-5</c:v>
                </c:pt>
                <c:pt idx="1108">
                  <c:v>3.5848E-5</c:v>
                </c:pt>
                <c:pt idx="1109">
                  <c:v>3.5923999999999997E-5</c:v>
                </c:pt>
                <c:pt idx="1110">
                  <c:v>3.5951999999999997E-5</c:v>
                </c:pt>
                <c:pt idx="1111">
                  <c:v>3.5960000000000001E-5</c:v>
                </c:pt>
                <c:pt idx="1112">
                  <c:v>3.5765999999999996E-5</c:v>
                </c:pt>
                <c:pt idx="1113">
                  <c:v>3.5880000000000002E-5</c:v>
                </c:pt>
                <c:pt idx="1114">
                  <c:v>3.5787999999999997E-5</c:v>
                </c:pt>
                <c:pt idx="1115">
                  <c:v>3.5923999999999997E-5</c:v>
                </c:pt>
                <c:pt idx="1116">
                  <c:v>3.5904E-5</c:v>
                </c:pt>
                <c:pt idx="1117">
                  <c:v>3.5757999999999999E-5</c:v>
                </c:pt>
                <c:pt idx="1118">
                  <c:v>3.587E-5</c:v>
                </c:pt>
                <c:pt idx="1119">
                  <c:v>3.5932000000000001E-5</c:v>
                </c:pt>
                <c:pt idx="1120">
                  <c:v>3.6012E-5</c:v>
                </c:pt>
                <c:pt idx="1121">
                  <c:v>3.5997999999999997E-5</c:v>
                </c:pt>
                <c:pt idx="1122">
                  <c:v>3.5848E-5</c:v>
                </c:pt>
                <c:pt idx="1123">
                  <c:v>3.5748000000000004E-5</c:v>
                </c:pt>
                <c:pt idx="1124">
                  <c:v>3.5896000000000003E-5</c:v>
                </c:pt>
                <c:pt idx="1125">
                  <c:v>3.5877999999999998E-5</c:v>
                </c:pt>
                <c:pt idx="1126">
                  <c:v>3.5935999999999996E-5</c:v>
                </c:pt>
                <c:pt idx="1127">
                  <c:v>3.5884000000000004E-5</c:v>
                </c:pt>
                <c:pt idx="1128">
                  <c:v>3.5744000000000002E-5</c:v>
                </c:pt>
                <c:pt idx="1129">
                  <c:v>3.5777999999999995E-5</c:v>
                </c:pt>
                <c:pt idx="1130">
                  <c:v>3.5822000000000004E-5</c:v>
                </c:pt>
                <c:pt idx="1131">
                  <c:v>3.5830000000000001E-5</c:v>
                </c:pt>
                <c:pt idx="1132">
                  <c:v>3.5861999999999996E-5</c:v>
                </c:pt>
                <c:pt idx="1133">
                  <c:v>3.5688000000000001E-5</c:v>
                </c:pt>
                <c:pt idx="1134">
                  <c:v>3.5626000000000001E-5</c:v>
                </c:pt>
                <c:pt idx="1135">
                  <c:v>3.5744000000000002E-5</c:v>
                </c:pt>
                <c:pt idx="1136">
                  <c:v>3.5646000000000004E-5</c:v>
                </c:pt>
                <c:pt idx="1137">
                  <c:v>3.5717999999999999E-5</c:v>
                </c:pt>
                <c:pt idx="1138">
                  <c:v>3.5746E-5</c:v>
                </c:pt>
                <c:pt idx="1139">
                  <c:v>3.5827999999999996E-5</c:v>
                </c:pt>
                <c:pt idx="1140">
                  <c:v>3.5717999999999999E-5</c:v>
                </c:pt>
                <c:pt idx="1141">
                  <c:v>3.5748000000000004E-5</c:v>
                </c:pt>
                <c:pt idx="1142">
                  <c:v>3.5735999999999998E-5</c:v>
                </c:pt>
                <c:pt idx="1143">
                  <c:v>3.57E-5</c:v>
                </c:pt>
                <c:pt idx="1144">
                  <c:v>3.5636000000000002E-5</c:v>
                </c:pt>
                <c:pt idx="1145">
                  <c:v>3.5639999999999998E-5</c:v>
                </c:pt>
                <c:pt idx="1146">
                  <c:v>3.5614000000000002E-5</c:v>
                </c:pt>
                <c:pt idx="1147">
                  <c:v>3.5638E-5</c:v>
                </c:pt>
                <c:pt idx="1148">
                  <c:v>3.5802E-5</c:v>
                </c:pt>
                <c:pt idx="1149">
                  <c:v>3.5706E-5</c:v>
                </c:pt>
                <c:pt idx="1150">
                  <c:v>3.5518000000000001E-5</c:v>
                </c:pt>
                <c:pt idx="1151">
                  <c:v>3.5581999999999999E-5</c:v>
                </c:pt>
                <c:pt idx="1152">
                  <c:v>3.5584000000000004E-5</c:v>
                </c:pt>
                <c:pt idx="1153">
                  <c:v>3.5746E-5</c:v>
                </c:pt>
                <c:pt idx="1154">
                  <c:v>3.5649999999999999E-5</c:v>
                </c:pt>
                <c:pt idx="1155">
                  <c:v>3.5621999999999999E-5</c:v>
                </c:pt>
                <c:pt idx="1156">
                  <c:v>3.5608000000000002E-5</c:v>
                </c:pt>
                <c:pt idx="1157">
                  <c:v>3.5679999999999997E-5</c:v>
                </c:pt>
                <c:pt idx="1158">
                  <c:v>3.5621999999999999E-5</c:v>
                </c:pt>
                <c:pt idx="1159">
                  <c:v>3.5567999999999996E-5</c:v>
                </c:pt>
                <c:pt idx="1160">
                  <c:v>3.57E-5</c:v>
                </c:pt>
                <c:pt idx="1161">
                  <c:v>3.5626000000000001E-5</c:v>
                </c:pt>
                <c:pt idx="1162">
                  <c:v>3.5503999999999998E-5</c:v>
                </c:pt>
                <c:pt idx="1163">
                  <c:v>3.5508E-5</c:v>
                </c:pt>
                <c:pt idx="1164">
                  <c:v>3.5424000000000005E-5</c:v>
                </c:pt>
                <c:pt idx="1165">
                  <c:v>3.5608000000000002E-5</c:v>
                </c:pt>
                <c:pt idx="1166">
                  <c:v>3.5706E-5</c:v>
                </c:pt>
                <c:pt idx="1167">
                  <c:v>3.5496E-5</c:v>
                </c:pt>
                <c:pt idx="1168">
                  <c:v>3.5508E-5</c:v>
                </c:pt>
                <c:pt idx="1169">
                  <c:v>3.5688000000000001E-5</c:v>
                </c:pt>
                <c:pt idx="1170">
                  <c:v>3.5683999999999999E-5</c:v>
                </c:pt>
                <c:pt idx="1171">
                  <c:v>3.5604E-5</c:v>
                </c:pt>
                <c:pt idx="1172">
                  <c:v>3.5694000000000001E-5</c:v>
                </c:pt>
                <c:pt idx="1173">
                  <c:v>3.5614000000000002E-5</c:v>
                </c:pt>
                <c:pt idx="1174">
                  <c:v>3.5593999999999998E-5</c:v>
                </c:pt>
                <c:pt idx="1175">
                  <c:v>3.5651999999999997E-5</c:v>
                </c:pt>
                <c:pt idx="1176">
                  <c:v>3.5604E-5</c:v>
                </c:pt>
                <c:pt idx="1177">
                  <c:v>3.5522000000000003E-5</c:v>
                </c:pt>
                <c:pt idx="1178">
                  <c:v>3.5581999999999999E-5</c:v>
                </c:pt>
                <c:pt idx="1179">
                  <c:v>3.5614000000000002E-5</c:v>
                </c:pt>
                <c:pt idx="1180">
                  <c:v>3.5586000000000001E-5</c:v>
                </c:pt>
                <c:pt idx="1181">
                  <c:v>3.5624000000000003E-5</c:v>
                </c:pt>
                <c:pt idx="1182">
                  <c:v>3.5660000000000001E-5</c:v>
                </c:pt>
                <c:pt idx="1183">
                  <c:v>3.5654000000000001E-5</c:v>
                </c:pt>
                <c:pt idx="1184">
                  <c:v>3.574E-5</c:v>
                </c:pt>
                <c:pt idx="1185">
                  <c:v>3.5676000000000002E-5</c:v>
                </c:pt>
                <c:pt idx="1186">
                  <c:v>3.5491999999999998E-5</c:v>
                </c:pt>
                <c:pt idx="1187">
                  <c:v>3.5673999999999998E-5</c:v>
                </c:pt>
                <c:pt idx="1188">
                  <c:v>3.5605999999999998E-5</c:v>
                </c:pt>
                <c:pt idx="1189">
                  <c:v>3.5691999999999996E-5</c:v>
                </c:pt>
                <c:pt idx="1190">
                  <c:v>3.5666E-5</c:v>
                </c:pt>
                <c:pt idx="1191">
                  <c:v>3.5651999999999997E-5</c:v>
                </c:pt>
                <c:pt idx="1192">
                  <c:v>3.5589999999999996E-5</c:v>
                </c:pt>
                <c:pt idx="1193">
                  <c:v>3.5617999999999997E-5</c:v>
                </c:pt>
                <c:pt idx="1194">
                  <c:v>3.5636000000000002E-5</c:v>
                </c:pt>
                <c:pt idx="1195">
                  <c:v>3.5596000000000003E-5</c:v>
                </c:pt>
                <c:pt idx="1196">
                  <c:v>3.5584000000000004E-5</c:v>
                </c:pt>
                <c:pt idx="1197">
                  <c:v>3.5474E-5</c:v>
                </c:pt>
                <c:pt idx="1198">
                  <c:v>3.5500000000000002E-5</c:v>
                </c:pt>
                <c:pt idx="1199">
                  <c:v>3.5648000000000002E-5</c:v>
                </c:pt>
                <c:pt idx="1200">
                  <c:v>3.5490000000000001E-5</c:v>
                </c:pt>
                <c:pt idx="1201">
                  <c:v>3.5457999999999998E-5</c:v>
                </c:pt>
                <c:pt idx="1202">
                  <c:v>3.5460000000000003E-5</c:v>
                </c:pt>
                <c:pt idx="1203">
                  <c:v>3.5441999999999997E-5</c:v>
                </c:pt>
                <c:pt idx="1204">
                  <c:v>3.5614000000000002E-5</c:v>
                </c:pt>
                <c:pt idx="1205">
                  <c:v>3.5395999999999998E-5</c:v>
                </c:pt>
                <c:pt idx="1206">
                  <c:v>3.5374000000000004E-5</c:v>
                </c:pt>
                <c:pt idx="1207">
                  <c:v>3.5280000000000001E-5</c:v>
                </c:pt>
                <c:pt idx="1208">
                  <c:v>3.5357999999999996E-5</c:v>
                </c:pt>
                <c:pt idx="1209">
                  <c:v>3.5426000000000003E-5</c:v>
                </c:pt>
                <c:pt idx="1210">
                  <c:v>3.5472000000000002E-5</c:v>
                </c:pt>
                <c:pt idx="1211">
                  <c:v>3.5321999999999998E-5</c:v>
                </c:pt>
                <c:pt idx="1212">
                  <c:v>3.5337999999999999E-5</c:v>
                </c:pt>
                <c:pt idx="1213">
                  <c:v>3.5307999999999995E-5</c:v>
                </c:pt>
                <c:pt idx="1214">
                  <c:v>3.5354000000000001E-5</c:v>
                </c:pt>
                <c:pt idx="1215">
                  <c:v>3.5439999999999999E-5</c:v>
                </c:pt>
                <c:pt idx="1216">
                  <c:v>3.5614000000000002E-5</c:v>
                </c:pt>
                <c:pt idx="1217">
                  <c:v>3.5426000000000003E-5</c:v>
                </c:pt>
                <c:pt idx="1218">
                  <c:v>3.5345999999999997E-5</c:v>
                </c:pt>
                <c:pt idx="1219">
                  <c:v>3.5374000000000004E-5</c:v>
                </c:pt>
                <c:pt idx="1220">
                  <c:v>3.5264E-5</c:v>
                </c:pt>
                <c:pt idx="1221">
                  <c:v>3.5417999999999999E-5</c:v>
                </c:pt>
                <c:pt idx="1222">
                  <c:v>3.5307999999999995E-5</c:v>
                </c:pt>
                <c:pt idx="1223">
                  <c:v>3.5207999999999999E-5</c:v>
                </c:pt>
                <c:pt idx="1224">
                  <c:v>3.5209999999999997E-5</c:v>
                </c:pt>
                <c:pt idx="1225">
                  <c:v>3.5224E-5</c:v>
                </c:pt>
                <c:pt idx="1226">
                  <c:v>3.5224E-5</c:v>
                </c:pt>
                <c:pt idx="1227">
                  <c:v>3.5404000000000002E-5</c:v>
                </c:pt>
                <c:pt idx="1228">
                  <c:v>3.5401999999999997E-5</c:v>
                </c:pt>
                <c:pt idx="1229">
                  <c:v>3.5290000000000003E-5</c:v>
                </c:pt>
                <c:pt idx="1230">
                  <c:v>3.5352000000000003E-5</c:v>
                </c:pt>
                <c:pt idx="1231">
                  <c:v>3.5307999999999995E-5</c:v>
                </c:pt>
                <c:pt idx="1232">
                  <c:v>3.5309999999999999E-5</c:v>
                </c:pt>
                <c:pt idx="1233">
                  <c:v>3.5392000000000003E-5</c:v>
                </c:pt>
                <c:pt idx="1234">
                  <c:v>3.5386000000000003E-5</c:v>
                </c:pt>
                <c:pt idx="1235">
                  <c:v>3.5424000000000005E-5</c:v>
                </c:pt>
                <c:pt idx="1236">
                  <c:v>3.5632E-5</c:v>
                </c:pt>
                <c:pt idx="1237">
                  <c:v>3.5768E-5</c:v>
                </c:pt>
                <c:pt idx="1238">
                  <c:v>3.5670000000000002E-5</c:v>
                </c:pt>
                <c:pt idx="1239">
                  <c:v>3.5868000000000003E-5</c:v>
                </c:pt>
                <c:pt idx="1240">
                  <c:v>3.5955999999999999E-5</c:v>
                </c:pt>
                <c:pt idx="1241">
                  <c:v>3.6086E-5</c:v>
                </c:pt>
                <c:pt idx="1242">
                  <c:v>3.6182E-5</c:v>
                </c:pt>
                <c:pt idx="1243">
                  <c:v>3.6321999999999995E-5</c:v>
                </c:pt>
                <c:pt idx="1244">
                  <c:v>3.6380000000000001E-5</c:v>
                </c:pt>
                <c:pt idx="1245">
                  <c:v>3.6557999999999998E-5</c:v>
                </c:pt>
                <c:pt idx="1246">
                  <c:v>3.6640000000000002E-5</c:v>
                </c:pt>
                <c:pt idx="1247">
                  <c:v>3.6908E-5</c:v>
                </c:pt>
                <c:pt idx="1248">
                  <c:v>3.6829999999999998E-5</c:v>
                </c:pt>
                <c:pt idx="1249">
                  <c:v>3.7276E-5</c:v>
                </c:pt>
                <c:pt idx="1250">
                  <c:v>3.7457999999999999E-5</c:v>
                </c:pt>
                <c:pt idx="1251">
                  <c:v>3.7619999999999996E-5</c:v>
                </c:pt>
                <c:pt idx="1252">
                  <c:v>3.7713999999999998E-5</c:v>
                </c:pt>
                <c:pt idx="1253">
                  <c:v>3.8053999999999999E-5</c:v>
                </c:pt>
                <c:pt idx="1254">
                  <c:v>3.8371999999999998E-5</c:v>
                </c:pt>
                <c:pt idx="1255">
                  <c:v>3.8423999999999997E-5</c:v>
                </c:pt>
                <c:pt idx="1256">
                  <c:v>3.8546E-5</c:v>
                </c:pt>
                <c:pt idx="1257">
                  <c:v>3.9005999999999999E-5</c:v>
                </c:pt>
                <c:pt idx="1258">
                  <c:v>3.9199999999999997E-5</c:v>
                </c:pt>
                <c:pt idx="1259">
                  <c:v>3.9409999999999997E-5</c:v>
                </c:pt>
                <c:pt idx="1260">
                  <c:v>3.9564000000000003E-5</c:v>
                </c:pt>
                <c:pt idx="1261">
                  <c:v>4.0084000000000005E-5</c:v>
                </c:pt>
                <c:pt idx="1262">
                  <c:v>4.0315999999999998E-5</c:v>
                </c:pt>
                <c:pt idx="1263">
                  <c:v>4.0546000000000001E-5</c:v>
                </c:pt>
                <c:pt idx="1264">
                  <c:v>4.0652000000000003E-5</c:v>
                </c:pt>
                <c:pt idx="1265">
                  <c:v>4.1068000000000001E-5</c:v>
                </c:pt>
                <c:pt idx="1266">
                  <c:v>4.1357999999999999E-5</c:v>
                </c:pt>
                <c:pt idx="1267">
                  <c:v>4.1554000000000002E-5</c:v>
                </c:pt>
                <c:pt idx="1268">
                  <c:v>4.1823999999999998E-5</c:v>
                </c:pt>
                <c:pt idx="1269">
                  <c:v>4.2088000000000001E-5</c:v>
                </c:pt>
                <c:pt idx="1270">
                  <c:v>4.2208E-5</c:v>
                </c:pt>
                <c:pt idx="1271">
                  <c:v>4.2660000000000002E-5</c:v>
                </c:pt>
                <c:pt idx="1272">
                  <c:v>4.2858000000000002E-5</c:v>
                </c:pt>
                <c:pt idx="1273">
                  <c:v>4.3310000000000004E-5</c:v>
                </c:pt>
                <c:pt idx="1274">
                  <c:v>4.3273999999999999E-5</c:v>
                </c:pt>
                <c:pt idx="1275">
                  <c:v>4.3644000000000004E-5</c:v>
                </c:pt>
                <c:pt idx="1276">
                  <c:v>4.3823999999999999E-5</c:v>
                </c:pt>
                <c:pt idx="1277">
                  <c:v>4.4310000000000001E-5</c:v>
                </c:pt>
                <c:pt idx="1278">
                  <c:v>4.4605999999999999E-5</c:v>
                </c:pt>
                <c:pt idx="1279">
                  <c:v>4.4747999999999999E-5</c:v>
                </c:pt>
                <c:pt idx="1280">
                  <c:v>4.4932000000000003E-5</c:v>
                </c:pt>
                <c:pt idx="1281">
                  <c:v>4.5402000000000003E-5</c:v>
                </c:pt>
                <c:pt idx="1282">
                  <c:v>4.5728E-5</c:v>
                </c:pt>
                <c:pt idx="1283">
                  <c:v>4.5847999999999999E-5</c:v>
                </c:pt>
                <c:pt idx="1284">
                  <c:v>4.6143999999999997E-5</c:v>
                </c:pt>
                <c:pt idx="1285">
                  <c:v>4.6334000000000001E-5</c:v>
                </c:pt>
                <c:pt idx="1286">
                  <c:v>4.6765999999999999E-5</c:v>
                </c:pt>
                <c:pt idx="1287">
                  <c:v>4.7024000000000002E-5</c:v>
                </c:pt>
                <c:pt idx="1288">
                  <c:v>4.7224000000000001E-5</c:v>
                </c:pt>
                <c:pt idx="1289">
                  <c:v>4.7395999999999998E-5</c:v>
                </c:pt>
                <c:pt idx="1290">
                  <c:v>4.7901999999999996E-5</c:v>
                </c:pt>
                <c:pt idx="1291">
                  <c:v>4.8156000000000004E-5</c:v>
                </c:pt>
                <c:pt idx="1292">
                  <c:v>4.8393999999999998E-5</c:v>
                </c:pt>
                <c:pt idx="1293">
                  <c:v>4.8392E-5</c:v>
                </c:pt>
                <c:pt idx="1294">
                  <c:v>4.8931999999999998E-5</c:v>
                </c:pt>
                <c:pt idx="1295">
                  <c:v>4.9146E-5</c:v>
                </c:pt>
                <c:pt idx="1296">
                  <c:v>4.9435999999999999E-5</c:v>
                </c:pt>
                <c:pt idx="1297">
                  <c:v>4.9523999999999995E-5</c:v>
                </c:pt>
                <c:pt idx="1298">
                  <c:v>5.0108000000000002E-5</c:v>
                </c:pt>
                <c:pt idx="1299">
                  <c:v>5.0281999999999997E-5</c:v>
                </c:pt>
                <c:pt idx="1300">
                  <c:v>5.0546E-5</c:v>
                </c:pt>
                <c:pt idx="1301">
                  <c:v>5.0825999999999998E-5</c:v>
                </c:pt>
                <c:pt idx="1302">
                  <c:v>5.1210000000000006E-5</c:v>
                </c:pt>
                <c:pt idx="1303">
                  <c:v>5.1435999999999993E-5</c:v>
                </c:pt>
                <c:pt idx="1304">
                  <c:v>5.1723999999999995E-5</c:v>
                </c:pt>
                <c:pt idx="1305">
                  <c:v>5.1845999999999998E-5</c:v>
                </c:pt>
                <c:pt idx="1306">
                  <c:v>5.2302000000000002E-5</c:v>
                </c:pt>
                <c:pt idx="1307">
                  <c:v>5.2615999999999999E-5</c:v>
                </c:pt>
                <c:pt idx="1308">
                  <c:v>5.2893999999999999E-5</c:v>
                </c:pt>
                <c:pt idx="1309">
                  <c:v>5.2961999999999999E-5</c:v>
                </c:pt>
                <c:pt idx="1310">
                  <c:v>5.3503999999999995E-5</c:v>
                </c:pt>
                <c:pt idx="1311">
                  <c:v>5.3616000000000003E-5</c:v>
                </c:pt>
                <c:pt idx="1312">
                  <c:v>5.3797999999999996E-5</c:v>
                </c:pt>
                <c:pt idx="1313">
                  <c:v>5.4188000000000004E-5</c:v>
                </c:pt>
                <c:pt idx="1314">
                  <c:v>5.4565999999999999E-5</c:v>
                </c:pt>
                <c:pt idx="1315">
                  <c:v>5.4968E-5</c:v>
                </c:pt>
                <c:pt idx="1316">
                  <c:v>5.5075999999999999E-5</c:v>
                </c:pt>
                <c:pt idx="1317">
                  <c:v>5.5325999999999998E-5</c:v>
                </c:pt>
                <c:pt idx="1318">
                  <c:v>5.5752000000000004E-5</c:v>
                </c:pt>
                <c:pt idx="1319">
                  <c:v>5.5868000000000001E-5</c:v>
                </c:pt>
                <c:pt idx="1320">
                  <c:v>5.6196000000000002E-5</c:v>
                </c:pt>
                <c:pt idx="1321">
                  <c:v>5.6395999999999993E-5</c:v>
                </c:pt>
                <c:pt idx="1322">
                  <c:v>5.6906E-5</c:v>
                </c:pt>
                <c:pt idx="1323">
                  <c:v>5.7090000000000004E-5</c:v>
                </c:pt>
                <c:pt idx="1324">
                  <c:v>5.7292E-5</c:v>
                </c:pt>
                <c:pt idx="1325">
                  <c:v>5.7505999999999995E-5</c:v>
                </c:pt>
                <c:pt idx="1326">
                  <c:v>5.7982000000000002E-5</c:v>
                </c:pt>
                <c:pt idx="1327">
                  <c:v>5.8148E-5</c:v>
                </c:pt>
                <c:pt idx="1328">
                  <c:v>5.8385999999999993E-5</c:v>
                </c:pt>
                <c:pt idx="1329">
                  <c:v>5.8657999999999993E-5</c:v>
                </c:pt>
                <c:pt idx="1330">
                  <c:v>5.9089999999999998E-5</c:v>
                </c:pt>
                <c:pt idx="1331">
                  <c:v>5.9380000000000004E-5</c:v>
                </c:pt>
                <c:pt idx="1332">
                  <c:v>5.9579999999999995E-5</c:v>
                </c:pt>
                <c:pt idx="1333">
                  <c:v>5.9800000000000003E-5</c:v>
                </c:pt>
                <c:pt idx="1334">
                  <c:v>6.0274000000000006E-5</c:v>
                </c:pt>
                <c:pt idx="1335">
                  <c:v>6.0382000000000006E-5</c:v>
                </c:pt>
                <c:pt idx="1336">
                  <c:v>6.0807999999999998E-5</c:v>
                </c:pt>
                <c:pt idx="1337">
                  <c:v>6.0954E-5</c:v>
                </c:pt>
                <c:pt idx="1338">
                  <c:v>6.143E-5</c:v>
                </c:pt>
                <c:pt idx="1339">
                  <c:v>6.1543999999999992E-5</c:v>
                </c:pt>
                <c:pt idx="1340">
                  <c:v>6.1787999999999999E-5</c:v>
                </c:pt>
                <c:pt idx="1341">
                  <c:v>6.1956000000000001E-5</c:v>
                </c:pt>
                <c:pt idx="1342">
                  <c:v>6.2438000000000001E-5</c:v>
                </c:pt>
                <c:pt idx="1343">
                  <c:v>6.2600000000000004E-5</c:v>
                </c:pt>
                <c:pt idx="1344">
                  <c:v>6.2988000000000001E-5</c:v>
                </c:pt>
                <c:pt idx="1345">
                  <c:v>6.3260000000000001E-5</c:v>
                </c:pt>
                <c:pt idx="1346">
                  <c:v>6.3638000000000003E-5</c:v>
                </c:pt>
                <c:pt idx="1347">
                  <c:v>6.3891999999999991E-5</c:v>
                </c:pt>
                <c:pt idx="1348">
                  <c:v>6.4134000000000006E-5</c:v>
                </c:pt>
                <c:pt idx="1349">
                  <c:v>6.4315999999999999E-5</c:v>
                </c:pt>
                <c:pt idx="1350">
                  <c:v>6.4782000000000004E-5</c:v>
                </c:pt>
                <c:pt idx="1351">
                  <c:v>6.4904000000000001E-5</c:v>
                </c:pt>
                <c:pt idx="1352">
                  <c:v>6.538400000000001E-5</c:v>
                </c:pt>
                <c:pt idx="1353">
                  <c:v>6.5532000000000009E-5</c:v>
                </c:pt>
                <c:pt idx="1354">
                  <c:v>6.5841999999999997E-5</c:v>
                </c:pt>
                <c:pt idx="1355">
                  <c:v>6.6134000000000001E-5</c:v>
                </c:pt>
                <c:pt idx="1356">
                  <c:v>6.653400000000001E-5</c:v>
                </c:pt>
                <c:pt idx="1357">
                  <c:v>6.6598000000000002E-5</c:v>
                </c:pt>
                <c:pt idx="1358">
                  <c:v>6.6768000000000009E-5</c:v>
                </c:pt>
                <c:pt idx="1359">
                  <c:v>6.7310000000000004E-5</c:v>
                </c:pt>
                <c:pt idx="1360">
                  <c:v>6.7509999999999996E-5</c:v>
                </c:pt>
                <c:pt idx="1361">
                  <c:v>6.7787999999999995E-5</c:v>
                </c:pt>
                <c:pt idx="1362">
                  <c:v>6.8038000000000001E-5</c:v>
                </c:pt>
                <c:pt idx="1363">
                  <c:v>6.8410000000000004E-5</c:v>
                </c:pt>
                <c:pt idx="1364">
                  <c:v>6.8573999999999998E-5</c:v>
                </c:pt>
                <c:pt idx="1365">
                  <c:v>6.8869999999999996E-5</c:v>
                </c:pt>
                <c:pt idx="1366">
                  <c:v>6.8999999999999997E-5</c:v>
                </c:pt>
                <c:pt idx="1367">
                  <c:v>6.9496E-5</c:v>
                </c:pt>
                <c:pt idx="1368">
                  <c:v>6.9844000000000004E-5</c:v>
                </c:pt>
                <c:pt idx="1369">
                  <c:v>6.9932000000000007E-5</c:v>
                </c:pt>
                <c:pt idx="1370">
                  <c:v>7.0232000000000001E-5</c:v>
                </c:pt>
                <c:pt idx="1371">
                  <c:v>7.0690000000000003E-5</c:v>
                </c:pt>
                <c:pt idx="1372">
                  <c:v>7.101199999999999E-5</c:v>
                </c:pt>
                <c:pt idx="1373">
                  <c:v>7.1184000000000002E-5</c:v>
                </c:pt>
                <c:pt idx="1374">
                  <c:v>7.1409999999999996E-5</c:v>
                </c:pt>
                <c:pt idx="1375">
                  <c:v>7.1712000000000007E-5</c:v>
                </c:pt>
                <c:pt idx="1376">
                  <c:v>7.1927999999999993E-5</c:v>
                </c:pt>
                <c:pt idx="1377">
                  <c:v>7.2337999999999998E-5</c:v>
                </c:pt>
                <c:pt idx="1378">
                  <c:v>7.229400000000001E-5</c:v>
                </c:pt>
                <c:pt idx="1379">
                  <c:v>7.3008000000000003E-5</c:v>
                </c:pt>
                <c:pt idx="1380">
                  <c:v>7.3100000000000001E-5</c:v>
                </c:pt>
                <c:pt idx="1381">
                  <c:v>7.3354000000000003E-5</c:v>
                </c:pt>
                <c:pt idx="1382">
                  <c:v>7.3510000000000006E-5</c:v>
                </c:pt>
                <c:pt idx="1383">
                  <c:v>7.4003999999999991E-5</c:v>
                </c:pt>
                <c:pt idx="1384">
                  <c:v>7.4381999999999994E-5</c:v>
                </c:pt>
                <c:pt idx="1385">
                  <c:v>7.4504000000000004E-5</c:v>
                </c:pt>
                <c:pt idx="1386">
                  <c:v>7.4770000000000004E-5</c:v>
                </c:pt>
                <c:pt idx="1387">
                  <c:v>7.5266000000000007E-5</c:v>
                </c:pt>
                <c:pt idx="1388">
                  <c:v>7.5412000000000002E-5</c:v>
                </c:pt>
                <c:pt idx="1389">
                  <c:v>7.5668000000000008E-5</c:v>
                </c:pt>
                <c:pt idx="1390">
                  <c:v>7.5865999999999995E-5</c:v>
                </c:pt>
                <c:pt idx="1391">
                  <c:v>7.6338E-5</c:v>
                </c:pt>
                <c:pt idx="1392">
                  <c:v>7.6574000000000002E-5</c:v>
                </c:pt>
                <c:pt idx="1393">
                  <c:v>7.6684E-5</c:v>
                </c:pt>
                <c:pt idx="1394">
                  <c:v>7.6961999999999999E-5</c:v>
                </c:pt>
                <c:pt idx="1395">
                  <c:v>7.7435999999999995E-5</c:v>
                </c:pt>
                <c:pt idx="1396">
                  <c:v>7.7653999999999999E-5</c:v>
                </c:pt>
                <c:pt idx="1397">
                  <c:v>7.784E-5</c:v>
                </c:pt>
                <c:pt idx="1398">
                  <c:v>7.8023999999999997E-5</c:v>
                </c:pt>
                <c:pt idx="1399">
                  <c:v>7.8306000000000005E-5</c:v>
                </c:pt>
                <c:pt idx="1400">
                  <c:v>7.8786000000000001E-5</c:v>
                </c:pt>
                <c:pt idx="1401">
                  <c:v>7.9011999999999995E-5</c:v>
                </c:pt>
                <c:pt idx="1402">
                  <c:v>7.9167999999999998E-5</c:v>
                </c:pt>
                <c:pt idx="1403">
                  <c:v>7.9463999999999997E-5</c:v>
                </c:pt>
                <c:pt idx="1404">
                  <c:v>7.9948000000000001E-5</c:v>
                </c:pt>
                <c:pt idx="1405">
                  <c:v>8.0208000000000002E-5</c:v>
                </c:pt>
                <c:pt idx="1406">
                  <c:v>8.0442E-5</c:v>
                </c:pt>
                <c:pt idx="1407">
                  <c:v>8.0537999999999994E-5</c:v>
                </c:pt>
                <c:pt idx="1408">
                  <c:v>8.1088000000000007E-5</c:v>
                </c:pt>
                <c:pt idx="1409">
                  <c:v>8.1305999999999997E-5</c:v>
                </c:pt>
                <c:pt idx="1410">
                  <c:v>8.1442000000000011E-5</c:v>
                </c:pt>
                <c:pt idx="1411">
                  <c:v>8.1757999999999999E-5</c:v>
                </c:pt>
                <c:pt idx="1412">
                  <c:v>8.2082000000000005E-5</c:v>
                </c:pt>
                <c:pt idx="1413">
                  <c:v>8.2397999999999993E-5</c:v>
                </c:pt>
                <c:pt idx="1414">
                  <c:v>8.2576000000000004E-5</c:v>
                </c:pt>
                <c:pt idx="1415">
                  <c:v>8.2831999999999996E-5</c:v>
                </c:pt>
                <c:pt idx="1416">
                  <c:v>8.3288000000000006E-5</c:v>
                </c:pt>
                <c:pt idx="1417">
                  <c:v>8.3602000000000004E-5</c:v>
                </c:pt>
                <c:pt idx="1418">
                  <c:v>8.3766000000000011E-5</c:v>
                </c:pt>
                <c:pt idx="1419">
                  <c:v>8.3966000000000002E-5</c:v>
                </c:pt>
                <c:pt idx="1420">
                  <c:v>8.4389999999999997E-5</c:v>
                </c:pt>
                <c:pt idx="1421">
                  <c:v>8.4549999999999995E-5</c:v>
                </c:pt>
                <c:pt idx="1422">
                  <c:v>8.4841999999999998E-5</c:v>
                </c:pt>
                <c:pt idx="1423">
                  <c:v>8.5019999999999996E-5</c:v>
                </c:pt>
                <c:pt idx="1424">
                  <c:v>8.5442E-5</c:v>
                </c:pt>
                <c:pt idx="1425">
                  <c:v>8.5601999999999998E-5</c:v>
                </c:pt>
                <c:pt idx="1426">
                  <c:v>8.5890000000000006E-5</c:v>
                </c:pt>
                <c:pt idx="1427">
                  <c:v>8.6252E-5</c:v>
                </c:pt>
                <c:pt idx="1428">
                  <c:v>8.6689999999999998E-5</c:v>
                </c:pt>
                <c:pt idx="1429">
                  <c:v>8.6834000000000002E-5</c:v>
                </c:pt>
                <c:pt idx="1430">
                  <c:v>8.7082000000000004E-5</c:v>
                </c:pt>
                <c:pt idx="1431">
                  <c:v>8.7168000000000003E-5</c:v>
                </c:pt>
                <c:pt idx="1432">
                  <c:v>8.7606000000000001E-5</c:v>
                </c:pt>
                <c:pt idx="1433">
                  <c:v>8.780800000000001E-5</c:v>
                </c:pt>
                <c:pt idx="1434">
                  <c:v>8.8179999999999999E-5</c:v>
                </c:pt>
                <c:pt idx="1435">
                  <c:v>8.8298000000000001E-5</c:v>
                </c:pt>
                <c:pt idx="1436">
                  <c:v>8.8774000000000001E-5</c:v>
                </c:pt>
                <c:pt idx="1437">
                  <c:v>8.8962000000000006E-5</c:v>
                </c:pt>
                <c:pt idx="1438">
                  <c:v>8.9300000000000002E-5</c:v>
                </c:pt>
                <c:pt idx="1439">
                  <c:v>8.9569999999999998E-5</c:v>
                </c:pt>
                <c:pt idx="1440">
                  <c:v>8.9891999999999999E-5</c:v>
                </c:pt>
                <c:pt idx="1441">
                  <c:v>9.017199999999999E-5</c:v>
                </c:pt>
                <c:pt idx="1442">
                  <c:v>9.0339999999999992E-5</c:v>
                </c:pt>
                <c:pt idx="1443">
                  <c:v>9.0580000000000004E-5</c:v>
                </c:pt>
                <c:pt idx="1444">
                  <c:v>9.0897999999999996E-5</c:v>
                </c:pt>
                <c:pt idx="1445">
                  <c:v>9.1213999999999998E-5</c:v>
                </c:pt>
                <c:pt idx="1446">
                  <c:v>9.1405999999999999E-5</c:v>
                </c:pt>
                <c:pt idx="1447">
                  <c:v>9.1671999999999999E-5</c:v>
                </c:pt>
                <c:pt idx="1448">
                  <c:v>9.2165999999999998E-5</c:v>
                </c:pt>
                <c:pt idx="1449">
                  <c:v>9.2342000000000005E-5</c:v>
                </c:pt>
                <c:pt idx="1450">
                  <c:v>9.2544E-5</c:v>
                </c:pt>
                <c:pt idx="1451">
                  <c:v>9.2849999999999994E-5</c:v>
                </c:pt>
                <c:pt idx="1452">
                  <c:v>9.308600000000001E-5</c:v>
                </c:pt>
                <c:pt idx="1453">
                  <c:v>9.3416000000000001E-5</c:v>
                </c:pt>
                <c:pt idx="1454">
                  <c:v>9.3621999999999992E-5</c:v>
                </c:pt>
                <c:pt idx="1455">
                  <c:v>9.3907999999999996E-5</c:v>
                </c:pt>
                <c:pt idx="1456">
                  <c:v>9.4217999999999998E-5</c:v>
                </c:pt>
                <c:pt idx="1457">
                  <c:v>9.4498000000000002E-5</c:v>
                </c:pt>
                <c:pt idx="1458">
                  <c:v>9.4708000000000002E-5</c:v>
                </c:pt>
                <c:pt idx="1459">
                  <c:v>9.4914000000000006E-5</c:v>
                </c:pt>
                <c:pt idx="1460">
                  <c:v>9.5514000000000007E-5</c:v>
                </c:pt>
                <c:pt idx="1461">
                  <c:v>9.5654000000000003E-5</c:v>
                </c:pt>
                <c:pt idx="1462">
                  <c:v>9.5982000000000004E-5</c:v>
                </c:pt>
                <c:pt idx="1463">
                  <c:v>9.6062000000000003E-5</c:v>
                </c:pt>
                <c:pt idx="1464">
                  <c:v>9.6370000000000001E-5</c:v>
                </c:pt>
                <c:pt idx="1465">
                  <c:v>9.6761999999999993E-5</c:v>
                </c:pt>
                <c:pt idx="1466">
                  <c:v>9.6960000000000007E-5</c:v>
                </c:pt>
                <c:pt idx="1467">
                  <c:v>9.7238000000000007E-5</c:v>
                </c:pt>
                <c:pt idx="1468">
                  <c:v>9.7417999999999995E-5</c:v>
                </c:pt>
                <c:pt idx="1469">
                  <c:v>9.7923999999999993E-5</c:v>
                </c:pt>
                <c:pt idx="1470">
                  <c:v>9.8058000000000002E-5</c:v>
                </c:pt>
                <c:pt idx="1471">
                  <c:v>9.8276000000000006E-5</c:v>
                </c:pt>
                <c:pt idx="1472">
                  <c:v>9.8451999999999999E-5</c:v>
                </c:pt>
                <c:pt idx="1473">
                  <c:v>9.8869999999999994E-5</c:v>
                </c:pt>
                <c:pt idx="1474">
                  <c:v>9.9232000000000015E-5</c:v>
                </c:pt>
                <c:pt idx="1475">
                  <c:v>9.9433999999999997E-5</c:v>
                </c:pt>
                <c:pt idx="1476">
                  <c:v>9.9649999999999996E-5</c:v>
                </c:pt>
                <c:pt idx="1477">
                  <c:v>1.00144E-4</c:v>
                </c:pt>
                <c:pt idx="1478">
                  <c:v>1.0036999999999999E-4</c:v>
                </c:pt>
                <c:pt idx="1479">
                  <c:v>1.0055599999999999E-4</c:v>
                </c:pt>
                <c:pt idx="1480">
                  <c:v>1.0069600000000001E-4</c:v>
                </c:pt>
                <c:pt idx="1481">
                  <c:v>1.01118E-4</c:v>
                </c:pt>
                <c:pt idx="1482">
                  <c:v>1.0142E-4</c:v>
                </c:pt>
                <c:pt idx="1483">
                  <c:v>1.0156600000000001E-4</c:v>
                </c:pt>
                <c:pt idx="1484">
                  <c:v>1.0187E-4</c:v>
                </c:pt>
                <c:pt idx="1485">
                  <c:v>1.0223E-4</c:v>
                </c:pt>
                <c:pt idx="1486">
                  <c:v>1.0240799999999999E-4</c:v>
                </c:pt>
                <c:pt idx="1487">
                  <c:v>1.02632E-4</c:v>
                </c:pt>
                <c:pt idx="1488">
                  <c:v>1.02784E-4</c:v>
                </c:pt>
                <c:pt idx="1489">
                  <c:v>1.0316399999999999E-4</c:v>
                </c:pt>
                <c:pt idx="1490">
                  <c:v>1.03428E-4</c:v>
                </c:pt>
                <c:pt idx="1491">
                  <c:v>1.0367E-4</c:v>
                </c:pt>
                <c:pt idx="1492">
                  <c:v>1.0391599999999999E-4</c:v>
                </c:pt>
                <c:pt idx="1493">
                  <c:v>1.04324E-4</c:v>
                </c:pt>
                <c:pt idx="1494">
                  <c:v>1.0474200000000001E-4</c:v>
                </c:pt>
                <c:pt idx="1495">
                  <c:v>1.0474200000000001E-4</c:v>
                </c:pt>
                <c:pt idx="1496">
                  <c:v>1.0500399999999999E-4</c:v>
                </c:pt>
                <c:pt idx="1497">
                  <c:v>1.0549999999999999E-4</c:v>
                </c:pt>
                <c:pt idx="1498">
                  <c:v>1.05648E-4</c:v>
                </c:pt>
                <c:pt idx="1499">
                  <c:v>1.05908E-4</c:v>
                </c:pt>
                <c:pt idx="1500">
                  <c:v>1.06134E-4</c:v>
                </c:pt>
                <c:pt idx="1501">
                  <c:v>1.0649800000000001E-4</c:v>
                </c:pt>
                <c:pt idx="1502">
                  <c:v>1.06844E-4</c:v>
                </c:pt>
                <c:pt idx="1503">
                  <c:v>1.0700799999999999E-4</c:v>
                </c:pt>
                <c:pt idx="1504">
                  <c:v>1.0726999999999999E-4</c:v>
                </c:pt>
                <c:pt idx="1505">
                  <c:v>1.0778400000000001E-4</c:v>
                </c:pt>
                <c:pt idx="1506">
                  <c:v>1.0789E-4</c:v>
                </c:pt>
                <c:pt idx="1507">
                  <c:v>1.0824000000000001E-4</c:v>
                </c:pt>
                <c:pt idx="1508">
                  <c:v>1.0832599999999999E-4</c:v>
                </c:pt>
                <c:pt idx="1509">
                  <c:v>1.08754E-4</c:v>
                </c:pt>
                <c:pt idx="1510">
                  <c:v>1.0902E-4</c:v>
                </c:pt>
                <c:pt idx="1511">
                  <c:v>1.0922799999999999E-4</c:v>
                </c:pt>
                <c:pt idx="1512">
                  <c:v>1.0938E-4</c:v>
                </c:pt>
                <c:pt idx="1513">
                  <c:v>1.0983399999999999E-4</c:v>
                </c:pt>
                <c:pt idx="1514">
                  <c:v>1.1004000000000001E-4</c:v>
                </c:pt>
                <c:pt idx="1515">
                  <c:v>1.1030600000000001E-4</c:v>
                </c:pt>
                <c:pt idx="1516">
                  <c:v>1.1044600000000001E-4</c:v>
                </c:pt>
                <c:pt idx="1517">
                  <c:v>1.1097200000000001E-4</c:v>
                </c:pt>
                <c:pt idx="1518">
                  <c:v>1.1116999999999999E-4</c:v>
                </c:pt>
                <c:pt idx="1519">
                  <c:v>1.1132799999999999E-4</c:v>
                </c:pt>
                <c:pt idx="1520">
                  <c:v>1.11632E-4</c:v>
                </c:pt>
                <c:pt idx="1521">
                  <c:v>1.11988E-4</c:v>
                </c:pt>
                <c:pt idx="1522">
                  <c:v>1.1223200000000001E-4</c:v>
                </c:pt>
                <c:pt idx="1523">
                  <c:v>1.12518E-4</c:v>
                </c:pt>
                <c:pt idx="1524">
                  <c:v>1.1270799999999999E-4</c:v>
                </c:pt>
                <c:pt idx="1525">
                  <c:v>1.13062E-4</c:v>
                </c:pt>
                <c:pt idx="1526">
                  <c:v>1.1328600000000001E-4</c:v>
                </c:pt>
                <c:pt idx="1527">
                  <c:v>1.13532E-4</c:v>
                </c:pt>
                <c:pt idx="1528">
                  <c:v>1.1378600000000001E-4</c:v>
                </c:pt>
                <c:pt idx="1529">
                  <c:v>1.1410999999999999E-4</c:v>
                </c:pt>
                <c:pt idx="1530">
                  <c:v>1.14366E-4</c:v>
                </c:pt>
                <c:pt idx="1531">
                  <c:v>1.14524E-4</c:v>
                </c:pt>
                <c:pt idx="1532">
                  <c:v>1.14786E-4</c:v>
                </c:pt>
                <c:pt idx="1533">
                  <c:v>1.15314E-4</c:v>
                </c:pt>
                <c:pt idx="1534">
                  <c:v>1.15492E-4</c:v>
                </c:pt>
                <c:pt idx="1535">
                  <c:v>1.1569799999999999E-4</c:v>
                </c:pt>
                <c:pt idx="1536">
                  <c:v>1.1593000000000001E-4</c:v>
                </c:pt>
                <c:pt idx="1537">
                  <c:v>1.1635199999999999E-4</c:v>
                </c:pt>
                <c:pt idx="1538">
                  <c:v>1.16542E-4</c:v>
                </c:pt>
                <c:pt idx="1539">
                  <c:v>1.1680200000000001E-4</c:v>
                </c:pt>
                <c:pt idx="1540">
                  <c:v>1.17012E-4</c:v>
                </c:pt>
                <c:pt idx="1541">
                  <c:v>1.1738799999999999E-4</c:v>
                </c:pt>
                <c:pt idx="1542">
                  <c:v>1.17636E-4</c:v>
                </c:pt>
                <c:pt idx="1543">
                  <c:v>1.1784E-4</c:v>
                </c:pt>
                <c:pt idx="1544">
                  <c:v>1.18164E-4</c:v>
                </c:pt>
                <c:pt idx="1545">
                  <c:v>1.1851200000000001E-4</c:v>
                </c:pt>
                <c:pt idx="1546">
                  <c:v>1.1865199999999999E-4</c:v>
                </c:pt>
                <c:pt idx="1547">
                  <c:v>1.18972E-4</c:v>
                </c:pt>
                <c:pt idx="1548">
                  <c:v>1.1910600000000001E-4</c:v>
                </c:pt>
                <c:pt idx="1549">
                  <c:v>1.19586E-4</c:v>
                </c:pt>
                <c:pt idx="1550">
                  <c:v>1.19808E-4</c:v>
                </c:pt>
                <c:pt idx="1551">
                  <c:v>1.2007599999999999E-4</c:v>
                </c:pt>
                <c:pt idx="1552">
                  <c:v>1.2009799999999999E-4</c:v>
                </c:pt>
                <c:pt idx="1553">
                  <c:v>1.2066E-4</c:v>
                </c:pt>
                <c:pt idx="1554">
                  <c:v>1.2087E-4</c:v>
                </c:pt>
                <c:pt idx="1555">
                  <c:v>1.2104800000000001E-4</c:v>
                </c:pt>
                <c:pt idx="1556">
                  <c:v>1.21378E-4</c:v>
                </c:pt>
                <c:pt idx="1557">
                  <c:v>1.2174600000000001E-4</c:v>
                </c:pt>
                <c:pt idx="1558">
                  <c:v>1.2186799999999999E-4</c:v>
                </c:pt>
                <c:pt idx="1559">
                  <c:v>1.2212799999999999E-4</c:v>
                </c:pt>
                <c:pt idx="1560">
                  <c:v>1.2228600000000001E-4</c:v>
                </c:pt>
                <c:pt idx="1561">
                  <c:v>1.2286799999999999E-4</c:v>
                </c:pt>
                <c:pt idx="1562">
                  <c:v>1.2306400000000001E-4</c:v>
                </c:pt>
                <c:pt idx="1563">
                  <c:v>1.2331399999999999E-4</c:v>
                </c:pt>
                <c:pt idx="1564">
                  <c:v>1.2346200000000002E-4</c:v>
                </c:pt>
                <c:pt idx="1565">
                  <c:v>1.2394000000000001E-4</c:v>
                </c:pt>
                <c:pt idx="1566">
                  <c:v>1.2412600000000001E-4</c:v>
                </c:pt>
                <c:pt idx="1567">
                  <c:v>1.2428800000000001E-4</c:v>
                </c:pt>
                <c:pt idx="1568">
                  <c:v>1.2451000000000001E-4</c:v>
                </c:pt>
                <c:pt idx="1569">
                  <c:v>1.24726E-4</c:v>
                </c:pt>
                <c:pt idx="1570">
                  <c:v>1.25146E-4</c:v>
                </c:pt>
                <c:pt idx="1571">
                  <c:v>1.2531E-4</c:v>
                </c:pt>
                <c:pt idx="1572">
                  <c:v>1.2563E-4</c:v>
                </c:pt>
                <c:pt idx="1573">
                  <c:v>1.2604599999999999E-4</c:v>
                </c:pt>
                <c:pt idx="1574">
                  <c:v>1.2615E-4</c:v>
                </c:pt>
                <c:pt idx="1575">
                  <c:v>1.2643800000000001E-4</c:v>
                </c:pt>
                <c:pt idx="1576">
                  <c:v>1.2678800000000002E-4</c:v>
                </c:pt>
                <c:pt idx="1577">
                  <c:v>1.27014E-4</c:v>
                </c:pt>
                <c:pt idx="1578">
                  <c:v>1.2727600000000001E-4</c:v>
                </c:pt>
                <c:pt idx="1579">
                  <c:v>1.2761199999999998E-4</c:v>
                </c:pt>
                <c:pt idx="1580">
                  <c:v>1.27804E-4</c:v>
                </c:pt>
                <c:pt idx="1581">
                  <c:v>1.2789399999999998E-4</c:v>
                </c:pt>
                <c:pt idx="1582">
                  <c:v>1.28286E-4</c:v>
                </c:pt>
                <c:pt idx="1583">
                  <c:v>1.2855200000000001E-4</c:v>
                </c:pt>
                <c:pt idx="1584">
                  <c:v>1.28706E-4</c:v>
                </c:pt>
                <c:pt idx="1585">
                  <c:v>1.2907000000000001E-4</c:v>
                </c:pt>
                <c:pt idx="1586">
                  <c:v>1.295E-4</c:v>
                </c:pt>
                <c:pt idx="1587">
                  <c:v>1.29684E-4</c:v>
                </c:pt>
                <c:pt idx="1588">
                  <c:v>1.2982799999999999E-4</c:v>
                </c:pt>
                <c:pt idx="1589">
                  <c:v>1.30042E-4</c:v>
                </c:pt>
                <c:pt idx="1590">
                  <c:v>1.3059600000000002E-4</c:v>
                </c:pt>
                <c:pt idx="1591">
                  <c:v>1.30906E-4</c:v>
                </c:pt>
                <c:pt idx="1592">
                  <c:v>1.3091400000000001E-4</c:v>
                </c:pt>
                <c:pt idx="1593">
                  <c:v>1.3106000000000001E-4</c:v>
                </c:pt>
                <c:pt idx="1594">
                  <c:v>1.3160800000000002E-4</c:v>
                </c:pt>
                <c:pt idx="1595">
                  <c:v>1.31822E-4</c:v>
                </c:pt>
                <c:pt idx="1596">
                  <c:v>1.3202E-4</c:v>
                </c:pt>
                <c:pt idx="1597">
                  <c:v>1.32204E-4</c:v>
                </c:pt>
                <c:pt idx="1598">
                  <c:v>1.3265799999999999E-4</c:v>
                </c:pt>
                <c:pt idx="1599">
                  <c:v>1.32812E-4</c:v>
                </c:pt>
                <c:pt idx="1600">
                  <c:v>1.3300399999999999E-4</c:v>
                </c:pt>
                <c:pt idx="1601">
                  <c:v>1.3331199999999999E-4</c:v>
                </c:pt>
                <c:pt idx="1602">
                  <c:v>1.337E-4</c:v>
                </c:pt>
                <c:pt idx="1603">
                  <c:v>1.33962E-4</c:v>
                </c:pt>
                <c:pt idx="1604">
                  <c:v>1.34108E-4</c:v>
                </c:pt>
                <c:pt idx="1605">
                  <c:v>1.34408E-4</c:v>
                </c:pt>
                <c:pt idx="1606">
                  <c:v>1.3474200000000001E-4</c:v>
                </c:pt>
                <c:pt idx="1607">
                  <c:v>1.3496599999999998E-4</c:v>
                </c:pt>
                <c:pt idx="1608">
                  <c:v>1.3523800000000001E-4</c:v>
                </c:pt>
                <c:pt idx="1609">
                  <c:v>1.3539800000000001E-4</c:v>
                </c:pt>
                <c:pt idx="1610">
                  <c:v>1.35876E-4</c:v>
                </c:pt>
                <c:pt idx="1611">
                  <c:v>1.3616600000000001E-4</c:v>
                </c:pt>
                <c:pt idx="1612">
                  <c:v>1.36348E-4</c:v>
                </c:pt>
                <c:pt idx="1613">
                  <c:v>1.36494E-4</c:v>
                </c:pt>
                <c:pt idx="1614">
                  <c:v>1.3689999999999999E-4</c:v>
                </c:pt>
                <c:pt idx="1615">
                  <c:v>1.37148E-4</c:v>
                </c:pt>
                <c:pt idx="1616">
                  <c:v>1.3733199999999999E-4</c:v>
                </c:pt>
                <c:pt idx="1617">
                  <c:v>1.3747999999999999E-4</c:v>
                </c:pt>
                <c:pt idx="1618">
                  <c:v>1.3799999999999999E-4</c:v>
                </c:pt>
                <c:pt idx="1619">
                  <c:v>1.3826000000000002E-4</c:v>
                </c:pt>
                <c:pt idx="1620">
                  <c:v>1.38386E-4</c:v>
                </c:pt>
                <c:pt idx="1621">
                  <c:v>1.38782E-4</c:v>
                </c:pt>
                <c:pt idx="1622">
                  <c:v>1.39042E-4</c:v>
                </c:pt>
                <c:pt idx="1623">
                  <c:v>1.39214E-4</c:v>
                </c:pt>
                <c:pt idx="1624">
                  <c:v>1.3939000000000001E-4</c:v>
                </c:pt>
                <c:pt idx="1625">
                  <c:v>1.39512E-4</c:v>
                </c:pt>
                <c:pt idx="1626">
                  <c:v>1.4012600000000002E-4</c:v>
                </c:pt>
                <c:pt idx="1627">
                  <c:v>1.4024400000000001E-4</c:v>
                </c:pt>
                <c:pt idx="1628">
                  <c:v>1.4049599999999999E-4</c:v>
                </c:pt>
                <c:pt idx="1629">
                  <c:v>1.40698E-4</c:v>
                </c:pt>
                <c:pt idx="1630">
                  <c:v>1.40872E-4</c:v>
                </c:pt>
                <c:pt idx="1631">
                  <c:v>1.41268E-4</c:v>
                </c:pt>
                <c:pt idx="1632">
                  <c:v>1.41462E-4</c:v>
                </c:pt>
                <c:pt idx="1633">
                  <c:v>1.4173000000000001E-4</c:v>
                </c:pt>
                <c:pt idx="1634">
                  <c:v>1.4192600000000001E-4</c:v>
                </c:pt>
                <c:pt idx="1635">
                  <c:v>1.42504E-4</c:v>
                </c:pt>
                <c:pt idx="1636">
                  <c:v>1.4266000000000002E-4</c:v>
                </c:pt>
                <c:pt idx="1637">
                  <c:v>1.4260799999999999E-4</c:v>
                </c:pt>
                <c:pt idx="1638">
                  <c:v>1.4301800000000002E-4</c:v>
                </c:pt>
                <c:pt idx="1639">
                  <c:v>1.43418E-4</c:v>
                </c:pt>
                <c:pt idx="1640">
                  <c:v>1.4356200000000002E-4</c:v>
                </c:pt>
                <c:pt idx="1641">
                  <c:v>1.44E-4</c:v>
                </c:pt>
                <c:pt idx="1642">
                  <c:v>1.4419199999999999E-4</c:v>
                </c:pt>
                <c:pt idx="1643">
                  <c:v>1.4452200000000001E-4</c:v>
                </c:pt>
                <c:pt idx="1644">
                  <c:v>1.4478000000000001E-4</c:v>
                </c:pt>
                <c:pt idx="1645">
                  <c:v>1.4492199999999999E-4</c:v>
                </c:pt>
                <c:pt idx="1646">
                  <c:v>1.4511E-4</c:v>
                </c:pt>
                <c:pt idx="1647">
                  <c:v>1.4553400000000001E-4</c:v>
                </c:pt>
                <c:pt idx="1648">
                  <c:v>1.4572000000000001E-4</c:v>
                </c:pt>
                <c:pt idx="1649">
                  <c:v>1.4593399999999999E-4</c:v>
                </c:pt>
                <c:pt idx="1650">
                  <c:v>1.46212E-4</c:v>
                </c:pt>
                <c:pt idx="1651">
                  <c:v>1.46584E-4</c:v>
                </c:pt>
                <c:pt idx="1652">
                  <c:v>1.4679E-4</c:v>
                </c:pt>
                <c:pt idx="1653">
                  <c:v>1.4703200000000001E-4</c:v>
                </c:pt>
                <c:pt idx="1654">
                  <c:v>1.47102E-4</c:v>
                </c:pt>
                <c:pt idx="1655">
                  <c:v>1.47634E-4</c:v>
                </c:pt>
                <c:pt idx="1656">
                  <c:v>1.4793E-4</c:v>
                </c:pt>
                <c:pt idx="1657">
                  <c:v>1.4809799999999999E-4</c:v>
                </c:pt>
                <c:pt idx="1658">
                  <c:v>1.4819600000000002E-4</c:v>
                </c:pt>
                <c:pt idx="1659">
                  <c:v>1.4866600000000002E-4</c:v>
                </c:pt>
                <c:pt idx="1660">
                  <c:v>1.48954E-4</c:v>
                </c:pt>
                <c:pt idx="1661">
                  <c:v>1.49116E-4</c:v>
                </c:pt>
                <c:pt idx="1662">
                  <c:v>1.4928400000000002E-4</c:v>
                </c:pt>
                <c:pt idx="1663">
                  <c:v>1.49796E-4</c:v>
                </c:pt>
                <c:pt idx="1664">
                  <c:v>1.49934E-4</c:v>
                </c:pt>
                <c:pt idx="1665">
                  <c:v>1.5022599999999999E-4</c:v>
                </c:pt>
                <c:pt idx="1666">
                  <c:v>1.5035800000000001E-4</c:v>
                </c:pt>
                <c:pt idx="1667">
                  <c:v>1.5074400000000002E-4</c:v>
                </c:pt>
                <c:pt idx="1668">
                  <c:v>1.5101599999999999E-4</c:v>
                </c:pt>
                <c:pt idx="1669">
                  <c:v>1.5119599999999998E-4</c:v>
                </c:pt>
                <c:pt idx="1670">
                  <c:v>1.5138400000000001E-4</c:v>
                </c:pt>
                <c:pt idx="1671">
                  <c:v>1.5180199999999998E-4</c:v>
                </c:pt>
                <c:pt idx="1672">
                  <c:v>1.51946E-4</c:v>
                </c:pt>
                <c:pt idx="1673">
                  <c:v>1.5212800000000002E-4</c:v>
                </c:pt>
                <c:pt idx="1674">
                  <c:v>1.5241399999999999E-4</c:v>
                </c:pt>
                <c:pt idx="1675">
                  <c:v>1.5284199999999998E-4</c:v>
                </c:pt>
                <c:pt idx="1676">
                  <c:v>1.53012E-4</c:v>
                </c:pt>
                <c:pt idx="1677">
                  <c:v>1.5317E-4</c:v>
                </c:pt>
                <c:pt idx="1678">
                  <c:v>1.5354399999999998E-4</c:v>
                </c:pt>
                <c:pt idx="1679">
                  <c:v>1.5395E-4</c:v>
                </c:pt>
                <c:pt idx="1680">
                  <c:v>1.5402599999999998E-4</c:v>
                </c:pt>
                <c:pt idx="1681">
                  <c:v>1.5437400000000001E-4</c:v>
                </c:pt>
                <c:pt idx="1682">
                  <c:v>1.5440399999999999E-4</c:v>
                </c:pt>
                <c:pt idx="1683">
                  <c:v>1.54692E-4</c:v>
                </c:pt>
                <c:pt idx="1684">
                  <c:v>1.5511600000000001E-4</c:v>
                </c:pt>
                <c:pt idx="1685">
                  <c:v>1.55332E-4</c:v>
                </c:pt>
                <c:pt idx="1686">
                  <c:v>1.5557200000000001E-4</c:v>
                </c:pt>
                <c:pt idx="1687">
                  <c:v>1.5586199999999999E-4</c:v>
                </c:pt>
                <c:pt idx="1688">
                  <c:v>1.5625799999999999E-4</c:v>
                </c:pt>
                <c:pt idx="1689">
                  <c:v>1.5652E-4</c:v>
                </c:pt>
                <c:pt idx="1690">
                  <c:v>1.5668399999999998E-4</c:v>
                </c:pt>
                <c:pt idx="1691">
                  <c:v>1.5710600000000001E-4</c:v>
                </c:pt>
                <c:pt idx="1692">
                  <c:v>1.5726E-4</c:v>
                </c:pt>
                <c:pt idx="1693">
                  <c:v>1.5756599999999999E-4</c:v>
                </c:pt>
                <c:pt idx="1694">
                  <c:v>1.57658E-4</c:v>
                </c:pt>
                <c:pt idx="1695">
                  <c:v>1.57868E-4</c:v>
                </c:pt>
                <c:pt idx="1696">
                  <c:v>1.58326E-4</c:v>
                </c:pt>
                <c:pt idx="1697">
                  <c:v>1.58636E-4</c:v>
                </c:pt>
                <c:pt idx="1698">
                  <c:v>1.5881000000000001E-4</c:v>
                </c:pt>
                <c:pt idx="1699">
                  <c:v>1.58892E-4</c:v>
                </c:pt>
                <c:pt idx="1700">
                  <c:v>1.5942800000000001E-4</c:v>
                </c:pt>
                <c:pt idx="1701">
                  <c:v>1.5951E-4</c:v>
                </c:pt>
                <c:pt idx="1702">
                  <c:v>1.5997800000000002E-4</c:v>
                </c:pt>
                <c:pt idx="1703">
                  <c:v>1.59992E-4</c:v>
                </c:pt>
                <c:pt idx="1704">
                  <c:v>1.6031999999999998E-4</c:v>
                </c:pt>
                <c:pt idx="1705">
                  <c:v>1.6075399999999999E-4</c:v>
                </c:pt>
                <c:pt idx="1706">
                  <c:v>1.6084399999999999E-4</c:v>
                </c:pt>
                <c:pt idx="1707">
                  <c:v>1.6107599999999999E-4</c:v>
                </c:pt>
                <c:pt idx="1708">
                  <c:v>1.6137399999999999E-4</c:v>
                </c:pt>
                <c:pt idx="1709">
                  <c:v>1.6165400000000001E-4</c:v>
                </c:pt>
                <c:pt idx="1710">
                  <c:v>1.6188800000000001E-4</c:v>
                </c:pt>
                <c:pt idx="1711">
                  <c:v>1.6201799999999999E-4</c:v>
                </c:pt>
                <c:pt idx="1712">
                  <c:v>1.62442E-4</c:v>
                </c:pt>
                <c:pt idx="1713">
                  <c:v>1.62726E-4</c:v>
                </c:pt>
                <c:pt idx="1714">
                  <c:v>1.6287000000000002E-4</c:v>
                </c:pt>
                <c:pt idx="1715">
                  <c:v>1.6306799999999999E-4</c:v>
                </c:pt>
                <c:pt idx="1716">
                  <c:v>1.6354799999999999E-4</c:v>
                </c:pt>
                <c:pt idx="1717">
                  <c:v>1.6365600000000001E-4</c:v>
                </c:pt>
                <c:pt idx="1718">
                  <c:v>1.6389E-4</c:v>
                </c:pt>
                <c:pt idx="1719">
                  <c:v>1.6408200000000002E-4</c:v>
                </c:pt>
                <c:pt idx="1720">
                  <c:v>1.6467000000000001E-4</c:v>
                </c:pt>
                <c:pt idx="1721">
                  <c:v>1.64742E-4</c:v>
                </c:pt>
                <c:pt idx="1722">
                  <c:v>1.6495600000000001E-4</c:v>
                </c:pt>
                <c:pt idx="1723">
                  <c:v>1.6511400000000001E-4</c:v>
                </c:pt>
                <c:pt idx="1724">
                  <c:v>1.65546E-4</c:v>
                </c:pt>
                <c:pt idx="1725">
                  <c:v>1.6587200000000001E-4</c:v>
                </c:pt>
                <c:pt idx="1726">
                  <c:v>1.66002E-4</c:v>
                </c:pt>
                <c:pt idx="1727">
                  <c:v>1.6621E-4</c:v>
                </c:pt>
                <c:pt idx="1728">
                  <c:v>1.66766E-4</c:v>
                </c:pt>
                <c:pt idx="1729">
                  <c:v>1.6688600000000001E-4</c:v>
                </c:pt>
                <c:pt idx="1730">
                  <c:v>1.6703000000000001E-4</c:v>
                </c:pt>
                <c:pt idx="1731">
                  <c:v>1.6716600000000001E-4</c:v>
                </c:pt>
                <c:pt idx="1732">
                  <c:v>1.6770400000000002E-4</c:v>
                </c:pt>
                <c:pt idx="1733">
                  <c:v>1.6782599999999999E-4</c:v>
                </c:pt>
                <c:pt idx="1734">
                  <c:v>1.67954E-4</c:v>
                </c:pt>
                <c:pt idx="1735">
                  <c:v>1.68362E-4</c:v>
                </c:pt>
                <c:pt idx="1736">
                  <c:v>1.6883799999999999E-4</c:v>
                </c:pt>
                <c:pt idx="1737">
                  <c:v>1.68968E-4</c:v>
                </c:pt>
                <c:pt idx="1738">
                  <c:v>1.6908400000000001E-4</c:v>
                </c:pt>
                <c:pt idx="1739">
                  <c:v>1.6930599999999998E-4</c:v>
                </c:pt>
                <c:pt idx="1740">
                  <c:v>1.6973800000000001E-4</c:v>
                </c:pt>
                <c:pt idx="1741">
                  <c:v>1.7001399999999999E-4</c:v>
                </c:pt>
                <c:pt idx="1742">
                  <c:v>1.7028200000000001E-4</c:v>
                </c:pt>
                <c:pt idx="1743">
                  <c:v>1.7028600000000002E-4</c:v>
                </c:pt>
                <c:pt idx="1744">
                  <c:v>1.7082600000000001E-4</c:v>
                </c:pt>
                <c:pt idx="1745">
                  <c:v>1.7097999999999999E-4</c:v>
                </c:pt>
                <c:pt idx="1746">
                  <c:v>1.7130999999999998E-4</c:v>
                </c:pt>
                <c:pt idx="1747">
                  <c:v>1.7130999999999998E-4</c:v>
                </c:pt>
                <c:pt idx="1748">
                  <c:v>1.7195000000000001E-4</c:v>
                </c:pt>
                <c:pt idx="1749">
                  <c:v>1.7210000000000001E-4</c:v>
                </c:pt>
                <c:pt idx="1750">
                  <c:v>1.72184E-4</c:v>
                </c:pt>
                <c:pt idx="1751">
                  <c:v>1.7249999999999999E-4</c:v>
                </c:pt>
                <c:pt idx="1752">
                  <c:v>1.7284399999999999E-4</c:v>
                </c:pt>
                <c:pt idx="1753">
                  <c:v>1.7306800000000002E-4</c:v>
                </c:pt>
                <c:pt idx="1754">
                  <c:v>1.7327400000000001E-4</c:v>
                </c:pt>
                <c:pt idx="1755">
                  <c:v>1.73578E-4</c:v>
                </c:pt>
                <c:pt idx="1756">
                  <c:v>1.7399599999999999E-4</c:v>
                </c:pt>
                <c:pt idx="1757">
                  <c:v>1.7421400000000001E-4</c:v>
                </c:pt>
                <c:pt idx="1758">
                  <c:v>1.74286E-4</c:v>
                </c:pt>
                <c:pt idx="1759">
                  <c:v>1.74558E-4</c:v>
                </c:pt>
                <c:pt idx="1760">
                  <c:v>1.7489400000000001E-4</c:v>
                </c:pt>
                <c:pt idx="1761">
                  <c:v>1.7519600000000002E-4</c:v>
                </c:pt>
                <c:pt idx="1762">
                  <c:v>1.7521800000000002E-4</c:v>
                </c:pt>
                <c:pt idx="1763">
                  <c:v>1.7548999999999999E-4</c:v>
                </c:pt>
                <c:pt idx="1764">
                  <c:v>1.7599400000000001E-4</c:v>
                </c:pt>
                <c:pt idx="1765">
                  <c:v>1.7624599999999999E-4</c:v>
                </c:pt>
                <c:pt idx="1766">
                  <c:v>1.7640200000000001E-4</c:v>
                </c:pt>
                <c:pt idx="1767">
                  <c:v>1.76572E-4</c:v>
                </c:pt>
                <c:pt idx="1768">
                  <c:v>1.7687000000000001E-4</c:v>
                </c:pt>
                <c:pt idx="1769">
                  <c:v>1.7716999999999999E-4</c:v>
                </c:pt>
                <c:pt idx="1770">
                  <c:v>1.7738199999999999E-4</c:v>
                </c:pt>
                <c:pt idx="1771">
                  <c:v>1.7749000000000001E-4</c:v>
                </c:pt>
                <c:pt idx="1772">
                  <c:v>1.77756E-4</c:v>
                </c:pt>
                <c:pt idx="1773">
                  <c:v>1.7826999999999999E-4</c:v>
                </c:pt>
                <c:pt idx="1774">
                  <c:v>1.7836600000000001E-4</c:v>
                </c:pt>
                <c:pt idx="1775">
                  <c:v>1.7869199999999999E-4</c:v>
                </c:pt>
                <c:pt idx="1776">
                  <c:v>1.7884999999999998E-4</c:v>
                </c:pt>
                <c:pt idx="1777">
                  <c:v>1.7917399999999999E-4</c:v>
                </c:pt>
                <c:pt idx="1778">
                  <c:v>1.7951600000000001E-4</c:v>
                </c:pt>
                <c:pt idx="1779">
                  <c:v>1.7972000000000002E-4</c:v>
                </c:pt>
                <c:pt idx="1780">
                  <c:v>1.7993600000000001E-4</c:v>
                </c:pt>
                <c:pt idx="1781">
                  <c:v>1.8029800000000001E-4</c:v>
                </c:pt>
                <c:pt idx="1782">
                  <c:v>1.80466E-4</c:v>
                </c:pt>
                <c:pt idx="1783">
                  <c:v>1.8068199999999999E-4</c:v>
                </c:pt>
                <c:pt idx="1784">
                  <c:v>1.8081E-4</c:v>
                </c:pt>
                <c:pt idx="1785">
                  <c:v>1.8137599999999999E-4</c:v>
                </c:pt>
                <c:pt idx="1786">
                  <c:v>1.8139E-4</c:v>
                </c:pt>
                <c:pt idx="1787">
                  <c:v>1.8165E-4</c:v>
                </c:pt>
                <c:pt idx="1788">
                  <c:v>1.8190400000000001E-4</c:v>
                </c:pt>
                <c:pt idx="1789">
                  <c:v>1.8228400000000001E-4</c:v>
                </c:pt>
                <c:pt idx="1790">
                  <c:v>1.8260999999999999E-4</c:v>
                </c:pt>
                <c:pt idx="1791">
                  <c:v>1.8270800000000001E-4</c:v>
                </c:pt>
                <c:pt idx="1792">
                  <c:v>1.8290599999999999E-4</c:v>
                </c:pt>
                <c:pt idx="1793">
                  <c:v>1.83182E-4</c:v>
                </c:pt>
                <c:pt idx="1794">
                  <c:v>1.8352399999999999E-4</c:v>
                </c:pt>
                <c:pt idx="1795">
                  <c:v>1.8384400000000001E-4</c:v>
                </c:pt>
                <c:pt idx="1796">
                  <c:v>1.8384799999999999E-4</c:v>
                </c:pt>
                <c:pt idx="1797">
                  <c:v>1.84358E-4</c:v>
                </c:pt>
                <c:pt idx="1798">
                  <c:v>1.8447800000000002E-4</c:v>
                </c:pt>
                <c:pt idx="1799">
                  <c:v>1.8481999999999998E-4</c:v>
                </c:pt>
                <c:pt idx="1800">
                  <c:v>1.8505E-4</c:v>
                </c:pt>
                <c:pt idx="1801">
                  <c:v>1.85446E-4</c:v>
                </c:pt>
                <c:pt idx="1802">
                  <c:v>1.8565399999999999E-4</c:v>
                </c:pt>
                <c:pt idx="1803">
                  <c:v>1.8574600000000001E-4</c:v>
                </c:pt>
                <c:pt idx="1804">
                  <c:v>1.8600000000000002E-4</c:v>
                </c:pt>
                <c:pt idx="1805">
                  <c:v>1.8635800000000002E-4</c:v>
                </c:pt>
                <c:pt idx="1806">
                  <c:v>1.86668E-4</c:v>
                </c:pt>
                <c:pt idx="1807">
                  <c:v>1.8684600000000001E-4</c:v>
                </c:pt>
                <c:pt idx="1808">
                  <c:v>1.8696199999999999E-4</c:v>
                </c:pt>
                <c:pt idx="1809">
                  <c:v>1.8739399999999999E-4</c:v>
                </c:pt>
                <c:pt idx="1810">
                  <c:v>1.8767400000000001E-4</c:v>
                </c:pt>
                <c:pt idx="1811">
                  <c:v>1.87658E-4</c:v>
                </c:pt>
                <c:pt idx="1812">
                  <c:v>1.8801399999999999E-4</c:v>
                </c:pt>
                <c:pt idx="1813">
                  <c:v>1.88438E-4</c:v>
                </c:pt>
                <c:pt idx="1814">
                  <c:v>1.8853400000000002E-4</c:v>
                </c:pt>
                <c:pt idx="1815">
                  <c:v>1.88834E-4</c:v>
                </c:pt>
                <c:pt idx="1816">
                  <c:v>1.89006E-4</c:v>
                </c:pt>
                <c:pt idx="1817">
                  <c:v>1.8943399999999999E-4</c:v>
                </c:pt>
                <c:pt idx="1818">
                  <c:v>1.8962800000000001E-4</c:v>
                </c:pt>
                <c:pt idx="1819">
                  <c:v>1.8969000000000001E-4</c:v>
                </c:pt>
                <c:pt idx="1820">
                  <c:v>1.90032E-4</c:v>
                </c:pt>
                <c:pt idx="1821">
                  <c:v>1.90206E-4</c:v>
                </c:pt>
                <c:pt idx="1822">
                  <c:v>1.9061799999999998E-4</c:v>
                </c:pt>
                <c:pt idx="1823">
                  <c:v>1.90924E-4</c:v>
                </c:pt>
                <c:pt idx="1824">
                  <c:v>1.91048E-4</c:v>
                </c:pt>
                <c:pt idx="1825">
                  <c:v>1.91246E-4</c:v>
                </c:pt>
                <c:pt idx="1826">
                  <c:v>1.91788E-4</c:v>
                </c:pt>
                <c:pt idx="1827">
                  <c:v>1.9182800000000001E-4</c:v>
                </c:pt>
                <c:pt idx="1828">
                  <c:v>1.91986E-4</c:v>
                </c:pt>
                <c:pt idx="1829">
                  <c:v>1.9216200000000001E-4</c:v>
                </c:pt>
                <c:pt idx="1830">
                  <c:v>1.9272000000000001E-4</c:v>
                </c:pt>
                <c:pt idx="1831">
                  <c:v>1.92826E-4</c:v>
                </c:pt>
                <c:pt idx="1832">
                  <c:v>1.9299600000000002E-4</c:v>
                </c:pt>
                <c:pt idx="1833">
                  <c:v>1.9322600000000001E-4</c:v>
                </c:pt>
                <c:pt idx="1834">
                  <c:v>1.93654E-4</c:v>
                </c:pt>
                <c:pt idx="1835">
                  <c:v>1.9390600000000001E-4</c:v>
                </c:pt>
                <c:pt idx="1836">
                  <c:v>1.9409599999999999E-4</c:v>
                </c:pt>
                <c:pt idx="1837">
                  <c:v>1.9438000000000002E-4</c:v>
                </c:pt>
                <c:pt idx="1838">
                  <c:v>1.9465800000000001E-4</c:v>
                </c:pt>
                <c:pt idx="1839">
                  <c:v>1.94814E-4</c:v>
                </c:pt>
                <c:pt idx="1840">
                  <c:v>1.9518199999999999E-4</c:v>
                </c:pt>
                <c:pt idx="1841">
                  <c:v>1.9532799999999998E-4</c:v>
                </c:pt>
                <c:pt idx="1842">
                  <c:v>1.9572799999999999E-4</c:v>
                </c:pt>
                <c:pt idx="1843">
                  <c:v>1.9582599999999999E-4</c:v>
                </c:pt>
                <c:pt idx="1844">
                  <c:v>1.96138E-4</c:v>
                </c:pt>
                <c:pt idx="1845">
                  <c:v>1.9617800000000003E-4</c:v>
                </c:pt>
                <c:pt idx="1846">
                  <c:v>1.9670000000000001E-4</c:v>
                </c:pt>
                <c:pt idx="1847">
                  <c:v>1.9689999999999999E-4</c:v>
                </c:pt>
                <c:pt idx="1848">
                  <c:v>1.9709400000000001E-4</c:v>
                </c:pt>
                <c:pt idx="1849">
                  <c:v>1.9728599999999999E-4</c:v>
                </c:pt>
                <c:pt idx="1850">
                  <c:v>1.9764199999999999E-4</c:v>
                </c:pt>
                <c:pt idx="1851">
                  <c:v>1.9790399999999999E-4</c:v>
                </c:pt>
                <c:pt idx="1852">
                  <c:v>1.9806400000000002E-4</c:v>
                </c:pt>
                <c:pt idx="1853">
                  <c:v>1.9823800000000002E-4</c:v>
                </c:pt>
                <c:pt idx="1854">
                  <c:v>1.9873999999999998E-4</c:v>
                </c:pt>
                <c:pt idx="1855">
                  <c:v>1.9897E-4</c:v>
                </c:pt>
                <c:pt idx="1856">
                  <c:v>1.9918800000000002E-4</c:v>
                </c:pt>
                <c:pt idx="1857">
                  <c:v>1.9931800000000003E-4</c:v>
                </c:pt>
                <c:pt idx="1858">
                  <c:v>1.9975399999999999E-4</c:v>
                </c:pt>
                <c:pt idx="1859">
                  <c:v>1.9991000000000003E-4</c:v>
                </c:pt>
                <c:pt idx="1860">
                  <c:v>2.0005600000000002E-4</c:v>
                </c:pt>
                <c:pt idx="1861">
                  <c:v>2.0051800000000001E-4</c:v>
                </c:pt>
                <c:pt idx="1862">
                  <c:v>2.0068000000000001E-4</c:v>
                </c:pt>
                <c:pt idx="1863">
                  <c:v>2.0095199999999998E-4</c:v>
                </c:pt>
                <c:pt idx="1864">
                  <c:v>2.01146E-4</c:v>
                </c:pt>
                <c:pt idx="1865">
                  <c:v>2.0130000000000001E-4</c:v>
                </c:pt>
                <c:pt idx="1866">
                  <c:v>2.01688E-4</c:v>
                </c:pt>
                <c:pt idx="1867">
                  <c:v>2.0185E-4</c:v>
                </c:pt>
                <c:pt idx="1868">
                  <c:v>2.0224599999999997E-4</c:v>
                </c:pt>
                <c:pt idx="1869">
                  <c:v>2.02308E-4</c:v>
                </c:pt>
                <c:pt idx="1870">
                  <c:v>2.0279600000000001E-4</c:v>
                </c:pt>
                <c:pt idx="1871">
                  <c:v>2.0298000000000001E-4</c:v>
                </c:pt>
                <c:pt idx="1872">
                  <c:v>2.0315200000000001E-4</c:v>
                </c:pt>
                <c:pt idx="1873">
                  <c:v>2.0340800000000003E-4</c:v>
                </c:pt>
                <c:pt idx="1874">
                  <c:v>2.0402200000000002E-4</c:v>
                </c:pt>
                <c:pt idx="1875">
                  <c:v>2.0471999999999998E-4</c:v>
                </c:pt>
                <c:pt idx="1876">
                  <c:v>2.0588199999999998E-4</c:v>
                </c:pt>
                <c:pt idx="1877">
                  <c:v>2.0736999999999999E-4</c:v>
                </c:pt>
                <c:pt idx="1878">
                  <c:v>2.1156999999999998E-4</c:v>
                </c:pt>
                <c:pt idx="1879">
                  <c:v>2.1391199999999999E-4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6A1-493F-AC5E-72EC2A648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2664368"/>
        <c:axId val="1812650640"/>
      </c:scatterChart>
      <c:valAx>
        <c:axId val="1812664368"/>
        <c:scaling>
          <c:orientation val="minMax"/>
          <c:max val="2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en K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12650640"/>
        <c:crosses val="autoZero"/>
        <c:crossBetween val="midCat"/>
      </c:valAx>
      <c:valAx>
        <c:axId val="1812650640"/>
        <c:scaling>
          <c:orientation val="minMax"/>
          <c:max val="5.0000000000000023E-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 </a:t>
                </a:r>
                <a:r>
                  <a:rPr lang="en-US" dirty="0" err="1"/>
                  <a:t>mOhm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0E+00" sourceLinked="0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12664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A0ED0-187B-40EB-A64A-F9815F8C9D70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67583-191D-42D1-8481-8E4D3C4937A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176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51F81B-0188-F944-95C5-D896A11FCE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22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8EAD3E-4EA3-41C1-B1B5-774306023070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033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8EAD3E-4EA3-41C1-B1B5-774306023070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067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63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14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1785600" y="274653"/>
            <a:ext cx="36576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12800" y="274653"/>
            <a:ext cx="107696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26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3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11/05/2020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francois-olivier.pincot@cern.ch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798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24/02/2020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francois-olivier.pincot@cern.ch</a:t>
            </a:r>
          </a:p>
        </p:txBody>
      </p:sp>
    </p:spTree>
    <p:extLst>
      <p:ext uri="{BB962C8B-B14F-4D97-AF65-F5344CB8AC3E}">
        <p14:creationId xmlns:p14="http://schemas.microsoft.com/office/powerpoint/2010/main" val="546720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24/02/2020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francois-olivier.pincot@cern.ch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58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574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08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487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22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CFF730-DB1F-B0A8-B0B2-9807C5688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08083A-5303-4819-E3AB-09568A796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71094-4144-E986-70A7-E2256F022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278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15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314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26062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0632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10579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746384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088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7230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8938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4605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4252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6975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24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80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942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28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53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035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6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7548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4481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06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407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3833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330947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147701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47320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41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58536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00380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7738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74299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33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2413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527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69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9587D61-FFB0-DB61-A4BE-1D4943FAF4F8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E4FC6926-0E26-0BCB-F109-6B5FD9133A8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D1102F16-5089-365A-584E-0DEB8F1FF7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2022-11-08</a:t>
            </a:r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38E03E8-7432-3326-DEAF-7785E3B56C9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Romain Gerard | Beam Welding and AM | https://indico.cern.ch/event/1216405/</a:t>
            </a: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DFAA941-3C3A-DEB9-9CC3-519FEB6D35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CEDC59-3C50-4CA1-99C6-701E3C3E63F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270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A4392-2C15-465F-BBA2-BD3E4685A7C0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1627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26202-05FF-4426-A7FF-506E21CC9C2C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2837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7622-C04A-450D-8F1C-267707B1311D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9097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38" y="1325563"/>
            <a:ext cx="5797062" cy="469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5761892" cy="469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9255B-5720-4B66-95CA-38FEA59578AC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99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3812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38" y="1325563"/>
            <a:ext cx="579706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738" y="2149475"/>
            <a:ext cx="579706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576189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576189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559B3-8EEA-4069-9533-C07FBF9568A8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23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9930-3271-49BB-BBCB-55C21C129532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9504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58D5-55E6-4E4D-BDF7-E7A4B49CC699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921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E3B5-2187-4C3F-A002-E57BD8C69CBE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6049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46A5-245B-4A12-BE4C-06CC2DD40189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Document reference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3720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27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5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98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03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91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58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F8EBF-45CB-4748-A4BC-40F0A86AB8AC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BB4B2-ACDA-4C6F-909C-282E1C595B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10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17/01/2020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Francois-Olivier.pincot@cern.ch</a:t>
            </a:r>
          </a:p>
        </p:txBody>
      </p:sp>
    </p:spTree>
    <p:extLst>
      <p:ext uri="{BB962C8B-B14F-4D97-AF65-F5344CB8AC3E}">
        <p14:creationId xmlns:p14="http://schemas.microsoft.com/office/powerpoint/2010/main" val="397619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  <p:sldLayoutId id="2147483930" r:id="rId19"/>
    <p:sldLayoutId id="2147483931" r:id="rId20"/>
    <p:sldLayoutId id="2147483932" r:id="rId21"/>
    <p:sldLayoutId id="2147483933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7108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  <p:sldLayoutId id="2147483961" r:id="rId15"/>
    <p:sldLayoutId id="2147483962" r:id="rId16"/>
    <p:sldLayoutId id="2147483963" r:id="rId17"/>
    <p:sldLayoutId id="2147483964" r:id="rId18"/>
    <p:sldLayoutId id="2147483965" r:id="rId19"/>
    <p:sldLayoutId id="2147483966" r:id="rId20"/>
    <p:sldLayoutId id="2147483967" r:id="rId21"/>
    <p:sldLayoutId id="2147483981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4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462" y="1325563"/>
            <a:ext cx="11711353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1F0DE-1FAD-4370-BEF4-CA050D58F322}" type="datetime1">
              <a:rPr lang="en-US" smtClean="0"/>
              <a:t>6/22/2023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00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omain.Gerard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20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Romain.Gerard@cern.ch" TargetMode="External"/><Relationship Id="rId3" Type="http://schemas.openxmlformats.org/officeDocument/2006/relationships/chart" Target="../charts/chart1.xml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40.png"/><Relationship Id="rId10" Type="http://schemas.openxmlformats.org/officeDocument/2006/relationships/image" Target="../media/image43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3550F-DAB0-C10D-3390-F8DAED97E3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039386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3D printing of HOM couplers 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A37878-495D-ED05-FE81-AC04AC8178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4" y="5700252"/>
            <a:ext cx="11267179" cy="98679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</a:t>
            </a:r>
            <a:r>
              <a:rPr lang="en-US" sz="2400" dirty="0">
                <a:solidFill>
                  <a:srgbClr val="0033A0"/>
                </a:solidFill>
                <a:latin typeface="Arial"/>
              </a:rPr>
              <a:t>PER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PERLE collaboration meeting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TE-MSC-SMT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Polymer laboratory                                                                                                               2023/06/23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7346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3FEB91-EE6B-F2D9-B3C5-49DF2BAA1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49" y="1206183"/>
            <a:ext cx="7748506" cy="4608512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tx1"/>
                </a:solidFill>
              </a:rPr>
              <a:t>Metrology and Cu coating thickness distribution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tx1"/>
                </a:solidFill>
              </a:rPr>
              <a:t>Cu coating </a:t>
            </a:r>
            <a:r>
              <a:rPr lang="en-GB" dirty="0">
                <a:solidFill>
                  <a:schemeClr val="tx1"/>
                </a:solidFill>
              </a:rPr>
              <a:t>adhesion tests in accordance with ASTM D4541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</a:rPr>
              <a:t>Tensile tests and flexural tests of Cu coated samples at RT and at 77K (effect of Cu coating thickness on mechanical properties)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</a:rPr>
              <a:t>Thermal shock tests in liquid nitrogen</a:t>
            </a:r>
          </a:p>
          <a:p>
            <a:r>
              <a:rPr lang="en-US" dirty="0">
                <a:solidFill>
                  <a:schemeClr val="tx1"/>
                </a:solidFill>
              </a:rPr>
              <a:t>Residual Resistivity Ratio (RRR) measurements of the Cu coating</a:t>
            </a:r>
          </a:p>
          <a:p>
            <a:r>
              <a:rPr lang="en-US" dirty="0">
                <a:solidFill>
                  <a:schemeClr val="tx1"/>
                </a:solidFill>
              </a:rPr>
              <a:t>Tests of alternative coatings (nickel, silver and gold)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B608A9-7CC1-CA2B-6BBD-04B08F60E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coating characterization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4B23B-561E-7028-2F15-ABC6ECBF1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7912" y="6484407"/>
            <a:ext cx="657222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ECCA5-0383-7EE3-F011-165176F91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picture containing indoor, tool, wall, broken&#10;&#10;Description automatically generated">
            <a:extLst>
              <a:ext uri="{FF2B5EF4-FFF2-40B4-BE49-F238E27FC236}">
                <a16:creationId xmlns:a16="http://schemas.microsoft.com/office/drawing/2014/main" id="{5B6CE763-61F5-3ADC-33B9-2CD994CBB4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8895" y="3188458"/>
            <a:ext cx="3383118" cy="2920559"/>
          </a:xfrm>
          <a:prstGeom prst="rect">
            <a:avLst/>
          </a:prstGeom>
        </p:spPr>
      </p:pic>
      <p:pic>
        <p:nvPicPr>
          <p:cNvPr id="10" name="Picture 9" descr="A picture containing text, tool, office supplies, indoor&#10;&#10;Description automatically generated">
            <a:extLst>
              <a:ext uri="{FF2B5EF4-FFF2-40B4-BE49-F238E27FC236}">
                <a16:creationId xmlns:a16="http://schemas.microsoft.com/office/drawing/2014/main" id="{556C0147-1657-97FF-83BC-D03569249EF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895" y="373593"/>
            <a:ext cx="3386667" cy="254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AE61C5-BE45-E288-E3E5-6A705168B15C}"/>
              </a:ext>
            </a:extLst>
          </p:cNvPr>
          <p:cNvSpPr txBox="1"/>
          <p:nvPr/>
        </p:nvSpPr>
        <p:spPr>
          <a:xfrm>
            <a:off x="8059545" y="6356350"/>
            <a:ext cx="327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2023/06/23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9F3109-0D7A-4352-9338-23BDFE220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8317" y="6398359"/>
            <a:ext cx="5054022" cy="323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E0762-892A-D771-86B3-69DE7F023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389" y="3419842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545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E34DC79F-A8E7-10A9-0254-314640DD16D7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7CDD2B-F3C9-B3A5-DAA6-D66F3A3517A2}"/>
              </a:ext>
            </a:extLst>
          </p:cNvPr>
          <p:cNvSpPr txBox="1"/>
          <p:nvPr/>
        </p:nvSpPr>
        <p:spPr>
          <a:xfrm>
            <a:off x="7148537" y="6045905"/>
            <a:ext cx="67818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 and contact: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Romain.Gerard@cern.ch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EN/MME </a:t>
            </a:r>
            <a:endParaRPr lang="fr-BE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DCDB52-6A2E-2CB9-BF56-EB08F1C1F16D}"/>
              </a:ext>
            </a:extLst>
          </p:cNvPr>
          <p:cNvSpPr txBox="1"/>
          <p:nvPr/>
        </p:nvSpPr>
        <p:spPr>
          <a:xfrm>
            <a:off x="8059546" y="6356350"/>
            <a:ext cx="3438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  2023/06/23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128BB5-446D-572B-0133-6742D0882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5" y="0"/>
            <a:ext cx="11934825" cy="5943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C38A04-8E66-A03E-A776-6EAA93AE81B1}"/>
              </a:ext>
            </a:extLst>
          </p:cNvPr>
          <p:cNvSpPr txBox="1"/>
          <p:nvPr/>
        </p:nvSpPr>
        <p:spPr>
          <a:xfrm>
            <a:off x="1096652" y="6304002"/>
            <a:ext cx="35542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Courtesy of Romain Gerard  EN/MME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E76557-7934-416F-2C97-7317B3087B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544" y="6379458"/>
            <a:ext cx="5054022" cy="3231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872896-B7AF-248D-B6E6-C3850E0F6FDC}"/>
              </a:ext>
            </a:extLst>
          </p:cNvPr>
          <p:cNvSpPr txBox="1"/>
          <p:nvPr/>
        </p:nvSpPr>
        <p:spPr>
          <a:xfrm>
            <a:off x="9279173" y="2051999"/>
            <a:ext cx="28147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SLM solutions 280 HL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87357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5457EB4-1658-BBCB-8EC6-C272F3BDD8C5}"/>
              </a:ext>
            </a:extLst>
          </p:cNvPr>
          <p:cNvGraphicFramePr>
            <a:graphicFrameLocks noGrp="1"/>
          </p:cNvGraphicFramePr>
          <p:nvPr/>
        </p:nvGraphicFramePr>
        <p:xfrm>
          <a:off x="6744072" y="3652506"/>
          <a:ext cx="4229100" cy="2671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CA6A0BF5-89BC-711A-A266-89D351B7C82F}"/>
              </a:ext>
            </a:extLst>
          </p:cNvPr>
          <p:cNvGrpSpPr/>
          <p:nvPr/>
        </p:nvGrpSpPr>
        <p:grpSpPr>
          <a:xfrm>
            <a:off x="395331" y="3652506"/>
            <a:ext cx="5743481" cy="2491052"/>
            <a:chOff x="244594" y="4025257"/>
            <a:chExt cx="5743481" cy="24910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53F7827-F169-F856-ADF1-9259F5DFD2CB}"/>
                </a:ext>
              </a:extLst>
            </p:cNvPr>
            <p:cNvGrpSpPr/>
            <p:nvPr/>
          </p:nvGrpSpPr>
          <p:grpSpPr>
            <a:xfrm>
              <a:off x="244594" y="4331489"/>
              <a:ext cx="5743481" cy="2184820"/>
              <a:chOff x="486990" y="3778374"/>
              <a:chExt cx="6598494" cy="251006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571F2CC-D3B8-2CAD-09F5-2161B39DFE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73116" y="3778374"/>
                <a:ext cx="3312368" cy="2479751"/>
              </a:xfrm>
              <a:prstGeom prst="rect">
                <a:avLst/>
              </a:prstGeom>
            </p:spPr>
          </p:pic>
          <p:pic>
            <p:nvPicPr>
              <p:cNvPr id="10" name="Content Placeholder 5">
                <a:extLst>
                  <a:ext uri="{FF2B5EF4-FFF2-40B4-BE49-F238E27FC236}">
                    <a16:creationId xmlns:a16="http://schemas.microsoft.com/office/drawing/2014/main" id="{DF26BC13-405E-10A2-2881-D1C1BE9AD1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tretch/>
            </p:blipFill>
            <p:spPr>
              <a:xfrm>
                <a:off x="486990" y="3791744"/>
                <a:ext cx="3263657" cy="2496697"/>
              </a:xfrm>
              <a:prstGeom prst="rect">
                <a:avLst/>
              </a:prstGeom>
              <a:noFill/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49C6AEC-952F-AFB2-9BE6-02DEA3DDD520}"/>
                  </a:ext>
                </a:extLst>
              </p:cNvPr>
              <p:cNvSpPr txBox="1"/>
              <p:nvPr/>
            </p:nvSpPr>
            <p:spPr bwMode="auto">
              <a:xfrm>
                <a:off x="2194971" y="3810754"/>
                <a:ext cx="1453877" cy="109614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5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As built: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Ra= 21 µm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Rz = 127 µm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Rt = 166 µm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5DAA12-B34F-B1E6-8C82-B039523C021E}"/>
                  </a:ext>
                </a:extLst>
              </p:cNvPr>
              <p:cNvSpPr txBox="1"/>
              <p:nvPr/>
            </p:nvSpPr>
            <p:spPr bwMode="auto">
              <a:xfrm>
                <a:off x="5901583" y="3787557"/>
                <a:ext cx="1183021" cy="134365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5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After BCP 100µm: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Ra= 7 µm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Rz = 33 µm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Rt = 44 µm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B1E9E95-36FE-6B7B-5412-9C0B7010E5A0}"/>
                </a:ext>
              </a:extLst>
            </p:cNvPr>
            <p:cNvSpPr txBox="1"/>
            <p:nvPr/>
          </p:nvSpPr>
          <p:spPr>
            <a:xfrm>
              <a:off x="925257" y="4025257"/>
              <a:ext cx="46331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Surface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 Chemical polishing and mechanical polishing studies</a:t>
              </a:r>
              <a:endPara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D100A32F-4783-4C01-1644-F44EEEE9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331" y="221242"/>
            <a:ext cx="11376025" cy="1065742"/>
          </a:xfrm>
        </p:spPr>
        <p:txBody>
          <a:bodyPr/>
          <a:lstStyle/>
          <a:p>
            <a:r>
              <a:rPr lang="en-GB" dirty="0"/>
              <a:t>Additive Manufacturing of NIOBIUM superconducting applications</a:t>
            </a:r>
            <a:endParaRPr lang="fr-BE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7C52DD-90ED-9B58-25D1-0418C31D80E6}"/>
              </a:ext>
            </a:extLst>
          </p:cNvPr>
          <p:cNvGrpSpPr/>
          <p:nvPr/>
        </p:nvGrpSpPr>
        <p:grpSpPr>
          <a:xfrm>
            <a:off x="6458465" y="373596"/>
            <a:ext cx="5677064" cy="2477668"/>
            <a:chOff x="5513348" y="3688755"/>
            <a:chExt cx="5677064" cy="24776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9FBE63-D3B8-F4DD-5505-9736CAF24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270" t="4158" b="4339"/>
            <a:stretch/>
          </p:blipFill>
          <p:spPr>
            <a:xfrm>
              <a:off x="8884774" y="3688755"/>
              <a:ext cx="2305638" cy="2477668"/>
            </a:xfrm>
            <a:prstGeom prst="rect">
              <a:avLst/>
            </a:prstGeom>
          </p:spPr>
        </p:pic>
        <p:pic>
          <p:nvPicPr>
            <p:cNvPr id="5" name="Picture 4" descr="A picture containing metalware, gear&#10;&#10;Description automatically generated">
              <a:extLst>
                <a:ext uri="{FF2B5EF4-FFF2-40B4-BE49-F238E27FC236}">
                  <a16:creationId xmlns:a16="http://schemas.microsoft.com/office/drawing/2014/main" id="{49B977FC-8613-82E5-3C41-F011C2C80B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8465" r="9582" b="19995"/>
            <a:stretch/>
          </p:blipFill>
          <p:spPr>
            <a:xfrm>
              <a:off x="7362733" y="3854822"/>
              <a:ext cx="1481751" cy="219678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A9FA1BF-EED7-72C8-17A2-AE10A50C70D9}"/>
                </a:ext>
              </a:extLst>
            </p:cNvPr>
            <p:cNvSpPr txBox="1"/>
            <p:nvPr/>
          </p:nvSpPr>
          <p:spPr>
            <a:xfrm>
              <a:off x="5513348" y="4883126"/>
              <a:ext cx="184938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Geometry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 precision 3D Scanning metrology.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dirty="0">
                  <a:solidFill>
                    <a:prstClr val="black"/>
                  </a:solidFill>
                  <a:latin typeface="Calibri" panose="020F0502020204030204"/>
                </a:rPr>
                <a:t>Precision of </a:t>
              </a:r>
              <a:r>
                <a:rPr lang="en-GB" sz="1400" dirty="0">
                  <a:solidFill>
                    <a:prstClr val="black"/>
                  </a:solidFill>
                  <a:latin typeface="Calibri" panose="020F0502020204030204"/>
                </a:rPr>
                <a:t>+-0.2mm are readily achievable</a:t>
              </a:r>
              <a:endPara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78E521-96E7-EE80-9D63-B858C781717D}"/>
              </a:ext>
            </a:extLst>
          </p:cNvPr>
          <p:cNvGrpSpPr/>
          <p:nvPr/>
        </p:nvGrpSpPr>
        <p:grpSpPr>
          <a:xfrm>
            <a:off x="7359952" y="2927657"/>
            <a:ext cx="4161460" cy="2342416"/>
            <a:chOff x="8030540" y="476043"/>
            <a:chExt cx="4161460" cy="234241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D919E3-AC4A-CA7F-3BC8-DC02699F4641}"/>
                </a:ext>
              </a:extLst>
            </p:cNvPr>
            <p:cNvSpPr txBox="1"/>
            <p:nvPr/>
          </p:nvSpPr>
          <p:spPr bwMode="auto">
            <a:xfrm>
              <a:off x="10116502" y="2449127"/>
              <a:ext cx="1093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RRR ≈260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658A97-3AD4-4492-7D39-AA782044D678}"/>
                </a:ext>
              </a:extLst>
            </p:cNvPr>
            <p:cNvSpPr txBox="1"/>
            <p:nvPr/>
          </p:nvSpPr>
          <p:spPr>
            <a:xfrm>
              <a:off x="8030540" y="476043"/>
              <a:ext cx="416146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Material purity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Raw material improvement (Nb  Powder)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Titanium Gettering TTH purification of the components</a:t>
              </a:r>
              <a:endPara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467879C-7CC4-19E9-D957-54A66E2EE4C7}"/>
              </a:ext>
            </a:extLst>
          </p:cNvPr>
          <p:cNvSpPr txBox="1"/>
          <p:nvPr/>
        </p:nvSpPr>
        <p:spPr>
          <a:xfrm>
            <a:off x="185692" y="1371323"/>
            <a:ext cx="61008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rgbClr val="002060"/>
                </a:solidFill>
              </a:rPr>
              <a:t>Additive Manufacturing opens the door to design freedom, bringing the cooling as close to the high field surfaces.</a:t>
            </a:r>
            <a:endParaRPr lang="en-GB" sz="1800" b="1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2060"/>
                </a:solidFill>
              </a:rPr>
              <a:t>In EN/MME, this material was developed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2060"/>
                </a:solidFill>
              </a:rPr>
              <a:t>from the raw metal powder,  to the process and 	post-manufacturing treatment.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2060"/>
                </a:solidFill>
              </a:rPr>
              <a:t>It meets the strict requirements of UHV.</a:t>
            </a:r>
            <a:endParaRPr lang="en-GB" sz="1800" b="1" kern="1200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Build volume with niobium: </a:t>
            </a:r>
            <a:r>
              <a:rPr lang="en-GB" sz="1800" kern="12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Ø125 x H275 mm³</a:t>
            </a:r>
          </a:p>
        </p:txBody>
      </p:sp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8F7DF2FA-AF90-D54F-50C9-BB1CFCBF7BAA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ED7F09-AC3A-01EB-BD87-E160E8D69184}"/>
              </a:ext>
            </a:extLst>
          </p:cNvPr>
          <p:cNvSpPr txBox="1"/>
          <p:nvPr/>
        </p:nvSpPr>
        <p:spPr>
          <a:xfrm>
            <a:off x="7148537" y="6045905"/>
            <a:ext cx="67818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 and contact: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/>
              </a:rPr>
              <a:t>Romain.Gerard@cern.ch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EN/MME </a:t>
            </a:r>
            <a:endParaRPr lang="fr-BE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4E50FD-9CDD-E183-84F5-92AF4A653740}"/>
              </a:ext>
            </a:extLst>
          </p:cNvPr>
          <p:cNvSpPr txBox="1"/>
          <p:nvPr/>
        </p:nvSpPr>
        <p:spPr>
          <a:xfrm>
            <a:off x="8059545" y="6356350"/>
            <a:ext cx="3358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 2023/06/23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36DFD16-E9B0-5690-D3DC-34C04F2D66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5588" y="6249628"/>
            <a:ext cx="3700593" cy="7742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2CA90F5-F430-CD17-3672-F690280244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4786" y="6396469"/>
            <a:ext cx="505402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6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B363D-075B-07F0-D64D-0446F5A6E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09868"/>
            <a:ext cx="12078031" cy="4608512"/>
          </a:xfrm>
        </p:spPr>
        <p:txBody>
          <a:bodyPr/>
          <a:lstStyle/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Carmelo Barbagallo, Patricia Duchesne, Walid </a:t>
            </a:r>
            <a:r>
              <a:rPr lang="en-US" sz="1800" dirty="0" err="1">
                <a:solidFill>
                  <a:schemeClr val="tx1"/>
                </a:solidFill>
              </a:rPr>
              <a:t>Kaabi</a:t>
            </a:r>
            <a:r>
              <a:rPr lang="en-US" sz="1800" dirty="0">
                <a:solidFill>
                  <a:schemeClr val="tx1"/>
                </a:solidFill>
              </a:rPr>
              <a:t>, Gilles Olivier, Guillaume Olry, Samuel </a:t>
            </a:r>
            <a:r>
              <a:rPr lang="en-US" sz="1800" dirty="0" err="1">
                <a:solidFill>
                  <a:schemeClr val="tx1"/>
                </a:solidFill>
              </a:rPr>
              <a:t>Roset</a:t>
            </a:r>
            <a:r>
              <a:rPr lang="en-US" sz="1800" dirty="0">
                <a:solidFill>
                  <a:schemeClr val="tx1"/>
                </a:solidFill>
              </a:rPr>
              <a:t>, Fabian </a:t>
            </a:r>
            <a:r>
              <a:rPr lang="en-US" sz="1800" dirty="0" err="1">
                <a:solidFill>
                  <a:schemeClr val="tx1"/>
                </a:solidFill>
              </a:rPr>
              <a:t>Zomer</a:t>
            </a:r>
            <a:r>
              <a:rPr lang="en-US" sz="1800" dirty="0">
                <a:solidFill>
                  <a:schemeClr val="tx1"/>
                </a:solidFill>
              </a:rPr>
              <a:t> (IJCLAB).</a:t>
            </a:r>
          </a:p>
          <a:p>
            <a:r>
              <a:rPr lang="en-US" sz="1800" dirty="0">
                <a:solidFill>
                  <a:schemeClr val="tx1"/>
                </a:solidFill>
              </a:rPr>
              <a:t>James Henry, Sarah Overstreet, Gunn Park, Robert Alan </a:t>
            </a:r>
            <a:r>
              <a:rPr lang="en-US" sz="1800" dirty="0" err="1">
                <a:solidFill>
                  <a:schemeClr val="tx1"/>
                </a:solidFill>
              </a:rPr>
              <a:t>Rimmer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Haipeng</a:t>
            </a:r>
            <a:r>
              <a:rPr lang="en-US" sz="1800" dirty="0">
                <a:solidFill>
                  <a:schemeClr val="tx1"/>
                </a:solidFill>
              </a:rPr>
              <a:t> Wang (</a:t>
            </a:r>
            <a:r>
              <a:rPr lang="en-US" sz="1800" dirty="0" err="1">
                <a:solidFill>
                  <a:schemeClr val="tx1"/>
                </a:solidFill>
              </a:rPr>
              <a:t>Jlab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r>
              <a:rPr lang="en-US" sz="1800" dirty="0">
                <a:solidFill>
                  <a:schemeClr val="tx1"/>
                </a:solidFill>
              </a:rPr>
              <a:t>Franck Gerigk SY-RF, Simon Barriere EN-MME, Romain Gerard EN-MME, Pierre Maurin TE-VSC, Mauro Taborelli TE-VSC, Ahmed Cherif EN-MME, Jean-Phillipe Rigaud EN-MME, Olivier Choisnet FSU ,Roland Piccin TE-MSC (CERN).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4317A7-CCB7-827B-5CE5-830EE6B5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5481D-53AC-50A4-8D64-B15AE931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537" y="6484407"/>
            <a:ext cx="657222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147FC-B6FB-75CB-CE3E-EA1ABFF0B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3F52D4-48B8-4E2D-A831-ACA7B2A89E05}"/>
              </a:ext>
            </a:extLst>
          </p:cNvPr>
          <p:cNvSpPr txBox="1"/>
          <p:nvPr/>
        </p:nvSpPr>
        <p:spPr>
          <a:xfrm>
            <a:off x="8059546" y="6356350"/>
            <a:ext cx="3326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2023/06/23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AB78D1-24C4-803E-902C-32B5A141E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524" y="6392262"/>
            <a:ext cx="505402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51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ERN openlab | CERN">
            <a:extLst>
              <a:ext uri="{FF2B5EF4-FFF2-40B4-BE49-F238E27FC236}">
                <a16:creationId xmlns:a16="http://schemas.microsoft.com/office/drawing/2014/main" id="{01FDD67F-D561-646A-1847-563C09BF56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4" r="34791" b="-1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000" dirty="0">
                <a:solidFill>
                  <a:srgbClr val="0808B8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957910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126BF-182A-DBC4-44CC-C3166715E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 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D21B4-23AC-8DE3-E68F-1611A156A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2410" y="6482972"/>
            <a:ext cx="589485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18126-F359-B53F-B95D-841D9B4AF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E82353-2AB2-C4A5-F20E-88C939E2B737}"/>
              </a:ext>
            </a:extLst>
          </p:cNvPr>
          <p:cNvSpPr txBox="1"/>
          <p:nvPr/>
        </p:nvSpPr>
        <p:spPr>
          <a:xfrm>
            <a:off x="466387" y="1415096"/>
            <a:ext cx="990309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4000" dirty="0"/>
              <a:t>3D printing at CERN Polymer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Development of HOM couplers prototype for PERLE experiment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4000" dirty="0"/>
              <a:t>Additive Manufacturing of NIOBIUM</a:t>
            </a:r>
            <a:endParaRPr lang="en-CH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2F7870-0A40-F79C-AEB1-39D35BAACE14}"/>
              </a:ext>
            </a:extLst>
          </p:cNvPr>
          <p:cNvSpPr txBox="1"/>
          <p:nvPr/>
        </p:nvSpPr>
        <p:spPr>
          <a:xfrm>
            <a:off x="8059546" y="638346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2023/06/23</a:t>
            </a:r>
          </a:p>
        </p:txBody>
      </p:sp>
      <p:sp>
        <p:nvSpPr>
          <p:cNvPr id="3" name="ZoneTexte 44">
            <a:extLst>
              <a:ext uri="{FF2B5EF4-FFF2-40B4-BE49-F238E27FC236}">
                <a16:creationId xmlns:a16="http://schemas.microsoft.com/office/drawing/2014/main" id="{0D52F4C2-7138-1BBA-748F-755310EA196B}"/>
              </a:ext>
            </a:extLst>
          </p:cNvPr>
          <p:cNvSpPr txBox="1"/>
          <p:nvPr/>
        </p:nvSpPr>
        <p:spPr>
          <a:xfrm>
            <a:off x="4386280" y="6444476"/>
            <a:ext cx="2221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PERLE collaboration meeting</a:t>
            </a:r>
            <a:endParaRPr kumimoji="0" lang="fr-FR" sz="12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5780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36BD2-E91B-7D59-0BA3-9BAD4C6CD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8547"/>
          </a:xfrm>
        </p:spPr>
        <p:txBody>
          <a:bodyPr/>
          <a:lstStyle/>
          <a:p>
            <a:r>
              <a:rPr lang="en-US" sz="3200" dirty="0"/>
              <a:t>3D printed polymer component requirements:</a:t>
            </a:r>
            <a:br>
              <a:rPr lang="en-US" sz="3200" dirty="0"/>
            </a:br>
            <a:br>
              <a:rPr lang="en-US" sz="3200" dirty="0"/>
            </a:br>
            <a:br>
              <a:rPr lang="en-US" sz="2000" dirty="0"/>
            </a:br>
            <a:r>
              <a:rPr lang="en-US" dirty="0"/>
              <a:t>- Radiation resistance</a:t>
            </a:r>
            <a:br>
              <a:rPr lang="en-US" dirty="0"/>
            </a:br>
            <a:r>
              <a:rPr lang="en-US" dirty="0"/>
              <a:t>- High voltage insulation</a:t>
            </a:r>
            <a:br>
              <a:rPr lang="en-US" dirty="0"/>
            </a:br>
            <a:r>
              <a:rPr lang="en-US" dirty="0"/>
              <a:t>- Compatible with cryogenic applications</a:t>
            </a:r>
            <a:br>
              <a:rPr lang="en-US" dirty="0"/>
            </a:br>
            <a:r>
              <a:rPr lang="en-US" dirty="0"/>
              <a:t>- Accuracy</a:t>
            </a:r>
            <a:br>
              <a:rPr lang="en-US" dirty="0"/>
            </a:br>
            <a:br>
              <a:rPr lang="en-US" dirty="0"/>
            </a:b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81CE3-3268-BDB5-F13F-B9887E601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46" y="6492875"/>
            <a:ext cx="657222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5947D-4D79-ED05-5316-E6A51A26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D66CBE9F-E1F1-E5F2-EB42-05436DD944DD}"/>
              </a:ext>
            </a:extLst>
          </p:cNvPr>
          <p:cNvSpPr/>
          <p:nvPr/>
        </p:nvSpPr>
        <p:spPr>
          <a:xfrm>
            <a:off x="5340284" y="4015819"/>
            <a:ext cx="631596" cy="801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092023-88B5-3EEC-E047-2CB6C418F0F8}"/>
              </a:ext>
            </a:extLst>
          </p:cNvPr>
          <p:cNvSpPr txBox="1"/>
          <p:nvPr/>
        </p:nvSpPr>
        <p:spPr>
          <a:xfrm>
            <a:off x="2823326" y="5118139"/>
            <a:ext cx="62971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US" sz="2400" dirty="0"/>
              <a:t>Stereolithography 3D printing process (SLA)</a:t>
            </a:r>
          </a:p>
          <a:p>
            <a:pPr marL="285750" indent="-285750" algn="l">
              <a:buFontTx/>
              <a:buChar char="-"/>
            </a:pPr>
            <a:r>
              <a:rPr lang="en-US" sz="2400" dirty="0"/>
              <a:t>Epoxy resins (Accura 25 and 48)</a:t>
            </a:r>
            <a:endParaRPr lang="fr-FR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B7B988-82F5-E8AF-FFBC-A914CB219F63}"/>
              </a:ext>
            </a:extLst>
          </p:cNvPr>
          <p:cNvSpPr txBox="1"/>
          <p:nvPr/>
        </p:nvSpPr>
        <p:spPr>
          <a:xfrm>
            <a:off x="8091351" y="6379255"/>
            <a:ext cx="3445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2023/06/23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4601BB-7742-0D33-37FF-453CAEADC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353" y="6437516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5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709A8-0557-7C2D-ED46-A3D21575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printing at Polymer lab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677EF-23A8-391C-F92D-924D6A704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965D1F-C989-7E6B-9657-E5D180662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75" y="1611274"/>
            <a:ext cx="2790629" cy="4162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B91856-C349-1F3F-6934-06037F705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14" y="2385724"/>
            <a:ext cx="1388692" cy="1932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61F09-9FE5-96C0-8ED5-68559895A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90" y="4411632"/>
            <a:ext cx="2370941" cy="11796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D4DC64-8D52-D05F-773A-6414FC69C8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093" y="1613263"/>
            <a:ext cx="2780908" cy="41479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EF09B0-5710-BB1A-1B6F-B223C043EC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6726" y="2225383"/>
            <a:ext cx="1395478" cy="19821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25B0E9-B181-B23D-9100-92447D7AD9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3318" y="4411632"/>
            <a:ext cx="2238457" cy="11796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C77652-6BAE-41CE-BC94-050D2A4FE7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4364" y="1611274"/>
            <a:ext cx="2901028" cy="41499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85F860-CAE2-7960-9E79-ADB15974DF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9415" y="2281189"/>
            <a:ext cx="1517630" cy="18705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C1FEDA0-E8D8-6A5B-721C-6A02B24744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08691" y="4411632"/>
            <a:ext cx="2444685" cy="11796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766A0D-E2F8-A2BD-6BFB-CF13309F41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46106" y="1332340"/>
            <a:ext cx="3180126" cy="28194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8FC85A-AC18-1E77-A610-E9486EE3442E}"/>
              </a:ext>
            </a:extLst>
          </p:cNvPr>
          <p:cNvSpPr txBox="1"/>
          <p:nvPr/>
        </p:nvSpPr>
        <p:spPr>
          <a:xfrm>
            <a:off x="9167234" y="4273132"/>
            <a:ext cx="271238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Stereolithography process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Support grid dipped into liquid resin 0.1 mm 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Laser curing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Postprocessing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76C63C-6ED5-2FAB-5AF8-0C71458CF758}"/>
              </a:ext>
            </a:extLst>
          </p:cNvPr>
          <p:cNvSpPr txBox="1"/>
          <p:nvPr/>
        </p:nvSpPr>
        <p:spPr>
          <a:xfrm>
            <a:off x="8178815" y="6390268"/>
            <a:ext cx="3158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2023/06/23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74A403-B932-A739-38BA-0CAA21E112F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4103" y="6373374"/>
            <a:ext cx="5950212" cy="493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6966FC-4018-CF87-A6A5-A58C742895B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23121" y="6426167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4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20C83-569F-7F7E-92EC-101F7A962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92691" y="8326"/>
            <a:ext cx="11376025" cy="1065742"/>
          </a:xfrm>
        </p:spPr>
        <p:txBody>
          <a:bodyPr/>
          <a:lstStyle/>
          <a:p>
            <a:pPr algn="ctr"/>
            <a:r>
              <a:rPr lang="en-US" sz="3200" dirty="0"/>
              <a:t>Functional parts for detectors and experiments</a:t>
            </a:r>
            <a:br>
              <a:rPr lang="en-US" sz="3200" dirty="0"/>
            </a:br>
            <a:r>
              <a:rPr lang="en-US" sz="3200" dirty="0"/>
              <a:t> printed in 3D</a:t>
            </a:r>
            <a:endParaRPr lang="en-CH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93320-1F27-A4CA-0EB8-832DCCB9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3151" y="6463943"/>
            <a:ext cx="657222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E79E29-2B82-774A-DF5F-C2A79C2E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E69036-97A5-774D-685F-B8EF7026F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118" y="3900261"/>
            <a:ext cx="3893293" cy="16373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7044F0-773E-5FC1-3AA1-915AA8074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98" y="560488"/>
            <a:ext cx="2583764" cy="24134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E6DEEC-0F18-A195-73F7-77579CF39289}"/>
              </a:ext>
            </a:extLst>
          </p:cNvPr>
          <p:cNvSpPr txBox="1"/>
          <p:nvPr/>
        </p:nvSpPr>
        <p:spPr>
          <a:xfrm>
            <a:off x="751982" y="2997429"/>
            <a:ext cx="2212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</a:rPr>
              <a:t>Irremovable plug (Atlas)</a:t>
            </a:r>
            <a:endParaRPr lang="fr-FR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C3CCD7-874B-E9B4-5E3F-6D8C7515B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0946" y="103854"/>
            <a:ext cx="2443793" cy="2845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6460B2-1B1B-09AC-3DF0-921F12B48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0947" y="2952281"/>
            <a:ext cx="2427850" cy="27887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7D3A82-6225-8170-AB72-7BC8E90C173C}"/>
              </a:ext>
            </a:extLst>
          </p:cNvPr>
          <p:cNvSpPr txBox="1"/>
          <p:nvPr/>
        </p:nvSpPr>
        <p:spPr>
          <a:xfrm>
            <a:off x="9749659" y="5771812"/>
            <a:ext cx="223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</a:rPr>
              <a:t>Electric insulation(Alice)</a:t>
            </a:r>
            <a:endParaRPr lang="fr-FR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3F40E0-C78C-0651-BBA5-DEBA75F486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1073" y="461561"/>
            <a:ext cx="2219914" cy="29500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5AC607-4553-A605-27A3-7C39D39971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1524" y="3469999"/>
            <a:ext cx="2249463" cy="229445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D88B38-99DC-7A20-DC00-9C4BEACD7D7D}"/>
              </a:ext>
            </a:extLst>
          </p:cNvPr>
          <p:cNvSpPr txBox="1"/>
          <p:nvPr/>
        </p:nvSpPr>
        <p:spPr>
          <a:xfrm>
            <a:off x="7082746" y="5741028"/>
            <a:ext cx="2637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</a:rPr>
              <a:t>Electronics cards Supports and  instrumentations (FSI target)</a:t>
            </a:r>
            <a:endParaRPr lang="fr-FR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3542985-8909-2E0D-50F7-EBC21BD39B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0808" y="1037684"/>
            <a:ext cx="3022071" cy="22622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D1E4AE-BD79-1C8C-4BED-D5474E65017D}"/>
              </a:ext>
            </a:extLst>
          </p:cNvPr>
          <p:cNvSpPr txBox="1"/>
          <p:nvPr/>
        </p:nvSpPr>
        <p:spPr>
          <a:xfrm>
            <a:off x="4259262" y="3366336"/>
            <a:ext cx="213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HV Connectors  (NP02)</a:t>
            </a:r>
            <a:endParaRPr lang="fr-FR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3741CE-6C0C-CAD3-AF6D-06C21D50ED13}"/>
              </a:ext>
            </a:extLst>
          </p:cNvPr>
          <p:cNvSpPr txBox="1"/>
          <p:nvPr/>
        </p:nvSpPr>
        <p:spPr>
          <a:xfrm>
            <a:off x="1591118" y="5537577"/>
            <a:ext cx="38932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Ring with rolls systems in one parts for magnetics measurement (TE-MSC-MM)</a:t>
            </a:r>
            <a:endParaRPr lang="fr-FR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0AF991-D8A8-FA4E-FFE8-8192002C7266}"/>
              </a:ext>
            </a:extLst>
          </p:cNvPr>
          <p:cNvSpPr txBox="1"/>
          <p:nvPr/>
        </p:nvSpPr>
        <p:spPr>
          <a:xfrm>
            <a:off x="8059546" y="6356350"/>
            <a:ext cx="3271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2023/06/23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D88B39-4373-4238-5232-82A9210948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6658" y="6408758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75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8B9F1-DD41-6652-00D9-DFC9FF19C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What drives the development of metalized 3D printed parts</a:t>
            </a:r>
            <a:endParaRPr lang="fr-FR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96D70C-18AC-F485-FDC0-A026DBD8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CB5AF9-7E70-12DE-0936-00C6B6A52033}"/>
              </a:ext>
            </a:extLst>
          </p:cNvPr>
          <p:cNvSpPr txBox="1"/>
          <p:nvPr/>
        </p:nvSpPr>
        <p:spPr>
          <a:xfrm>
            <a:off x="499730" y="1998921"/>
            <a:ext cx="9941442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Row material shortage and long lead time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Price increase of row materials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Light weight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Short manufacturing time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Highly complex geometries</a:t>
            </a:r>
          </a:p>
          <a:p>
            <a:pPr algn="l"/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79BD7C-9E40-E9C1-2A96-CCD288BECE90}"/>
              </a:ext>
            </a:extLst>
          </p:cNvPr>
          <p:cNvSpPr txBox="1"/>
          <p:nvPr/>
        </p:nvSpPr>
        <p:spPr>
          <a:xfrm>
            <a:off x="8059546" y="63563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2023/06/23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69168-DF7F-BF8D-36AE-A09BAA648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50" y="6364181"/>
            <a:ext cx="6626926" cy="4938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25BC58-C27A-0636-EDEA-F91ABD62C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864" y="6442209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6CE8C-900D-EC2D-F16D-A5EAAD8E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" y="61973"/>
            <a:ext cx="11376025" cy="1065742"/>
          </a:xfrm>
        </p:spPr>
        <p:txBody>
          <a:bodyPr>
            <a:normAutofit/>
          </a:bodyPr>
          <a:lstStyle/>
          <a:p>
            <a:r>
              <a:rPr lang="en-US" sz="3200" dirty="0"/>
              <a:t>RF coupler for PERLE Experiment in 5 steps </a:t>
            </a:r>
            <a:br>
              <a:rPr lang="en-US" sz="3200" dirty="0"/>
            </a:br>
            <a:endParaRPr lang="en-CH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5F969-3607-3320-EB68-9FA07EC385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4369" y="661308"/>
            <a:ext cx="10061575" cy="474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0" dirty="0">
                <a:solidFill>
                  <a:schemeClr val="tx1"/>
                </a:solidFill>
              </a:rPr>
              <a:t>Coupler HOM for PERLE experiment (Powerful Energy Recovery </a:t>
            </a:r>
            <a:r>
              <a:rPr lang="en-US" sz="1400" b="0" dirty="0" err="1">
                <a:solidFill>
                  <a:schemeClr val="tx1"/>
                </a:solidFill>
              </a:rPr>
              <a:t>Linac</a:t>
            </a:r>
            <a:r>
              <a:rPr lang="en-US" sz="1400" b="0" dirty="0">
                <a:solidFill>
                  <a:schemeClr val="tx1"/>
                </a:solidFill>
              </a:rPr>
              <a:t> for Experiment )</a:t>
            </a:r>
          </a:p>
          <a:p>
            <a:pPr marL="0" indent="0">
              <a:buNone/>
            </a:pPr>
            <a:r>
              <a:rPr lang="en-US" sz="1400" b="0" dirty="0">
                <a:solidFill>
                  <a:schemeClr val="tx1"/>
                </a:solidFill>
              </a:rPr>
              <a:t>This project consists of the development of a prototype RF coupler with copper coating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Interaction with different groups  (TE-VSC-SCC), (EN-MME-FW) and external laboratories IJCLAB (FR), JLAB (USA)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    We are investigating  with the polymerlab team and the surface coating team the use of this technique to other applications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1C9FE0-D392-1467-9ECD-C25E54724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56" y="2440418"/>
            <a:ext cx="2257781" cy="19819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6DD1D8-060B-7811-7410-E3016771A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331" y="2468293"/>
            <a:ext cx="2269323" cy="19874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B6112B-FD89-5645-9CD9-00043304C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157" y="2478696"/>
            <a:ext cx="2418737" cy="14324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BE2286-BDC5-00A5-3146-8992BB87B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241" y="3911195"/>
            <a:ext cx="2439093" cy="1569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44A628-8018-B317-FA61-8B673FD2CE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139" y="2442588"/>
            <a:ext cx="2162381" cy="29892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94549C-91C5-4BBF-7713-8B5AA329DA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7385" y="2443768"/>
            <a:ext cx="1680398" cy="29869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28CDC7-91FA-26B6-8272-F78AFC1A6EDA}"/>
              </a:ext>
            </a:extLst>
          </p:cNvPr>
          <p:cNvSpPr txBox="1"/>
          <p:nvPr/>
        </p:nvSpPr>
        <p:spPr>
          <a:xfrm>
            <a:off x="155539" y="4503820"/>
            <a:ext cx="2226024" cy="3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Design of the assembly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F36479-8543-07DC-89F7-C659A1D0B5D6}"/>
              </a:ext>
            </a:extLst>
          </p:cNvPr>
          <p:cNvSpPr txBox="1"/>
          <p:nvPr/>
        </p:nvSpPr>
        <p:spPr>
          <a:xfrm>
            <a:off x="2611472" y="4549090"/>
            <a:ext cx="2257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3D printing plateform preparation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CEA797-9E1D-52CF-A386-35B6A5AFB5CF}"/>
              </a:ext>
            </a:extLst>
          </p:cNvPr>
          <p:cNvSpPr txBox="1"/>
          <p:nvPr/>
        </p:nvSpPr>
        <p:spPr>
          <a:xfrm>
            <a:off x="5116017" y="5500692"/>
            <a:ext cx="2418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Parts 3D printed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A687A4-EE6E-30C4-8AF6-9EA3B6F3D5D6}"/>
              </a:ext>
            </a:extLst>
          </p:cNvPr>
          <p:cNvSpPr txBox="1"/>
          <p:nvPr/>
        </p:nvSpPr>
        <p:spPr>
          <a:xfrm>
            <a:off x="7958138" y="5430706"/>
            <a:ext cx="2162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Parts with copper deposition by electroplated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845032-4E01-A0E5-84D1-A7482522CEA7}"/>
              </a:ext>
            </a:extLst>
          </p:cNvPr>
          <p:cNvSpPr txBox="1"/>
          <p:nvPr/>
        </p:nvSpPr>
        <p:spPr>
          <a:xfrm>
            <a:off x="10391175" y="5466200"/>
            <a:ext cx="168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Part tested in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Jlab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067A553-96CE-2EC2-FE14-76D4E1A1ED98}"/>
              </a:ext>
            </a:extLst>
          </p:cNvPr>
          <p:cNvSpPr/>
          <p:nvPr/>
        </p:nvSpPr>
        <p:spPr>
          <a:xfrm>
            <a:off x="2374712" y="3598964"/>
            <a:ext cx="295638" cy="254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2847CD2-5A6A-D612-C0D3-C3837DE610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2791" y="3598964"/>
            <a:ext cx="310923" cy="2926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2599C2-ABE0-8152-30B9-9532A86A9F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9650" y="3598964"/>
            <a:ext cx="310923" cy="292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039C2EA-11DA-28D5-FB1D-A7F6CBC187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0520" y="3661251"/>
            <a:ext cx="310923" cy="29263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CA59A14-391E-382E-380D-E222B726987E}"/>
              </a:ext>
            </a:extLst>
          </p:cNvPr>
          <p:cNvSpPr txBox="1"/>
          <p:nvPr/>
        </p:nvSpPr>
        <p:spPr>
          <a:xfrm>
            <a:off x="8059545" y="6356350"/>
            <a:ext cx="3319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2023/06/23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397345D-E479-66DC-4A66-EA5B08EE13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6652" y="6356350"/>
            <a:ext cx="6633023" cy="4938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07FAF19-1156-B006-31C9-B48C573FB7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3425" y="6423642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89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DD9B6BAA-FFCE-5B73-5DB4-66F3674B33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27734" y1="51367" x2="27734" y2="51367"/>
                        <a14:backgroundMark x1="50781" y1="46484" x2="50781" y2="46484"/>
                        <a14:backgroundMark x1="48698" y1="45508" x2="48698" y2="45508"/>
                        <a14:backgroundMark x1="29948" y1="47070" x2="29948" y2="47070"/>
                        <a14:backgroundMark x1="30990" y1="26270" x2="30990" y2="26270"/>
                      </a14:backgroundRemoval>
                    </a14:imgEffect>
                  </a14:imgLayer>
                </a14:imgProps>
              </a:ext>
            </a:extLst>
          </a:blip>
          <a:srcRect l="30217" t="10192" r="22354" b="7976"/>
          <a:stretch/>
        </p:blipFill>
        <p:spPr>
          <a:xfrm rot="223205">
            <a:off x="757007" y="1366024"/>
            <a:ext cx="1280571" cy="2747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15CBDBDA-2BB7-EFB9-A6F6-CE06E79BCB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27734" y1="51367" x2="27734" y2="51367"/>
                        <a14:backgroundMark x1="50781" y1="46484" x2="50781" y2="46484"/>
                        <a14:backgroundMark x1="48698" y1="45508" x2="48698" y2="45508"/>
                        <a14:backgroundMark x1="29948" y1="47070" x2="29948" y2="47070"/>
                        <a14:backgroundMark x1="30990" y1="26270" x2="30990" y2="26270"/>
                      </a14:backgroundRemoval>
                    </a14:imgEffect>
                  </a14:imgLayer>
                </a14:imgProps>
              </a:ext>
            </a:extLst>
          </a:blip>
          <a:srcRect l="30217" t="10192" r="22354" b="7976"/>
          <a:stretch/>
        </p:blipFill>
        <p:spPr>
          <a:xfrm rot="190278">
            <a:off x="4707260" y="1350047"/>
            <a:ext cx="1296673" cy="2715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C28A9B3A-032B-7BAC-C12B-B55FA14F554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6418" t="7742" r="23572" b="8470"/>
          <a:stretch/>
        </p:blipFill>
        <p:spPr>
          <a:xfrm rot="159765">
            <a:off x="4619379" y="1399201"/>
            <a:ext cx="1395470" cy="275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47AC710-C7F3-882F-18CB-F4176365F954}"/>
              </a:ext>
            </a:extLst>
          </p:cNvPr>
          <p:cNvSpPr txBox="1"/>
          <p:nvPr/>
        </p:nvSpPr>
        <p:spPr>
          <a:xfrm>
            <a:off x="0" y="163286"/>
            <a:ext cx="7023430" cy="369332"/>
          </a:xfrm>
          <a:prstGeom prst="rect">
            <a:avLst/>
          </a:prstGeom>
          <a:solidFill>
            <a:srgbClr val="0053A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ELECTROLYTIC COPPER PLATING ON EPOXY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F1CC5B28-A8F1-C54D-059D-E18F0C748C91}"/>
              </a:ext>
            </a:extLst>
          </p:cNvPr>
          <p:cNvSpPr/>
          <p:nvPr/>
        </p:nvSpPr>
        <p:spPr>
          <a:xfrm>
            <a:off x="2780718" y="2644281"/>
            <a:ext cx="701964" cy="931131"/>
          </a:xfrm>
          <a:prstGeom prst="rightArrow">
            <a:avLst/>
          </a:prstGeom>
          <a:solidFill>
            <a:srgbClr val="005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1BBFF7-3CBA-79FD-3514-74677DF2E354}"/>
              </a:ext>
            </a:extLst>
          </p:cNvPr>
          <p:cNvSpPr txBox="1"/>
          <p:nvPr/>
        </p:nvSpPr>
        <p:spPr>
          <a:xfrm>
            <a:off x="120909" y="4503104"/>
            <a:ext cx="2552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Sandblasting creates microporosities on the epoxy surface and improves adhesion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E872FD5-A8DC-A7CF-C1C4-88B9D326C594}"/>
              </a:ext>
            </a:extLst>
          </p:cNvPr>
          <p:cNvGrpSpPr/>
          <p:nvPr/>
        </p:nvGrpSpPr>
        <p:grpSpPr>
          <a:xfrm>
            <a:off x="4088382" y="1573165"/>
            <a:ext cx="2594198" cy="2334319"/>
            <a:chOff x="4704500" y="1271869"/>
            <a:chExt cx="2594198" cy="2334319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B047489-C3B2-B937-8E33-EE4E1A7603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4736801" y="3239155"/>
              <a:ext cx="419911" cy="367033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69553AB6-0172-9D07-8505-3657F2880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4704500" y="2255512"/>
              <a:ext cx="419911" cy="367033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479024F-3BBD-30AD-71BD-F9DFB6A9B1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6878301" y="1277256"/>
              <a:ext cx="419911" cy="367033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A4FBF08-AB9B-9D2E-9671-9DEFEB486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6872907" y="3185683"/>
              <a:ext cx="419911" cy="367033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CBCADAA2-A827-4755-6E29-242351A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6878787" y="2174387"/>
              <a:ext cx="419911" cy="367033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A48BECB8-732F-EE13-3DF0-6B80E8C862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1603"/>
            <a:stretch/>
          </p:blipFill>
          <p:spPr>
            <a:xfrm>
              <a:off x="4709100" y="1271869"/>
              <a:ext cx="419911" cy="367033"/>
            </a:xfrm>
            <a:prstGeom prst="rect">
              <a:avLst/>
            </a:prstGeom>
          </p:spPr>
        </p:pic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C07A6847-1BC2-90C2-2B6D-B5AF730EFCE7}"/>
              </a:ext>
            </a:extLst>
          </p:cNvPr>
          <p:cNvSpPr txBox="1"/>
          <p:nvPr/>
        </p:nvSpPr>
        <p:spPr>
          <a:xfrm>
            <a:off x="3113008" y="4256883"/>
            <a:ext cx="44899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Blackhole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SP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Replenisher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is composed of miscible carbon particles in aqueous solution, giving them a negative charge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Negatively charged particles are electrostatically absorbed on the surface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53A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73D0BE0-91C6-D0D4-4F69-4944D6C61F8B}"/>
              </a:ext>
            </a:extLst>
          </p:cNvPr>
          <p:cNvSpPr txBox="1"/>
          <p:nvPr/>
        </p:nvSpPr>
        <p:spPr>
          <a:xfrm>
            <a:off x="8446260" y="925299"/>
            <a:ext cx="292054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Electrolytic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copper-plating</a:t>
            </a: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1B4F586-A924-E6E9-3E4C-5D4A26238FCB}"/>
              </a:ext>
            </a:extLst>
          </p:cNvPr>
          <p:cNvSpPr txBox="1"/>
          <p:nvPr/>
        </p:nvSpPr>
        <p:spPr>
          <a:xfrm>
            <a:off x="4102886" y="899781"/>
            <a:ext cx="292054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Carbon </a:t>
            </a: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coating</a:t>
            </a: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E7A209D-BF12-5E89-5BBF-B1A3D0D25DD3}"/>
              </a:ext>
            </a:extLst>
          </p:cNvPr>
          <p:cNvSpPr txBox="1"/>
          <p:nvPr/>
        </p:nvSpPr>
        <p:spPr>
          <a:xfrm>
            <a:off x="302177" y="926934"/>
            <a:ext cx="2552765" cy="369332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Sandblasting</a:t>
            </a: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4164FC10-C3EA-558E-5AAD-7BB9035421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6418" t="7742" r="23572" b="8470"/>
          <a:stretch/>
        </p:blipFill>
        <p:spPr>
          <a:xfrm rot="159765">
            <a:off x="9224514" y="1399201"/>
            <a:ext cx="1395470" cy="275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A056A4E-2267-8B73-5E6A-B6DA053DE1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766" b="92676" l="9896" r="89974">
                        <a14:foregroundMark x1="54557" y1="92773" x2="54557" y2="92773"/>
                        <a14:foregroundMark x1="35026" y1="52734" x2="35026" y2="52734"/>
                        <a14:foregroundMark x1="36458" y1="52344" x2="36458" y2="52344"/>
                        <a14:foregroundMark x1="41797" y1="51074" x2="41797" y2="51074"/>
                        <a14:foregroundMark x1="40885" y1="51270" x2="40885" y2="51270"/>
                        <a14:foregroundMark x1="39844" y1="51270" x2="39844" y2="51270"/>
                        <a14:foregroundMark x1="47656" y1="50586" x2="47656" y2="50586"/>
                        <a14:foregroundMark x1="52474" y1="9766" x2="52474" y2="9766"/>
                        <a14:foregroundMark x1="67318" y1="51758" x2="67318" y2="51758"/>
                        <a14:foregroundMark x1="63672" y1="51074" x2="63672" y2="51074"/>
                        <a14:foregroundMark x1="41667" y1="50684" x2="41667" y2="50684"/>
                        <a14:foregroundMark x1="48438" y1="50391" x2="48438" y2="50391"/>
                        <a14:foregroundMark x1="46745" y1="50391" x2="46745" y2="50391"/>
                        <a14:foregroundMark x1="43359" y1="50488" x2="43359" y2="50488"/>
                        <a14:foregroundMark x1="45703" y1="50391" x2="45703" y2="50391"/>
                        <a14:foregroundMark x1="48438" y1="50000" x2="48438" y2="50000"/>
                        <a14:foregroundMark x1="62891" y1="50684" x2="62891" y2="50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0506">
            <a:off x="8597471" y="1286852"/>
            <a:ext cx="2649555" cy="2840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8" name="Groupe 37">
            <a:extLst>
              <a:ext uri="{FF2B5EF4-FFF2-40B4-BE49-F238E27FC236}">
                <a16:creationId xmlns:a16="http://schemas.microsoft.com/office/drawing/2014/main" id="{23B7D967-8B8C-6186-2109-3431C0FE4B7E}"/>
              </a:ext>
            </a:extLst>
          </p:cNvPr>
          <p:cNvGrpSpPr/>
          <p:nvPr/>
        </p:nvGrpSpPr>
        <p:grpSpPr>
          <a:xfrm>
            <a:off x="8430813" y="2137802"/>
            <a:ext cx="2943187" cy="1706697"/>
            <a:chOff x="8794922" y="1532458"/>
            <a:chExt cx="2943187" cy="1706697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D1D08B8-B153-A457-28FC-36D1C7736BE1}"/>
                </a:ext>
              </a:extLst>
            </p:cNvPr>
            <p:cNvSpPr txBox="1"/>
            <p:nvPr/>
          </p:nvSpPr>
          <p:spPr>
            <a:xfrm>
              <a:off x="11062239" y="2977545"/>
              <a:ext cx="675870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Cu 2+</a:t>
              </a: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173F7707-6D70-B31B-BCBB-657195EF22A8}"/>
                </a:ext>
              </a:extLst>
            </p:cNvPr>
            <p:cNvSpPr txBox="1"/>
            <p:nvPr/>
          </p:nvSpPr>
          <p:spPr>
            <a:xfrm>
              <a:off x="9132857" y="1532458"/>
              <a:ext cx="675870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Cu 2+</a:t>
              </a: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2B2EEB5-88ED-07B1-FC9D-B57AEB8AB7BB}"/>
                </a:ext>
              </a:extLst>
            </p:cNvPr>
            <p:cNvSpPr txBox="1"/>
            <p:nvPr/>
          </p:nvSpPr>
          <p:spPr>
            <a:xfrm>
              <a:off x="8794922" y="2455519"/>
              <a:ext cx="675870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Cu 2+</a:t>
              </a: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7D0E18D1-BC87-F700-58B4-E9A0C0BACE56}"/>
                </a:ext>
              </a:extLst>
            </p:cNvPr>
            <p:cNvSpPr txBox="1"/>
            <p:nvPr/>
          </p:nvSpPr>
          <p:spPr>
            <a:xfrm>
              <a:off x="11015865" y="1922841"/>
              <a:ext cx="675870" cy="2616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Cu 2+</a:t>
              </a: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31E6845E-4BFE-E522-0DA0-9EE41C9AB174}"/>
              </a:ext>
            </a:extLst>
          </p:cNvPr>
          <p:cNvSpPr txBox="1"/>
          <p:nvPr/>
        </p:nvSpPr>
        <p:spPr>
          <a:xfrm>
            <a:off x="7872702" y="4256883"/>
            <a:ext cx="40990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electrical charge imparted to the epoxy enables electrolytic copper plating.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Copper plating is carried out in an electrolytic bath based on copper and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sulfate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23E8CEAE-6AC8-FD86-CE2C-05328D33D412}"/>
              </a:ext>
            </a:extLst>
          </p:cNvPr>
          <p:cNvSpPr/>
          <p:nvPr/>
        </p:nvSpPr>
        <p:spPr>
          <a:xfrm>
            <a:off x="7217518" y="2644280"/>
            <a:ext cx="701964" cy="931131"/>
          </a:xfrm>
          <a:prstGeom prst="rightArrow">
            <a:avLst/>
          </a:prstGeom>
          <a:solidFill>
            <a:srgbClr val="005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CB4BB1F2-45FB-65A0-D5CD-A9082DE570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01241" y="109701"/>
            <a:ext cx="1054992" cy="708145"/>
          </a:xfrm>
          <a:prstGeom prst="rect">
            <a:avLst/>
          </a:prstGeom>
          <a:solidFill>
            <a:srgbClr val="0053A1"/>
          </a:solidFill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9F376D8D-97AF-780E-F0FA-033ACF12BD06}"/>
              </a:ext>
            </a:extLst>
          </p:cNvPr>
          <p:cNvSpPr txBox="1"/>
          <p:nvPr/>
        </p:nvSpPr>
        <p:spPr>
          <a:xfrm>
            <a:off x="4692559" y="6310243"/>
            <a:ext cx="5049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PERLE collaboration meeting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B779A-B506-17FF-B1BE-E99850CB6311}"/>
              </a:ext>
            </a:extLst>
          </p:cNvPr>
          <p:cNvSpPr txBox="1"/>
          <p:nvPr/>
        </p:nvSpPr>
        <p:spPr>
          <a:xfrm>
            <a:off x="885464" y="6100406"/>
            <a:ext cx="365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of Pierre Maurin TE/VSC/SCC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B2314-0632-28FA-4C58-053096CCCE00}"/>
              </a:ext>
            </a:extLst>
          </p:cNvPr>
          <p:cNvSpPr txBox="1"/>
          <p:nvPr/>
        </p:nvSpPr>
        <p:spPr>
          <a:xfrm>
            <a:off x="9742476" y="6263037"/>
            <a:ext cx="3037398" cy="37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2023/06/23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3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61F0C-0E28-AD30-7BDC-4F06FE696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042" y="146117"/>
            <a:ext cx="10935360" cy="523874"/>
          </a:xfrm>
        </p:spPr>
        <p:txBody>
          <a:bodyPr/>
          <a:lstStyle/>
          <a:p>
            <a:r>
              <a:rPr lang="en-US" dirty="0"/>
              <a:t>Optimization of Accura 48 post processing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7CC883-1A82-CC32-2430-A943546DD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5663" y="6487930"/>
            <a:ext cx="657222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Sébastien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Clément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9F254-3F3E-2810-7D44-C440BB0C4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0407F8-2CFF-52C1-3138-D89B5860B9B3}"/>
              </a:ext>
            </a:extLst>
          </p:cNvPr>
          <p:cNvSpPr txBox="1"/>
          <p:nvPr/>
        </p:nvSpPr>
        <p:spPr>
          <a:xfrm>
            <a:off x="1602247" y="5367680"/>
            <a:ext cx="6972827" cy="703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RT </a:t>
            </a: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stress vs </a:t>
            </a: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curves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four types of post cure </a:t>
            </a:r>
            <a:r>
              <a:rPr lang="fr-FR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</a:t>
            </a:r>
            <a:r>
              <a:rPr lang="fr-FR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48 HTR (J.-S. Rigaud, EDMS No. 2864019).</a:t>
            </a:r>
            <a:endParaRPr lang="en-GB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8CD1D1-81E9-79B8-5B13-912FF4145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6898" y="2588554"/>
            <a:ext cx="1696135" cy="2963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8CB6F5-709F-BB30-D986-55B531EE6658}"/>
              </a:ext>
            </a:extLst>
          </p:cNvPr>
          <p:cNvSpPr txBox="1"/>
          <p:nvPr/>
        </p:nvSpPr>
        <p:spPr>
          <a:xfrm>
            <a:off x="9521072" y="5551802"/>
            <a:ext cx="27432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UV post processing chamber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E64D03-FA4C-7138-D325-3E4ADD9E1BDA}"/>
              </a:ext>
            </a:extLst>
          </p:cNvPr>
          <p:cNvSpPr txBox="1"/>
          <p:nvPr/>
        </p:nvSpPr>
        <p:spPr>
          <a:xfrm>
            <a:off x="8059546" y="6356350"/>
            <a:ext cx="3279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TE-MSC-SMT       2023/06/23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BE9A80-2D48-FC97-F6EE-701571854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88" y="994773"/>
            <a:ext cx="7839075" cy="40481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99149F-7EC5-ED8F-18DE-89149E53A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425" y="6398359"/>
            <a:ext cx="5054022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585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3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4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Corporate16-9 [Read-Only]" id="{FDDC3862-1C48-4AF5-800D-19ED0460F3C1}" vid="{4C9CCB09-2A82-48B1-B48C-9B1BBBCC6D7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807</Words>
  <Application>Microsoft Office PowerPoint</Application>
  <PresentationFormat>Widescreen</PresentationFormat>
  <Paragraphs>133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Trebuchet MS</vt:lpstr>
      <vt:lpstr>Thème Office</vt:lpstr>
      <vt:lpstr>Office Theme</vt:lpstr>
      <vt:lpstr>1_Office Theme</vt:lpstr>
      <vt:lpstr>1_CERNCorporate16-9</vt:lpstr>
      <vt:lpstr>3D printing of HOM couplers </vt:lpstr>
      <vt:lpstr>Table of content </vt:lpstr>
      <vt:lpstr>3D printed polymer component requirements:   - Radiation resistance - High voltage insulation - Compatible with cryogenic applications - Accuracy  </vt:lpstr>
      <vt:lpstr>3D printing at Polymer lab</vt:lpstr>
      <vt:lpstr>Functional parts for detectors and experiments  printed in 3D</vt:lpstr>
      <vt:lpstr>What drives the development of metalized 3D printed parts</vt:lpstr>
      <vt:lpstr>RF coupler for PERLE Experiment in 5 steps  </vt:lpstr>
      <vt:lpstr>PowerPoint Presentation</vt:lpstr>
      <vt:lpstr>Optimization of Accura 48 post processing</vt:lpstr>
      <vt:lpstr>Planned coating characterization</vt:lpstr>
      <vt:lpstr>PowerPoint Presentation</vt:lpstr>
      <vt:lpstr>Additive Manufacturing of NIOBIUM superconducting applications</vt:lpstr>
      <vt:lpstr>Thank you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Clement</dc:creator>
  <cp:lastModifiedBy>Sebastien Clement</cp:lastModifiedBy>
  <cp:revision>422</cp:revision>
  <dcterms:created xsi:type="dcterms:W3CDTF">2021-04-26T13:55:38Z</dcterms:created>
  <dcterms:modified xsi:type="dcterms:W3CDTF">2023-06-22T21:22:33Z</dcterms:modified>
</cp:coreProperties>
</file>