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>
      <p:cViewPr varScale="1">
        <p:scale>
          <a:sx n="119" d="100"/>
          <a:sy n="119" d="100"/>
        </p:scale>
        <p:origin x="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6256-C3C5-69EA-529C-4152D07BA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35BAC-24E0-B0E7-9A52-2322E9257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05723-C411-DE74-259B-E24CCD9B3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216A-F639-CFD2-03E0-88BA09DD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1D005-5776-23F2-BACB-10270B031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14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92753-2D95-0E0E-640D-0F5C98BFF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54760-ABD6-81E9-C8B9-077FC76D0A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2EACF-BCD3-9F26-290B-E5A3A9CF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6AF60-4287-9FCD-5A88-35B526062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42396-9D56-D86F-0B5C-E4ADDA840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72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79B232-963C-7716-9D5D-45EAD5BC40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46775-CB7D-A36A-A5B3-32160A403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2C6B8-9B2B-0CF2-4735-ECD9C6538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64672-C897-ECEF-0CF0-01BC5B3A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5E3C9-AA11-9714-AC2C-C731C90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18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48606-0933-3DBC-85F4-807D5734E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32BD7-5FF6-EB5B-2FE1-A7A0B0432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8B0F-2F6C-1E08-AD50-CF11782E4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C2D44-0353-4D06-8CBA-CDEBD3338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02CCD-897A-5351-5315-6C5159A95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49C22-A618-AE41-4BB2-C776827E1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B9C3-75BD-CAD4-F560-ABF7BFD3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CCBE8-13F2-4665-6A8A-52DAE3A8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A0BF5-9B7F-DFAE-CFA5-6D80B575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AF6F2-8F11-5C73-EC91-F340B8CC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8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3A446-973C-4428-D1A8-73B9FFB6C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28B7F-483C-A230-7661-779AAF3A0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E0C76F-8886-25B7-8679-11462800E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8B4FE-F109-9AE1-251C-435342EED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2D828-533F-9780-CCA1-37815E27C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BD9B6-8C2C-7EDB-5F6D-5383BD886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4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DB9BE-559A-41CB-515A-53B7831F3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19FAB-FC42-6959-3996-4C732B6FA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8A3BE3-9B3F-57C6-91AF-6CDAA45A7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B88AA6-50A5-3A0F-6A46-14883031A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C6E9D2-5299-567F-5E04-D888E35DF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F164AD-1212-BD07-76CF-7482A10E0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9F22D9-8610-4BAF-F64F-7459D2ADD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DCF631-C4C2-EB31-CB2E-96340BB2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4EB5E-BC16-6F94-864E-90257DA6F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35E463-92C6-4E65-4C8A-2400CDA16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56AAE-3A19-7EF0-D67D-4069A5F9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3955B-A94C-EF3B-B65C-C5B28646F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0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32A33-260C-ABBB-DE02-12C303DC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04712-CEA0-8A15-2284-E0AC8606B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6B9D1-7397-98EC-DBA5-E608450EC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5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59E89-03AE-2AAF-5392-2CD9B638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B82A0-4429-9499-DB78-281017FDE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81FA7-C6B7-9E1D-AB7E-627E4EB251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8CE67-F78A-0476-380B-C89B9F95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F09D7-B8D1-1198-331D-6CF85A636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B2257-5940-D9A7-CBC3-B3CEEDD9D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7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7AA7E-1A9C-8E6A-4F87-5C340DCA1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02CF31-48E2-FADB-6A98-2B45D1CE6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5AFB6-9FA3-B87B-93AD-85BA515F9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48373-F5F7-0DC6-3F53-46768E73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D01270-4190-B6A8-EDDC-ECB658CC6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5B9B57-4D6D-FBB8-3564-62231BC7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3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F91391-73B3-B964-470D-FF8972CC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B27EC-D239-2478-06CF-D127EADAB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96D8D-2106-1D38-E46D-D6E353521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9AED2-57C9-9642-8E32-DB08CE16323E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8D9F4-767F-4A01-D2A0-1CDE51071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EA69D-D318-D987-CF46-D9F48F66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5EC1E-27B3-8A45-8AF6-BCA7D1157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FA07D-ECF4-0FC3-D9B9-3B42A19F39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 from the PERLE Collaboration Board</a:t>
            </a:r>
          </a:p>
        </p:txBody>
      </p:sp>
    </p:spTree>
    <p:extLst>
      <p:ext uri="{BB962C8B-B14F-4D97-AF65-F5344CB8AC3E}">
        <p14:creationId xmlns:p14="http://schemas.microsoft.com/office/powerpoint/2010/main" val="220712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669C-F49F-D8C9-F7B4-4798E3E44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21" y="18255"/>
            <a:ext cx="10515600" cy="820841"/>
          </a:xfrm>
        </p:spPr>
        <p:txBody>
          <a:bodyPr/>
          <a:lstStyle/>
          <a:p>
            <a:r>
              <a:rPr lang="en-US" dirty="0"/>
              <a:t>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07CD9-03EF-28F6-52F5-5113CE653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229" y="1004784"/>
            <a:ext cx="10515600" cy="546056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Spokesperson:                 Max Klein                PERLE Project Leader: Walid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Kaabi</a:t>
            </a:r>
            <a:endParaRPr lang="en-US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BINP:                            -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CERN:        	                 Oliver Brüning, Mike Lamont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Cornell:    	                 Georg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Hoffstaetter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ESS Bilbao:                  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Ibon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Bustinduy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STFC:   	  	     Deepa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Angal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-Kalinin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Cockcroft Institute:       Steward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Boogert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JLaboratory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:                  Andrew Hutton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de-DE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Liverpool U: 	     Carsten Welsch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de-DE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Al-</a:t>
            </a:r>
            <a:r>
              <a:rPr lang="de-DE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Najah</a:t>
            </a:r>
            <a:r>
              <a:rPr lang="de-DE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U: 	                 </a:t>
            </a:r>
            <a:r>
              <a:rPr lang="de-DE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Hadil</a:t>
            </a:r>
            <a:r>
              <a:rPr lang="de-DE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Abualrob</a:t>
            </a:r>
            <a:r>
              <a:rPr lang="de-DE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IJCLab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/ Orsay:  	     Achille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Stocchi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LPSC /IN2p3:	     Maud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Baylac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Ex officio: Walid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Kaabi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Max Klein</a:t>
            </a:r>
            <a:endParaRPr lang="en-CH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450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669C-F49F-D8C9-F7B4-4798E3E44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21" y="18255"/>
            <a:ext cx="10515600" cy="820841"/>
          </a:xfrm>
        </p:spPr>
        <p:txBody>
          <a:bodyPr/>
          <a:lstStyle/>
          <a:p>
            <a:r>
              <a:rPr lang="en-US" dirty="0"/>
              <a:t>Main Tasks and Topics: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07CD9-03EF-28F6-52F5-5113CE653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27" y="734209"/>
            <a:ext cx="11645152" cy="622387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Regular report on PERLE progress by Project Leader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Endorse key design decisions: e.g. ESS cryomodule versus initial proposal of SPL cryomodule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Agree with partner laboratories on timeline for PERLE implementation</a:t>
            </a:r>
            <a:endParaRPr lang="en-US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 resource needs for PERLE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Identify potential in-kind contributions and partner collaborations: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ALICE Source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J-LAB for RF developments and studies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</a:t>
            </a:r>
          </a:p>
          <a:p>
            <a:pPr marL="457200" lvl="1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	            			 discussions with J-Lab on the Booster</a:t>
            </a:r>
            <a:endParaRPr lang="en-US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ESS Bilbao for SRF Cryostat </a:t>
            </a:r>
            <a:r>
              <a:rPr lang="en-US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 Buncher cavity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Follow and Contribute to the ERL Roadmap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Follow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the CERN Council and LDG discussions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è"/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Coordination with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iSAS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initiative and other EU and national funding opportunities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è"/>
            </a:pPr>
            <a:r>
              <a:rPr lang="en-US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Strategic partner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ships: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bERLinPRO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 and HZB</a:t>
            </a:r>
            <a:endParaRPr lang="en-CH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82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669C-F49F-D8C9-F7B4-4798E3E44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21" y="18255"/>
            <a:ext cx="10515600" cy="820841"/>
          </a:xfrm>
        </p:spPr>
        <p:txBody>
          <a:bodyPr/>
          <a:lstStyle/>
          <a:p>
            <a:r>
              <a:rPr lang="en-US" dirty="0"/>
              <a:t>Recent Developments: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07CD9-03EF-28F6-52F5-5113CE653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229" y="1004784"/>
            <a:ext cx="10515600" cy="5460562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HZB signed MoU with </a:t>
            </a:r>
            <a:r>
              <a:rPr lang="en-US" sz="2400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IJCLab</a:t>
            </a:r>
            <a:endParaRPr lang="en-US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Discussion on </a:t>
            </a: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Outreach and 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Documentations</a:t>
            </a: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		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ublication needs and TDR goal </a:t>
            </a: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 PERLE publication Series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Discussions on the 2 Phase PERLE installation strategy</a:t>
            </a:r>
            <a:endParaRPr lang="en-US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  <a:sym typeface="Wingdings" pitchFamily="2" charset="2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New opportunity for an electron source for PERLE  Discussions with RI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Need to </a:t>
            </a:r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ramp-up manpower for PERLE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Discussions on required strategy for obtaining operation permission</a:t>
            </a:r>
            <a:endParaRPr lang="en-US" sz="24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Max Klein asked for additional support for the PERLE CB Spokesperson</a:t>
            </a:r>
          </a:p>
          <a:p>
            <a:pPr marL="457200" lvl="1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 Appointment of a Deputy CB Spokesperson: Achille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  <a:sym typeface="Wingdings" pitchFamily="2" charset="2"/>
              </a:rPr>
              <a:t>Stocchi</a:t>
            </a:r>
            <a:endParaRPr lang="en-CH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354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289</Words>
  <Application>Microsoft Macintosh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Report from the PERLE Collaboration Board</vt:lpstr>
      <vt:lpstr>Composition</vt:lpstr>
      <vt:lpstr>Main Tasks and Topics:</vt:lpstr>
      <vt:lpstr>Recent Developments: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PERLE Collaboration Board</dc:title>
  <dc:creator>Oliver Bruning</dc:creator>
  <cp:lastModifiedBy>Oliver Bruning</cp:lastModifiedBy>
  <cp:revision>8</cp:revision>
  <dcterms:created xsi:type="dcterms:W3CDTF">2023-06-23T07:14:39Z</dcterms:created>
  <dcterms:modified xsi:type="dcterms:W3CDTF">2023-06-23T09:59:43Z</dcterms:modified>
</cp:coreProperties>
</file>