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4" r:id="rId2"/>
    <p:sldId id="295" r:id="rId3"/>
    <p:sldId id="296" r:id="rId4"/>
    <p:sldId id="290" r:id="rId5"/>
    <p:sldId id="275" r:id="rId6"/>
    <p:sldId id="284" r:id="rId7"/>
    <p:sldId id="289" r:id="rId8"/>
    <p:sldId id="286" r:id="rId9"/>
    <p:sldId id="285" r:id="rId10"/>
    <p:sldId id="293" r:id="rId11"/>
    <p:sldId id="297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 varScale="1">
        <p:scale>
          <a:sx n="94" d="100"/>
          <a:sy n="94" d="100"/>
        </p:scale>
        <p:origin x="-389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k\kwyllie\Documents\MyDocs\lhcb\optics\vcselST_failure_timeline_achi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k\kwyllie\Documents\MyDocs\lhcb\optics\VCSEL_st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k\kwyllie\Documents\MyDocs\lhcb\optics\VCSEL_sta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wyllie\Local%20Settings\Temp\c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VCSEL Failures in LHCb ST</a:t>
            </a:r>
          </a:p>
        </c:rich>
      </c:tx>
      <c:layout>
        <c:manualLayout>
          <c:xMode val="edge"/>
          <c:yMode val="edge"/>
          <c:x val="9.4504245792805378E-2"/>
          <c:y val="6.710942674221799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8.9478044739022433E-2"/>
          <c:y val="0.14130434782608708"/>
          <c:w val="0.90140845070422526"/>
          <c:h val="0.70788043478260876"/>
        </c:manualLayout>
      </c:layout>
      <c:scatterChart>
        <c:scatterStyle val="lineMarker"/>
        <c:ser>
          <c:idx val="0"/>
          <c:order val="0"/>
          <c:tx>
            <c:v>VCSEL Failures in LHCb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Tabelle1!$A$2:$A$31</c:f>
              <c:numCache>
                <c:formatCode>dd\.mm\.yyyy;@</c:formatCode>
                <c:ptCount val="30"/>
                <c:pt idx="0">
                  <c:v>39831</c:v>
                </c:pt>
                <c:pt idx="1">
                  <c:v>40118</c:v>
                </c:pt>
                <c:pt idx="2">
                  <c:v>40133</c:v>
                </c:pt>
                <c:pt idx="3">
                  <c:v>40211</c:v>
                </c:pt>
                <c:pt idx="4">
                  <c:v>40271</c:v>
                </c:pt>
                <c:pt idx="5">
                  <c:v>40313</c:v>
                </c:pt>
                <c:pt idx="6">
                  <c:v>40328</c:v>
                </c:pt>
                <c:pt idx="7">
                  <c:v>40357</c:v>
                </c:pt>
                <c:pt idx="8">
                  <c:v>40361</c:v>
                </c:pt>
                <c:pt idx="9">
                  <c:v>40367</c:v>
                </c:pt>
                <c:pt idx="10">
                  <c:v>40369</c:v>
                </c:pt>
                <c:pt idx="11">
                  <c:v>40374</c:v>
                </c:pt>
                <c:pt idx="12">
                  <c:v>40378</c:v>
                </c:pt>
                <c:pt idx="13" formatCode="m/d/yyyy">
                  <c:v>40387</c:v>
                </c:pt>
                <c:pt idx="14" formatCode="m/d/yyyy">
                  <c:v>40391</c:v>
                </c:pt>
                <c:pt idx="15" formatCode="m/d/yyyy">
                  <c:v>40402</c:v>
                </c:pt>
                <c:pt idx="16" formatCode="m/d/yyyy">
                  <c:v>40408</c:v>
                </c:pt>
                <c:pt idx="17" formatCode="m/d/yyyy">
                  <c:v>40447</c:v>
                </c:pt>
                <c:pt idx="18" formatCode="m/d/yyyy">
                  <c:v>40451</c:v>
                </c:pt>
                <c:pt idx="19" formatCode="m/d/yyyy">
                  <c:v>40452</c:v>
                </c:pt>
                <c:pt idx="20" formatCode="m/d/yyyy">
                  <c:v>40520</c:v>
                </c:pt>
                <c:pt idx="21" formatCode="m/d/yyyy">
                  <c:v>40575</c:v>
                </c:pt>
              </c:numCache>
            </c:numRef>
          </c:xVal>
          <c:yVal>
            <c:numRef>
              <c:f>Tabelle1!$D$2:$D$31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22</c:v>
                </c:pt>
                <c:pt idx="21">
                  <c:v>23</c:v>
                </c:pt>
              </c:numCache>
            </c:numRef>
          </c:yVal>
        </c:ser>
        <c:axId val="79953280"/>
        <c:axId val="80169600"/>
      </c:scatterChart>
      <c:valAx>
        <c:axId val="79953280"/>
        <c:scaling>
          <c:orientation val="minMax"/>
        </c:scaling>
        <c:axPos val="b"/>
        <c:numFmt formatCode="dd\.mm\.yyyy;@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36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0169600"/>
        <c:crosses val="autoZero"/>
        <c:crossBetween val="midCat"/>
        <c:majorUnit val="90"/>
      </c:valAx>
      <c:valAx>
        <c:axId val="80169600"/>
        <c:scaling>
          <c:orientation val="minMax"/>
          <c:max val="25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total number</a:t>
                </a:r>
              </a:p>
            </c:rich>
          </c:tx>
          <c:layout>
            <c:manualLayout>
              <c:xMode val="edge"/>
              <c:yMode val="edge"/>
              <c:x val="9.9420049710024962E-3"/>
              <c:y val="0.4225543478260869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9953280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tx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v>Total VCSELS dead</c:v>
          </c:tx>
          <c:cat>
            <c:strRef>
              <c:f>Sheet1!$A$35:$A$39</c:f>
              <c:strCache>
                <c:ptCount val="5"/>
                <c:pt idx="0">
                  <c:v>OT</c:v>
                </c:pt>
                <c:pt idx="1">
                  <c:v>ST</c:v>
                </c:pt>
                <c:pt idx="2">
                  <c:v>RICH</c:v>
                </c:pt>
                <c:pt idx="3">
                  <c:v>Muon</c:v>
                </c:pt>
                <c:pt idx="4">
                  <c:v>TOTAL</c:v>
                </c:pt>
              </c:strCache>
            </c:strRef>
          </c:cat>
          <c:val>
            <c:numRef>
              <c:f>Sheet1!$B$35:$B$39</c:f>
              <c:numCache>
                <c:formatCode>General</c:formatCode>
                <c:ptCount val="5"/>
                <c:pt idx="0">
                  <c:v>5</c:v>
                </c:pt>
                <c:pt idx="1">
                  <c:v>22</c:v>
                </c:pt>
                <c:pt idx="2">
                  <c:v>9</c:v>
                </c:pt>
                <c:pt idx="3">
                  <c:v>9</c:v>
                </c:pt>
                <c:pt idx="4">
                  <c:v>45</c:v>
                </c:pt>
              </c:numCache>
            </c:numRef>
          </c:val>
        </c:ser>
        <c:axId val="80824960"/>
        <c:axId val="80834944"/>
      </c:barChart>
      <c:catAx>
        <c:axId val="808249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834944"/>
        <c:crosses val="autoZero"/>
        <c:auto val="1"/>
        <c:lblAlgn val="ctr"/>
        <c:lblOffset val="100"/>
      </c:catAx>
      <c:valAx>
        <c:axId val="808349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82496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v>Percentage of sub-detector</c:v>
          </c:tx>
          <c:cat>
            <c:strRef>
              <c:f>Sheet1!$A$35:$A$39</c:f>
              <c:strCache>
                <c:ptCount val="5"/>
                <c:pt idx="0">
                  <c:v>OT</c:v>
                </c:pt>
                <c:pt idx="1">
                  <c:v>ST</c:v>
                </c:pt>
                <c:pt idx="2">
                  <c:v>RICH</c:v>
                </c:pt>
                <c:pt idx="3">
                  <c:v>Muon</c:v>
                </c:pt>
                <c:pt idx="4">
                  <c:v>TOTAL</c:v>
                </c:pt>
              </c:strCache>
            </c:strRef>
          </c:cat>
          <c:val>
            <c:numRef>
              <c:f>Sheet1!$D$35:$D$39</c:f>
              <c:numCache>
                <c:formatCode>General</c:formatCode>
                <c:ptCount val="5"/>
                <c:pt idx="0">
                  <c:v>1.1574074074074074</c:v>
                </c:pt>
                <c:pt idx="1">
                  <c:v>1.0912698412698412</c:v>
                </c:pt>
                <c:pt idx="2">
                  <c:v>1.859504132231405</c:v>
                </c:pt>
                <c:pt idx="3">
                  <c:v>5.9210526315789469</c:v>
                </c:pt>
                <c:pt idx="4">
                  <c:v>1.4591439688715961</c:v>
                </c:pt>
              </c:numCache>
            </c:numRef>
          </c:val>
        </c:ser>
        <c:axId val="80842112"/>
        <c:axId val="80860288"/>
      </c:barChart>
      <c:catAx>
        <c:axId val="8084211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860288"/>
        <c:crosses val="autoZero"/>
        <c:auto val="1"/>
        <c:lblAlgn val="ctr"/>
        <c:lblOffset val="100"/>
      </c:catAx>
      <c:valAx>
        <c:axId val="808602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084211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RICH2</a:t>
            </a:r>
            <a:r>
              <a:rPr lang="en-US" baseline="0"/>
              <a:t>: Column C1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0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'c1_0'!$B$430:$B$730</c:f>
              <c:numCache>
                <c:formatCode>General</c:formatCode>
                <c:ptCount val="301"/>
                <c:pt idx="0">
                  <c:v>-60.783000000000001</c:v>
                </c:pt>
                <c:pt idx="1">
                  <c:v>-59.601000000000006</c:v>
                </c:pt>
                <c:pt idx="2">
                  <c:v>-63.86</c:v>
                </c:pt>
                <c:pt idx="3">
                  <c:v>-63.955999999999996</c:v>
                </c:pt>
                <c:pt idx="4">
                  <c:v>-60.244</c:v>
                </c:pt>
                <c:pt idx="5">
                  <c:v>-64.055999999999983</c:v>
                </c:pt>
                <c:pt idx="6">
                  <c:v>-59.884999999999998</c:v>
                </c:pt>
                <c:pt idx="7">
                  <c:v>-62.707000000000001</c:v>
                </c:pt>
                <c:pt idx="8">
                  <c:v>-61.585000000000001</c:v>
                </c:pt>
                <c:pt idx="9">
                  <c:v>-66.218000000000004</c:v>
                </c:pt>
                <c:pt idx="10">
                  <c:v>-62.190000000000012</c:v>
                </c:pt>
                <c:pt idx="11">
                  <c:v>-63.335000000000001</c:v>
                </c:pt>
                <c:pt idx="12">
                  <c:v>-65.488</c:v>
                </c:pt>
                <c:pt idx="13">
                  <c:v>-60.879999999999995</c:v>
                </c:pt>
                <c:pt idx="14">
                  <c:v>-62.608000000000011</c:v>
                </c:pt>
                <c:pt idx="15">
                  <c:v>-62.575000000000003</c:v>
                </c:pt>
                <c:pt idx="16">
                  <c:v>-63.620000000000012</c:v>
                </c:pt>
                <c:pt idx="17">
                  <c:v>-70.051000000000002</c:v>
                </c:pt>
                <c:pt idx="18">
                  <c:v>-63.289000000000001</c:v>
                </c:pt>
                <c:pt idx="19">
                  <c:v>-67.935000000000002</c:v>
                </c:pt>
                <c:pt idx="20">
                  <c:v>-210</c:v>
                </c:pt>
                <c:pt idx="21">
                  <c:v>-68.552999999999983</c:v>
                </c:pt>
                <c:pt idx="22">
                  <c:v>-65.051000000000002</c:v>
                </c:pt>
                <c:pt idx="23">
                  <c:v>-64.464000000000027</c:v>
                </c:pt>
                <c:pt idx="24">
                  <c:v>-67.432000000000002</c:v>
                </c:pt>
                <c:pt idx="25">
                  <c:v>-62.198000000000022</c:v>
                </c:pt>
                <c:pt idx="26">
                  <c:v>-61.53</c:v>
                </c:pt>
                <c:pt idx="27">
                  <c:v>-59.547000000000004</c:v>
                </c:pt>
                <c:pt idx="28">
                  <c:v>-58.184000000000005</c:v>
                </c:pt>
                <c:pt idx="29">
                  <c:v>-56.708000000000013</c:v>
                </c:pt>
                <c:pt idx="30">
                  <c:v>-55.609000000000002</c:v>
                </c:pt>
                <c:pt idx="31">
                  <c:v>-54.836000000000006</c:v>
                </c:pt>
                <c:pt idx="32">
                  <c:v>-54.293000000000013</c:v>
                </c:pt>
                <c:pt idx="33">
                  <c:v>-53.965000000000003</c:v>
                </c:pt>
                <c:pt idx="34">
                  <c:v>-53.909000000000006</c:v>
                </c:pt>
                <c:pt idx="35">
                  <c:v>-53.28</c:v>
                </c:pt>
                <c:pt idx="36">
                  <c:v>-53.448</c:v>
                </c:pt>
                <c:pt idx="37">
                  <c:v>-53.294000000000011</c:v>
                </c:pt>
                <c:pt idx="38">
                  <c:v>-53.466000000000001</c:v>
                </c:pt>
                <c:pt idx="39">
                  <c:v>-53.910999999999994</c:v>
                </c:pt>
                <c:pt idx="40">
                  <c:v>-54.802</c:v>
                </c:pt>
                <c:pt idx="41">
                  <c:v>-54.492000000000012</c:v>
                </c:pt>
                <c:pt idx="42">
                  <c:v>-55.797000000000011</c:v>
                </c:pt>
                <c:pt idx="43">
                  <c:v>-56.471000000000004</c:v>
                </c:pt>
                <c:pt idx="44">
                  <c:v>-57.422000000000011</c:v>
                </c:pt>
                <c:pt idx="45">
                  <c:v>-58.063000000000002</c:v>
                </c:pt>
                <c:pt idx="46">
                  <c:v>-57.663000000000011</c:v>
                </c:pt>
                <c:pt idx="47">
                  <c:v>-58.715000000000003</c:v>
                </c:pt>
                <c:pt idx="48">
                  <c:v>-58.388999999999996</c:v>
                </c:pt>
                <c:pt idx="49">
                  <c:v>-58.386999999999993</c:v>
                </c:pt>
                <c:pt idx="50">
                  <c:v>-57.668000000000013</c:v>
                </c:pt>
                <c:pt idx="51">
                  <c:v>-58.476000000000006</c:v>
                </c:pt>
                <c:pt idx="52">
                  <c:v>-59.172000000000011</c:v>
                </c:pt>
                <c:pt idx="53">
                  <c:v>-57.687000000000005</c:v>
                </c:pt>
                <c:pt idx="54">
                  <c:v>-58.806000000000004</c:v>
                </c:pt>
                <c:pt idx="55">
                  <c:v>-59.01</c:v>
                </c:pt>
                <c:pt idx="56">
                  <c:v>-58.893000000000001</c:v>
                </c:pt>
                <c:pt idx="57">
                  <c:v>-59.152000000000001</c:v>
                </c:pt>
                <c:pt idx="58">
                  <c:v>-58.391000000000005</c:v>
                </c:pt>
                <c:pt idx="59">
                  <c:v>-57.501000000000005</c:v>
                </c:pt>
                <c:pt idx="60">
                  <c:v>-55.462000000000003</c:v>
                </c:pt>
                <c:pt idx="61">
                  <c:v>-54.823</c:v>
                </c:pt>
                <c:pt idx="62">
                  <c:v>-53.24</c:v>
                </c:pt>
                <c:pt idx="63">
                  <c:v>-51.692000000000021</c:v>
                </c:pt>
                <c:pt idx="64">
                  <c:v>-50.372</c:v>
                </c:pt>
                <c:pt idx="65">
                  <c:v>-48.98</c:v>
                </c:pt>
                <c:pt idx="66">
                  <c:v>-48.096000000000011</c:v>
                </c:pt>
                <c:pt idx="67">
                  <c:v>-47.381999999999998</c:v>
                </c:pt>
                <c:pt idx="68">
                  <c:v>-46.978000000000002</c:v>
                </c:pt>
                <c:pt idx="69">
                  <c:v>-46.749000000000002</c:v>
                </c:pt>
                <c:pt idx="70">
                  <c:v>-46.545000000000002</c:v>
                </c:pt>
                <c:pt idx="71">
                  <c:v>-46.59</c:v>
                </c:pt>
                <c:pt idx="72">
                  <c:v>-46.793000000000013</c:v>
                </c:pt>
                <c:pt idx="73">
                  <c:v>-47.275000000000013</c:v>
                </c:pt>
                <c:pt idx="74">
                  <c:v>-47.910999999999994</c:v>
                </c:pt>
                <c:pt idx="75">
                  <c:v>-48.903000000000006</c:v>
                </c:pt>
                <c:pt idx="76">
                  <c:v>-50.038000000000011</c:v>
                </c:pt>
                <c:pt idx="77">
                  <c:v>-51.380999999999993</c:v>
                </c:pt>
                <c:pt idx="78">
                  <c:v>-53.513000000000005</c:v>
                </c:pt>
                <c:pt idx="79">
                  <c:v>-54.648000000000003</c:v>
                </c:pt>
                <c:pt idx="80">
                  <c:v>-55.887999999999998</c:v>
                </c:pt>
                <c:pt idx="81">
                  <c:v>-56.114000000000004</c:v>
                </c:pt>
                <c:pt idx="82">
                  <c:v>-56.311999999999998</c:v>
                </c:pt>
                <c:pt idx="83">
                  <c:v>-57.005000000000003</c:v>
                </c:pt>
                <c:pt idx="84">
                  <c:v>-55.78</c:v>
                </c:pt>
                <c:pt idx="85">
                  <c:v>-55.772000000000013</c:v>
                </c:pt>
                <c:pt idx="86">
                  <c:v>-54.791000000000011</c:v>
                </c:pt>
                <c:pt idx="87">
                  <c:v>-54.303000000000004</c:v>
                </c:pt>
                <c:pt idx="88">
                  <c:v>-52.843000000000004</c:v>
                </c:pt>
                <c:pt idx="89">
                  <c:v>-52.08</c:v>
                </c:pt>
                <c:pt idx="90">
                  <c:v>-50.309000000000005</c:v>
                </c:pt>
                <c:pt idx="91">
                  <c:v>-49.005000000000003</c:v>
                </c:pt>
                <c:pt idx="92">
                  <c:v>-46.908000000000001</c:v>
                </c:pt>
                <c:pt idx="93">
                  <c:v>-43.943999999999996</c:v>
                </c:pt>
                <c:pt idx="94">
                  <c:v>-41.75</c:v>
                </c:pt>
                <c:pt idx="95">
                  <c:v>-40.417999999999999</c:v>
                </c:pt>
                <c:pt idx="96">
                  <c:v>-38.92</c:v>
                </c:pt>
                <c:pt idx="97">
                  <c:v>-37.257000000000005</c:v>
                </c:pt>
                <c:pt idx="98">
                  <c:v>-35.698000000000022</c:v>
                </c:pt>
                <c:pt idx="99">
                  <c:v>-34.476000000000006</c:v>
                </c:pt>
                <c:pt idx="100">
                  <c:v>-33.599000000000011</c:v>
                </c:pt>
                <c:pt idx="101">
                  <c:v>-33.086999999999996</c:v>
                </c:pt>
                <c:pt idx="102">
                  <c:v>-32.844999999999999</c:v>
                </c:pt>
                <c:pt idx="103">
                  <c:v>-32.738000000000021</c:v>
                </c:pt>
                <c:pt idx="104">
                  <c:v>-32.768000000000022</c:v>
                </c:pt>
                <c:pt idx="105">
                  <c:v>-33.019000000000005</c:v>
                </c:pt>
                <c:pt idx="106">
                  <c:v>-33.553000000000004</c:v>
                </c:pt>
                <c:pt idx="107">
                  <c:v>-34.385999999999996</c:v>
                </c:pt>
                <c:pt idx="108">
                  <c:v>-35.520000000000003</c:v>
                </c:pt>
                <c:pt idx="109">
                  <c:v>-36.998000000000012</c:v>
                </c:pt>
                <c:pt idx="110">
                  <c:v>-38.526000000000003</c:v>
                </c:pt>
                <c:pt idx="111">
                  <c:v>-40.071000000000005</c:v>
                </c:pt>
                <c:pt idx="112">
                  <c:v>-42.113</c:v>
                </c:pt>
                <c:pt idx="113">
                  <c:v>-44.681000000000004</c:v>
                </c:pt>
                <c:pt idx="114">
                  <c:v>-46.553999999999995</c:v>
                </c:pt>
                <c:pt idx="115">
                  <c:v>-47.177</c:v>
                </c:pt>
                <c:pt idx="116">
                  <c:v>-47.171000000000006</c:v>
                </c:pt>
                <c:pt idx="117">
                  <c:v>-46.629000000000012</c:v>
                </c:pt>
                <c:pt idx="118">
                  <c:v>-45.913000000000004</c:v>
                </c:pt>
                <c:pt idx="119">
                  <c:v>-44.978000000000002</c:v>
                </c:pt>
                <c:pt idx="120">
                  <c:v>-43.671000000000006</c:v>
                </c:pt>
                <c:pt idx="121">
                  <c:v>-40.326000000000001</c:v>
                </c:pt>
                <c:pt idx="122">
                  <c:v>-37.54</c:v>
                </c:pt>
                <c:pt idx="123">
                  <c:v>-35.403999999999996</c:v>
                </c:pt>
                <c:pt idx="124">
                  <c:v>-33.392000000000003</c:v>
                </c:pt>
                <c:pt idx="125">
                  <c:v>-31.494</c:v>
                </c:pt>
                <c:pt idx="126">
                  <c:v>-29.776</c:v>
                </c:pt>
                <c:pt idx="127">
                  <c:v>-27.826000000000001</c:v>
                </c:pt>
                <c:pt idx="128">
                  <c:v>-26.37</c:v>
                </c:pt>
                <c:pt idx="129">
                  <c:v>-25.419999999999991</c:v>
                </c:pt>
                <c:pt idx="130">
                  <c:v>-24.792000000000002</c:v>
                </c:pt>
                <c:pt idx="131">
                  <c:v>-24.376999999999999</c:v>
                </c:pt>
                <c:pt idx="132">
                  <c:v>-24.135000000000005</c:v>
                </c:pt>
                <c:pt idx="133">
                  <c:v>-24.117000000000012</c:v>
                </c:pt>
                <c:pt idx="134">
                  <c:v>-24.196999999999999</c:v>
                </c:pt>
                <c:pt idx="135">
                  <c:v>-24.460999999999984</c:v>
                </c:pt>
                <c:pt idx="136">
                  <c:v>-25.1</c:v>
                </c:pt>
                <c:pt idx="137">
                  <c:v>-26.164000000000001</c:v>
                </c:pt>
                <c:pt idx="138">
                  <c:v>-27.34</c:v>
                </c:pt>
                <c:pt idx="139">
                  <c:v>-28.648</c:v>
                </c:pt>
                <c:pt idx="140">
                  <c:v>-30.536000000000001</c:v>
                </c:pt>
                <c:pt idx="141">
                  <c:v>-32.393000000000001</c:v>
                </c:pt>
                <c:pt idx="142">
                  <c:v>-33.809000000000005</c:v>
                </c:pt>
                <c:pt idx="143">
                  <c:v>-35.298000000000023</c:v>
                </c:pt>
                <c:pt idx="144">
                  <c:v>-36.247</c:v>
                </c:pt>
                <c:pt idx="145">
                  <c:v>-36.382999999999996</c:v>
                </c:pt>
                <c:pt idx="146">
                  <c:v>-36.238000000000021</c:v>
                </c:pt>
                <c:pt idx="147">
                  <c:v>-35.753</c:v>
                </c:pt>
                <c:pt idx="148">
                  <c:v>-35.121000000000002</c:v>
                </c:pt>
                <c:pt idx="149">
                  <c:v>-34.502000000000002</c:v>
                </c:pt>
                <c:pt idx="150">
                  <c:v>-33.659000000000006</c:v>
                </c:pt>
                <c:pt idx="151">
                  <c:v>-33.012</c:v>
                </c:pt>
                <c:pt idx="152">
                  <c:v>-31.891999999999999</c:v>
                </c:pt>
                <c:pt idx="153">
                  <c:v>-30.43</c:v>
                </c:pt>
                <c:pt idx="154">
                  <c:v>-29.224999999999991</c:v>
                </c:pt>
                <c:pt idx="155">
                  <c:v>-28.120999999999999</c:v>
                </c:pt>
                <c:pt idx="156">
                  <c:v>-27.219000000000001</c:v>
                </c:pt>
                <c:pt idx="157">
                  <c:v>-26.576000000000001</c:v>
                </c:pt>
                <c:pt idx="158">
                  <c:v>-26.007999999999999</c:v>
                </c:pt>
                <c:pt idx="159">
                  <c:v>-25.66</c:v>
                </c:pt>
                <c:pt idx="160">
                  <c:v>-25.370999999999999</c:v>
                </c:pt>
                <c:pt idx="161">
                  <c:v>-25.154000000000011</c:v>
                </c:pt>
                <c:pt idx="162">
                  <c:v>-25.143999999999988</c:v>
                </c:pt>
                <c:pt idx="163">
                  <c:v>-25.061999999999991</c:v>
                </c:pt>
                <c:pt idx="164">
                  <c:v>-24.65100000000001</c:v>
                </c:pt>
                <c:pt idx="165">
                  <c:v>-24.26199999999999</c:v>
                </c:pt>
                <c:pt idx="166">
                  <c:v>-24.106000000000005</c:v>
                </c:pt>
                <c:pt idx="167">
                  <c:v>-23.92199999999999</c:v>
                </c:pt>
                <c:pt idx="168">
                  <c:v>-23.54</c:v>
                </c:pt>
                <c:pt idx="169">
                  <c:v>-23.167000000000005</c:v>
                </c:pt>
                <c:pt idx="170">
                  <c:v>-22.821999999999999</c:v>
                </c:pt>
                <c:pt idx="171">
                  <c:v>-22.532</c:v>
                </c:pt>
                <c:pt idx="172">
                  <c:v>-22.393000000000001</c:v>
                </c:pt>
                <c:pt idx="173">
                  <c:v>-22.437999999999999</c:v>
                </c:pt>
                <c:pt idx="174">
                  <c:v>-22.574000000000005</c:v>
                </c:pt>
                <c:pt idx="175">
                  <c:v>-22.678000000000001</c:v>
                </c:pt>
                <c:pt idx="176">
                  <c:v>-22.684000000000001</c:v>
                </c:pt>
                <c:pt idx="177">
                  <c:v>-22.648</c:v>
                </c:pt>
                <c:pt idx="178">
                  <c:v>-22.72</c:v>
                </c:pt>
                <c:pt idx="179">
                  <c:v>-22.815000000000001</c:v>
                </c:pt>
                <c:pt idx="180">
                  <c:v>-22.771999999999988</c:v>
                </c:pt>
                <c:pt idx="181">
                  <c:v>-22.454999999999988</c:v>
                </c:pt>
                <c:pt idx="182">
                  <c:v>-22.11600000000001</c:v>
                </c:pt>
                <c:pt idx="183">
                  <c:v>-22.009</c:v>
                </c:pt>
                <c:pt idx="184">
                  <c:v>-22.067</c:v>
                </c:pt>
                <c:pt idx="185">
                  <c:v>-22.288999999999984</c:v>
                </c:pt>
                <c:pt idx="186">
                  <c:v>-22.658999999999999</c:v>
                </c:pt>
                <c:pt idx="187">
                  <c:v>-23.035</c:v>
                </c:pt>
                <c:pt idx="188">
                  <c:v>-23.39</c:v>
                </c:pt>
                <c:pt idx="189">
                  <c:v>-23.654000000000011</c:v>
                </c:pt>
                <c:pt idx="190">
                  <c:v>-23.626000000000001</c:v>
                </c:pt>
                <c:pt idx="191">
                  <c:v>-23.527999999999999</c:v>
                </c:pt>
                <c:pt idx="192">
                  <c:v>-23.067</c:v>
                </c:pt>
                <c:pt idx="193">
                  <c:v>-21.88</c:v>
                </c:pt>
                <c:pt idx="194">
                  <c:v>-20.650000000000009</c:v>
                </c:pt>
                <c:pt idx="195">
                  <c:v>-19.873000000000001</c:v>
                </c:pt>
                <c:pt idx="196">
                  <c:v>-19.158999999999999</c:v>
                </c:pt>
                <c:pt idx="197">
                  <c:v>-18.26599999999998</c:v>
                </c:pt>
                <c:pt idx="198">
                  <c:v>-17.681999999999999</c:v>
                </c:pt>
                <c:pt idx="199">
                  <c:v>-17.332999999999988</c:v>
                </c:pt>
                <c:pt idx="200">
                  <c:v>-17.109000000000005</c:v>
                </c:pt>
                <c:pt idx="201">
                  <c:v>-17.053999999999988</c:v>
                </c:pt>
                <c:pt idx="202">
                  <c:v>-17.087</c:v>
                </c:pt>
                <c:pt idx="203">
                  <c:v>-17.218</c:v>
                </c:pt>
                <c:pt idx="204">
                  <c:v>-17.167999999999999</c:v>
                </c:pt>
                <c:pt idx="205">
                  <c:v>-17.132999999999999</c:v>
                </c:pt>
                <c:pt idx="206">
                  <c:v>-17.373000000000001</c:v>
                </c:pt>
                <c:pt idx="207">
                  <c:v>-17.74199999999999</c:v>
                </c:pt>
                <c:pt idx="208">
                  <c:v>-18.215</c:v>
                </c:pt>
                <c:pt idx="209">
                  <c:v>-18.791</c:v>
                </c:pt>
                <c:pt idx="210">
                  <c:v>-19.26599999999998</c:v>
                </c:pt>
                <c:pt idx="211">
                  <c:v>-19.748999999999985</c:v>
                </c:pt>
                <c:pt idx="212">
                  <c:v>-20.471999999999991</c:v>
                </c:pt>
                <c:pt idx="213">
                  <c:v>-21.204000000000001</c:v>
                </c:pt>
                <c:pt idx="214">
                  <c:v>-21.964999999999989</c:v>
                </c:pt>
                <c:pt idx="215">
                  <c:v>-22.007000000000001</c:v>
                </c:pt>
                <c:pt idx="216">
                  <c:v>-21.512</c:v>
                </c:pt>
                <c:pt idx="217">
                  <c:v>-20.754000000000001</c:v>
                </c:pt>
                <c:pt idx="218">
                  <c:v>-19.736999999999988</c:v>
                </c:pt>
                <c:pt idx="219">
                  <c:v>-18.967999999999989</c:v>
                </c:pt>
                <c:pt idx="220">
                  <c:v>-18.625</c:v>
                </c:pt>
                <c:pt idx="221">
                  <c:v>-18.385000000000002</c:v>
                </c:pt>
                <c:pt idx="222">
                  <c:v>-18.158999999999999</c:v>
                </c:pt>
                <c:pt idx="223">
                  <c:v>-18.106999999999999</c:v>
                </c:pt>
                <c:pt idx="224">
                  <c:v>-18.485999999999983</c:v>
                </c:pt>
                <c:pt idx="225">
                  <c:v>-19.094999999999999</c:v>
                </c:pt>
                <c:pt idx="226">
                  <c:v>-19.867999999999999</c:v>
                </c:pt>
                <c:pt idx="227">
                  <c:v>-20.984000000000002</c:v>
                </c:pt>
                <c:pt idx="228">
                  <c:v>-22.503</c:v>
                </c:pt>
                <c:pt idx="229">
                  <c:v>-23.625</c:v>
                </c:pt>
                <c:pt idx="230">
                  <c:v>-24.832000000000001</c:v>
                </c:pt>
                <c:pt idx="231">
                  <c:v>-26.721999999999991</c:v>
                </c:pt>
                <c:pt idx="232">
                  <c:v>-29.099</c:v>
                </c:pt>
                <c:pt idx="233">
                  <c:v>-29.405999999999985</c:v>
                </c:pt>
                <c:pt idx="234">
                  <c:v>-28.324999999999999</c:v>
                </c:pt>
                <c:pt idx="235">
                  <c:v>-27.545000000000002</c:v>
                </c:pt>
                <c:pt idx="236">
                  <c:v>-26.972999999999985</c:v>
                </c:pt>
                <c:pt idx="237">
                  <c:v>-26.555</c:v>
                </c:pt>
                <c:pt idx="238">
                  <c:v>-26.417000000000005</c:v>
                </c:pt>
                <c:pt idx="239">
                  <c:v>-26.335000000000001</c:v>
                </c:pt>
                <c:pt idx="240">
                  <c:v>-26.33100000000001</c:v>
                </c:pt>
                <c:pt idx="241">
                  <c:v>-26.555</c:v>
                </c:pt>
                <c:pt idx="242">
                  <c:v>-27.364999999999988</c:v>
                </c:pt>
                <c:pt idx="243">
                  <c:v>-28.998999999999985</c:v>
                </c:pt>
                <c:pt idx="244">
                  <c:v>-30.681000000000001</c:v>
                </c:pt>
                <c:pt idx="245">
                  <c:v>-32.613</c:v>
                </c:pt>
                <c:pt idx="246">
                  <c:v>-35.001000000000005</c:v>
                </c:pt>
                <c:pt idx="247">
                  <c:v>-37.007000000000005</c:v>
                </c:pt>
                <c:pt idx="248">
                  <c:v>-38.806999999999995</c:v>
                </c:pt>
                <c:pt idx="249">
                  <c:v>-41.344999999999999</c:v>
                </c:pt>
                <c:pt idx="250">
                  <c:v>-43.624000000000002</c:v>
                </c:pt>
                <c:pt idx="251">
                  <c:v>-45.592000000000013</c:v>
                </c:pt>
                <c:pt idx="252">
                  <c:v>-47.349000000000004</c:v>
                </c:pt>
                <c:pt idx="253">
                  <c:v>-48.683</c:v>
                </c:pt>
                <c:pt idx="254">
                  <c:v>-49.774000000000001</c:v>
                </c:pt>
                <c:pt idx="255">
                  <c:v>-51.197000000000003</c:v>
                </c:pt>
                <c:pt idx="256">
                  <c:v>-52.503</c:v>
                </c:pt>
                <c:pt idx="257">
                  <c:v>-53.414999999999999</c:v>
                </c:pt>
                <c:pt idx="258">
                  <c:v>-56.322000000000003</c:v>
                </c:pt>
                <c:pt idx="259">
                  <c:v>-57.068000000000012</c:v>
                </c:pt>
                <c:pt idx="260">
                  <c:v>-62.784000000000006</c:v>
                </c:pt>
                <c:pt idx="261">
                  <c:v>-62.275000000000013</c:v>
                </c:pt>
                <c:pt idx="262">
                  <c:v>-210</c:v>
                </c:pt>
                <c:pt idx="263">
                  <c:v>-210</c:v>
                </c:pt>
                <c:pt idx="264">
                  <c:v>-210</c:v>
                </c:pt>
                <c:pt idx="265">
                  <c:v>-210</c:v>
                </c:pt>
                <c:pt idx="266">
                  <c:v>-69.448000000000022</c:v>
                </c:pt>
                <c:pt idx="267">
                  <c:v>-71.504000000000005</c:v>
                </c:pt>
                <c:pt idx="268">
                  <c:v>-62.352999999999994</c:v>
                </c:pt>
                <c:pt idx="269">
                  <c:v>-60.227000000000011</c:v>
                </c:pt>
                <c:pt idx="270">
                  <c:v>-68.028999999999982</c:v>
                </c:pt>
                <c:pt idx="271">
                  <c:v>-67.327999999999989</c:v>
                </c:pt>
                <c:pt idx="272">
                  <c:v>-68.804999999999993</c:v>
                </c:pt>
                <c:pt idx="273">
                  <c:v>-210</c:v>
                </c:pt>
                <c:pt idx="274">
                  <c:v>-210</c:v>
                </c:pt>
                <c:pt idx="275">
                  <c:v>-210</c:v>
                </c:pt>
                <c:pt idx="276">
                  <c:v>-64.321999999999989</c:v>
                </c:pt>
                <c:pt idx="277">
                  <c:v>-210</c:v>
                </c:pt>
                <c:pt idx="278">
                  <c:v>-210</c:v>
                </c:pt>
                <c:pt idx="279">
                  <c:v>-210</c:v>
                </c:pt>
                <c:pt idx="280">
                  <c:v>-210</c:v>
                </c:pt>
                <c:pt idx="281">
                  <c:v>-210</c:v>
                </c:pt>
                <c:pt idx="282">
                  <c:v>-210</c:v>
                </c:pt>
                <c:pt idx="283">
                  <c:v>-75.197999999999993</c:v>
                </c:pt>
                <c:pt idx="284">
                  <c:v>-210</c:v>
                </c:pt>
                <c:pt idx="285">
                  <c:v>-210</c:v>
                </c:pt>
                <c:pt idx="286">
                  <c:v>-210</c:v>
                </c:pt>
                <c:pt idx="287">
                  <c:v>-210</c:v>
                </c:pt>
                <c:pt idx="288">
                  <c:v>-62.339999999999996</c:v>
                </c:pt>
                <c:pt idx="289">
                  <c:v>-210</c:v>
                </c:pt>
                <c:pt idx="290">
                  <c:v>-210</c:v>
                </c:pt>
                <c:pt idx="291">
                  <c:v>-210</c:v>
                </c:pt>
                <c:pt idx="292">
                  <c:v>-65.22</c:v>
                </c:pt>
                <c:pt idx="293">
                  <c:v>-210</c:v>
                </c:pt>
                <c:pt idx="294">
                  <c:v>-78.260999999999996</c:v>
                </c:pt>
                <c:pt idx="295">
                  <c:v>-210</c:v>
                </c:pt>
                <c:pt idx="296">
                  <c:v>-70.798000000000002</c:v>
                </c:pt>
                <c:pt idx="297">
                  <c:v>-210</c:v>
                </c:pt>
                <c:pt idx="298">
                  <c:v>-210</c:v>
                </c:pt>
                <c:pt idx="299">
                  <c:v>-68.486000000000004</c:v>
                </c:pt>
                <c:pt idx="300">
                  <c:v>-210</c:v>
                </c:pt>
              </c:numCache>
            </c:numRef>
          </c:val>
        </c:ser>
        <c:ser>
          <c:idx val="1"/>
          <c:order val="1"/>
          <c:tx>
            <c:v>1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'c1_1'!$B$430:$B$730</c:f>
              <c:numCache>
                <c:formatCode>General</c:formatCode>
                <c:ptCount val="301"/>
                <c:pt idx="0">
                  <c:v>-210</c:v>
                </c:pt>
                <c:pt idx="1">
                  <c:v>-72.536000000000001</c:v>
                </c:pt>
                <c:pt idx="2">
                  <c:v>-210</c:v>
                </c:pt>
                <c:pt idx="3">
                  <c:v>-210</c:v>
                </c:pt>
                <c:pt idx="4">
                  <c:v>-62.973000000000006</c:v>
                </c:pt>
                <c:pt idx="5">
                  <c:v>-68.81</c:v>
                </c:pt>
                <c:pt idx="6">
                  <c:v>-64.77</c:v>
                </c:pt>
                <c:pt idx="7">
                  <c:v>-210</c:v>
                </c:pt>
                <c:pt idx="8">
                  <c:v>-62.213000000000001</c:v>
                </c:pt>
                <c:pt idx="9">
                  <c:v>-62.929000000000002</c:v>
                </c:pt>
                <c:pt idx="10">
                  <c:v>-78.623999999999981</c:v>
                </c:pt>
                <c:pt idx="11">
                  <c:v>-66.510000000000005</c:v>
                </c:pt>
                <c:pt idx="12">
                  <c:v>-70.849000000000004</c:v>
                </c:pt>
                <c:pt idx="13">
                  <c:v>-77.332999999999998</c:v>
                </c:pt>
                <c:pt idx="14">
                  <c:v>-72.569999999999993</c:v>
                </c:pt>
                <c:pt idx="15">
                  <c:v>-68.464000000000027</c:v>
                </c:pt>
                <c:pt idx="16">
                  <c:v>-65.724999999999994</c:v>
                </c:pt>
                <c:pt idx="17">
                  <c:v>-210</c:v>
                </c:pt>
                <c:pt idx="18">
                  <c:v>-76.86999999999999</c:v>
                </c:pt>
                <c:pt idx="19">
                  <c:v>-210</c:v>
                </c:pt>
                <c:pt idx="20">
                  <c:v>-64.321999999999989</c:v>
                </c:pt>
                <c:pt idx="21">
                  <c:v>-210</c:v>
                </c:pt>
                <c:pt idx="22">
                  <c:v>-81.096000000000004</c:v>
                </c:pt>
                <c:pt idx="23">
                  <c:v>-210</c:v>
                </c:pt>
                <c:pt idx="24">
                  <c:v>-70.804000000000002</c:v>
                </c:pt>
                <c:pt idx="25">
                  <c:v>-75.043000000000006</c:v>
                </c:pt>
                <c:pt idx="26">
                  <c:v>-210</c:v>
                </c:pt>
                <c:pt idx="27">
                  <c:v>-64.712000000000003</c:v>
                </c:pt>
                <c:pt idx="28">
                  <c:v>-210</c:v>
                </c:pt>
                <c:pt idx="29">
                  <c:v>-210</c:v>
                </c:pt>
                <c:pt idx="30">
                  <c:v>-63.385999999999996</c:v>
                </c:pt>
                <c:pt idx="31">
                  <c:v>-210</c:v>
                </c:pt>
                <c:pt idx="32">
                  <c:v>-210</c:v>
                </c:pt>
                <c:pt idx="33">
                  <c:v>-210</c:v>
                </c:pt>
                <c:pt idx="34">
                  <c:v>-210</c:v>
                </c:pt>
                <c:pt idx="35">
                  <c:v>-67.459999999999994</c:v>
                </c:pt>
                <c:pt idx="36">
                  <c:v>-69.569999999999993</c:v>
                </c:pt>
                <c:pt idx="37">
                  <c:v>-210</c:v>
                </c:pt>
                <c:pt idx="38">
                  <c:v>-210</c:v>
                </c:pt>
                <c:pt idx="39">
                  <c:v>-210</c:v>
                </c:pt>
                <c:pt idx="40">
                  <c:v>-210</c:v>
                </c:pt>
                <c:pt idx="41">
                  <c:v>-210</c:v>
                </c:pt>
                <c:pt idx="42">
                  <c:v>-210</c:v>
                </c:pt>
                <c:pt idx="43">
                  <c:v>-210</c:v>
                </c:pt>
                <c:pt idx="44">
                  <c:v>-210</c:v>
                </c:pt>
                <c:pt idx="45">
                  <c:v>-210</c:v>
                </c:pt>
                <c:pt idx="46">
                  <c:v>-63.986999999999995</c:v>
                </c:pt>
                <c:pt idx="47">
                  <c:v>-61.696000000000012</c:v>
                </c:pt>
                <c:pt idx="48">
                  <c:v>-60.398000000000003</c:v>
                </c:pt>
                <c:pt idx="49">
                  <c:v>-64.337999999999994</c:v>
                </c:pt>
                <c:pt idx="50">
                  <c:v>-61.949000000000005</c:v>
                </c:pt>
                <c:pt idx="51">
                  <c:v>-63.184000000000005</c:v>
                </c:pt>
                <c:pt idx="52">
                  <c:v>-61.153000000000006</c:v>
                </c:pt>
                <c:pt idx="53">
                  <c:v>-210</c:v>
                </c:pt>
                <c:pt idx="54">
                  <c:v>-62.071000000000005</c:v>
                </c:pt>
                <c:pt idx="55">
                  <c:v>-210</c:v>
                </c:pt>
                <c:pt idx="56">
                  <c:v>-62.720000000000013</c:v>
                </c:pt>
                <c:pt idx="57">
                  <c:v>-210</c:v>
                </c:pt>
                <c:pt idx="58">
                  <c:v>-67.509</c:v>
                </c:pt>
                <c:pt idx="59">
                  <c:v>-69.037000000000006</c:v>
                </c:pt>
                <c:pt idx="60">
                  <c:v>-210</c:v>
                </c:pt>
                <c:pt idx="61">
                  <c:v>-210</c:v>
                </c:pt>
                <c:pt idx="62">
                  <c:v>-72.513999999999996</c:v>
                </c:pt>
                <c:pt idx="63">
                  <c:v>-210</c:v>
                </c:pt>
                <c:pt idx="64">
                  <c:v>-210</c:v>
                </c:pt>
                <c:pt idx="65">
                  <c:v>-210</c:v>
                </c:pt>
                <c:pt idx="66">
                  <c:v>-210</c:v>
                </c:pt>
                <c:pt idx="67">
                  <c:v>-210</c:v>
                </c:pt>
                <c:pt idx="68">
                  <c:v>-210</c:v>
                </c:pt>
                <c:pt idx="69">
                  <c:v>-66.798000000000002</c:v>
                </c:pt>
                <c:pt idx="70">
                  <c:v>-210</c:v>
                </c:pt>
                <c:pt idx="71">
                  <c:v>-70.572999999999979</c:v>
                </c:pt>
                <c:pt idx="72">
                  <c:v>-210</c:v>
                </c:pt>
                <c:pt idx="73">
                  <c:v>-67.025999999999982</c:v>
                </c:pt>
                <c:pt idx="74">
                  <c:v>-70.468000000000004</c:v>
                </c:pt>
                <c:pt idx="75">
                  <c:v>-210</c:v>
                </c:pt>
                <c:pt idx="76">
                  <c:v>-73.947000000000045</c:v>
                </c:pt>
                <c:pt idx="77">
                  <c:v>-66.443000000000026</c:v>
                </c:pt>
                <c:pt idx="78">
                  <c:v>-69.271999999999991</c:v>
                </c:pt>
                <c:pt idx="79">
                  <c:v>-210</c:v>
                </c:pt>
                <c:pt idx="80">
                  <c:v>-210</c:v>
                </c:pt>
                <c:pt idx="81">
                  <c:v>-64.695999999999998</c:v>
                </c:pt>
                <c:pt idx="82">
                  <c:v>-210</c:v>
                </c:pt>
                <c:pt idx="83">
                  <c:v>-65.968000000000004</c:v>
                </c:pt>
                <c:pt idx="84">
                  <c:v>-69.641000000000005</c:v>
                </c:pt>
                <c:pt idx="85">
                  <c:v>-74.293999999999997</c:v>
                </c:pt>
                <c:pt idx="86">
                  <c:v>-75.616</c:v>
                </c:pt>
                <c:pt idx="87">
                  <c:v>-66.861000000000004</c:v>
                </c:pt>
                <c:pt idx="88">
                  <c:v>-70.717000000000027</c:v>
                </c:pt>
                <c:pt idx="89">
                  <c:v>-210</c:v>
                </c:pt>
                <c:pt idx="90">
                  <c:v>-210</c:v>
                </c:pt>
                <c:pt idx="91">
                  <c:v>-68.025999999999982</c:v>
                </c:pt>
                <c:pt idx="92">
                  <c:v>-210</c:v>
                </c:pt>
                <c:pt idx="93">
                  <c:v>-62.036000000000001</c:v>
                </c:pt>
                <c:pt idx="94">
                  <c:v>-210</c:v>
                </c:pt>
                <c:pt idx="95">
                  <c:v>-210</c:v>
                </c:pt>
                <c:pt idx="96">
                  <c:v>-68.909000000000006</c:v>
                </c:pt>
                <c:pt idx="97">
                  <c:v>-210</c:v>
                </c:pt>
                <c:pt idx="98">
                  <c:v>-70.86</c:v>
                </c:pt>
                <c:pt idx="99">
                  <c:v>-74.349000000000004</c:v>
                </c:pt>
                <c:pt idx="100">
                  <c:v>-210</c:v>
                </c:pt>
                <c:pt idx="101">
                  <c:v>-210</c:v>
                </c:pt>
                <c:pt idx="102">
                  <c:v>-210</c:v>
                </c:pt>
                <c:pt idx="103">
                  <c:v>-210</c:v>
                </c:pt>
                <c:pt idx="104">
                  <c:v>-210</c:v>
                </c:pt>
                <c:pt idx="105">
                  <c:v>-71.45</c:v>
                </c:pt>
                <c:pt idx="106">
                  <c:v>-210</c:v>
                </c:pt>
                <c:pt idx="107">
                  <c:v>-210</c:v>
                </c:pt>
                <c:pt idx="108">
                  <c:v>-210</c:v>
                </c:pt>
                <c:pt idx="109">
                  <c:v>-63.358999999999995</c:v>
                </c:pt>
                <c:pt idx="110">
                  <c:v>-210</c:v>
                </c:pt>
                <c:pt idx="111">
                  <c:v>-210</c:v>
                </c:pt>
                <c:pt idx="112">
                  <c:v>-65.739999999999995</c:v>
                </c:pt>
                <c:pt idx="113">
                  <c:v>-210</c:v>
                </c:pt>
                <c:pt idx="114">
                  <c:v>-210</c:v>
                </c:pt>
                <c:pt idx="115">
                  <c:v>-210</c:v>
                </c:pt>
                <c:pt idx="116">
                  <c:v>-210</c:v>
                </c:pt>
                <c:pt idx="117">
                  <c:v>-64.195999999999998</c:v>
                </c:pt>
                <c:pt idx="118">
                  <c:v>-210</c:v>
                </c:pt>
                <c:pt idx="119">
                  <c:v>-210</c:v>
                </c:pt>
                <c:pt idx="120">
                  <c:v>-61.725000000000023</c:v>
                </c:pt>
                <c:pt idx="121">
                  <c:v>-63.523000000000003</c:v>
                </c:pt>
                <c:pt idx="122">
                  <c:v>-61.306000000000004</c:v>
                </c:pt>
                <c:pt idx="123">
                  <c:v>-65.912999999999997</c:v>
                </c:pt>
                <c:pt idx="124">
                  <c:v>-65.863</c:v>
                </c:pt>
                <c:pt idx="125">
                  <c:v>-61.553999999999995</c:v>
                </c:pt>
                <c:pt idx="126">
                  <c:v>-70.874999999999986</c:v>
                </c:pt>
                <c:pt idx="127">
                  <c:v>-62.185000000000002</c:v>
                </c:pt>
                <c:pt idx="128">
                  <c:v>-78.077999999999989</c:v>
                </c:pt>
                <c:pt idx="129">
                  <c:v>-65.467000000000027</c:v>
                </c:pt>
                <c:pt idx="130">
                  <c:v>-210</c:v>
                </c:pt>
                <c:pt idx="131">
                  <c:v>-64.681999999999988</c:v>
                </c:pt>
                <c:pt idx="132">
                  <c:v>-210</c:v>
                </c:pt>
                <c:pt idx="133">
                  <c:v>-64.798000000000002</c:v>
                </c:pt>
                <c:pt idx="134">
                  <c:v>-76.337999999999994</c:v>
                </c:pt>
                <c:pt idx="135">
                  <c:v>-210</c:v>
                </c:pt>
                <c:pt idx="136">
                  <c:v>-210</c:v>
                </c:pt>
                <c:pt idx="137">
                  <c:v>-65.664000000000001</c:v>
                </c:pt>
                <c:pt idx="138">
                  <c:v>-210</c:v>
                </c:pt>
                <c:pt idx="139">
                  <c:v>-210</c:v>
                </c:pt>
                <c:pt idx="140">
                  <c:v>-75.709999999999994</c:v>
                </c:pt>
                <c:pt idx="141">
                  <c:v>-210</c:v>
                </c:pt>
                <c:pt idx="142">
                  <c:v>-210</c:v>
                </c:pt>
                <c:pt idx="143">
                  <c:v>-66.840999999999994</c:v>
                </c:pt>
                <c:pt idx="144">
                  <c:v>-210</c:v>
                </c:pt>
                <c:pt idx="145">
                  <c:v>-210</c:v>
                </c:pt>
                <c:pt idx="146">
                  <c:v>-210</c:v>
                </c:pt>
                <c:pt idx="147">
                  <c:v>-67.681999999999988</c:v>
                </c:pt>
                <c:pt idx="148">
                  <c:v>-63.075000000000003</c:v>
                </c:pt>
                <c:pt idx="149">
                  <c:v>-71.596999999999994</c:v>
                </c:pt>
                <c:pt idx="150">
                  <c:v>-65.614000000000004</c:v>
                </c:pt>
                <c:pt idx="151">
                  <c:v>-71.650999999999982</c:v>
                </c:pt>
                <c:pt idx="152">
                  <c:v>-210</c:v>
                </c:pt>
                <c:pt idx="153">
                  <c:v>-64.644000000000005</c:v>
                </c:pt>
                <c:pt idx="154">
                  <c:v>-70.680999999999983</c:v>
                </c:pt>
                <c:pt idx="155">
                  <c:v>-63.414999999999999</c:v>
                </c:pt>
                <c:pt idx="156">
                  <c:v>-69.430999999999997</c:v>
                </c:pt>
                <c:pt idx="157">
                  <c:v>-210</c:v>
                </c:pt>
                <c:pt idx="158">
                  <c:v>-65.293999999999997</c:v>
                </c:pt>
                <c:pt idx="159">
                  <c:v>-210</c:v>
                </c:pt>
                <c:pt idx="160">
                  <c:v>-64.281000000000006</c:v>
                </c:pt>
                <c:pt idx="161">
                  <c:v>-68.582999999999998</c:v>
                </c:pt>
                <c:pt idx="162">
                  <c:v>-68.717000000000027</c:v>
                </c:pt>
                <c:pt idx="163">
                  <c:v>-60.833999999999996</c:v>
                </c:pt>
                <c:pt idx="164">
                  <c:v>-66.474999999999994</c:v>
                </c:pt>
                <c:pt idx="165">
                  <c:v>-67.686999999999998</c:v>
                </c:pt>
                <c:pt idx="166">
                  <c:v>-66.834000000000003</c:v>
                </c:pt>
                <c:pt idx="167">
                  <c:v>-65.72</c:v>
                </c:pt>
                <c:pt idx="168">
                  <c:v>-64.988</c:v>
                </c:pt>
                <c:pt idx="169">
                  <c:v>-210</c:v>
                </c:pt>
                <c:pt idx="170">
                  <c:v>-210</c:v>
                </c:pt>
                <c:pt idx="171">
                  <c:v>-65.248999999999995</c:v>
                </c:pt>
                <c:pt idx="172">
                  <c:v>-63.242000000000012</c:v>
                </c:pt>
                <c:pt idx="173">
                  <c:v>-210</c:v>
                </c:pt>
                <c:pt idx="174">
                  <c:v>-68.071999999999989</c:v>
                </c:pt>
                <c:pt idx="175">
                  <c:v>-67.178999999999988</c:v>
                </c:pt>
                <c:pt idx="176">
                  <c:v>-210</c:v>
                </c:pt>
                <c:pt idx="177">
                  <c:v>-68.986999999999995</c:v>
                </c:pt>
                <c:pt idx="178">
                  <c:v>-66.524999999999991</c:v>
                </c:pt>
                <c:pt idx="179">
                  <c:v>-69.363</c:v>
                </c:pt>
                <c:pt idx="180">
                  <c:v>-210</c:v>
                </c:pt>
                <c:pt idx="181">
                  <c:v>-64.010999999999996</c:v>
                </c:pt>
                <c:pt idx="182">
                  <c:v>-67.191999999999993</c:v>
                </c:pt>
                <c:pt idx="183">
                  <c:v>-65.081999999999994</c:v>
                </c:pt>
                <c:pt idx="184">
                  <c:v>-70.843000000000004</c:v>
                </c:pt>
                <c:pt idx="185">
                  <c:v>-62.886999999999993</c:v>
                </c:pt>
                <c:pt idx="186">
                  <c:v>-62.083000000000006</c:v>
                </c:pt>
                <c:pt idx="187">
                  <c:v>-71.349999999999994</c:v>
                </c:pt>
                <c:pt idx="188">
                  <c:v>-210</c:v>
                </c:pt>
                <c:pt idx="189">
                  <c:v>-210</c:v>
                </c:pt>
                <c:pt idx="190">
                  <c:v>-60.369</c:v>
                </c:pt>
                <c:pt idx="191">
                  <c:v>-210</c:v>
                </c:pt>
                <c:pt idx="192">
                  <c:v>-61.786000000000001</c:v>
                </c:pt>
                <c:pt idx="193">
                  <c:v>-61.370999999999995</c:v>
                </c:pt>
                <c:pt idx="194">
                  <c:v>-62.936</c:v>
                </c:pt>
                <c:pt idx="195">
                  <c:v>-59.716000000000001</c:v>
                </c:pt>
                <c:pt idx="196">
                  <c:v>-60.905000000000001</c:v>
                </c:pt>
                <c:pt idx="197">
                  <c:v>-61.150999999999996</c:v>
                </c:pt>
                <c:pt idx="198">
                  <c:v>-61.443999999999996</c:v>
                </c:pt>
                <c:pt idx="199">
                  <c:v>-79.200999999999993</c:v>
                </c:pt>
                <c:pt idx="200">
                  <c:v>-63.803000000000004</c:v>
                </c:pt>
                <c:pt idx="201">
                  <c:v>-62.595000000000013</c:v>
                </c:pt>
                <c:pt idx="202">
                  <c:v>-61.641000000000005</c:v>
                </c:pt>
                <c:pt idx="203">
                  <c:v>-66.274999999999991</c:v>
                </c:pt>
                <c:pt idx="204">
                  <c:v>-64.816999999999993</c:v>
                </c:pt>
                <c:pt idx="205">
                  <c:v>-62.536000000000001</c:v>
                </c:pt>
                <c:pt idx="206">
                  <c:v>-64.974000000000004</c:v>
                </c:pt>
                <c:pt idx="207">
                  <c:v>-64.084999999999994</c:v>
                </c:pt>
                <c:pt idx="208">
                  <c:v>-61.771000000000001</c:v>
                </c:pt>
                <c:pt idx="209">
                  <c:v>-68.930000000000007</c:v>
                </c:pt>
                <c:pt idx="210">
                  <c:v>-61.720000000000013</c:v>
                </c:pt>
                <c:pt idx="211">
                  <c:v>-64.334999999999994</c:v>
                </c:pt>
                <c:pt idx="212">
                  <c:v>-63.375</c:v>
                </c:pt>
                <c:pt idx="213">
                  <c:v>-63.660000000000011</c:v>
                </c:pt>
                <c:pt idx="214">
                  <c:v>-62.298000000000023</c:v>
                </c:pt>
                <c:pt idx="215">
                  <c:v>-60.448</c:v>
                </c:pt>
                <c:pt idx="216">
                  <c:v>-65.842000000000013</c:v>
                </c:pt>
                <c:pt idx="217">
                  <c:v>-61.351999999999997</c:v>
                </c:pt>
                <c:pt idx="218">
                  <c:v>-61.658000000000001</c:v>
                </c:pt>
                <c:pt idx="219">
                  <c:v>-59.380999999999993</c:v>
                </c:pt>
                <c:pt idx="220">
                  <c:v>-63.914999999999999</c:v>
                </c:pt>
                <c:pt idx="221">
                  <c:v>-60.878</c:v>
                </c:pt>
                <c:pt idx="222">
                  <c:v>-58.996000000000002</c:v>
                </c:pt>
                <c:pt idx="223">
                  <c:v>-60.083999999999996</c:v>
                </c:pt>
                <c:pt idx="224">
                  <c:v>-59.840999999999994</c:v>
                </c:pt>
                <c:pt idx="225">
                  <c:v>-60.559000000000005</c:v>
                </c:pt>
                <c:pt idx="226">
                  <c:v>-59.289000000000001</c:v>
                </c:pt>
                <c:pt idx="227">
                  <c:v>-58.89</c:v>
                </c:pt>
                <c:pt idx="228">
                  <c:v>-58.505000000000003</c:v>
                </c:pt>
                <c:pt idx="229">
                  <c:v>-58.663000000000011</c:v>
                </c:pt>
                <c:pt idx="230">
                  <c:v>-58.746000000000002</c:v>
                </c:pt>
                <c:pt idx="231">
                  <c:v>-59.453999999999994</c:v>
                </c:pt>
                <c:pt idx="232">
                  <c:v>-57.979000000000006</c:v>
                </c:pt>
                <c:pt idx="233">
                  <c:v>-60.115000000000002</c:v>
                </c:pt>
                <c:pt idx="234">
                  <c:v>-61.003</c:v>
                </c:pt>
                <c:pt idx="235">
                  <c:v>-59.378</c:v>
                </c:pt>
                <c:pt idx="236">
                  <c:v>-59.544000000000004</c:v>
                </c:pt>
                <c:pt idx="237">
                  <c:v>-59.265000000000022</c:v>
                </c:pt>
                <c:pt idx="238">
                  <c:v>-58.049000000000007</c:v>
                </c:pt>
                <c:pt idx="239">
                  <c:v>-56.701000000000001</c:v>
                </c:pt>
                <c:pt idx="240">
                  <c:v>-57.221000000000011</c:v>
                </c:pt>
                <c:pt idx="241">
                  <c:v>-56.257000000000005</c:v>
                </c:pt>
                <c:pt idx="242">
                  <c:v>-55.658000000000001</c:v>
                </c:pt>
                <c:pt idx="243">
                  <c:v>-54.892000000000003</c:v>
                </c:pt>
                <c:pt idx="244">
                  <c:v>-54.003</c:v>
                </c:pt>
                <c:pt idx="245">
                  <c:v>-52.056000000000004</c:v>
                </c:pt>
                <c:pt idx="246">
                  <c:v>-51.293000000000013</c:v>
                </c:pt>
                <c:pt idx="247">
                  <c:v>-49.537000000000006</c:v>
                </c:pt>
                <c:pt idx="248">
                  <c:v>-48.268000000000022</c:v>
                </c:pt>
                <c:pt idx="249">
                  <c:v>-46.035000000000011</c:v>
                </c:pt>
                <c:pt idx="250">
                  <c:v>-43.721000000000011</c:v>
                </c:pt>
                <c:pt idx="251">
                  <c:v>-41.755000000000003</c:v>
                </c:pt>
                <c:pt idx="252">
                  <c:v>-39.998000000000012</c:v>
                </c:pt>
                <c:pt idx="253">
                  <c:v>-37.757000000000005</c:v>
                </c:pt>
                <c:pt idx="254">
                  <c:v>-35.419000000000004</c:v>
                </c:pt>
                <c:pt idx="255">
                  <c:v>-32.53</c:v>
                </c:pt>
                <c:pt idx="256">
                  <c:v>-29.699000000000005</c:v>
                </c:pt>
                <c:pt idx="257">
                  <c:v>-28.073</c:v>
                </c:pt>
                <c:pt idx="258">
                  <c:v>-27.311000000000011</c:v>
                </c:pt>
                <c:pt idx="259">
                  <c:v>-26.716000000000001</c:v>
                </c:pt>
                <c:pt idx="260">
                  <c:v>-26.239000000000001</c:v>
                </c:pt>
                <c:pt idx="261">
                  <c:v>-25.768999999999981</c:v>
                </c:pt>
                <c:pt idx="262">
                  <c:v>-25.544</c:v>
                </c:pt>
                <c:pt idx="263">
                  <c:v>-25.577999999999999</c:v>
                </c:pt>
                <c:pt idx="264">
                  <c:v>-25.885999999999989</c:v>
                </c:pt>
                <c:pt idx="265">
                  <c:v>-26.675000000000001</c:v>
                </c:pt>
                <c:pt idx="266">
                  <c:v>-27.847000000000001</c:v>
                </c:pt>
                <c:pt idx="267">
                  <c:v>-28.64</c:v>
                </c:pt>
                <c:pt idx="268">
                  <c:v>-29.369</c:v>
                </c:pt>
                <c:pt idx="269">
                  <c:v>-30.013000000000005</c:v>
                </c:pt>
                <c:pt idx="270">
                  <c:v>-30.536999999999999</c:v>
                </c:pt>
                <c:pt idx="271">
                  <c:v>-30.42799999999999</c:v>
                </c:pt>
                <c:pt idx="272">
                  <c:v>-29.263999999999989</c:v>
                </c:pt>
                <c:pt idx="273">
                  <c:v>-27.919999999999991</c:v>
                </c:pt>
                <c:pt idx="274">
                  <c:v>-26.329000000000001</c:v>
                </c:pt>
                <c:pt idx="275">
                  <c:v>-24.736000000000001</c:v>
                </c:pt>
                <c:pt idx="276">
                  <c:v>-23.241</c:v>
                </c:pt>
                <c:pt idx="277">
                  <c:v>-22.19</c:v>
                </c:pt>
                <c:pt idx="278">
                  <c:v>-21.184999999999999</c:v>
                </c:pt>
                <c:pt idx="279">
                  <c:v>-20.582999999999981</c:v>
                </c:pt>
                <c:pt idx="280">
                  <c:v>-20.306000000000001</c:v>
                </c:pt>
                <c:pt idx="281">
                  <c:v>-20.131000000000011</c:v>
                </c:pt>
                <c:pt idx="282">
                  <c:v>-20.120999999999999</c:v>
                </c:pt>
                <c:pt idx="283">
                  <c:v>-20.327000000000005</c:v>
                </c:pt>
                <c:pt idx="284">
                  <c:v>-20.832999999999988</c:v>
                </c:pt>
                <c:pt idx="285">
                  <c:v>-21.484999999999989</c:v>
                </c:pt>
                <c:pt idx="286">
                  <c:v>-22.417999999999999</c:v>
                </c:pt>
                <c:pt idx="287">
                  <c:v>-23.8</c:v>
                </c:pt>
                <c:pt idx="288">
                  <c:v>-25.310000000000009</c:v>
                </c:pt>
                <c:pt idx="289">
                  <c:v>-26.893999999999988</c:v>
                </c:pt>
                <c:pt idx="290">
                  <c:v>-29.26599999999998</c:v>
                </c:pt>
                <c:pt idx="291">
                  <c:v>-32.097000000000001</c:v>
                </c:pt>
                <c:pt idx="292">
                  <c:v>-34.267000000000003</c:v>
                </c:pt>
                <c:pt idx="293">
                  <c:v>-36.387999999999998</c:v>
                </c:pt>
                <c:pt idx="294">
                  <c:v>-37.97</c:v>
                </c:pt>
                <c:pt idx="295">
                  <c:v>-39.53</c:v>
                </c:pt>
                <c:pt idx="296">
                  <c:v>-40.752000000000002</c:v>
                </c:pt>
                <c:pt idx="297">
                  <c:v>-42.171000000000006</c:v>
                </c:pt>
                <c:pt idx="298">
                  <c:v>-43.63</c:v>
                </c:pt>
                <c:pt idx="299">
                  <c:v>-45.300999999999995</c:v>
                </c:pt>
                <c:pt idx="300">
                  <c:v>-47.044000000000004</c:v>
                </c:pt>
              </c:numCache>
            </c:numRef>
          </c:val>
        </c:ser>
        <c:ser>
          <c:idx val="2"/>
          <c:order val="2"/>
          <c:tx>
            <c:v>2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'c1_2'!$B$430:$B$730</c:f>
              <c:numCache>
                <c:formatCode>General</c:formatCode>
                <c:ptCount val="301"/>
                <c:pt idx="0">
                  <c:v>-63.215000000000003</c:v>
                </c:pt>
                <c:pt idx="1">
                  <c:v>-64.724999999999994</c:v>
                </c:pt>
                <c:pt idx="2">
                  <c:v>-63.537000000000006</c:v>
                </c:pt>
                <c:pt idx="3">
                  <c:v>-62.063000000000002</c:v>
                </c:pt>
                <c:pt idx="4">
                  <c:v>-61.786000000000001</c:v>
                </c:pt>
                <c:pt idx="5">
                  <c:v>-78.072999999999979</c:v>
                </c:pt>
                <c:pt idx="6">
                  <c:v>-62.309999999999995</c:v>
                </c:pt>
                <c:pt idx="7">
                  <c:v>-64.625999999999962</c:v>
                </c:pt>
                <c:pt idx="8">
                  <c:v>-65.86999999999999</c:v>
                </c:pt>
                <c:pt idx="9">
                  <c:v>-64.634</c:v>
                </c:pt>
                <c:pt idx="10">
                  <c:v>-210</c:v>
                </c:pt>
                <c:pt idx="11">
                  <c:v>-68.813000000000002</c:v>
                </c:pt>
                <c:pt idx="12">
                  <c:v>-63.064</c:v>
                </c:pt>
                <c:pt idx="13">
                  <c:v>-78.384</c:v>
                </c:pt>
                <c:pt idx="14">
                  <c:v>-65.462999999999994</c:v>
                </c:pt>
                <c:pt idx="15">
                  <c:v>-71.741000000000042</c:v>
                </c:pt>
                <c:pt idx="16">
                  <c:v>-210</c:v>
                </c:pt>
                <c:pt idx="17">
                  <c:v>-210</c:v>
                </c:pt>
                <c:pt idx="18">
                  <c:v>-64.985000000000014</c:v>
                </c:pt>
                <c:pt idx="19">
                  <c:v>-210</c:v>
                </c:pt>
                <c:pt idx="20">
                  <c:v>-210</c:v>
                </c:pt>
                <c:pt idx="21">
                  <c:v>-66.10199999999999</c:v>
                </c:pt>
                <c:pt idx="22">
                  <c:v>-59.776000000000003</c:v>
                </c:pt>
                <c:pt idx="23">
                  <c:v>-210</c:v>
                </c:pt>
                <c:pt idx="24">
                  <c:v>-60.668000000000013</c:v>
                </c:pt>
                <c:pt idx="25">
                  <c:v>-59.349000000000004</c:v>
                </c:pt>
                <c:pt idx="26">
                  <c:v>-59.204000000000001</c:v>
                </c:pt>
                <c:pt idx="27">
                  <c:v>-57.225000000000023</c:v>
                </c:pt>
                <c:pt idx="28">
                  <c:v>-57.306999999999995</c:v>
                </c:pt>
                <c:pt idx="29">
                  <c:v>-57.022000000000013</c:v>
                </c:pt>
                <c:pt idx="30">
                  <c:v>-56.694000000000003</c:v>
                </c:pt>
                <c:pt idx="31">
                  <c:v>-56.474000000000004</c:v>
                </c:pt>
                <c:pt idx="32">
                  <c:v>-57.043000000000006</c:v>
                </c:pt>
                <c:pt idx="33">
                  <c:v>-57.411999999999999</c:v>
                </c:pt>
                <c:pt idx="34">
                  <c:v>-57.108000000000011</c:v>
                </c:pt>
                <c:pt idx="35">
                  <c:v>-57.138000000000012</c:v>
                </c:pt>
                <c:pt idx="36">
                  <c:v>-58.883999999999993</c:v>
                </c:pt>
                <c:pt idx="37">
                  <c:v>-60.322000000000003</c:v>
                </c:pt>
                <c:pt idx="38">
                  <c:v>-61.077000000000005</c:v>
                </c:pt>
                <c:pt idx="39">
                  <c:v>-68.513000000000005</c:v>
                </c:pt>
                <c:pt idx="40">
                  <c:v>-63.897000000000006</c:v>
                </c:pt>
                <c:pt idx="41">
                  <c:v>-63.437000000000005</c:v>
                </c:pt>
                <c:pt idx="42">
                  <c:v>-210</c:v>
                </c:pt>
                <c:pt idx="43">
                  <c:v>-66.588999999999999</c:v>
                </c:pt>
                <c:pt idx="44">
                  <c:v>-66.268000000000001</c:v>
                </c:pt>
                <c:pt idx="45">
                  <c:v>-64.119</c:v>
                </c:pt>
                <c:pt idx="46">
                  <c:v>-65.236999999999995</c:v>
                </c:pt>
                <c:pt idx="47">
                  <c:v>-65.661000000000001</c:v>
                </c:pt>
                <c:pt idx="48">
                  <c:v>-65.521999999999991</c:v>
                </c:pt>
                <c:pt idx="49">
                  <c:v>-64.924999999999997</c:v>
                </c:pt>
                <c:pt idx="50">
                  <c:v>-61.703000000000003</c:v>
                </c:pt>
                <c:pt idx="51">
                  <c:v>-61.563000000000002</c:v>
                </c:pt>
                <c:pt idx="52">
                  <c:v>-64.548000000000002</c:v>
                </c:pt>
                <c:pt idx="53">
                  <c:v>-61.513000000000005</c:v>
                </c:pt>
                <c:pt idx="54">
                  <c:v>-60.919000000000004</c:v>
                </c:pt>
                <c:pt idx="55">
                  <c:v>-61.450999999999993</c:v>
                </c:pt>
                <c:pt idx="56">
                  <c:v>-58.863</c:v>
                </c:pt>
                <c:pt idx="57">
                  <c:v>-57.413999999999994</c:v>
                </c:pt>
                <c:pt idx="58">
                  <c:v>-54.633000000000003</c:v>
                </c:pt>
                <c:pt idx="59">
                  <c:v>-53.471000000000004</c:v>
                </c:pt>
                <c:pt idx="60">
                  <c:v>-51.953999999999994</c:v>
                </c:pt>
                <c:pt idx="61">
                  <c:v>-50.950999999999993</c:v>
                </c:pt>
                <c:pt idx="62">
                  <c:v>-50.019000000000005</c:v>
                </c:pt>
                <c:pt idx="63">
                  <c:v>-49.253</c:v>
                </c:pt>
                <c:pt idx="64">
                  <c:v>-49.109000000000002</c:v>
                </c:pt>
                <c:pt idx="65">
                  <c:v>-48.659000000000006</c:v>
                </c:pt>
                <c:pt idx="66">
                  <c:v>-48.77</c:v>
                </c:pt>
                <c:pt idx="67">
                  <c:v>-49.195000000000022</c:v>
                </c:pt>
                <c:pt idx="68">
                  <c:v>-49.518000000000001</c:v>
                </c:pt>
                <c:pt idx="69">
                  <c:v>-50.251000000000005</c:v>
                </c:pt>
                <c:pt idx="70">
                  <c:v>-51.176000000000002</c:v>
                </c:pt>
                <c:pt idx="71">
                  <c:v>-52.198000000000022</c:v>
                </c:pt>
                <c:pt idx="72">
                  <c:v>-54.095000000000013</c:v>
                </c:pt>
                <c:pt idx="73">
                  <c:v>-55.472000000000001</c:v>
                </c:pt>
                <c:pt idx="74">
                  <c:v>-57.413999999999994</c:v>
                </c:pt>
                <c:pt idx="75">
                  <c:v>-57.986000000000004</c:v>
                </c:pt>
                <c:pt idx="76">
                  <c:v>-60.663000000000011</c:v>
                </c:pt>
                <c:pt idx="77">
                  <c:v>-60.239000000000011</c:v>
                </c:pt>
                <c:pt idx="78">
                  <c:v>-61.828000000000003</c:v>
                </c:pt>
                <c:pt idx="79">
                  <c:v>-60.555</c:v>
                </c:pt>
                <c:pt idx="80">
                  <c:v>-60.836999999999996</c:v>
                </c:pt>
                <c:pt idx="81">
                  <c:v>-59.375</c:v>
                </c:pt>
                <c:pt idx="82">
                  <c:v>-58.385999999999996</c:v>
                </c:pt>
                <c:pt idx="83">
                  <c:v>-58.313999999999993</c:v>
                </c:pt>
                <c:pt idx="84">
                  <c:v>-57.050999999999995</c:v>
                </c:pt>
                <c:pt idx="85">
                  <c:v>-55.735000000000021</c:v>
                </c:pt>
                <c:pt idx="86">
                  <c:v>-54.303999999999995</c:v>
                </c:pt>
                <c:pt idx="87">
                  <c:v>-52.015000000000001</c:v>
                </c:pt>
                <c:pt idx="88">
                  <c:v>-49.352999999999994</c:v>
                </c:pt>
                <c:pt idx="89">
                  <c:v>-46.553000000000004</c:v>
                </c:pt>
                <c:pt idx="90">
                  <c:v>-44.185000000000002</c:v>
                </c:pt>
                <c:pt idx="91">
                  <c:v>-42.168000000000013</c:v>
                </c:pt>
                <c:pt idx="92">
                  <c:v>-40.498000000000012</c:v>
                </c:pt>
                <c:pt idx="93">
                  <c:v>-39.010999999999996</c:v>
                </c:pt>
                <c:pt idx="94">
                  <c:v>-37.86</c:v>
                </c:pt>
                <c:pt idx="95">
                  <c:v>-36.726000000000013</c:v>
                </c:pt>
                <c:pt idx="96">
                  <c:v>-35.887999999999998</c:v>
                </c:pt>
                <c:pt idx="97">
                  <c:v>-35.326000000000001</c:v>
                </c:pt>
                <c:pt idx="98">
                  <c:v>-35.166000000000011</c:v>
                </c:pt>
                <c:pt idx="99">
                  <c:v>-35.259</c:v>
                </c:pt>
                <c:pt idx="100">
                  <c:v>-35.524000000000001</c:v>
                </c:pt>
                <c:pt idx="101">
                  <c:v>-36.012</c:v>
                </c:pt>
                <c:pt idx="102">
                  <c:v>-36.575000000000003</c:v>
                </c:pt>
                <c:pt idx="103">
                  <c:v>-37.392000000000003</c:v>
                </c:pt>
                <c:pt idx="104">
                  <c:v>-38.638000000000012</c:v>
                </c:pt>
                <c:pt idx="105">
                  <c:v>-40.451999999999998</c:v>
                </c:pt>
                <c:pt idx="106">
                  <c:v>-42.916999999999994</c:v>
                </c:pt>
                <c:pt idx="107">
                  <c:v>-45.643000000000001</c:v>
                </c:pt>
                <c:pt idx="108">
                  <c:v>-47.43</c:v>
                </c:pt>
                <c:pt idx="109">
                  <c:v>-49.498000000000012</c:v>
                </c:pt>
                <c:pt idx="110">
                  <c:v>-50.356999999999999</c:v>
                </c:pt>
                <c:pt idx="111">
                  <c:v>-51.042000000000002</c:v>
                </c:pt>
                <c:pt idx="112">
                  <c:v>-51.363</c:v>
                </c:pt>
                <c:pt idx="113">
                  <c:v>-51.622000000000021</c:v>
                </c:pt>
                <c:pt idx="114">
                  <c:v>-51.1</c:v>
                </c:pt>
                <c:pt idx="115">
                  <c:v>-51.092000000000013</c:v>
                </c:pt>
                <c:pt idx="116">
                  <c:v>-50.194000000000003</c:v>
                </c:pt>
                <c:pt idx="117">
                  <c:v>-49.231000000000002</c:v>
                </c:pt>
                <c:pt idx="118">
                  <c:v>-47.021000000000001</c:v>
                </c:pt>
                <c:pt idx="119">
                  <c:v>-44.189</c:v>
                </c:pt>
                <c:pt idx="120">
                  <c:v>-41.446000000000005</c:v>
                </c:pt>
                <c:pt idx="121">
                  <c:v>-39.311999999999998</c:v>
                </c:pt>
                <c:pt idx="122">
                  <c:v>-37.022000000000013</c:v>
                </c:pt>
                <c:pt idx="123">
                  <c:v>-35.481999999999999</c:v>
                </c:pt>
                <c:pt idx="124">
                  <c:v>-34.281000000000006</c:v>
                </c:pt>
                <c:pt idx="125">
                  <c:v>-33.425000000000011</c:v>
                </c:pt>
                <c:pt idx="126">
                  <c:v>-32.749000000000002</c:v>
                </c:pt>
                <c:pt idx="127">
                  <c:v>-32.225000000000023</c:v>
                </c:pt>
                <c:pt idx="128">
                  <c:v>-31.747</c:v>
                </c:pt>
                <c:pt idx="129">
                  <c:v>-31.512</c:v>
                </c:pt>
                <c:pt idx="130">
                  <c:v>-31.47999999999999</c:v>
                </c:pt>
                <c:pt idx="131">
                  <c:v>-31.695</c:v>
                </c:pt>
                <c:pt idx="132">
                  <c:v>-32.173000000000002</c:v>
                </c:pt>
                <c:pt idx="133">
                  <c:v>-32.731000000000002</c:v>
                </c:pt>
                <c:pt idx="134">
                  <c:v>-33.332000000000001</c:v>
                </c:pt>
                <c:pt idx="135">
                  <c:v>-33.876000000000005</c:v>
                </c:pt>
                <c:pt idx="136">
                  <c:v>-34.550000000000004</c:v>
                </c:pt>
                <c:pt idx="137">
                  <c:v>-35.450999999999993</c:v>
                </c:pt>
                <c:pt idx="138">
                  <c:v>-36.350999999999999</c:v>
                </c:pt>
                <c:pt idx="139">
                  <c:v>-37.241</c:v>
                </c:pt>
                <c:pt idx="140">
                  <c:v>-37.876999999999995</c:v>
                </c:pt>
                <c:pt idx="141">
                  <c:v>-38.092000000000013</c:v>
                </c:pt>
                <c:pt idx="142">
                  <c:v>-38.127000000000002</c:v>
                </c:pt>
                <c:pt idx="143">
                  <c:v>-38.241</c:v>
                </c:pt>
                <c:pt idx="144">
                  <c:v>-38.385999999999996</c:v>
                </c:pt>
                <c:pt idx="145">
                  <c:v>-38.435000000000002</c:v>
                </c:pt>
                <c:pt idx="146">
                  <c:v>-38.648000000000003</c:v>
                </c:pt>
                <c:pt idx="147">
                  <c:v>-38.626000000000012</c:v>
                </c:pt>
                <c:pt idx="148">
                  <c:v>-38.028000000000013</c:v>
                </c:pt>
                <c:pt idx="149">
                  <c:v>-37.202000000000012</c:v>
                </c:pt>
                <c:pt idx="150">
                  <c:v>-36.326000000000001</c:v>
                </c:pt>
                <c:pt idx="151">
                  <c:v>-35.65</c:v>
                </c:pt>
                <c:pt idx="152">
                  <c:v>-35.056999999999995</c:v>
                </c:pt>
                <c:pt idx="153">
                  <c:v>-34.450999999999993</c:v>
                </c:pt>
                <c:pt idx="154">
                  <c:v>-33.964000000000006</c:v>
                </c:pt>
                <c:pt idx="155">
                  <c:v>-33.515000000000001</c:v>
                </c:pt>
                <c:pt idx="156">
                  <c:v>-33.212000000000003</c:v>
                </c:pt>
                <c:pt idx="157">
                  <c:v>-33.072000000000003</c:v>
                </c:pt>
                <c:pt idx="158">
                  <c:v>-33.119</c:v>
                </c:pt>
                <c:pt idx="159">
                  <c:v>-33.221000000000011</c:v>
                </c:pt>
                <c:pt idx="160">
                  <c:v>-33.21</c:v>
                </c:pt>
                <c:pt idx="161">
                  <c:v>-32.931000000000004</c:v>
                </c:pt>
                <c:pt idx="162">
                  <c:v>-32.230000000000011</c:v>
                </c:pt>
                <c:pt idx="163">
                  <c:v>-31.419999999999991</c:v>
                </c:pt>
                <c:pt idx="164">
                  <c:v>-30.567999999999991</c:v>
                </c:pt>
                <c:pt idx="165">
                  <c:v>-29.311000000000011</c:v>
                </c:pt>
                <c:pt idx="166">
                  <c:v>-28.492999999999984</c:v>
                </c:pt>
                <c:pt idx="167">
                  <c:v>-27.805</c:v>
                </c:pt>
                <c:pt idx="168">
                  <c:v>-27.274999999999999</c:v>
                </c:pt>
                <c:pt idx="169">
                  <c:v>-26.887</c:v>
                </c:pt>
                <c:pt idx="170">
                  <c:v>-26.588999999999984</c:v>
                </c:pt>
                <c:pt idx="171">
                  <c:v>-26.431999999999999</c:v>
                </c:pt>
                <c:pt idx="172">
                  <c:v>-26.33400000000001</c:v>
                </c:pt>
                <c:pt idx="173">
                  <c:v>-26.28799999999999</c:v>
                </c:pt>
                <c:pt idx="174">
                  <c:v>-26.482999999999983</c:v>
                </c:pt>
                <c:pt idx="175">
                  <c:v>-26.635999999999999</c:v>
                </c:pt>
                <c:pt idx="176">
                  <c:v>-26.74499999999999</c:v>
                </c:pt>
                <c:pt idx="177">
                  <c:v>-26.77999999999999</c:v>
                </c:pt>
                <c:pt idx="178">
                  <c:v>-26.753</c:v>
                </c:pt>
                <c:pt idx="179">
                  <c:v>-26.827000000000005</c:v>
                </c:pt>
                <c:pt idx="180">
                  <c:v>-27.061999999999991</c:v>
                </c:pt>
                <c:pt idx="181">
                  <c:v>-27.391999999999999</c:v>
                </c:pt>
                <c:pt idx="182">
                  <c:v>-27.824999999999999</c:v>
                </c:pt>
                <c:pt idx="183">
                  <c:v>-28.295000000000002</c:v>
                </c:pt>
                <c:pt idx="184">
                  <c:v>-28.881</c:v>
                </c:pt>
                <c:pt idx="185">
                  <c:v>-29.625</c:v>
                </c:pt>
                <c:pt idx="186">
                  <c:v>-30.61300000000001</c:v>
                </c:pt>
                <c:pt idx="187">
                  <c:v>-31.686</c:v>
                </c:pt>
                <c:pt idx="188">
                  <c:v>-32.435000000000002</c:v>
                </c:pt>
                <c:pt idx="189">
                  <c:v>-32.725000000000023</c:v>
                </c:pt>
                <c:pt idx="190">
                  <c:v>-32.712000000000003</c:v>
                </c:pt>
                <c:pt idx="191">
                  <c:v>-32.178000000000011</c:v>
                </c:pt>
                <c:pt idx="192">
                  <c:v>-31.141999999999999</c:v>
                </c:pt>
                <c:pt idx="193">
                  <c:v>-29.77999999999999</c:v>
                </c:pt>
                <c:pt idx="194">
                  <c:v>-28.266999999999989</c:v>
                </c:pt>
                <c:pt idx="195">
                  <c:v>-26.971</c:v>
                </c:pt>
                <c:pt idx="196">
                  <c:v>-25.847000000000001</c:v>
                </c:pt>
                <c:pt idx="197">
                  <c:v>-25.091999999999999</c:v>
                </c:pt>
                <c:pt idx="198">
                  <c:v>-24.556000000000001</c:v>
                </c:pt>
                <c:pt idx="199">
                  <c:v>-24.202000000000002</c:v>
                </c:pt>
                <c:pt idx="200">
                  <c:v>-23.927</c:v>
                </c:pt>
                <c:pt idx="201">
                  <c:v>-23.79</c:v>
                </c:pt>
                <c:pt idx="202">
                  <c:v>-23.817000000000011</c:v>
                </c:pt>
                <c:pt idx="203">
                  <c:v>-24.061</c:v>
                </c:pt>
                <c:pt idx="204">
                  <c:v>-24.63000000000001</c:v>
                </c:pt>
                <c:pt idx="205">
                  <c:v>-25.353999999999999</c:v>
                </c:pt>
                <c:pt idx="206">
                  <c:v>-26.317000000000011</c:v>
                </c:pt>
                <c:pt idx="207">
                  <c:v>-27.288999999999984</c:v>
                </c:pt>
                <c:pt idx="208">
                  <c:v>-28.315999999999999</c:v>
                </c:pt>
                <c:pt idx="209">
                  <c:v>-29.516999999999999</c:v>
                </c:pt>
                <c:pt idx="210">
                  <c:v>-31.169</c:v>
                </c:pt>
                <c:pt idx="211">
                  <c:v>-32.343000000000004</c:v>
                </c:pt>
                <c:pt idx="212">
                  <c:v>-32.939</c:v>
                </c:pt>
                <c:pt idx="213">
                  <c:v>-32.894000000000005</c:v>
                </c:pt>
                <c:pt idx="214">
                  <c:v>-31.669</c:v>
                </c:pt>
                <c:pt idx="215">
                  <c:v>-30.227</c:v>
                </c:pt>
                <c:pt idx="216">
                  <c:v>-28.95</c:v>
                </c:pt>
                <c:pt idx="217">
                  <c:v>-27.521000000000001</c:v>
                </c:pt>
                <c:pt idx="218">
                  <c:v>-26.471999999999991</c:v>
                </c:pt>
                <c:pt idx="219">
                  <c:v>-25.777000000000001</c:v>
                </c:pt>
                <c:pt idx="220">
                  <c:v>-25.44499999999999</c:v>
                </c:pt>
                <c:pt idx="221">
                  <c:v>-25.236999999999988</c:v>
                </c:pt>
                <c:pt idx="222">
                  <c:v>-25.11600000000001</c:v>
                </c:pt>
                <c:pt idx="223">
                  <c:v>-25.234000000000005</c:v>
                </c:pt>
                <c:pt idx="224">
                  <c:v>-25.545000000000002</c:v>
                </c:pt>
                <c:pt idx="225">
                  <c:v>-26.047000000000001</c:v>
                </c:pt>
                <c:pt idx="226">
                  <c:v>-26.934999999999999</c:v>
                </c:pt>
                <c:pt idx="227">
                  <c:v>-28.271000000000001</c:v>
                </c:pt>
                <c:pt idx="228">
                  <c:v>-29.561</c:v>
                </c:pt>
                <c:pt idx="229">
                  <c:v>-30.925999999999981</c:v>
                </c:pt>
                <c:pt idx="230">
                  <c:v>-32.364000000000004</c:v>
                </c:pt>
                <c:pt idx="231">
                  <c:v>-34.239000000000011</c:v>
                </c:pt>
                <c:pt idx="232">
                  <c:v>-36.253</c:v>
                </c:pt>
                <c:pt idx="233">
                  <c:v>-38.545000000000002</c:v>
                </c:pt>
                <c:pt idx="234">
                  <c:v>-40.457999999999998</c:v>
                </c:pt>
                <c:pt idx="235">
                  <c:v>-42.050999999999995</c:v>
                </c:pt>
                <c:pt idx="236">
                  <c:v>-43.714000000000006</c:v>
                </c:pt>
                <c:pt idx="237">
                  <c:v>-44.4</c:v>
                </c:pt>
                <c:pt idx="238">
                  <c:v>-44.625000000000021</c:v>
                </c:pt>
                <c:pt idx="239">
                  <c:v>-44.565000000000012</c:v>
                </c:pt>
                <c:pt idx="240">
                  <c:v>-44.475000000000001</c:v>
                </c:pt>
                <c:pt idx="241">
                  <c:v>-44.534000000000006</c:v>
                </c:pt>
                <c:pt idx="242">
                  <c:v>-44.825000000000003</c:v>
                </c:pt>
                <c:pt idx="243">
                  <c:v>-45.398000000000003</c:v>
                </c:pt>
                <c:pt idx="244">
                  <c:v>-45.867000000000004</c:v>
                </c:pt>
                <c:pt idx="245">
                  <c:v>-46.409000000000006</c:v>
                </c:pt>
                <c:pt idx="246">
                  <c:v>-47.322000000000003</c:v>
                </c:pt>
                <c:pt idx="247">
                  <c:v>-48.291000000000011</c:v>
                </c:pt>
                <c:pt idx="248">
                  <c:v>-49.989000000000004</c:v>
                </c:pt>
                <c:pt idx="249">
                  <c:v>-52.092000000000013</c:v>
                </c:pt>
                <c:pt idx="250">
                  <c:v>-54.789000000000001</c:v>
                </c:pt>
                <c:pt idx="251">
                  <c:v>-57.314999999999998</c:v>
                </c:pt>
                <c:pt idx="252">
                  <c:v>-59.805</c:v>
                </c:pt>
                <c:pt idx="253">
                  <c:v>-64.233000000000004</c:v>
                </c:pt>
                <c:pt idx="254">
                  <c:v>-62.783000000000001</c:v>
                </c:pt>
                <c:pt idx="255">
                  <c:v>-60.604000000000006</c:v>
                </c:pt>
                <c:pt idx="256">
                  <c:v>-60.695000000000022</c:v>
                </c:pt>
                <c:pt idx="257">
                  <c:v>-63.934000000000005</c:v>
                </c:pt>
                <c:pt idx="258">
                  <c:v>-61.367000000000004</c:v>
                </c:pt>
                <c:pt idx="259">
                  <c:v>-63.989000000000004</c:v>
                </c:pt>
                <c:pt idx="260">
                  <c:v>-62.935000000000002</c:v>
                </c:pt>
                <c:pt idx="261">
                  <c:v>-64.295000000000002</c:v>
                </c:pt>
                <c:pt idx="262">
                  <c:v>-67.427999999999997</c:v>
                </c:pt>
                <c:pt idx="263">
                  <c:v>-210</c:v>
                </c:pt>
                <c:pt idx="264">
                  <c:v>-67.77</c:v>
                </c:pt>
                <c:pt idx="265">
                  <c:v>-210</c:v>
                </c:pt>
                <c:pt idx="266">
                  <c:v>-68.106999999999999</c:v>
                </c:pt>
                <c:pt idx="267">
                  <c:v>-210</c:v>
                </c:pt>
                <c:pt idx="268">
                  <c:v>-64.205000000000013</c:v>
                </c:pt>
                <c:pt idx="269">
                  <c:v>-70.225999999999999</c:v>
                </c:pt>
                <c:pt idx="270">
                  <c:v>-210</c:v>
                </c:pt>
                <c:pt idx="271">
                  <c:v>-210</c:v>
                </c:pt>
                <c:pt idx="272">
                  <c:v>-210</c:v>
                </c:pt>
                <c:pt idx="273">
                  <c:v>-66.536000000000001</c:v>
                </c:pt>
                <c:pt idx="274">
                  <c:v>-210</c:v>
                </c:pt>
                <c:pt idx="275">
                  <c:v>-66.563999999999993</c:v>
                </c:pt>
                <c:pt idx="276">
                  <c:v>-210</c:v>
                </c:pt>
                <c:pt idx="277">
                  <c:v>-210</c:v>
                </c:pt>
                <c:pt idx="278">
                  <c:v>-210</c:v>
                </c:pt>
                <c:pt idx="279">
                  <c:v>-71.60499999999999</c:v>
                </c:pt>
                <c:pt idx="280">
                  <c:v>-210</c:v>
                </c:pt>
                <c:pt idx="281">
                  <c:v>-68.783000000000001</c:v>
                </c:pt>
                <c:pt idx="282">
                  <c:v>-210</c:v>
                </c:pt>
                <c:pt idx="283">
                  <c:v>-64</c:v>
                </c:pt>
                <c:pt idx="284">
                  <c:v>-68.155999999999963</c:v>
                </c:pt>
                <c:pt idx="285">
                  <c:v>-64.940000000000026</c:v>
                </c:pt>
                <c:pt idx="286">
                  <c:v>-66.304999999999993</c:v>
                </c:pt>
                <c:pt idx="287">
                  <c:v>-64.736999999999995</c:v>
                </c:pt>
                <c:pt idx="288">
                  <c:v>-63.294000000000011</c:v>
                </c:pt>
                <c:pt idx="289">
                  <c:v>-67.277999999999992</c:v>
                </c:pt>
                <c:pt idx="290">
                  <c:v>-61.442</c:v>
                </c:pt>
                <c:pt idx="291">
                  <c:v>-65.073999999999998</c:v>
                </c:pt>
                <c:pt idx="292">
                  <c:v>-210</c:v>
                </c:pt>
                <c:pt idx="293">
                  <c:v>-65.001000000000005</c:v>
                </c:pt>
                <c:pt idx="294">
                  <c:v>-210</c:v>
                </c:pt>
                <c:pt idx="295">
                  <c:v>-68.495999999999995</c:v>
                </c:pt>
                <c:pt idx="296">
                  <c:v>-210</c:v>
                </c:pt>
                <c:pt idx="297">
                  <c:v>-210</c:v>
                </c:pt>
                <c:pt idx="298">
                  <c:v>-210</c:v>
                </c:pt>
                <c:pt idx="299">
                  <c:v>-65.455000000000013</c:v>
                </c:pt>
                <c:pt idx="300">
                  <c:v>-210</c:v>
                </c:pt>
              </c:numCache>
            </c:numRef>
          </c:val>
        </c:ser>
        <c:ser>
          <c:idx val="3"/>
          <c:order val="3"/>
          <c:tx>
            <c:v>3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'c1_3'!$B$430:$B$730</c:f>
              <c:numCache>
                <c:formatCode>General</c:formatCode>
                <c:ptCount val="301"/>
                <c:pt idx="0">
                  <c:v>-69.692999999999998</c:v>
                </c:pt>
                <c:pt idx="1">
                  <c:v>-65.714000000000027</c:v>
                </c:pt>
                <c:pt idx="2">
                  <c:v>-210</c:v>
                </c:pt>
                <c:pt idx="3">
                  <c:v>-64.406999999999996</c:v>
                </c:pt>
                <c:pt idx="4">
                  <c:v>-210</c:v>
                </c:pt>
                <c:pt idx="5">
                  <c:v>-210</c:v>
                </c:pt>
                <c:pt idx="6">
                  <c:v>-70.2</c:v>
                </c:pt>
                <c:pt idx="7">
                  <c:v>-66.845000000000013</c:v>
                </c:pt>
                <c:pt idx="8">
                  <c:v>-210</c:v>
                </c:pt>
                <c:pt idx="9">
                  <c:v>-210</c:v>
                </c:pt>
                <c:pt idx="10">
                  <c:v>-76.712999999999994</c:v>
                </c:pt>
                <c:pt idx="11">
                  <c:v>-66.877999999999986</c:v>
                </c:pt>
                <c:pt idx="12">
                  <c:v>-210</c:v>
                </c:pt>
                <c:pt idx="13">
                  <c:v>-65.980999999999995</c:v>
                </c:pt>
                <c:pt idx="14">
                  <c:v>-210</c:v>
                </c:pt>
                <c:pt idx="15">
                  <c:v>-210</c:v>
                </c:pt>
                <c:pt idx="16">
                  <c:v>-210</c:v>
                </c:pt>
                <c:pt idx="17">
                  <c:v>-65.843000000000004</c:v>
                </c:pt>
                <c:pt idx="18">
                  <c:v>-210</c:v>
                </c:pt>
                <c:pt idx="19">
                  <c:v>-62.93</c:v>
                </c:pt>
                <c:pt idx="20">
                  <c:v>-59.839999999999996</c:v>
                </c:pt>
                <c:pt idx="21">
                  <c:v>-59.339999999999996</c:v>
                </c:pt>
                <c:pt idx="22">
                  <c:v>-55.406000000000006</c:v>
                </c:pt>
                <c:pt idx="23">
                  <c:v>-54.767000000000003</c:v>
                </c:pt>
                <c:pt idx="24">
                  <c:v>-54.529000000000003</c:v>
                </c:pt>
                <c:pt idx="25">
                  <c:v>-53.737000000000002</c:v>
                </c:pt>
                <c:pt idx="26">
                  <c:v>-52.753</c:v>
                </c:pt>
                <c:pt idx="27">
                  <c:v>-52.764000000000003</c:v>
                </c:pt>
                <c:pt idx="28">
                  <c:v>-52.577000000000005</c:v>
                </c:pt>
                <c:pt idx="29">
                  <c:v>-52.14</c:v>
                </c:pt>
                <c:pt idx="30">
                  <c:v>-52.302</c:v>
                </c:pt>
                <c:pt idx="31">
                  <c:v>-53.346000000000004</c:v>
                </c:pt>
                <c:pt idx="32">
                  <c:v>-53.616</c:v>
                </c:pt>
                <c:pt idx="33">
                  <c:v>-54.287000000000006</c:v>
                </c:pt>
                <c:pt idx="34">
                  <c:v>-55.092000000000013</c:v>
                </c:pt>
                <c:pt idx="35">
                  <c:v>-57.858999999999995</c:v>
                </c:pt>
                <c:pt idx="36">
                  <c:v>-57.747</c:v>
                </c:pt>
                <c:pt idx="37">
                  <c:v>-59.999000000000002</c:v>
                </c:pt>
                <c:pt idx="38">
                  <c:v>-63.667000000000002</c:v>
                </c:pt>
                <c:pt idx="39">
                  <c:v>-61.827000000000005</c:v>
                </c:pt>
                <c:pt idx="40">
                  <c:v>-210</c:v>
                </c:pt>
                <c:pt idx="41">
                  <c:v>-67.78</c:v>
                </c:pt>
                <c:pt idx="42">
                  <c:v>-68.938000000000002</c:v>
                </c:pt>
                <c:pt idx="43">
                  <c:v>-65.893000000000001</c:v>
                </c:pt>
                <c:pt idx="44">
                  <c:v>-66.048000000000002</c:v>
                </c:pt>
                <c:pt idx="45">
                  <c:v>-67.176999999999978</c:v>
                </c:pt>
                <c:pt idx="46">
                  <c:v>-64.728999999999999</c:v>
                </c:pt>
                <c:pt idx="47">
                  <c:v>-66.717000000000027</c:v>
                </c:pt>
                <c:pt idx="48">
                  <c:v>-71.480999999999995</c:v>
                </c:pt>
                <c:pt idx="49">
                  <c:v>-61.789000000000001</c:v>
                </c:pt>
                <c:pt idx="50">
                  <c:v>-64.448000000000022</c:v>
                </c:pt>
                <c:pt idx="51">
                  <c:v>-63.344999999999999</c:v>
                </c:pt>
                <c:pt idx="52">
                  <c:v>-58.563000000000002</c:v>
                </c:pt>
                <c:pt idx="53">
                  <c:v>-57.788000000000011</c:v>
                </c:pt>
                <c:pt idx="54">
                  <c:v>-55.349000000000004</c:v>
                </c:pt>
                <c:pt idx="55">
                  <c:v>-53.231000000000002</c:v>
                </c:pt>
                <c:pt idx="56">
                  <c:v>-50.953999999999994</c:v>
                </c:pt>
                <c:pt idx="57">
                  <c:v>-49.126000000000012</c:v>
                </c:pt>
                <c:pt idx="58">
                  <c:v>-47.757000000000005</c:v>
                </c:pt>
                <c:pt idx="59">
                  <c:v>-46.681000000000004</c:v>
                </c:pt>
                <c:pt idx="60">
                  <c:v>-45.785000000000011</c:v>
                </c:pt>
                <c:pt idx="61">
                  <c:v>-45.265000000000022</c:v>
                </c:pt>
                <c:pt idx="62">
                  <c:v>-44.951999999999998</c:v>
                </c:pt>
                <c:pt idx="63">
                  <c:v>-44.699000000000012</c:v>
                </c:pt>
                <c:pt idx="64">
                  <c:v>-44.665000000000013</c:v>
                </c:pt>
                <c:pt idx="65">
                  <c:v>-44.881999999999998</c:v>
                </c:pt>
                <c:pt idx="66">
                  <c:v>-45.257000000000005</c:v>
                </c:pt>
                <c:pt idx="67">
                  <c:v>-46.031000000000006</c:v>
                </c:pt>
                <c:pt idx="68">
                  <c:v>-46.802</c:v>
                </c:pt>
                <c:pt idx="69">
                  <c:v>-48.083000000000006</c:v>
                </c:pt>
                <c:pt idx="70">
                  <c:v>-49.034000000000006</c:v>
                </c:pt>
                <c:pt idx="71">
                  <c:v>-50.183</c:v>
                </c:pt>
                <c:pt idx="72">
                  <c:v>-51.297000000000011</c:v>
                </c:pt>
                <c:pt idx="73">
                  <c:v>-53.68</c:v>
                </c:pt>
                <c:pt idx="74">
                  <c:v>-55.577000000000005</c:v>
                </c:pt>
                <c:pt idx="75">
                  <c:v>-57.263000000000012</c:v>
                </c:pt>
                <c:pt idx="76">
                  <c:v>-58.71</c:v>
                </c:pt>
                <c:pt idx="77">
                  <c:v>-58.885999999999996</c:v>
                </c:pt>
                <c:pt idx="78">
                  <c:v>-59.636000000000003</c:v>
                </c:pt>
                <c:pt idx="79">
                  <c:v>-58.277000000000001</c:v>
                </c:pt>
                <c:pt idx="80">
                  <c:v>-58.213000000000001</c:v>
                </c:pt>
                <c:pt idx="81">
                  <c:v>-57.516999999999996</c:v>
                </c:pt>
                <c:pt idx="82">
                  <c:v>-56.218000000000011</c:v>
                </c:pt>
                <c:pt idx="83">
                  <c:v>-54.473000000000006</c:v>
                </c:pt>
                <c:pt idx="84">
                  <c:v>-52.503</c:v>
                </c:pt>
                <c:pt idx="85">
                  <c:v>-50.335000000000001</c:v>
                </c:pt>
                <c:pt idx="86">
                  <c:v>-48.113</c:v>
                </c:pt>
                <c:pt idx="87">
                  <c:v>-45.602000000000011</c:v>
                </c:pt>
                <c:pt idx="88">
                  <c:v>-43.676000000000002</c:v>
                </c:pt>
                <c:pt idx="89">
                  <c:v>-42.256</c:v>
                </c:pt>
                <c:pt idx="90">
                  <c:v>-40.697000000000003</c:v>
                </c:pt>
                <c:pt idx="91">
                  <c:v>-39.156000000000006</c:v>
                </c:pt>
                <c:pt idx="92">
                  <c:v>-37.704000000000001</c:v>
                </c:pt>
                <c:pt idx="93">
                  <c:v>-36.851999999999997</c:v>
                </c:pt>
                <c:pt idx="94">
                  <c:v>-36.532000000000011</c:v>
                </c:pt>
                <c:pt idx="95">
                  <c:v>-36.370000000000005</c:v>
                </c:pt>
                <c:pt idx="96">
                  <c:v>-36.351999999999997</c:v>
                </c:pt>
                <c:pt idx="97">
                  <c:v>-36.498000000000012</c:v>
                </c:pt>
                <c:pt idx="98">
                  <c:v>-36.74</c:v>
                </c:pt>
                <c:pt idx="99">
                  <c:v>-37.241</c:v>
                </c:pt>
                <c:pt idx="100">
                  <c:v>-38.286000000000001</c:v>
                </c:pt>
                <c:pt idx="101">
                  <c:v>-40.002000000000002</c:v>
                </c:pt>
                <c:pt idx="102">
                  <c:v>-42.163000000000011</c:v>
                </c:pt>
                <c:pt idx="103">
                  <c:v>-43.683</c:v>
                </c:pt>
                <c:pt idx="104">
                  <c:v>-45.469000000000001</c:v>
                </c:pt>
                <c:pt idx="105">
                  <c:v>-47.548000000000002</c:v>
                </c:pt>
                <c:pt idx="106">
                  <c:v>-50.476000000000006</c:v>
                </c:pt>
                <c:pt idx="107">
                  <c:v>-52.131</c:v>
                </c:pt>
                <c:pt idx="108">
                  <c:v>-52.975000000000001</c:v>
                </c:pt>
                <c:pt idx="109">
                  <c:v>-53.063000000000002</c:v>
                </c:pt>
                <c:pt idx="110">
                  <c:v>-52.674000000000007</c:v>
                </c:pt>
                <c:pt idx="111">
                  <c:v>-52.223000000000013</c:v>
                </c:pt>
                <c:pt idx="112">
                  <c:v>-51.038000000000011</c:v>
                </c:pt>
                <c:pt idx="113">
                  <c:v>-48.974000000000004</c:v>
                </c:pt>
                <c:pt idx="114">
                  <c:v>-47.142000000000003</c:v>
                </c:pt>
                <c:pt idx="115">
                  <c:v>-45.125000000000021</c:v>
                </c:pt>
                <c:pt idx="116">
                  <c:v>-43.308</c:v>
                </c:pt>
                <c:pt idx="117">
                  <c:v>-41.626000000000012</c:v>
                </c:pt>
                <c:pt idx="118">
                  <c:v>-40.212000000000003</c:v>
                </c:pt>
                <c:pt idx="119">
                  <c:v>-38.556999999999995</c:v>
                </c:pt>
                <c:pt idx="120">
                  <c:v>-36.839999999999996</c:v>
                </c:pt>
                <c:pt idx="121">
                  <c:v>-35.751000000000005</c:v>
                </c:pt>
                <c:pt idx="122">
                  <c:v>-34.964000000000006</c:v>
                </c:pt>
                <c:pt idx="123">
                  <c:v>-34.406000000000006</c:v>
                </c:pt>
                <c:pt idx="124">
                  <c:v>-34.095000000000013</c:v>
                </c:pt>
                <c:pt idx="125">
                  <c:v>-33.965000000000003</c:v>
                </c:pt>
                <c:pt idx="126">
                  <c:v>-33.967000000000006</c:v>
                </c:pt>
                <c:pt idx="127">
                  <c:v>-34.028000000000013</c:v>
                </c:pt>
                <c:pt idx="128">
                  <c:v>-34.346000000000004</c:v>
                </c:pt>
                <c:pt idx="129">
                  <c:v>-35.022000000000013</c:v>
                </c:pt>
                <c:pt idx="130">
                  <c:v>-35.879000000000005</c:v>
                </c:pt>
                <c:pt idx="131">
                  <c:v>-36.785000000000011</c:v>
                </c:pt>
                <c:pt idx="132">
                  <c:v>-37.784000000000006</c:v>
                </c:pt>
                <c:pt idx="133">
                  <c:v>-38.939</c:v>
                </c:pt>
                <c:pt idx="134">
                  <c:v>-39.773000000000003</c:v>
                </c:pt>
                <c:pt idx="135">
                  <c:v>-40.493000000000002</c:v>
                </c:pt>
                <c:pt idx="136">
                  <c:v>-41.328000000000003</c:v>
                </c:pt>
                <c:pt idx="137">
                  <c:v>-42.395000000000003</c:v>
                </c:pt>
                <c:pt idx="138">
                  <c:v>-42.928000000000011</c:v>
                </c:pt>
                <c:pt idx="139">
                  <c:v>-43.001000000000005</c:v>
                </c:pt>
                <c:pt idx="140">
                  <c:v>-42.937000000000005</c:v>
                </c:pt>
                <c:pt idx="141">
                  <c:v>-42.821000000000005</c:v>
                </c:pt>
                <c:pt idx="142">
                  <c:v>-42.595000000000013</c:v>
                </c:pt>
                <c:pt idx="143">
                  <c:v>-41.986999999999995</c:v>
                </c:pt>
                <c:pt idx="144">
                  <c:v>-41.406000000000006</c:v>
                </c:pt>
                <c:pt idx="145">
                  <c:v>-40.461000000000006</c:v>
                </c:pt>
                <c:pt idx="146">
                  <c:v>-39.369</c:v>
                </c:pt>
                <c:pt idx="147">
                  <c:v>-38.667000000000002</c:v>
                </c:pt>
                <c:pt idx="148">
                  <c:v>-38.263000000000012</c:v>
                </c:pt>
                <c:pt idx="149">
                  <c:v>-37.574000000000005</c:v>
                </c:pt>
                <c:pt idx="150">
                  <c:v>-36.821000000000005</c:v>
                </c:pt>
                <c:pt idx="151">
                  <c:v>-36.486000000000004</c:v>
                </c:pt>
                <c:pt idx="152">
                  <c:v>-36.314999999999998</c:v>
                </c:pt>
                <c:pt idx="153">
                  <c:v>-36.261000000000003</c:v>
                </c:pt>
                <c:pt idx="154">
                  <c:v>-36.423000000000002</c:v>
                </c:pt>
                <c:pt idx="155">
                  <c:v>-36.829000000000001</c:v>
                </c:pt>
                <c:pt idx="156">
                  <c:v>-37.175000000000011</c:v>
                </c:pt>
                <c:pt idx="157">
                  <c:v>-37.293000000000013</c:v>
                </c:pt>
                <c:pt idx="158">
                  <c:v>-37.708000000000013</c:v>
                </c:pt>
                <c:pt idx="159">
                  <c:v>-38.247</c:v>
                </c:pt>
                <c:pt idx="160">
                  <c:v>-38.480999999999995</c:v>
                </c:pt>
                <c:pt idx="161">
                  <c:v>-38.340999999999994</c:v>
                </c:pt>
                <c:pt idx="162">
                  <c:v>-37.946000000000005</c:v>
                </c:pt>
                <c:pt idx="163">
                  <c:v>-37.184000000000005</c:v>
                </c:pt>
                <c:pt idx="164">
                  <c:v>-36.43</c:v>
                </c:pt>
                <c:pt idx="165">
                  <c:v>-35.667000000000002</c:v>
                </c:pt>
                <c:pt idx="166">
                  <c:v>-34.923000000000002</c:v>
                </c:pt>
                <c:pt idx="167">
                  <c:v>-34.329000000000001</c:v>
                </c:pt>
                <c:pt idx="168">
                  <c:v>-33.777000000000001</c:v>
                </c:pt>
                <c:pt idx="169">
                  <c:v>-33.396000000000001</c:v>
                </c:pt>
                <c:pt idx="170">
                  <c:v>-32.969000000000001</c:v>
                </c:pt>
                <c:pt idx="171">
                  <c:v>-32.634</c:v>
                </c:pt>
                <c:pt idx="172">
                  <c:v>-32.206000000000003</c:v>
                </c:pt>
                <c:pt idx="173">
                  <c:v>-31.856000000000005</c:v>
                </c:pt>
                <c:pt idx="174">
                  <c:v>-31.669</c:v>
                </c:pt>
                <c:pt idx="175">
                  <c:v>-31.577000000000005</c:v>
                </c:pt>
                <c:pt idx="176">
                  <c:v>-31.548999999999989</c:v>
                </c:pt>
                <c:pt idx="177">
                  <c:v>-31.584</c:v>
                </c:pt>
                <c:pt idx="178">
                  <c:v>-31.704999999999988</c:v>
                </c:pt>
                <c:pt idx="179">
                  <c:v>-31.946999999999989</c:v>
                </c:pt>
                <c:pt idx="180">
                  <c:v>-32.438000000000002</c:v>
                </c:pt>
                <c:pt idx="181">
                  <c:v>-33.020000000000003</c:v>
                </c:pt>
                <c:pt idx="182">
                  <c:v>-33.612000000000002</c:v>
                </c:pt>
                <c:pt idx="183">
                  <c:v>-34.093000000000011</c:v>
                </c:pt>
                <c:pt idx="184">
                  <c:v>-34.481999999999999</c:v>
                </c:pt>
                <c:pt idx="185">
                  <c:v>-34.645000000000003</c:v>
                </c:pt>
                <c:pt idx="186">
                  <c:v>-34.47</c:v>
                </c:pt>
                <c:pt idx="187">
                  <c:v>-33.963000000000001</c:v>
                </c:pt>
                <c:pt idx="188">
                  <c:v>-33.332000000000001</c:v>
                </c:pt>
                <c:pt idx="189">
                  <c:v>-32.605000000000011</c:v>
                </c:pt>
                <c:pt idx="190">
                  <c:v>-32.047000000000004</c:v>
                </c:pt>
                <c:pt idx="191">
                  <c:v>-31.547999999999988</c:v>
                </c:pt>
                <c:pt idx="192">
                  <c:v>-31.01</c:v>
                </c:pt>
                <c:pt idx="193">
                  <c:v>-30.507999999999999</c:v>
                </c:pt>
                <c:pt idx="194">
                  <c:v>-30.11600000000001</c:v>
                </c:pt>
                <c:pt idx="195">
                  <c:v>-29.853000000000005</c:v>
                </c:pt>
                <c:pt idx="196">
                  <c:v>-29.76499999999999</c:v>
                </c:pt>
                <c:pt idx="197">
                  <c:v>-29.710999999999999</c:v>
                </c:pt>
                <c:pt idx="198">
                  <c:v>-29.810000000000009</c:v>
                </c:pt>
                <c:pt idx="199">
                  <c:v>-29.99499999999999</c:v>
                </c:pt>
                <c:pt idx="200">
                  <c:v>-30.149000000000001</c:v>
                </c:pt>
                <c:pt idx="201">
                  <c:v>-30.427</c:v>
                </c:pt>
                <c:pt idx="202">
                  <c:v>-30.853999999999999</c:v>
                </c:pt>
                <c:pt idx="203">
                  <c:v>-31.559000000000001</c:v>
                </c:pt>
                <c:pt idx="204">
                  <c:v>-32.235000000000021</c:v>
                </c:pt>
                <c:pt idx="205">
                  <c:v>-32.817999999999998</c:v>
                </c:pt>
                <c:pt idx="206">
                  <c:v>-33.227000000000011</c:v>
                </c:pt>
                <c:pt idx="207">
                  <c:v>-33.076000000000001</c:v>
                </c:pt>
                <c:pt idx="208">
                  <c:v>-32.776000000000003</c:v>
                </c:pt>
                <c:pt idx="209">
                  <c:v>-32.615000000000002</c:v>
                </c:pt>
                <c:pt idx="210">
                  <c:v>-32.237000000000002</c:v>
                </c:pt>
                <c:pt idx="211">
                  <c:v>-31.471</c:v>
                </c:pt>
                <c:pt idx="212">
                  <c:v>-30.940999999999985</c:v>
                </c:pt>
                <c:pt idx="213">
                  <c:v>-30.521000000000001</c:v>
                </c:pt>
                <c:pt idx="214">
                  <c:v>-30.02</c:v>
                </c:pt>
                <c:pt idx="215">
                  <c:v>-29.67</c:v>
                </c:pt>
                <c:pt idx="216">
                  <c:v>-29.678999999999988</c:v>
                </c:pt>
                <c:pt idx="217">
                  <c:v>-29.83100000000001</c:v>
                </c:pt>
                <c:pt idx="218">
                  <c:v>-30.1</c:v>
                </c:pt>
                <c:pt idx="219">
                  <c:v>-30.584</c:v>
                </c:pt>
                <c:pt idx="220">
                  <c:v>-31.375</c:v>
                </c:pt>
                <c:pt idx="221">
                  <c:v>-32.113</c:v>
                </c:pt>
                <c:pt idx="222">
                  <c:v>-33.002000000000002</c:v>
                </c:pt>
                <c:pt idx="223">
                  <c:v>-34.49</c:v>
                </c:pt>
                <c:pt idx="224">
                  <c:v>-36.464000000000006</c:v>
                </c:pt>
                <c:pt idx="225">
                  <c:v>-38.368000000000002</c:v>
                </c:pt>
                <c:pt idx="226">
                  <c:v>-40.47</c:v>
                </c:pt>
                <c:pt idx="227">
                  <c:v>-41.873000000000005</c:v>
                </c:pt>
                <c:pt idx="228">
                  <c:v>-42.887999999999998</c:v>
                </c:pt>
                <c:pt idx="229">
                  <c:v>-43.798000000000023</c:v>
                </c:pt>
                <c:pt idx="230">
                  <c:v>-44.203000000000003</c:v>
                </c:pt>
                <c:pt idx="231">
                  <c:v>-44.47</c:v>
                </c:pt>
                <c:pt idx="232">
                  <c:v>-44.963000000000001</c:v>
                </c:pt>
                <c:pt idx="233">
                  <c:v>-45.553999999999995</c:v>
                </c:pt>
                <c:pt idx="234">
                  <c:v>-46.15</c:v>
                </c:pt>
                <c:pt idx="235">
                  <c:v>-46.761000000000003</c:v>
                </c:pt>
                <c:pt idx="236">
                  <c:v>-47.765000000000022</c:v>
                </c:pt>
                <c:pt idx="237">
                  <c:v>-49.265000000000022</c:v>
                </c:pt>
                <c:pt idx="238">
                  <c:v>-50.754000000000005</c:v>
                </c:pt>
                <c:pt idx="239">
                  <c:v>-53.165000000000013</c:v>
                </c:pt>
                <c:pt idx="240">
                  <c:v>-55.440999999999995</c:v>
                </c:pt>
                <c:pt idx="241">
                  <c:v>-56.973000000000006</c:v>
                </c:pt>
                <c:pt idx="242">
                  <c:v>-59.526000000000003</c:v>
                </c:pt>
                <c:pt idx="243">
                  <c:v>-61.840999999999994</c:v>
                </c:pt>
                <c:pt idx="244">
                  <c:v>-63.137</c:v>
                </c:pt>
                <c:pt idx="245">
                  <c:v>-65.668999999999983</c:v>
                </c:pt>
                <c:pt idx="246">
                  <c:v>-62.521000000000001</c:v>
                </c:pt>
                <c:pt idx="247">
                  <c:v>-74.262</c:v>
                </c:pt>
                <c:pt idx="248">
                  <c:v>-210</c:v>
                </c:pt>
                <c:pt idx="249">
                  <c:v>-210</c:v>
                </c:pt>
                <c:pt idx="250">
                  <c:v>-70.271000000000001</c:v>
                </c:pt>
                <c:pt idx="251">
                  <c:v>-74.384999999999991</c:v>
                </c:pt>
                <c:pt idx="252">
                  <c:v>-210</c:v>
                </c:pt>
                <c:pt idx="253">
                  <c:v>-67.443000000000026</c:v>
                </c:pt>
                <c:pt idx="254">
                  <c:v>-210</c:v>
                </c:pt>
                <c:pt idx="255">
                  <c:v>-210</c:v>
                </c:pt>
                <c:pt idx="256">
                  <c:v>-67.284000000000006</c:v>
                </c:pt>
                <c:pt idx="257">
                  <c:v>-210</c:v>
                </c:pt>
                <c:pt idx="258">
                  <c:v>-210</c:v>
                </c:pt>
                <c:pt idx="259">
                  <c:v>-210</c:v>
                </c:pt>
                <c:pt idx="260">
                  <c:v>-210</c:v>
                </c:pt>
                <c:pt idx="261">
                  <c:v>-210</c:v>
                </c:pt>
                <c:pt idx="262">
                  <c:v>-60.768000000000022</c:v>
                </c:pt>
                <c:pt idx="263">
                  <c:v>-68.793999999999997</c:v>
                </c:pt>
                <c:pt idx="264">
                  <c:v>-64.778999999999982</c:v>
                </c:pt>
                <c:pt idx="265">
                  <c:v>-62.803999999999995</c:v>
                </c:pt>
                <c:pt idx="266">
                  <c:v>-63.786000000000001</c:v>
                </c:pt>
                <c:pt idx="267">
                  <c:v>-69.293999999999997</c:v>
                </c:pt>
                <c:pt idx="268">
                  <c:v>-62.602000000000011</c:v>
                </c:pt>
                <c:pt idx="269">
                  <c:v>-210</c:v>
                </c:pt>
                <c:pt idx="270">
                  <c:v>-71.627999999999986</c:v>
                </c:pt>
                <c:pt idx="271">
                  <c:v>-65.63</c:v>
                </c:pt>
                <c:pt idx="272">
                  <c:v>-210</c:v>
                </c:pt>
                <c:pt idx="273">
                  <c:v>-63.714000000000006</c:v>
                </c:pt>
                <c:pt idx="274">
                  <c:v>-73.872999999999962</c:v>
                </c:pt>
                <c:pt idx="275">
                  <c:v>-66.744000000000042</c:v>
                </c:pt>
                <c:pt idx="276">
                  <c:v>-210</c:v>
                </c:pt>
                <c:pt idx="277">
                  <c:v>-64.938000000000002</c:v>
                </c:pt>
                <c:pt idx="278">
                  <c:v>-65.524999999999991</c:v>
                </c:pt>
                <c:pt idx="279">
                  <c:v>-62.745000000000012</c:v>
                </c:pt>
                <c:pt idx="280">
                  <c:v>-65.284000000000006</c:v>
                </c:pt>
                <c:pt idx="281">
                  <c:v>-80.217000000000027</c:v>
                </c:pt>
                <c:pt idx="282">
                  <c:v>-65.227000000000004</c:v>
                </c:pt>
                <c:pt idx="283">
                  <c:v>-64.178999999999988</c:v>
                </c:pt>
                <c:pt idx="284">
                  <c:v>-210</c:v>
                </c:pt>
                <c:pt idx="285">
                  <c:v>-210</c:v>
                </c:pt>
                <c:pt idx="286">
                  <c:v>-72.156999999999982</c:v>
                </c:pt>
                <c:pt idx="287">
                  <c:v>-210</c:v>
                </c:pt>
                <c:pt idx="288">
                  <c:v>-69.015000000000001</c:v>
                </c:pt>
                <c:pt idx="289">
                  <c:v>-210</c:v>
                </c:pt>
                <c:pt idx="290">
                  <c:v>-69.387999999999991</c:v>
                </c:pt>
                <c:pt idx="291">
                  <c:v>-210</c:v>
                </c:pt>
                <c:pt idx="292">
                  <c:v>-68.587000000000003</c:v>
                </c:pt>
                <c:pt idx="293">
                  <c:v>-70.727000000000004</c:v>
                </c:pt>
                <c:pt idx="294">
                  <c:v>-210</c:v>
                </c:pt>
                <c:pt idx="295">
                  <c:v>-210</c:v>
                </c:pt>
                <c:pt idx="296">
                  <c:v>-64.536000000000001</c:v>
                </c:pt>
                <c:pt idx="297">
                  <c:v>-76.518000000000001</c:v>
                </c:pt>
                <c:pt idx="298">
                  <c:v>-68.85899999999998</c:v>
                </c:pt>
                <c:pt idx="299">
                  <c:v>-69.588999999999999</c:v>
                </c:pt>
                <c:pt idx="300">
                  <c:v>-73.057999999999993</c:v>
                </c:pt>
              </c:numCache>
            </c:numRef>
          </c:val>
        </c:ser>
        <c:ser>
          <c:idx val="4"/>
          <c:order val="4"/>
          <c:tx>
            <c:v>4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'c1_4'!$B$430:$B$730</c:f>
              <c:numCache>
                <c:formatCode>General</c:formatCode>
                <c:ptCount val="301"/>
                <c:pt idx="0">
                  <c:v>-67.867999999999995</c:v>
                </c:pt>
                <c:pt idx="1">
                  <c:v>-65.975999999999999</c:v>
                </c:pt>
                <c:pt idx="2">
                  <c:v>-210</c:v>
                </c:pt>
                <c:pt idx="3">
                  <c:v>-66.85599999999998</c:v>
                </c:pt>
                <c:pt idx="4">
                  <c:v>-66.900000000000006</c:v>
                </c:pt>
                <c:pt idx="5">
                  <c:v>-210</c:v>
                </c:pt>
                <c:pt idx="6">
                  <c:v>-210</c:v>
                </c:pt>
                <c:pt idx="7">
                  <c:v>-66.178999999999988</c:v>
                </c:pt>
                <c:pt idx="8">
                  <c:v>-210</c:v>
                </c:pt>
                <c:pt idx="9">
                  <c:v>-210</c:v>
                </c:pt>
                <c:pt idx="10">
                  <c:v>-210</c:v>
                </c:pt>
                <c:pt idx="11">
                  <c:v>-63.843999999999994</c:v>
                </c:pt>
                <c:pt idx="12">
                  <c:v>-62.671000000000006</c:v>
                </c:pt>
                <c:pt idx="13">
                  <c:v>-59.953999999999994</c:v>
                </c:pt>
                <c:pt idx="14">
                  <c:v>-60.968000000000011</c:v>
                </c:pt>
                <c:pt idx="15">
                  <c:v>-59.277000000000001</c:v>
                </c:pt>
                <c:pt idx="16">
                  <c:v>-60.172000000000011</c:v>
                </c:pt>
                <c:pt idx="17">
                  <c:v>-60.062000000000012</c:v>
                </c:pt>
                <c:pt idx="18">
                  <c:v>-63.977000000000004</c:v>
                </c:pt>
                <c:pt idx="19">
                  <c:v>-210</c:v>
                </c:pt>
                <c:pt idx="20">
                  <c:v>-78.081000000000003</c:v>
                </c:pt>
                <c:pt idx="21">
                  <c:v>-64.944000000000045</c:v>
                </c:pt>
                <c:pt idx="22">
                  <c:v>-210</c:v>
                </c:pt>
                <c:pt idx="23">
                  <c:v>-63.984999999999999</c:v>
                </c:pt>
                <c:pt idx="24">
                  <c:v>-210</c:v>
                </c:pt>
                <c:pt idx="25">
                  <c:v>-210</c:v>
                </c:pt>
                <c:pt idx="26">
                  <c:v>-65.962000000000003</c:v>
                </c:pt>
                <c:pt idx="27">
                  <c:v>-210</c:v>
                </c:pt>
                <c:pt idx="28">
                  <c:v>-210</c:v>
                </c:pt>
                <c:pt idx="29">
                  <c:v>-71.799000000000007</c:v>
                </c:pt>
                <c:pt idx="30">
                  <c:v>-210</c:v>
                </c:pt>
                <c:pt idx="31">
                  <c:v>-210</c:v>
                </c:pt>
                <c:pt idx="32">
                  <c:v>-210</c:v>
                </c:pt>
                <c:pt idx="33">
                  <c:v>-67.555999999999983</c:v>
                </c:pt>
                <c:pt idx="34">
                  <c:v>-86.917000000000044</c:v>
                </c:pt>
                <c:pt idx="35">
                  <c:v>-67.900999999999996</c:v>
                </c:pt>
                <c:pt idx="36">
                  <c:v>-63.753</c:v>
                </c:pt>
                <c:pt idx="37">
                  <c:v>-61.082000000000001</c:v>
                </c:pt>
                <c:pt idx="38">
                  <c:v>-59.749000000000002</c:v>
                </c:pt>
                <c:pt idx="39">
                  <c:v>-57.238000000000021</c:v>
                </c:pt>
                <c:pt idx="40">
                  <c:v>-58.499000000000002</c:v>
                </c:pt>
                <c:pt idx="41">
                  <c:v>-57.922000000000011</c:v>
                </c:pt>
                <c:pt idx="42">
                  <c:v>-56.408000000000001</c:v>
                </c:pt>
                <c:pt idx="43">
                  <c:v>-57.369</c:v>
                </c:pt>
                <c:pt idx="44">
                  <c:v>-56.424000000000007</c:v>
                </c:pt>
                <c:pt idx="45">
                  <c:v>-55.858999999999995</c:v>
                </c:pt>
                <c:pt idx="46">
                  <c:v>-57.49</c:v>
                </c:pt>
                <c:pt idx="47">
                  <c:v>-57.766000000000012</c:v>
                </c:pt>
                <c:pt idx="48">
                  <c:v>-58.690000000000012</c:v>
                </c:pt>
                <c:pt idx="49">
                  <c:v>-57.465000000000003</c:v>
                </c:pt>
                <c:pt idx="50">
                  <c:v>-60.712000000000003</c:v>
                </c:pt>
                <c:pt idx="51">
                  <c:v>-59.153999999999996</c:v>
                </c:pt>
                <c:pt idx="52">
                  <c:v>-61.118000000000002</c:v>
                </c:pt>
                <c:pt idx="53">
                  <c:v>-60.903000000000006</c:v>
                </c:pt>
                <c:pt idx="54">
                  <c:v>-63.048000000000002</c:v>
                </c:pt>
                <c:pt idx="55">
                  <c:v>-62.468000000000011</c:v>
                </c:pt>
                <c:pt idx="56">
                  <c:v>-65.114000000000004</c:v>
                </c:pt>
                <c:pt idx="57">
                  <c:v>-66.230999999999995</c:v>
                </c:pt>
                <c:pt idx="58">
                  <c:v>-65.914000000000044</c:v>
                </c:pt>
                <c:pt idx="59">
                  <c:v>-63.150999999999996</c:v>
                </c:pt>
                <c:pt idx="60">
                  <c:v>-210</c:v>
                </c:pt>
                <c:pt idx="61">
                  <c:v>-67.741000000000042</c:v>
                </c:pt>
                <c:pt idx="62">
                  <c:v>-65.477000000000004</c:v>
                </c:pt>
                <c:pt idx="63">
                  <c:v>-68.697999999999993</c:v>
                </c:pt>
                <c:pt idx="64">
                  <c:v>-60.378</c:v>
                </c:pt>
                <c:pt idx="65">
                  <c:v>-58.849999999999994</c:v>
                </c:pt>
                <c:pt idx="66">
                  <c:v>-60.596000000000011</c:v>
                </c:pt>
                <c:pt idx="67">
                  <c:v>-56.793000000000013</c:v>
                </c:pt>
                <c:pt idx="68">
                  <c:v>-54.403000000000006</c:v>
                </c:pt>
                <c:pt idx="69">
                  <c:v>-52.781000000000006</c:v>
                </c:pt>
                <c:pt idx="70">
                  <c:v>-51.053000000000004</c:v>
                </c:pt>
                <c:pt idx="71">
                  <c:v>-49.572000000000003</c:v>
                </c:pt>
                <c:pt idx="72">
                  <c:v>-47.742000000000012</c:v>
                </c:pt>
                <c:pt idx="73">
                  <c:v>-46.209000000000003</c:v>
                </c:pt>
                <c:pt idx="74">
                  <c:v>-44.976000000000006</c:v>
                </c:pt>
                <c:pt idx="75">
                  <c:v>-44.199000000000012</c:v>
                </c:pt>
                <c:pt idx="76">
                  <c:v>-43.786000000000001</c:v>
                </c:pt>
                <c:pt idx="77">
                  <c:v>-43.513999999999996</c:v>
                </c:pt>
                <c:pt idx="78">
                  <c:v>-43.384999999999998</c:v>
                </c:pt>
                <c:pt idx="79">
                  <c:v>-43.424000000000007</c:v>
                </c:pt>
                <c:pt idx="80">
                  <c:v>-43.631</c:v>
                </c:pt>
                <c:pt idx="81">
                  <c:v>-44.209000000000003</c:v>
                </c:pt>
                <c:pt idx="82">
                  <c:v>-45.147000000000006</c:v>
                </c:pt>
                <c:pt idx="83">
                  <c:v>-46.256</c:v>
                </c:pt>
                <c:pt idx="84">
                  <c:v>-47.836000000000006</c:v>
                </c:pt>
                <c:pt idx="85">
                  <c:v>-49.136000000000003</c:v>
                </c:pt>
                <c:pt idx="86">
                  <c:v>-50.949000000000005</c:v>
                </c:pt>
                <c:pt idx="87">
                  <c:v>-53.239000000000011</c:v>
                </c:pt>
                <c:pt idx="88">
                  <c:v>-55.003</c:v>
                </c:pt>
                <c:pt idx="89">
                  <c:v>-57.198000000000022</c:v>
                </c:pt>
                <c:pt idx="90">
                  <c:v>-59.784000000000006</c:v>
                </c:pt>
                <c:pt idx="91">
                  <c:v>-60.734000000000002</c:v>
                </c:pt>
                <c:pt idx="92">
                  <c:v>-62.738000000000021</c:v>
                </c:pt>
                <c:pt idx="93">
                  <c:v>-64.221999999999994</c:v>
                </c:pt>
                <c:pt idx="94">
                  <c:v>-59.887999999999998</c:v>
                </c:pt>
                <c:pt idx="95">
                  <c:v>-63.380999999999993</c:v>
                </c:pt>
                <c:pt idx="96">
                  <c:v>-60.676000000000002</c:v>
                </c:pt>
                <c:pt idx="97">
                  <c:v>-62.015000000000001</c:v>
                </c:pt>
                <c:pt idx="98">
                  <c:v>-58.169000000000011</c:v>
                </c:pt>
                <c:pt idx="99">
                  <c:v>-56.574000000000005</c:v>
                </c:pt>
                <c:pt idx="100">
                  <c:v>-54.875</c:v>
                </c:pt>
                <c:pt idx="101">
                  <c:v>-52.004000000000005</c:v>
                </c:pt>
                <c:pt idx="102">
                  <c:v>-50.015000000000001</c:v>
                </c:pt>
                <c:pt idx="103">
                  <c:v>-48.289000000000001</c:v>
                </c:pt>
                <c:pt idx="104">
                  <c:v>-46.749000000000002</c:v>
                </c:pt>
                <c:pt idx="105">
                  <c:v>-45.458999999999996</c:v>
                </c:pt>
                <c:pt idx="106">
                  <c:v>-44.722000000000023</c:v>
                </c:pt>
                <c:pt idx="107">
                  <c:v>-44.167000000000002</c:v>
                </c:pt>
                <c:pt idx="108">
                  <c:v>-43.736000000000011</c:v>
                </c:pt>
                <c:pt idx="109">
                  <c:v>-43.51</c:v>
                </c:pt>
                <c:pt idx="110">
                  <c:v>-43.516999999999996</c:v>
                </c:pt>
                <c:pt idx="111">
                  <c:v>-43.726000000000013</c:v>
                </c:pt>
                <c:pt idx="112">
                  <c:v>-44.048000000000002</c:v>
                </c:pt>
                <c:pt idx="113">
                  <c:v>-44.787000000000006</c:v>
                </c:pt>
                <c:pt idx="114">
                  <c:v>-45.662000000000013</c:v>
                </c:pt>
                <c:pt idx="115">
                  <c:v>-46.758000000000003</c:v>
                </c:pt>
                <c:pt idx="116">
                  <c:v>-47.861000000000004</c:v>
                </c:pt>
                <c:pt idx="117">
                  <c:v>-49.056999999999995</c:v>
                </c:pt>
                <c:pt idx="118">
                  <c:v>-50.536000000000001</c:v>
                </c:pt>
                <c:pt idx="119">
                  <c:v>-51.919000000000004</c:v>
                </c:pt>
                <c:pt idx="120">
                  <c:v>-53.06</c:v>
                </c:pt>
                <c:pt idx="121">
                  <c:v>-54.535000000000011</c:v>
                </c:pt>
                <c:pt idx="122">
                  <c:v>-54.672000000000011</c:v>
                </c:pt>
                <c:pt idx="123">
                  <c:v>-55.532000000000011</c:v>
                </c:pt>
                <c:pt idx="124">
                  <c:v>-55.785000000000011</c:v>
                </c:pt>
                <c:pt idx="125">
                  <c:v>-54.659000000000006</c:v>
                </c:pt>
                <c:pt idx="126">
                  <c:v>-55.435000000000002</c:v>
                </c:pt>
                <c:pt idx="127">
                  <c:v>-53.478000000000002</c:v>
                </c:pt>
                <c:pt idx="128">
                  <c:v>-52.17</c:v>
                </c:pt>
                <c:pt idx="129">
                  <c:v>-50.061</c:v>
                </c:pt>
                <c:pt idx="130">
                  <c:v>-47.158000000000001</c:v>
                </c:pt>
                <c:pt idx="131">
                  <c:v>-44.601000000000006</c:v>
                </c:pt>
                <c:pt idx="132">
                  <c:v>-42.473000000000006</c:v>
                </c:pt>
                <c:pt idx="133">
                  <c:v>-40.658000000000001</c:v>
                </c:pt>
                <c:pt idx="134">
                  <c:v>-39.314999999999998</c:v>
                </c:pt>
                <c:pt idx="135">
                  <c:v>-38.056999999999995</c:v>
                </c:pt>
                <c:pt idx="136">
                  <c:v>-36.786000000000001</c:v>
                </c:pt>
                <c:pt idx="137">
                  <c:v>-36.023000000000003</c:v>
                </c:pt>
                <c:pt idx="138">
                  <c:v>-35.648000000000003</c:v>
                </c:pt>
                <c:pt idx="139">
                  <c:v>-35.499000000000002</c:v>
                </c:pt>
                <c:pt idx="140">
                  <c:v>-35.555</c:v>
                </c:pt>
                <c:pt idx="141">
                  <c:v>-35.778000000000013</c:v>
                </c:pt>
                <c:pt idx="142">
                  <c:v>-36.127000000000002</c:v>
                </c:pt>
                <c:pt idx="143">
                  <c:v>-36.652000000000001</c:v>
                </c:pt>
                <c:pt idx="144">
                  <c:v>-37.5</c:v>
                </c:pt>
                <c:pt idx="145">
                  <c:v>-38.696000000000012</c:v>
                </c:pt>
                <c:pt idx="146">
                  <c:v>-39.958999999999996</c:v>
                </c:pt>
                <c:pt idx="147">
                  <c:v>-40.402000000000001</c:v>
                </c:pt>
                <c:pt idx="148">
                  <c:v>-40.277000000000001</c:v>
                </c:pt>
                <c:pt idx="149">
                  <c:v>-39.937000000000005</c:v>
                </c:pt>
                <c:pt idx="150">
                  <c:v>-39.453999999999994</c:v>
                </c:pt>
                <c:pt idx="151">
                  <c:v>-39.14</c:v>
                </c:pt>
                <c:pt idx="152">
                  <c:v>-38.619</c:v>
                </c:pt>
                <c:pt idx="153">
                  <c:v>-38.107000000000006</c:v>
                </c:pt>
                <c:pt idx="154">
                  <c:v>-37.841999999999999</c:v>
                </c:pt>
                <c:pt idx="155">
                  <c:v>-37.637</c:v>
                </c:pt>
                <c:pt idx="156">
                  <c:v>-37.58</c:v>
                </c:pt>
                <c:pt idx="157">
                  <c:v>-37.660000000000011</c:v>
                </c:pt>
                <c:pt idx="158">
                  <c:v>-37.881999999999998</c:v>
                </c:pt>
                <c:pt idx="159">
                  <c:v>-38.115000000000002</c:v>
                </c:pt>
                <c:pt idx="160">
                  <c:v>-38.251000000000005</c:v>
                </c:pt>
                <c:pt idx="161">
                  <c:v>-38.484999999999999</c:v>
                </c:pt>
                <c:pt idx="162">
                  <c:v>-38.841999999999999</c:v>
                </c:pt>
                <c:pt idx="163">
                  <c:v>-39.156000000000006</c:v>
                </c:pt>
                <c:pt idx="164">
                  <c:v>-39.6</c:v>
                </c:pt>
                <c:pt idx="165">
                  <c:v>-40.074000000000005</c:v>
                </c:pt>
                <c:pt idx="166">
                  <c:v>-40.433</c:v>
                </c:pt>
                <c:pt idx="167">
                  <c:v>-40.513999999999996</c:v>
                </c:pt>
                <c:pt idx="168">
                  <c:v>-40.375</c:v>
                </c:pt>
                <c:pt idx="169">
                  <c:v>-39.665000000000013</c:v>
                </c:pt>
                <c:pt idx="170">
                  <c:v>-38.088000000000001</c:v>
                </c:pt>
                <c:pt idx="171">
                  <c:v>-36.614000000000004</c:v>
                </c:pt>
                <c:pt idx="172">
                  <c:v>-35.461000000000006</c:v>
                </c:pt>
                <c:pt idx="173">
                  <c:v>-34.408000000000001</c:v>
                </c:pt>
                <c:pt idx="174">
                  <c:v>-33.128000000000021</c:v>
                </c:pt>
                <c:pt idx="175">
                  <c:v>-31.67</c:v>
                </c:pt>
                <c:pt idx="176">
                  <c:v>-30.63000000000001</c:v>
                </c:pt>
                <c:pt idx="177">
                  <c:v>-29.90499999999999</c:v>
                </c:pt>
                <c:pt idx="178">
                  <c:v>-29.553000000000001</c:v>
                </c:pt>
                <c:pt idx="179">
                  <c:v>-29.347999999999999</c:v>
                </c:pt>
                <c:pt idx="180">
                  <c:v>-29.305</c:v>
                </c:pt>
                <c:pt idx="181">
                  <c:v>-29.353000000000005</c:v>
                </c:pt>
                <c:pt idx="182">
                  <c:v>-29.390999999999988</c:v>
                </c:pt>
                <c:pt idx="183">
                  <c:v>-29.571000000000005</c:v>
                </c:pt>
                <c:pt idx="184">
                  <c:v>-29.965999999999983</c:v>
                </c:pt>
                <c:pt idx="185">
                  <c:v>-30.367999999999999</c:v>
                </c:pt>
                <c:pt idx="186">
                  <c:v>-30.631000000000011</c:v>
                </c:pt>
                <c:pt idx="187">
                  <c:v>-30.882999999999988</c:v>
                </c:pt>
                <c:pt idx="188">
                  <c:v>-31.132999999999999</c:v>
                </c:pt>
                <c:pt idx="189">
                  <c:v>-31.312999999999999</c:v>
                </c:pt>
                <c:pt idx="190">
                  <c:v>-31.396000000000001</c:v>
                </c:pt>
                <c:pt idx="191">
                  <c:v>-31.577999999999999</c:v>
                </c:pt>
                <c:pt idx="192">
                  <c:v>-31.891999999999999</c:v>
                </c:pt>
                <c:pt idx="193">
                  <c:v>-32.436</c:v>
                </c:pt>
                <c:pt idx="194">
                  <c:v>-33.247</c:v>
                </c:pt>
                <c:pt idx="195">
                  <c:v>-34.103000000000002</c:v>
                </c:pt>
                <c:pt idx="196">
                  <c:v>-34.480999999999995</c:v>
                </c:pt>
                <c:pt idx="197">
                  <c:v>-34.407000000000004</c:v>
                </c:pt>
                <c:pt idx="198">
                  <c:v>-33.832000000000001</c:v>
                </c:pt>
                <c:pt idx="199">
                  <c:v>-32.833999999999996</c:v>
                </c:pt>
                <c:pt idx="200">
                  <c:v>-31.42199999999999</c:v>
                </c:pt>
                <c:pt idx="201">
                  <c:v>-30.138000000000005</c:v>
                </c:pt>
                <c:pt idx="202">
                  <c:v>-28.975999999999988</c:v>
                </c:pt>
                <c:pt idx="203">
                  <c:v>-27.885000000000002</c:v>
                </c:pt>
                <c:pt idx="204">
                  <c:v>-27.065999999999985</c:v>
                </c:pt>
                <c:pt idx="205">
                  <c:v>-26.501999999999999</c:v>
                </c:pt>
                <c:pt idx="206">
                  <c:v>-26.056000000000001</c:v>
                </c:pt>
                <c:pt idx="207">
                  <c:v>-25.696000000000005</c:v>
                </c:pt>
                <c:pt idx="208">
                  <c:v>-25.439999999999991</c:v>
                </c:pt>
                <c:pt idx="209">
                  <c:v>-25.457999999999988</c:v>
                </c:pt>
                <c:pt idx="210">
                  <c:v>-25.681000000000001</c:v>
                </c:pt>
                <c:pt idx="211">
                  <c:v>-26.039000000000001</c:v>
                </c:pt>
                <c:pt idx="212">
                  <c:v>-26.663</c:v>
                </c:pt>
                <c:pt idx="213">
                  <c:v>-27.224999999999991</c:v>
                </c:pt>
                <c:pt idx="214">
                  <c:v>-27.936</c:v>
                </c:pt>
                <c:pt idx="215">
                  <c:v>-28.681999999999999</c:v>
                </c:pt>
                <c:pt idx="216">
                  <c:v>-29.885000000000002</c:v>
                </c:pt>
                <c:pt idx="217">
                  <c:v>-31.274000000000001</c:v>
                </c:pt>
                <c:pt idx="218">
                  <c:v>-32.189</c:v>
                </c:pt>
                <c:pt idx="219">
                  <c:v>-32.354999999999997</c:v>
                </c:pt>
                <c:pt idx="220">
                  <c:v>-32.206000000000003</c:v>
                </c:pt>
                <c:pt idx="221">
                  <c:v>-31.666</c:v>
                </c:pt>
                <c:pt idx="222">
                  <c:v>-31.076000000000001</c:v>
                </c:pt>
                <c:pt idx="223">
                  <c:v>-30.687999999999999</c:v>
                </c:pt>
                <c:pt idx="224">
                  <c:v>-30.244</c:v>
                </c:pt>
                <c:pt idx="225">
                  <c:v>-29.876000000000001</c:v>
                </c:pt>
                <c:pt idx="226">
                  <c:v>-29.646999999999988</c:v>
                </c:pt>
                <c:pt idx="227">
                  <c:v>-29.716000000000001</c:v>
                </c:pt>
                <c:pt idx="228">
                  <c:v>-29.841999999999999</c:v>
                </c:pt>
                <c:pt idx="229">
                  <c:v>-29.998999999999985</c:v>
                </c:pt>
                <c:pt idx="230">
                  <c:v>-30.527999999999999</c:v>
                </c:pt>
                <c:pt idx="231">
                  <c:v>-31.189</c:v>
                </c:pt>
                <c:pt idx="232">
                  <c:v>-31.864999999999988</c:v>
                </c:pt>
                <c:pt idx="233">
                  <c:v>-32.687000000000005</c:v>
                </c:pt>
                <c:pt idx="234">
                  <c:v>-33.586999999999996</c:v>
                </c:pt>
                <c:pt idx="235">
                  <c:v>-34.720000000000013</c:v>
                </c:pt>
                <c:pt idx="236">
                  <c:v>-36.042000000000002</c:v>
                </c:pt>
                <c:pt idx="237">
                  <c:v>-37.986000000000004</c:v>
                </c:pt>
                <c:pt idx="238">
                  <c:v>-40.104000000000006</c:v>
                </c:pt>
                <c:pt idx="239">
                  <c:v>-42.085000000000001</c:v>
                </c:pt>
                <c:pt idx="240">
                  <c:v>-44.034000000000006</c:v>
                </c:pt>
                <c:pt idx="241">
                  <c:v>-45.402000000000001</c:v>
                </c:pt>
                <c:pt idx="242">
                  <c:v>-45.537000000000006</c:v>
                </c:pt>
                <c:pt idx="243">
                  <c:v>-45.767000000000003</c:v>
                </c:pt>
                <c:pt idx="244">
                  <c:v>-45.872</c:v>
                </c:pt>
                <c:pt idx="245">
                  <c:v>-45.857999999999997</c:v>
                </c:pt>
                <c:pt idx="246">
                  <c:v>-46.089000000000006</c:v>
                </c:pt>
                <c:pt idx="247">
                  <c:v>-46.325000000000003</c:v>
                </c:pt>
                <c:pt idx="248">
                  <c:v>-46.704000000000001</c:v>
                </c:pt>
                <c:pt idx="249">
                  <c:v>-47.232000000000021</c:v>
                </c:pt>
                <c:pt idx="250">
                  <c:v>-47.997</c:v>
                </c:pt>
                <c:pt idx="251">
                  <c:v>-49.309999999999995</c:v>
                </c:pt>
                <c:pt idx="252">
                  <c:v>-50.480999999999995</c:v>
                </c:pt>
                <c:pt idx="253">
                  <c:v>-51.796000000000028</c:v>
                </c:pt>
                <c:pt idx="254">
                  <c:v>-53.472000000000001</c:v>
                </c:pt>
                <c:pt idx="255">
                  <c:v>-56.355999999999995</c:v>
                </c:pt>
                <c:pt idx="256">
                  <c:v>-58.071000000000005</c:v>
                </c:pt>
                <c:pt idx="257">
                  <c:v>-61.063000000000002</c:v>
                </c:pt>
                <c:pt idx="258">
                  <c:v>-63.290000000000013</c:v>
                </c:pt>
                <c:pt idx="259">
                  <c:v>-67.498999999999995</c:v>
                </c:pt>
                <c:pt idx="260">
                  <c:v>-210</c:v>
                </c:pt>
                <c:pt idx="261">
                  <c:v>-210</c:v>
                </c:pt>
                <c:pt idx="262">
                  <c:v>-210</c:v>
                </c:pt>
                <c:pt idx="263">
                  <c:v>-67.394999999999996</c:v>
                </c:pt>
                <c:pt idx="264">
                  <c:v>-64.718999999999994</c:v>
                </c:pt>
                <c:pt idx="265">
                  <c:v>-210</c:v>
                </c:pt>
                <c:pt idx="266">
                  <c:v>-210</c:v>
                </c:pt>
                <c:pt idx="267">
                  <c:v>-210</c:v>
                </c:pt>
                <c:pt idx="268">
                  <c:v>-210</c:v>
                </c:pt>
                <c:pt idx="269">
                  <c:v>-210</c:v>
                </c:pt>
                <c:pt idx="270">
                  <c:v>-65.117999999999995</c:v>
                </c:pt>
                <c:pt idx="271">
                  <c:v>-210</c:v>
                </c:pt>
                <c:pt idx="272">
                  <c:v>-65.808999999999983</c:v>
                </c:pt>
                <c:pt idx="273">
                  <c:v>-210</c:v>
                </c:pt>
                <c:pt idx="274">
                  <c:v>-210</c:v>
                </c:pt>
                <c:pt idx="275">
                  <c:v>-68.406000000000006</c:v>
                </c:pt>
                <c:pt idx="276">
                  <c:v>-64.965000000000003</c:v>
                </c:pt>
                <c:pt idx="277">
                  <c:v>-210</c:v>
                </c:pt>
                <c:pt idx="278">
                  <c:v>-210</c:v>
                </c:pt>
                <c:pt idx="279">
                  <c:v>-64.501000000000005</c:v>
                </c:pt>
                <c:pt idx="280">
                  <c:v>-210</c:v>
                </c:pt>
                <c:pt idx="281">
                  <c:v>-62.516000000000005</c:v>
                </c:pt>
                <c:pt idx="282">
                  <c:v>-210</c:v>
                </c:pt>
                <c:pt idx="283">
                  <c:v>-73.485000000000014</c:v>
                </c:pt>
                <c:pt idx="284">
                  <c:v>-68.771999999999991</c:v>
                </c:pt>
                <c:pt idx="285">
                  <c:v>-210</c:v>
                </c:pt>
                <c:pt idx="286">
                  <c:v>-73.084000000000003</c:v>
                </c:pt>
                <c:pt idx="287">
                  <c:v>-210</c:v>
                </c:pt>
                <c:pt idx="288">
                  <c:v>-76.967000000000027</c:v>
                </c:pt>
                <c:pt idx="289">
                  <c:v>-210</c:v>
                </c:pt>
                <c:pt idx="290">
                  <c:v>-210</c:v>
                </c:pt>
                <c:pt idx="291">
                  <c:v>-210</c:v>
                </c:pt>
                <c:pt idx="292">
                  <c:v>-76.313999999999993</c:v>
                </c:pt>
                <c:pt idx="293">
                  <c:v>-210</c:v>
                </c:pt>
                <c:pt idx="294">
                  <c:v>-210</c:v>
                </c:pt>
                <c:pt idx="295">
                  <c:v>-210</c:v>
                </c:pt>
                <c:pt idx="296">
                  <c:v>-63.291000000000011</c:v>
                </c:pt>
                <c:pt idx="297">
                  <c:v>-60.173000000000002</c:v>
                </c:pt>
                <c:pt idx="298">
                  <c:v>-58.066000000000003</c:v>
                </c:pt>
                <c:pt idx="299">
                  <c:v>-60.027000000000001</c:v>
                </c:pt>
                <c:pt idx="300">
                  <c:v>-61.732000000000021</c:v>
                </c:pt>
              </c:numCache>
            </c:numRef>
          </c:val>
        </c:ser>
        <c:ser>
          <c:idx val="5"/>
          <c:order val="5"/>
          <c:tx>
            <c:v>5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'c1_5'!$B$430:$B$730</c:f>
              <c:numCache>
                <c:formatCode>General</c:formatCode>
                <c:ptCount val="301"/>
                <c:pt idx="0">
                  <c:v>-58.442</c:v>
                </c:pt>
                <c:pt idx="1">
                  <c:v>-64.010000000000005</c:v>
                </c:pt>
                <c:pt idx="2">
                  <c:v>-59.690000000000012</c:v>
                </c:pt>
                <c:pt idx="3">
                  <c:v>-68.748000000000005</c:v>
                </c:pt>
                <c:pt idx="4">
                  <c:v>-62.013000000000005</c:v>
                </c:pt>
                <c:pt idx="5">
                  <c:v>-62.155000000000001</c:v>
                </c:pt>
                <c:pt idx="6">
                  <c:v>-62.324000000000005</c:v>
                </c:pt>
                <c:pt idx="7">
                  <c:v>-210</c:v>
                </c:pt>
                <c:pt idx="8">
                  <c:v>-63.723000000000013</c:v>
                </c:pt>
                <c:pt idx="9">
                  <c:v>-210</c:v>
                </c:pt>
                <c:pt idx="10">
                  <c:v>-210</c:v>
                </c:pt>
                <c:pt idx="11">
                  <c:v>-63.221000000000011</c:v>
                </c:pt>
                <c:pt idx="12">
                  <c:v>-66.483000000000004</c:v>
                </c:pt>
                <c:pt idx="13">
                  <c:v>-210</c:v>
                </c:pt>
                <c:pt idx="14">
                  <c:v>-210</c:v>
                </c:pt>
                <c:pt idx="15">
                  <c:v>-81.694999999999993</c:v>
                </c:pt>
                <c:pt idx="16">
                  <c:v>-64.14</c:v>
                </c:pt>
                <c:pt idx="17">
                  <c:v>-68.299000000000007</c:v>
                </c:pt>
                <c:pt idx="18">
                  <c:v>-59.616</c:v>
                </c:pt>
                <c:pt idx="19">
                  <c:v>-65.647000000000006</c:v>
                </c:pt>
                <c:pt idx="20">
                  <c:v>-59.01</c:v>
                </c:pt>
                <c:pt idx="21">
                  <c:v>-58.661000000000001</c:v>
                </c:pt>
                <c:pt idx="22">
                  <c:v>-55.78</c:v>
                </c:pt>
                <c:pt idx="23">
                  <c:v>-55.954999999999998</c:v>
                </c:pt>
                <c:pt idx="24">
                  <c:v>-54.17</c:v>
                </c:pt>
                <c:pt idx="25">
                  <c:v>-53.617000000000004</c:v>
                </c:pt>
                <c:pt idx="26">
                  <c:v>-53.446000000000005</c:v>
                </c:pt>
                <c:pt idx="27">
                  <c:v>-53.313999999999993</c:v>
                </c:pt>
                <c:pt idx="28">
                  <c:v>-52.787000000000006</c:v>
                </c:pt>
                <c:pt idx="29">
                  <c:v>-52.815999999999995</c:v>
                </c:pt>
                <c:pt idx="30">
                  <c:v>-52.721000000000011</c:v>
                </c:pt>
                <c:pt idx="31">
                  <c:v>-53.498000000000012</c:v>
                </c:pt>
                <c:pt idx="32">
                  <c:v>-53.886999999999993</c:v>
                </c:pt>
                <c:pt idx="33">
                  <c:v>-56.586000000000006</c:v>
                </c:pt>
                <c:pt idx="34">
                  <c:v>-56.269000000000013</c:v>
                </c:pt>
                <c:pt idx="35">
                  <c:v>-57.909000000000006</c:v>
                </c:pt>
                <c:pt idx="36">
                  <c:v>-58.220000000000013</c:v>
                </c:pt>
                <c:pt idx="37">
                  <c:v>-58.564</c:v>
                </c:pt>
                <c:pt idx="38">
                  <c:v>-65.054999999999993</c:v>
                </c:pt>
                <c:pt idx="39">
                  <c:v>-60.417999999999999</c:v>
                </c:pt>
                <c:pt idx="40">
                  <c:v>-62.869</c:v>
                </c:pt>
                <c:pt idx="41">
                  <c:v>-62.656000000000006</c:v>
                </c:pt>
                <c:pt idx="42">
                  <c:v>-61.48</c:v>
                </c:pt>
                <c:pt idx="43">
                  <c:v>-61.196000000000012</c:v>
                </c:pt>
                <c:pt idx="44">
                  <c:v>-62.153999999999996</c:v>
                </c:pt>
                <c:pt idx="45">
                  <c:v>-62.5</c:v>
                </c:pt>
                <c:pt idx="46">
                  <c:v>-62.953999999999994</c:v>
                </c:pt>
                <c:pt idx="47">
                  <c:v>-60.568000000000012</c:v>
                </c:pt>
                <c:pt idx="48">
                  <c:v>-61.721000000000011</c:v>
                </c:pt>
                <c:pt idx="49">
                  <c:v>-61.894000000000005</c:v>
                </c:pt>
                <c:pt idx="50">
                  <c:v>-61.614000000000004</c:v>
                </c:pt>
                <c:pt idx="51">
                  <c:v>-59.399000000000001</c:v>
                </c:pt>
                <c:pt idx="52">
                  <c:v>-59.033000000000001</c:v>
                </c:pt>
                <c:pt idx="53">
                  <c:v>-57.203000000000003</c:v>
                </c:pt>
                <c:pt idx="54">
                  <c:v>-54.361000000000004</c:v>
                </c:pt>
                <c:pt idx="55">
                  <c:v>-52.739000000000011</c:v>
                </c:pt>
                <c:pt idx="56">
                  <c:v>-50.954999999999998</c:v>
                </c:pt>
                <c:pt idx="57">
                  <c:v>-49.879000000000005</c:v>
                </c:pt>
                <c:pt idx="58">
                  <c:v>-48.806000000000004</c:v>
                </c:pt>
                <c:pt idx="59">
                  <c:v>-48.055</c:v>
                </c:pt>
                <c:pt idx="60">
                  <c:v>-47.446000000000005</c:v>
                </c:pt>
                <c:pt idx="61">
                  <c:v>-47.205000000000013</c:v>
                </c:pt>
                <c:pt idx="62">
                  <c:v>-47.079000000000001</c:v>
                </c:pt>
                <c:pt idx="63">
                  <c:v>-47.185000000000002</c:v>
                </c:pt>
                <c:pt idx="64">
                  <c:v>-47.363</c:v>
                </c:pt>
                <c:pt idx="65">
                  <c:v>-47.945</c:v>
                </c:pt>
                <c:pt idx="66">
                  <c:v>-48.513999999999996</c:v>
                </c:pt>
                <c:pt idx="67">
                  <c:v>-49.44</c:v>
                </c:pt>
                <c:pt idx="68">
                  <c:v>-50.364000000000004</c:v>
                </c:pt>
                <c:pt idx="69">
                  <c:v>-51.784000000000006</c:v>
                </c:pt>
                <c:pt idx="70">
                  <c:v>-52.478000000000002</c:v>
                </c:pt>
                <c:pt idx="71">
                  <c:v>-54.633000000000003</c:v>
                </c:pt>
                <c:pt idx="72">
                  <c:v>-55.628000000000021</c:v>
                </c:pt>
                <c:pt idx="73">
                  <c:v>-56.89</c:v>
                </c:pt>
                <c:pt idx="74">
                  <c:v>-58.082000000000001</c:v>
                </c:pt>
                <c:pt idx="75">
                  <c:v>-58.704000000000001</c:v>
                </c:pt>
                <c:pt idx="76">
                  <c:v>-59.436</c:v>
                </c:pt>
                <c:pt idx="77">
                  <c:v>-58.96</c:v>
                </c:pt>
                <c:pt idx="78">
                  <c:v>-57.922000000000011</c:v>
                </c:pt>
                <c:pt idx="79">
                  <c:v>-56.619</c:v>
                </c:pt>
                <c:pt idx="80">
                  <c:v>-54.316999999999993</c:v>
                </c:pt>
                <c:pt idx="81">
                  <c:v>-53.971000000000004</c:v>
                </c:pt>
                <c:pt idx="82">
                  <c:v>-51.558</c:v>
                </c:pt>
                <c:pt idx="83">
                  <c:v>-48.838000000000001</c:v>
                </c:pt>
                <c:pt idx="84">
                  <c:v>-46.062000000000012</c:v>
                </c:pt>
                <c:pt idx="85">
                  <c:v>-43.858999999999995</c:v>
                </c:pt>
                <c:pt idx="86">
                  <c:v>-42.127000000000002</c:v>
                </c:pt>
                <c:pt idx="87">
                  <c:v>-40.534000000000006</c:v>
                </c:pt>
                <c:pt idx="88">
                  <c:v>-39.134</c:v>
                </c:pt>
                <c:pt idx="89">
                  <c:v>-37.805</c:v>
                </c:pt>
                <c:pt idx="90">
                  <c:v>-36.835000000000001</c:v>
                </c:pt>
                <c:pt idx="91">
                  <c:v>-36.118000000000002</c:v>
                </c:pt>
                <c:pt idx="92">
                  <c:v>-35.607000000000006</c:v>
                </c:pt>
                <c:pt idx="93">
                  <c:v>-35.186</c:v>
                </c:pt>
                <c:pt idx="94">
                  <c:v>-35.058</c:v>
                </c:pt>
                <c:pt idx="95">
                  <c:v>-35.168000000000013</c:v>
                </c:pt>
                <c:pt idx="96">
                  <c:v>-35.438000000000002</c:v>
                </c:pt>
                <c:pt idx="97">
                  <c:v>-35.913000000000004</c:v>
                </c:pt>
                <c:pt idx="98">
                  <c:v>-36.647000000000006</c:v>
                </c:pt>
                <c:pt idx="99">
                  <c:v>-37.604000000000006</c:v>
                </c:pt>
                <c:pt idx="100">
                  <c:v>-38.781000000000006</c:v>
                </c:pt>
                <c:pt idx="101">
                  <c:v>-40.184000000000005</c:v>
                </c:pt>
                <c:pt idx="102">
                  <c:v>-42.025000000000013</c:v>
                </c:pt>
                <c:pt idx="103">
                  <c:v>-43.861000000000004</c:v>
                </c:pt>
                <c:pt idx="104">
                  <c:v>-45.249000000000002</c:v>
                </c:pt>
                <c:pt idx="105">
                  <c:v>-46.283000000000001</c:v>
                </c:pt>
                <c:pt idx="106">
                  <c:v>-47.252000000000002</c:v>
                </c:pt>
                <c:pt idx="107">
                  <c:v>-47.943000000000005</c:v>
                </c:pt>
                <c:pt idx="108">
                  <c:v>-47.352999999999994</c:v>
                </c:pt>
                <c:pt idx="109">
                  <c:v>-46.689</c:v>
                </c:pt>
                <c:pt idx="110">
                  <c:v>-45.155000000000001</c:v>
                </c:pt>
                <c:pt idx="111">
                  <c:v>-43.468000000000011</c:v>
                </c:pt>
                <c:pt idx="112">
                  <c:v>-40.895000000000003</c:v>
                </c:pt>
                <c:pt idx="113">
                  <c:v>-37.481999999999999</c:v>
                </c:pt>
                <c:pt idx="114">
                  <c:v>-34.703000000000003</c:v>
                </c:pt>
                <c:pt idx="115">
                  <c:v>-32.983999999999995</c:v>
                </c:pt>
                <c:pt idx="116">
                  <c:v>-31.596</c:v>
                </c:pt>
                <c:pt idx="117">
                  <c:v>-30.507999999999999</c:v>
                </c:pt>
                <c:pt idx="118">
                  <c:v>-29.507999999999999</c:v>
                </c:pt>
                <c:pt idx="119">
                  <c:v>-28.724</c:v>
                </c:pt>
                <c:pt idx="120">
                  <c:v>-28.158999999999999</c:v>
                </c:pt>
                <c:pt idx="121">
                  <c:v>-27.82</c:v>
                </c:pt>
                <c:pt idx="122">
                  <c:v>-27.713000000000001</c:v>
                </c:pt>
                <c:pt idx="123">
                  <c:v>-27.853999999999999</c:v>
                </c:pt>
                <c:pt idx="124">
                  <c:v>-28.14</c:v>
                </c:pt>
                <c:pt idx="125">
                  <c:v>-28.49799999999999</c:v>
                </c:pt>
                <c:pt idx="126">
                  <c:v>-29.056999999999999</c:v>
                </c:pt>
                <c:pt idx="127">
                  <c:v>-29.742999999999984</c:v>
                </c:pt>
                <c:pt idx="128">
                  <c:v>-30.681000000000001</c:v>
                </c:pt>
                <c:pt idx="129">
                  <c:v>-31.535</c:v>
                </c:pt>
                <c:pt idx="130">
                  <c:v>-32.475000000000001</c:v>
                </c:pt>
                <c:pt idx="131">
                  <c:v>-33.349999999999994</c:v>
                </c:pt>
                <c:pt idx="132">
                  <c:v>-34.213000000000001</c:v>
                </c:pt>
                <c:pt idx="133">
                  <c:v>-34.984999999999999</c:v>
                </c:pt>
                <c:pt idx="134">
                  <c:v>-35.594000000000001</c:v>
                </c:pt>
                <c:pt idx="135">
                  <c:v>-36.032000000000011</c:v>
                </c:pt>
                <c:pt idx="136">
                  <c:v>-36.243000000000002</c:v>
                </c:pt>
                <c:pt idx="137">
                  <c:v>-36.356999999999999</c:v>
                </c:pt>
                <c:pt idx="138">
                  <c:v>-36.586000000000006</c:v>
                </c:pt>
                <c:pt idx="139">
                  <c:v>-36.747</c:v>
                </c:pt>
                <c:pt idx="140">
                  <c:v>-36.445</c:v>
                </c:pt>
                <c:pt idx="141">
                  <c:v>-35.515000000000001</c:v>
                </c:pt>
                <c:pt idx="142">
                  <c:v>-33.921000000000006</c:v>
                </c:pt>
                <c:pt idx="143">
                  <c:v>-32.39</c:v>
                </c:pt>
                <c:pt idx="144">
                  <c:v>-31.373000000000001</c:v>
                </c:pt>
                <c:pt idx="145">
                  <c:v>-30.398</c:v>
                </c:pt>
                <c:pt idx="146">
                  <c:v>-29.327000000000005</c:v>
                </c:pt>
                <c:pt idx="147">
                  <c:v>-28.408999999999985</c:v>
                </c:pt>
                <c:pt idx="148">
                  <c:v>-27.884</c:v>
                </c:pt>
                <c:pt idx="149">
                  <c:v>-27.545000000000002</c:v>
                </c:pt>
                <c:pt idx="150">
                  <c:v>-27.477</c:v>
                </c:pt>
                <c:pt idx="151">
                  <c:v>-27.510999999999999</c:v>
                </c:pt>
                <c:pt idx="152">
                  <c:v>-27.588999999999984</c:v>
                </c:pt>
                <c:pt idx="153">
                  <c:v>-27.56</c:v>
                </c:pt>
                <c:pt idx="154">
                  <c:v>-27.498999999999985</c:v>
                </c:pt>
                <c:pt idx="155">
                  <c:v>-27.45999999999999</c:v>
                </c:pt>
                <c:pt idx="156">
                  <c:v>-27.242999999999984</c:v>
                </c:pt>
                <c:pt idx="157">
                  <c:v>-27.018999999999988</c:v>
                </c:pt>
                <c:pt idx="158">
                  <c:v>-26.873999999999999</c:v>
                </c:pt>
                <c:pt idx="159">
                  <c:v>-26.58199999999999</c:v>
                </c:pt>
                <c:pt idx="160">
                  <c:v>-26.295999999999989</c:v>
                </c:pt>
                <c:pt idx="161">
                  <c:v>-25.984000000000002</c:v>
                </c:pt>
                <c:pt idx="162">
                  <c:v>-25.77</c:v>
                </c:pt>
                <c:pt idx="163">
                  <c:v>-25.810000000000009</c:v>
                </c:pt>
                <c:pt idx="164">
                  <c:v>-25.890999999999988</c:v>
                </c:pt>
                <c:pt idx="165">
                  <c:v>-26.003</c:v>
                </c:pt>
                <c:pt idx="166">
                  <c:v>-25.76799999999999</c:v>
                </c:pt>
                <c:pt idx="167">
                  <c:v>-25.094000000000001</c:v>
                </c:pt>
                <c:pt idx="168">
                  <c:v>-24.329000000000001</c:v>
                </c:pt>
                <c:pt idx="169">
                  <c:v>-23.59</c:v>
                </c:pt>
                <c:pt idx="170">
                  <c:v>-23.137000000000011</c:v>
                </c:pt>
                <c:pt idx="171">
                  <c:v>-22.826000000000001</c:v>
                </c:pt>
                <c:pt idx="172">
                  <c:v>-22.344000000000001</c:v>
                </c:pt>
                <c:pt idx="173">
                  <c:v>-21.998999999999985</c:v>
                </c:pt>
                <c:pt idx="174">
                  <c:v>-21.899000000000001</c:v>
                </c:pt>
                <c:pt idx="175">
                  <c:v>-22.012</c:v>
                </c:pt>
                <c:pt idx="176">
                  <c:v>-22.388000000000002</c:v>
                </c:pt>
                <c:pt idx="177">
                  <c:v>-22.952000000000002</c:v>
                </c:pt>
                <c:pt idx="178">
                  <c:v>-23.611999999999998</c:v>
                </c:pt>
                <c:pt idx="179">
                  <c:v>-24.196000000000005</c:v>
                </c:pt>
                <c:pt idx="180">
                  <c:v>-24.795999999999989</c:v>
                </c:pt>
                <c:pt idx="181">
                  <c:v>-25.45</c:v>
                </c:pt>
                <c:pt idx="182">
                  <c:v>-26.047000000000001</c:v>
                </c:pt>
                <c:pt idx="183">
                  <c:v>-26.027999999999999</c:v>
                </c:pt>
                <c:pt idx="184">
                  <c:v>-25.440999999999985</c:v>
                </c:pt>
                <c:pt idx="185">
                  <c:v>-24.798999999999989</c:v>
                </c:pt>
                <c:pt idx="186">
                  <c:v>-24.08499999999999</c:v>
                </c:pt>
                <c:pt idx="187">
                  <c:v>-23.57</c:v>
                </c:pt>
                <c:pt idx="188">
                  <c:v>-23.248999999999985</c:v>
                </c:pt>
                <c:pt idx="189">
                  <c:v>-22.847000000000001</c:v>
                </c:pt>
                <c:pt idx="190">
                  <c:v>-22.305</c:v>
                </c:pt>
                <c:pt idx="191">
                  <c:v>-21.974</c:v>
                </c:pt>
                <c:pt idx="192">
                  <c:v>-21.815999999999999</c:v>
                </c:pt>
                <c:pt idx="193">
                  <c:v>-21.699000000000005</c:v>
                </c:pt>
                <c:pt idx="194">
                  <c:v>-21.599</c:v>
                </c:pt>
                <c:pt idx="195">
                  <c:v>-21.76199999999999</c:v>
                </c:pt>
                <c:pt idx="196">
                  <c:v>-22.001000000000001</c:v>
                </c:pt>
                <c:pt idx="197">
                  <c:v>-22.204000000000001</c:v>
                </c:pt>
                <c:pt idx="198">
                  <c:v>-22.61600000000001</c:v>
                </c:pt>
                <c:pt idx="199">
                  <c:v>-23.318000000000001</c:v>
                </c:pt>
                <c:pt idx="200">
                  <c:v>-24.193999999999999</c:v>
                </c:pt>
                <c:pt idx="201">
                  <c:v>-24.875</c:v>
                </c:pt>
                <c:pt idx="202">
                  <c:v>-25.591999999999999</c:v>
                </c:pt>
                <c:pt idx="203">
                  <c:v>-26.311000000000011</c:v>
                </c:pt>
                <c:pt idx="204">
                  <c:v>-26.372</c:v>
                </c:pt>
                <c:pt idx="205">
                  <c:v>-26.154000000000011</c:v>
                </c:pt>
                <c:pt idx="206">
                  <c:v>-25.532</c:v>
                </c:pt>
                <c:pt idx="207">
                  <c:v>-24.75</c:v>
                </c:pt>
                <c:pt idx="208">
                  <c:v>-24.157000000000011</c:v>
                </c:pt>
                <c:pt idx="209">
                  <c:v>-23.712</c:v>
                </c:pt>
                <c:pt idx="210">
                  <c:v>-23.49199999999999</c:v>
                </c:pt>
                <c:pt idx="211">
                  <c:v>-23.413</c:v>
                </c:pt>
                <c:pt idx="212">
                  <c:v>-23.465999999999983</c:v>
                </c:pt>
                <c:pt idx="213">
                  <c:v>-23.623999999999999</c:v>
                </c:pt>
                <c:pt idx="214">
                  <c:v>-23.911000000000001</c:v>
                </c:pt>
                <c:pt idx="215">
                  <c:v>-24.581</c:v>
                </c:pt>
                <c:pt idx="216">
                  <c:v>-25.375</c:v>
                </c:pt>
                <c:pt idx="217">
                  <c:v>-26.259999999999991</c:v>
                </c:pt>
                <c:pt idx="218">
                  <c:v>-27.344000000000001</c:v>
                </c:pt>
                <c:pt idx="219">
                  <c:v>-28.591999999999999</c:v>
                </c:pt>
                <c:pt idx="220">
                  <c:v>-29.597000000000001</c:v>
                </c:pt>
                <c:pt idx="221">
                  <c:v>-31.224999999999991</c:v>
                </c:pt>
                <c:pt idx="222">
                  <c:v>-32.962000000000003</c:v>
                </c:pt>
                <c:pt idx="223">
                  <c:v>-34.896000000000001</c:v>
                </c:pt>
                <c:pt idx="224">
                  <c:v>-36.632000000000012</c:v>
                </c:pt>
                <c:pt idx="225">
                  <c:v>-38.421000000000006</c:v>
                </c:pt>
                <c:pt idx="226">
                  <c:v>-39.586000000000006</c:v>
                </c:pt>
                <c:pt idx="227">
                  <c:v>-40.455999999999996</c:v>
                </c:pt>
                <c:pt idx="228">
                  <c:v>-41.071000000000005</c:v>
                </c:pt>
                <c:pt idx="229">
                  <c:v>-41.578000000000003</c:v>
                </c:pt>
                <c:pt idx="230">
                  <c:v>-42.15</c:v>
                </c:pt>
                <c:pt idx="231">
                  <c:v>-42.956999999999994</c:v>
                </c:pt>
                <c:pt idx="232">
                  <c:v>-43.996000000000002</c:v>
                </c:pt>
                <c:pt idx="233">
                  <c:v>-45.259</c:v>
                </c:pt>
                <c:pt idx="234">
                  <c:v>-46.379000000000005</c:v>
                </c:pt>
                <c:pt idx="235">
                  <c:v>-47.580999999999996</c:v>
                </c:pt>
                <c:pt idx="236">
                  <c:v>-48.466000000000001</c:v>
                </c:pt>
                <c:pt idx="237">
                  <c:v>-49.937000000000005</c:v>
                </c:pt>
                <c:pt idx="238">
                  <c:v>-51.615000000000002</c:v>
                </c:pt>
                <c:pt idx="239">
                  <c:v>-52.756</c:v>
                </c:pt>
                <c:pt idx="240">
                  <c:v>-55.809000000000005</c:v>
                </c:pt>
                <c:pt idx="241">
                  <c:v>-57.521000000000001</c:v>
                </c:pt>
                <c:pt idx="242">
                  <c:v>-61.400999999999996</c:v>
                </c:pt>
                <c:pt idx="243">
                  <c:v>-62.907000000000004</c:v>
                </c:pt>
                <c:pt idx="244">
                  <c:v>-61.996000000000002</c:v>
                </c:pt>
                <c:pt idx="245">
                  <c:v>-210</c:v>
                </c:pt>
                <c:pt idx="246">
                  <c:v>-210</c:v>
                </c:pt>
                <c:pt idx="247">
                  <c:v>-210</c:v>
                </c:pt>
                <c:pt idx="248">
                  <c:v>-210</c:v>
                </c:pt>
                <c:pt idx="249">
                  <c:v>-68.543000000000006</c:v>
                </c:pt>
                <c:pt idx="250">
                  <c:v>-210</c:v>
                </c:pt>
                <c:pt idx="251">
                  <c:v>-69.3</c:v>
                </c:pt>
                <c:pt idx="252">
                  <c:v>-210</c:v>
                </c:pt>
                <c:pt idx="253">
                  <c:v>-63.943000000000005</c:v>
                </c:pt>
                <c:pt idx="254">
                  <c:v>-61.167000000000002</c:v>
                </c:pt>
                <c:pt idx="255">
                  <c:v>-60.931000000000004</c:v>
                </c:pt>
                <c:pt idx="256">
                  <c:v>-66.132999999999981</c:v>
                </c:pt>
                <c:pt idx="257">
                  <c:v>-60.98</c:v>
                </c:pt>
                <c:pt idx="258">
                  <c:v>-68.215000000000003</c:v>
                </c:pt>
                <c:pt idx="259">
                  <c:v>-69.348000000000013</c:v>
                </c:pt>
                <c:pt idx="260">
                  <c:v>-210</c:v>
                </c:pt>
                <c:pt idx="261">
                  <c:v>-76.641000000000005</c:v>
                </c:pt>
                <c:pt idx="262">
                  <c:v>-64.319000000000003</c:v>
                </c:pt>
                <c:pt idx="263">
                  <c:v>-66.691999999999993</c:v>
                </c:pt>
                <c:pt idx="264">
                  <c:v>-210</c:v>
                </c:pt>
                <c:pt idx="265">
                  <c:v>-63.663000000000011</c:v>
                </c:pt>
                <c:pt idx="266">
                  <c:v>-210</c:v>
                </c:pt>
                <c:pt idx="267">
                  <c:v>-67.161000000000001</c:v>
                </c:pt>
                <c:pt idx="268">
                  <c:v>-67.548000000000002</c:v>
                </c:pt>
                <c:pt idx="269">
                  <c:v>-210</c:v>
                </c:pt>
                <c:pt idx="270">
                  <c:v>-210</c:v>
                </c:pt>
                <c:pt idx="271">
                  <c:v>-76.452000000000012</c:v>
                </c:pt>
                <c:pt idx="272">
                  <c:v>-65.446000000000026</c:v>
                </c:pt>
                <c:pt idx="273">
                  <c:v>-210</c:v>
                </c:pt>
                <c:pt idx="274">
                  <c:v>-71.539000000000001</c:v>
                </c:pt>
                <c:pt idx="275">
                  <c:v>-210</c:v>
                </c:pt>
                <c:pt idx="276">
                  <c:v>-77.156999999999982</c:v>
                </c:pt>
                <c:pt idx="277">
                  <c:v>-210</c:v>
                </c:pt>
                <c:pt idx="278">
                  <c:v>-210</c:v>
                </c:pt>
                <c:pt idx="279">
                  <c:v>-210</c:v>
                </c:pt>
                <c:pt idx="280">
                  <c:v>-210</c:v>
                </c:pt>
                <c:pt idx="281">
                  <c:v>-72.616</c:v>
                </c:pt>
                <c:pt idx="282">
                  <c:v>-63.532000000000011</c:v>
                </c:pt>
                <c:pt idx="283">
                  <c:v>-69.983999999999995</c:v>
                </c:pt>
                <c:pt idx="284">
                  <c:v>-66.321999999999989</c:v>
                </c:pt>
                <c:pt idx="285">
                  <c:v>-210</c:v>
                </c:pt>
                <c:pt idx="286">
                  <c:v>-210</c:v>
                </c:pt>
                <c:pt idx="287">
                  <c:v>-210</c:v>
                </c:pt>
                <c:pt idx="288">
                  <c:v>-62.193000000000012</c:v>
                </c:pt>
                <c:pt idx="289">
                  <c:v>-70.843999999999994</c:v>
                </c:pt>
                <c:pt idx="290">
                  <c:v>-210</c:v>
                </c:pt>
                <c:pt idx="291">
                  <c:v>-210</c:v>
                </c:pt>
                <c:pt idx="292">
                  <c:v>-66.424000000000007</c:v>
                </c:pt>
                <c:pt idx="293">
                  <c:v>-210</c:v>
                </c:pt>
                <c:pt idx="294">
                  <c:v>-210</c:v>
                </c:pt>
                <c:pt idx="295">
                  <c:v>-210</c:v>
                </c:pt>
                <c:pt idx="296">
                  <c:v>-210</c:v>
                </c:pt>
                <c:pt idx="297">
                  <c:v>-68.748999999999995</c:v>
                </c:pt>
                <c:pt idx="298">
                  <c:v>-210</c:v>
                </c:pt>
                <c:pt idx="299">
                  <c:v>-66.482000000000014</c:v>
                </c:pt>
                <c:pt idx="300">
                  <c:v>-210</c:v>
                </c:pt>
              </c:numCache>
            </c:numRef>
          </c:val>
        </c:ser>
        <c:ser>
          <c:idx val="6"/>
          <c:order val="6"/>
          <c:tx>
            <c:v>6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'c1_6'!$B$430:$B$730</c:f>
              <c:numCache>
                <c:formatCode>General</c:formatCode>
                <c:ptCount val="301"/>
                <c:pt idx="0">
                  <c:v>-60.832000000000001</c:v>
                </c:pt>
                <c:pt idx="1">
                  <c:v>-60.628000000000021</c:v>
                </c:pt>
                <c:pt idx="2">
                  <c:v>-63.516999999999996</c:v>
                </c:pt>
                <c:pt idx="3">
                  <c:v>-80.838999999999999</c:v>
                </c:pt>
                <c:pt idx="4">
                  <c:v>-63.071000000000005</c:v>
                </c:pt>
                <c:pt idx="5">
                  <c:v>-64.138999999999982</c:v>
                </c:pt>
                <c:pt idx="6">
                  <c:v>-68.959000000000003</c:v>
                </c:pt>
                <c:pt idx="7">
                  <c:v>-62.522000000000013</c:v>
                </c:pt>
                <c:pt idx="8">
                  <c:v>-64.781999999999996</c:v>
                </c:pt>
                <c:pt idx="9">
                  <c:v>-210</c:v>
                </c:pt>
                <c:pt idx="10">
                  <c:v>-63.446999999999996</c:v>
                </c:pt>
                <c:pt idx="11">
                  <c:v>-72.871999999999986</c:v>
                </c:pt>
                <c:pt idx="12">
                  <c:v>-66.447000000000045</c:v>
                </c:pt>
                <c:pt idx="13">
                  <c:v>-63.876999999999995</c:v>
                </c:pt>
                <c:pt idx="14">
                  <c:v>-210</c:v>
                </c:pt>
                <c:pt idx="15">
                  <c:v>-62.836000000000006</c:v>
                </c:pt>
                <c:pt idx="16">
                  <c:v>-67.093999999999994</c:v>
                </c:pt>
                <c:pt idx="17">
                  <c:v>-68.274999999999991</c:v>
                </c:pt>
                <c:pt idx="18">
                  <c:v>-63.311999999999998</c:v>
                </c:pt>
                <c:pt idx="19">
                  <c:v>-63.497</c:v>
                </c:pt>
                <c:pt idx="20">
                  <c:v>-64.60499999999999</c:v>
                </c:pt>
                <c:pt idx="21">
                  <c:v>-71.557999999999993</c:v>
                </c:pt>
                <c:pt idx="22">
                  <c:v>-60.999000000000002</c:v>
                </c:pt>
                <c:pt idx="23">
                  <c:v>-62.245000000000012</c:v>
                </c:pt>
                <c:pt idx="24">
                  <c:v>-61.629000000000012</c:v>
                </c:pt>
                <c:pt idx="25">
                  <c:v>-57.814999999999998</c:v>
                </c:pt>
                <c:pt idx="26">
                  <c:v>-58.353999999999999</c:v>
                </c:pt>
                <c:pt idx="27">
                  <c:v>-55.847999999999999</c:v>
                </c:pt>
                <c:pt idx="28">
                  <c:v>-56.013000000000005</c:v>
                </c:pt>
                <c:pt idx="29">
                  <c:v>-55.033000000000001</c:v>
                </c:pt>
                <c:pt idx="30">
                  <c:v>-53.478000000000002</c:v>
                </c:pt>
                <c:pt idx="31">
                  <c:v>-54.066000000000003</c:v>
                </c:pt>
                <c:pt idx="32">
                  <c:v>-53.403000000000006</c:v>
                </c:pt>
                <c:pt idx="33">
                  <c:v>-53.593000000000011</c:v>
                </c:pt>
                <c:pt idx="34">
                  <c:v>-54.039000000000001</c:v>
                </c:pt>
                <c:pt idx="35">
                  <c:v>-54.199000000000012</c:v>
                </c:pt>
                <c:pt idx="36">
                  <c:v>-54.104000000000006</c:v>
                </c:pt>
                <c:pt idx="37">
                  <c:v>-54.688000000000002</c:v>
                </c:pt>
                <c:pt idx="38">
                  <c:v>-56.585000000000001</c:v>
                </c:pt>
                <c:pt idx="39">
                  <c:v>-57.745000000000012</c:v>
                </c:pt>
                <c:pt idx="40">
                  <c:v>-58.545000000000002</c:v>
                </c:pt>
                <c:pt idx="41">
                  <c:v>-61.136000000000003</c:v>
                </c:pt>
                <c:pt idx="42">
                  <c:v>-62.906000000000006</c:v>
                </c:pt>
                <c:pt idx="43">
                  <c:v>-60.007000000000005</c:v>
                </c:pt>
                <c:pt idx="44">
                  <c:v>-64.531999999999996</c:v>
                </c:pt>
                <c:pt idx="45">
                  <c:v>-60.174000000000007</c:v>
                </c:pt>
                <c:pt idx="46">
                  <c:v>-63.524000000000001</c:v>
                </c:pt>
                <c:pt idx="47">
                  <c:v>-60.962000000000003</c:v>
                </c:pt>
                <c:pt idx="48">
                  <c:v>-63.350999999999999</c:v>
                </c:pt>
                <c:pt idx="49">
                  <c:v>-61.388999999999996</c:v>
                </c:pt>
                <c:pt idx="50">
                  <c:v>-61.114000000000004</c:v>
                </c:pt>
                <c:pt idx="51">
                  <c:v>-59.413999999999994</c:v>
                </c:pt>
                <c:pt idx="52">
                  <c:v>-60.948</c:v>
                </c:pt>
                <c:pt idx="53">
                  <c:v>-61.317999999999998</c:v>
                </c:pt>
                <c:pt idx="54">
                  <c:v>-59.843999999999994</c:v>
                </c:pt>
                <c:pt idx="55">
                  <c:v>-58.448</c:v>
                </c:pt>
                <c:pt idx="56">
                  <c:v>-58.783000000000001</c:v>
                </c:pt>
                <c:pt idx="57">
                  <c:v>-57.391000000000005</c:v>
                </c:pt>
                <c:pt idx="58">
                  <c:v>-56.57</c:v>
                </c:pt>
                <c:pt idx="59">
                  <c:v>-54.9</c:v>
                </c:pt>
                <c:pt idx="60">
                  <c:v>-53.645000000000003</c:v>
                </c:pt>
                <c:pt idx="61">
                  <c:v>-52.242000000000012</c:v>
                </c:pt>
                <c:pt idx="62">
                  <c:v>-50.692000000000021</c:v>
                </c:pt>
                <c:pt idx="63">
                  <c:v>-49.818999999999996</c:v>
                </c:pt>
                <c:pt idx="64">
                  <c:v>-48.51</c:v>
                </c:pt>
                <c:pt idx="65">
                  <c:v>-47.870999999999995</c:v>
                </c:pt>
                <c:pt idx="66">
                  <c:v>-47.314999999999998</c:v>
                </c:pt>
                <c:pt idx="67">
                  <c:v>-47.055</c:v>
                </c:pt>
                <c:pt idx="68">
                  <c:v>-47.127000000000002</c:v>
                </c:pt>
                <c:pt idx="69">
                  <c:v>-47.314999999999998</c:v>
                </c:pt>
                <c:pt idx="70">
                  <c:v>-47.7</c:v>
                </c:pt>
                <c:pt idx="71">
                  <c:v>-48.059000000000005</c:v>
                </c:pt>
                <c:pt idx="72">
                  <c:v>-48.718000000000011</c:v>
                </c:pt>
                <c:pt idx="73">
                  <c:v>-50.04</c:v>
                </c:pt>
                <c:pt idx="74">
                  <c:v>-51.169000000000011</c:v>
                </c:pt>
                <c:pt idx="75">
                  <c:v>-52.607000000000006</c:v>
                </c:pt>
                <c:pt idx="76">
                  <c:v>-54.755000000000003</c:v>
                </c:pt>
                <c:pt idx="77">
                  <c:v>-56.214000000000006</c:v>
                </c:pt>
                <c:pt idx="78">
                  <c:v>-56.752000000000002</c:v>
                </c:pt>
                <c:pt idx="79">
                  <c:v>-58.729000000000013</c:v>
                </c:pt>
                <c:pt idx="80">
                  <c:v>-58.691000000000003</c:v>
                </c:pt>
                <c:pt idx="81">
                  <c:v>-58.49</c:v>
                </c:pt>
                <c:pt idx="82">
                  <c:v>-58.262000000000022</c:v>
                </c:pt>
                <c:pt idx="83">
                  <c:v>-58.818999999999996</c:v>
                </c:pt>
                <c:pt idx="84">
                  <c:v>-56.880999999999993</c:v>
                </c:pt>
                <c:pt idx="85">
                  <c:v>-54.690000000000012</c:v>
                </c:pt>
                <c:pt idx="86">
                  <c:v>-54.073</c:v>
                </c:pt>
                <c:pt idx="87">
                  <c:v>-52.983000000000004</c:v>
                </c:pt>
                <c:pt idx="88">
                  <c:v>-51.559000000000005</c:v>
                </c:pt>
                <c:pt idx="89">
                  <c:v>-49.372</c:v>
                </c:pt>
                <c:pt idx="90">
                  <c:v>-46.645000000000003</c:v>
                </c:pt>
                <c:pt idx="91">
                  <c:v>-45.380999999999993</c:v>
                </c:pt>
                <c:pt idx="92">
                  <c:v>-43.914999999999999</c:v>
                </c:pt>
                <c:pt idx="93">
                  <c:v>-42.265000000000022</c:v>
                </c:pt>
                <c:pt idx="94">
                  <c:v>-40.984999999999999</c:v>
                </c:pt>
                <c:pt idx="95">
                  <c:v>-39.742000000000012</c:v>
                </c:pt>
                <c:pt idx="96">
                  <c:v>-38.606000000000002</c:v>
                </c:pt>
                <c:pt idx="97">
                  <c:v>-37.661000000000001</c:v>
                </c:pt>
                <c:pt idx="98">
                  <c:v>-36.977000000000004</c:v>
                </c:pt>
                <c:pt idx="99">
                  <c:v>-36.552</c:v>
                </c:pt>
                <c:pt idx="100">
                  <c:v>-36.385999999999996</c:v>
                </c:pt>
                <c:pt idx="101">
                  <c:v>-36.463000000000001</c:v>
                </c:pt>
                <c:pt idx="102">
                  <c:v>-36.629000000000012</c:v>
                </c:pt>
                <c:pt idx="103">
                  <c:v>-36.999000000000002</c:v>
                </c:pt>
                <c:pt idx="104">
                  <c:v>-37.573</c:v>
                </c:pt>
                <c:pt idx="105">
                  <c:v>-38.503</c:v>
                </c:pt>
                <c:pt idx="106">
                  <c:v>-39.684000000000005</c:v>
                </c:pt>
                <c:pt idx="107">
                  <c:v>-41.335000000000001</c:v>
                </c:pt>
                <c:pt idx="108">
                  <c:v>-43.486000000000004</c:v>
                </c:pt>
                <c:pt idx="109">
                  <c:v>-45.663000000000011</c:v>
                </c:pt>
                <c:pt idx="110">
                  <c:v>-47.139000000000003</c:v>
                </c:pt>
                <c:pt idx="111">
                  <c:v>-48.312999999999995</c:v>
                </c:pt>
                <c:pt idx="112">
                  <c:v>-48.840999999999994</c:v>
                </c:pt>
                <c:pt idx="113">
                  <c:v>-48.74</c:v>
                </c:pt>
                <c:pt idx="114">
                  <c:v>-48.32</c:v>
                </c:pt>
                <c:pt idx="115">
                  <c:v>-46.983000000000004</c:v>
                </c:pt>
                <c:pt idx="116">
                  <c:v>-45.851999999999997</c:v>
                </c:pt>
                <c:pt idx="117">
                  <c:v>-42.851999999999997</c:v>
                </c:pt>
                <c:pt idx="118">
                  <c:v>-40.062000000000012</c:v>
                </c:pt>
                <c:pt idx="119">
                  <c:v>-38.403999999999996</c:v>
                </c:pt>
                <c:pt idx="120">
                  <c:v>-36.995000000000012</c:v>
                </c:pt>
                <c:pt idx="121">
                  <c:v>-35.506</c:v>
                </c:pt>
                <c:pt idx="122">
                  <c:v>-34.072000000000003</c:v>
                </c:pt>
                <c:pt idx="123">
                  <c:v>-32.364000000000004</c:v>
                </c:pt>
                <c:pt idx="124">
                  <c:v>-31.167999999999999</c:v>
                </c:pt>
                <c:pt idx="125">
                  <c:v>-30.190999999999999</c:v>
                </c:pt>
                <c:pt idx="126">
                  <c:v>-29.521000000000001</c:v>
                </c:pt>
                <c:pt idx="127">
                  <c:v>-29.122</c:v>
                </c:pt>
                <c:pt idx="128">
                  <c:v>-28.812000000000001</c:v>
                </c:pt>
                <c:pt idx="129">
                  <c:v>-28.622</c:v>
                </c:pt>
                <c:pt idx="130">
                  <c:v>-28.52</c:v>
                </c:pt>
                <c:pt idx="131">
                  <c:v>-28.568999999999988</c:v>
                </c:pt>
                <c:pt idx="132">
                  <c:v>-28.964999999999989</c:v>
                </c:pt>
                <c:pt idx="133">
                  <c:v>-29.618000000000009</c:v>
                </c:pt>
                <c:pt idx="134">
                  <c:v>-30.364999999999988</c:v>
                </c:pt>
                <c:pt idx="135">
                  <c:v>-31.163</c:v>
                </c:pt>
                <c:pt idx="136">
                  <c:v>-31.923999999999989</c:v>
                </c:pt>
                <c:pt idx="137">
                  <c:v>-32.573</c:v>
                </c:pt>
                <c:pt idx="138">
                  <c:v>-33.062000000000012</c:v>
                </c:pt>
                <c:pt idx="139">
                  <c:v>-33.427</c:v>
                </c:pt>
                <c:pt idx="140">
                  <c:v>-33.739000000000011</c:v>
                </c:pt>
                <c:pt idx="141">
                  <c:v>-33.787000000000006</c:v>
                </c:pt>
                <c:pt idx="142">
                  <c:v>-33.564</c:v>
                </c:pt>
                <c:pt idx="143">
                  <c:v>-33.299000000000028</c:v>
                </c:pt>
                <c:pt idx="144">
                  <c:v>-32.983999999999995</c:v>
                </c:pt>
                <c:pt idx="145">
                  <c:v>-32.465000000000003</c:v>
                </c:pt>
                <c:pt idx="146">
                  <c:v>-31.89</c:v>
                </c:pt>
                <c:pt idx="147">
                  <c:v>-31.344000000000001</c:v>
                </c:pt>
                <c:pt idx="148">
                  <c:v>-30.623999999999999</c:v>
                </c:pt>
                <c:pt idx="149">
                  <c:v>-29.977</c:v>
                </c:pt>
                <c:pt idx="150">
                  <c:v>-29.231000000000005</c:v>
                </c:pt>
                <c:pt idx="151">
                  <c:v>-28.632000000000001</c:v>
                </c:pt>
                <c:pt idx="152">
                  <c:v>-28.02</c:v>
                </c:pt>
                <c:pt idx="153">
                  <c:v>-27.485999999999983</c:v>
                </c:pt>
                <c:pt idx="154">
                  <c:v>-27.111999999999998</c:v>
                </c:pt>
                <c:pt idx="155">
                  <c:v>-26.832999999999988</c:v>
                </c:pt>
                <c:pt idx="156">
                  <c:v>-26.712</c:v>
                </c:pt>
                <c:pt idx="157">
                  <c:v>-26.814000000000011</c:v>
                </c:pt>
                <c:pt idx="158">
                  <c:v>-27.074999999999999</c:v>
                </c:pt>
                <c:pt idx="159">
                  <c:v>-27.41</c:v>
                </c:pt>
                <c:pt idx="160">
                  <c:v>-27.907999999999991</c:v>
                </c:pt>
                <c:pt idx="161">
                  <c:v>-28.329000000000001</c:v>
                </c:pt>
                <c:pt idx="162">
                  <c:v>-28.497</c:v>
                </c:pt>
                <c:pt idx="163">
                  <c:v>-28.681000000000001</c:v>
                </c:pt>
                <c:pt idx="164">
                  <c:v>-28.841999999999999</c:v>
                </c:pt>
                <c:pt idx="165">
                  <c:v>-28.699000000000005</c:v>
                </c:pt>
                <c:pt idx="166">
                  <c:v>-28.302</c:v>
                </c:pt>
                <c:pt idx="167">
                  <c:v>-27.731999999999999</c:v>
                </c:pt>
                <c:pt idx="168">
                  <c:v>-27.18</c:v>
                </c:pt>
                <c:pt idx="169">
                  <c:v>-26.716999999999999</c:v>
                </c:pt>
                <c:pt idx="170">
                  <c:v>-26.305</c:v>
                </c:pt>
                <c:pt idx="171">
                  <c:v>-25.975999999999988</c:v>
                </c:pt>
                <c:pt idx="172">
                  <c:v>-25.555</c:v>
                </c:pt>
                <c:pt idx="173">
                  <c:v>-24.782999999999983</c:v>
                </c:pt>
                <c:pt idx="174">
                  <c:v>-24.161999999999999</c:v>
                </c:pt>
                <c:pt idx="175">
                  <c:v>-23.690999999999999</c:v>
                </c:pt>
                <c:pt idx="176">
                  <c:v>-23.234999999999999</c:v>
                </c:pt>
                <c:pt idx="177">
                  <c:v>-22.797999999999988</c:v>
                </c:pt>
                <c:pt idx="178">
                  <c:v>-22.484000000000002</c:v>
                </c:pt>
                <c:pt idx="179">
                  <c:v>-22.207000000000001</c:v>
                </c:pt>
                <c:pt idx="180">
                  <c:v>-22.074999999999999</c:v>
                </c:pt>
                <c:pt idx="181">
                  <c:v>-22.196000000000005</c:v>
                </c:pt>
                <c:pt idx="182">
                  <c:v>-22.587</c:v>
                </c:pt>
                <c:pt idx="183">
                  <c:v>-23.11000000000001</c:v>
                </c:pt>
                <c:pt idx="184">
                  <c:v>-23.51</c:v>
                </c:pt>
                <c:pt idx="185">
                  <c:v>-23.92499999999999</c:v>
                </c:pt>
                <c:pt idx="186">
                  <c:v>-24.273</c:v>
                </c:pt>
                <c:pt idx="187">
                  <c:v>-24.584</c:v>
                </c:pt>
                <c:pt idx="188">
                  <c:v>-24.881</c:v>
                </c:pt>
                <c:pt idx="189">
                  <c:v>-25.035</c:v>
                </c:pt>
                <c:pt idx="190">
                  <c:v>-24.829000000000001</c:v>
                </c:pt>
                <c:pt idx="191">
                  <c:v>-24.411999999999999</c:v>
                </c:pt>
                <c:pt idx="192">
                  <c:v>-23.771000000000001</c:v>
                </c:pt>
                <c:pt idx="193">
                  <c:v>-22.954999999999988</c:v>
                </c:pt>
                <c:pt idx="194">
                  <c:v>-22.201000000000001</c:v>
                </c:pt>
                <c:pt idx="195">
                  <c:v>-21.472999999999985</c:v>
                </c:pt>
                <c:pt idx="196">
                  <c:v>-20.673999999999999</c:v>
                </c:pt>
                <c:pt idx="197">
                  <c:v>-20.111000000000011</c:v>
                </c:pt>
                <c:pt idx="198">
                  <c:v>-19.744</c:v>
                </c:pt>
                <c:pt idx="199">
                  <c:v>-19.399999999999999</c:v>
                </c:pt>
                <c:pt idx="200">
                  <c:v>-19.135999999999999</c:v>
                </c:pt>
                <c:pt idx="201">
                  <c:v>-19.189</c:v>
                </c:pt>
                <c:pt idx="202">
                  <c:v>-19.407999999999991</c:v>
                </c:pt>
                <c:pt idx="203">
                  <c:v>-19.78799999999999</c:v>
                </c:pt>
                <c:pt idx="204">
                  <c:v>-20.45999999999999</c:v>
                </c:pt>
                <c:pt idx="205">
                  <c:v>-21.452999999999989</c:v>
                </c:pt>
                <c:pt idx="206">
                  <c:v>-22.468999999999983</c:v>
                </c:pt>
                <c:pt idx="207">
                  <c:v>-23.568999999999988</c:v>
                </c:pt>
                <c:pt idx="208">
                  <c:v>-25.227</c:v>
                </c:pt>
                <c:pt idx="209">
                  <c:v>-27.210999999999999</c:v>
                </c:pt>
                <c:pt idx="210">
                  <c:v>-28.488999999999983</c:v>
                </c:pt>
                <c:pt idx="211">
                  <c:v>-29.024000000000001</c:v>
                </c:pt>
                <c:pt idx="212">
                  <c:v>-29.023</c:v>
                </c:pt>
                <c:pt idx="213">
                  <c:v>-27.553000000000001</c:v>
                </c:pt>
                <c:pt idx="214">
                  <c:v>-25.553999999999988</c:v>
                </c:pt>
                <c:pt idx="215">
                  <c:v>-24.39</c:v>
                </c:pt>
                <c:pt idx="216">
                  <c:v>-23.42499999999999</c:v>
                </c:pt>
                <c:pt idx="217">
                  <c:v>-22.727</c:v>
                </c:pt>
                <c:pt idx="218">
                  <c:v>-22.309000000000001</c:v>
                </c:pt>
                <c:pt idx="219">
                  <c:v>-21.94799999999999</c:v>
                </c:pt>
                <c:pt idx="220">
                  <c:v>-21.754999999999999</c:v>
                </c:pt>
                <c:pt idx="221">
                  <c:v>-21.757000000000001</c:v>
                </c:pt>
                <c:pt idx="222">
                  <c:v>-22.150000000000009</c:v>
                </c:pt>
                <c:pt idx="223">
                  <c:v>-23.023</c:v>
                </c:pt>
                <c:pt idx="224">
                  <c:v>-23.887</c:v>
                </c:pt>
                <c:pt idx="225">
                  <c:v>-24.852</c:v>
                </c:pt>
                <c:pt idx="226">
                  <c:v>-26.491</c:v>
                </c:pt>
                <c:pt idx="227">
                  <c:v>-27.975999999999988</c:v>
                </c:pt>
                <c:pt idx="228">
                  <c:v>-29.922999999999981</c:v>
                </c:pt>
                <c:pt idx="229">
                  <c:v>-32.370999999999995</c:v>
                </c:pt>
                <c:pt idx="230">
                  <c:v>-35.220000000000013</c:v>
                </c:pt>
                <c:pt idx="231">
                  <c:v>-37.461000000000006</c:v>
                </c:pt>
                <c:pt idx="232">
                  <c:v>-38.644000000000005</c:v>
                </c:pt>
                <c:pt idx="233">
                  <c:v>-39.663000000000011</c:v>
                </c:pt>
                <c:pt idx="234">
                  <c:v>-40.252000000000002</c:v>
                </c:pt>
                <c:pt idx="235">
                  <c:v>-40.800000000000004</c:v>
                </c:pt>
                <c:pt idx="236">
                  <c:v>-41.310999999999993</c:v>
                </c:pt>
                <c:pt idx="237">
                  <c:v>-41.663000000000011</c:v>
                </c:pt>
                <c:pt idx="238">
                  <c:v>-41.980999999999995</c:v>
                </c:pt>
                <c:pt idx="239">
                  <c:v>-42.545000000000002</c:v>
                </c:pt>
                <c:pt idx="240">
                  <c:v>-43.372</c:v>
                </c:pt>
                <c:pt idx="241">
                  <c:v>-44.675000000000011</c:v>
                </c:pt>
                <c:pt idx="242">
                  <c:v>-46.175000000000011</c:v>
                </c:pt>
                <c:pt idx="243">
                  <c:v>-47.77</c:v>
                </c:pt>
                <c:pt idx="244">
                  <c:v>-48.829000000000001</c:v>
                </c:pt>
                <c:pt idx="245">
                  <c:v>-50.299000000000028</c:v>
                </c:pt>
                <c:pt idx="246">
                  <c:v>-52.205000000000013</c:v>
                </c:pt>
                <c:pt idx="247">
                  <c:v>-55.405000000000001</c:v>
                </c:pt>
                <c:pt idx="248">
                  <c:v>-57.789000000000001</c:v>
                </c:pt>
                <c:pt idx="249">
                  <c:v>-60.577000000000005</c:v>
                </c:pt>
                <c:pt idx="250">
                  <c:v>-59.975000000000001</c:v>
                </c:pt>
                <c:pt idx="251">
                  <c:v>-66.066999999999993</c:v>
                </c:pt>
                <c:pt idx="252">
                  <c:v>-69.10899999999998</c:v>
                </c:pt>
                <c:pt idx="253">
                  <c:v>-61.974000000000004</c:v>
                </c:pt>
                <c:pt idx="254">
                  <c:v>-64.959999999999994</c:v>
                </c:pt>
                <c:pt idx="255">
                  <c:v>-61.741</c:v>
                </c:pt>
                <c:pt idx="256">
                  <c:v>-67.910000000000025</c:v>
                </c:pt>
                <c:pt idx="257">
                  <c:v>-62.846999999999994</c:v>
                </c:pt>
                <c:pt idx="258">
                  <c:v>-59.919000000000004</c:v>
                </c:pt>
                <c:pt idx="259">
                  <c:v>-59.153000000000006</c:v>
                </c:pt>
                <c:pt idx="260">
                  <c:v>-210</c:v>
                </c:pt>
                <c:pt idx="261">
                  <c:v>-69.096999999999994</c:v>
                </c:pt>
                <c:pt idx="262">
                  <c:v>-210</c:v>
                </c:pt>
                <c:pt idx="263">
                  <c:v>-210</c:v>
                </c:pt>
                <c:pt idx="264">
                  <c:v>-63.726000000000013</c:v>
                </c:pt>
                <c:pt idx="265">
                  <c:v>-210</c:v>
                </c:pt>
                <c:pt idx="266">
                  <c:v>-210</c:v>
                </c:pt>
                <c:pt idx="267">
                  <c:v>-62.865000000000002</c:v>
                </c:pt>
                <c:pt idx="268">
                  <c:v>-210</c:v>
                </c:pt>
                <c:pt idx="269">
                  <c:v>-210</c:v>
                </c:pt>
                <c:pt idx="270">
                  <c:v>-67.982000000000014</c:v>
                </c:pt>
                <c:pt idx="271">
                  <c:v>-61.945</c:v>
                </c:pt>
                <c:pt idx="272">
                  <c:v>-68.043999999999997</c:v>
                </c:pt>
                <c:pt idx="273">
                  <c:v>-210</c:v>
                </c:pt>
                <c:pt idx="274">
                  <c:v>-63.063000000000002</c:v>
                </c:pt>
                <c:pt idx="275">
                  <c:v>-210</c:v>
                </c:pt>
                <c:pt idx="276">
                  <c:v>-68.709999999999994</c:v>
                </c:pt>
                <c:pt idx="277">
                  <c:v>-68.647000000000006</c:v>
                </c:pt>
                <c:pt idx="278">
                  <c:v>-210</c:v>
                </c:pt>
                <c:pt idx="279">
                  <c:v>-65.936000000000007</c:v>
                </c:pt>
                <c:pt idx="280">
                  <c:v>-210</c:v>
                </c:pt>
                <c:pt idx="281">
                  <c:v>-68.372999999999962</c:v>
                </c:pt>
                <c:pt idx="282">
                  <c:v>-71.965000000000003</c:v>
                </c:pt>
                <c:pt idx="283">
                  <c:v>-69.200999999999993</c:v>
                </c:pt>
                <c:pt idx="284">
                  <c:v>-210</c:v>
                </c:pt>
                <c:pt idx="285">
                  <c:v>-210</c:v>
                </c:pt>
                <c:pt idx="286">
                  <c:v>-210</c:v>
                </c:pt>
                <c:pt idx="287">
                  <c:v>-65.762</c:v>
                </c:pt>
                <c:pt idx="288">
                  <c:v>-66.443000000000026</c:v>
                </c:pt>
                <c:pt idx="289">
                  <c:v>-210</c:v>
                </c:pt>
                <c:pt idx="290">
                  <c:v>-62.980999999999995</c:v>
                </c:pt>
                <c:pt idx="291">
                  <c:v>-69.459000000000003</c:v>
                </c:pt>
                <c:pt idx="292">
                  <c:v>-210</c:v>
                </c:pt>
                <c:pt idx="293">
                  <c:v>-67.876999999999981</c:v>
                </c:pt>
                <c:pt idx="294">
                  <c:v>-84.546999999999997</c:v>
                </c:pt>
                <c:pt idx="295">
                  <c:v>-68.429000000000002</c:v>
                </c:pt>
                <c:pt idx="296">
                  <c:v>-67.53</c:v>
                </c:pt>
                <c:pt idx="297">
                  <c:v>-210</c:v>
                </c:pt>
                <c:pt idx="298">
                  <c:v>-63.306999999999995</c:v>
                </c:pt>
                <c:pt idx="299">
                  <c:v>-76.804000000000002</c:v>
                </c:pt>
                <c:pt idx="300">
                  <c:v>-210</c:v>
                </c:pt>
              </c:numCache>
            </c:numRef>
          </c:val>
        </c:ser>
        <c:ser>
          <c:idx val="7"/>
          <c:order val="7"/>
          <c:tx>
            <c:v>7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'c1_7'!$B$430:$B$730</c:f>
              <c:numCache>
                <c:formatCode>General</c:formatCode>
                <c:ptCount val="301"/>
                <c:pt idx="0">
                  <c:v>-61.945</c:v>
                </c:pt>
                <c:pt idx="1">
                  <c:v>-64.057999999999993</c:v>
                </c:pt>
                <c:pt idx="2">
                  <c:v>-61.215000000000003</c:v>
                </c:pt>
                <c:pt idx="3">
                  <c:v>-58.028000000000013</c:v>
                </c:pt>
                <c:pt idx="4">
                  <c:v>-55.279000000000003</c:v>
                </c:pt>
                <c:pt idx="5">
                  <c:v>-53.603000000000002</c:v>
                </c:pt>
                <c:pt idx="6">
                  <c:v>-51.997</c:v>
                </c:pt>
                <c:pt idx="7">
                  <c:v>-50.779000000000003</c:v>
                </c:pt>
                <c:pt idx="8">
                  <c:v>-49.578000000000003</c:v>
                </c:pt>
                <c:pt idx="9">
                  <c:v>-48.609000000000002</c:v>
                </c:pt>
                <c:pt idx="10">
                  <c:v>-47.771000000000001</c:v>
                </c:pt>
                <c:pt idx="11">
                  <c:v>-47.608000000000011</c:v>
                </c:pt>
                <c:pt idx="12">
                  <c:v>-47.413000000000004</c:v>
                </c:pt>
                <c:pt idx="13">
                  <c:v>-47.314999999999998</c:v>
                </c:pt>
                <c:pt idx="14">
                  <c:v>-47.423000000000002</c:v>
                </c:pt>
                <c:pt idx="15">
                  <c:v>-47.962000000000003</c:v>
                </c:pt>
                <c:pt idx="16">
                  <c:v>-48.602000000000011</c:v>
                </c:pt>
                <c:pt idx="17">
                  <c:v>-49.480999999999995</c:v>
                </c:pt>
                <c:pt idx="18">
                  <c:v>-50.541000000000004</c:v>
                </c:pt>
                <c:pt idx="19">
                  <c:v>-52.403999999999996</c:v>
                </c:pt>
                <c:pt idx="20">
                  <c:v>-54.133000000000003</c:v>
                </c:pt>
                <c:pt idx="21">
                  <c:v>-55.085000000000001</c:v>
                </c:pt>
                <c:pt idx="22">
                  <c:v>-57.089000000000006</c:v>
                </c:pt>
                <c:pt idx="23">
                  <c:v>-57.058</c:v>
                </c:pt>
                <c:pt idx="24">
                  <c:v>-57.779000000000003</c:v>
                </c:pt>
                <c:pt idx="25">
                  <c:v>-58.022000000000013</c:v>
                </c:pt>
                <c:pt idx="26">
                  <c:v>-58.36</c:v>
                </c:pt>
                <c:pt idx="27">
                  <c:v>-58.078000000000003</c:v>
                </c:pt>
                <c:pt idx="28">
                  <c:v>-58.343000000000004</c:v>
                </c:pt>
                <c:pt idx="29">
                  <c:v>-57.409000000000006</c:v>
                </c:pt>
                <c:pt idx="30">
                  <c:v>-56.682000000000002</c:v>
                </c:pt>
                <c:pt idx="31">
                  <c:v>-56.139000000000003</c:v>
                </c:pt>
                <c:pt idx="32">
                  <c:v>-57.039000000000001</c:v>
                </c:pt>
                <c:pt idx="33">
                  <c:v>-56.291000000000011</c:v>
                </c:pt>
                <c:pt idx="34">
                  <c:v>-55.725000000000023</c:v>
                </c:pt>
                <c:pt idx="35">
                  <c:v>-55.258000000000003</c:v>
                </c:pt>
                <c:pt idx="36">
                  <c:v>-55.023000000000003</c:v>
                </c:pt>
                <c:pt idx="37">
                  <c:v>-53.443000000000005</c:v>
                </c:pt>
                <c:pt idx="38">
                  <c:v>-51.763000000000012</c:v>
                </c:pt>
                <c:pt idx="39">
                  <c:v>-49.299000000000028</c:v>
                </c:pt>
                <c:pt idx="40">
                  <c:v>-47.282000000000011</c:v>
                </c:pt>
                <c:pt idx="41">
                  <c:v>-45.582000000000001</c:v>
                </c:pt>
                <c:pt idx="42">
                  <c:v>-43.909000000000006</c:v>
                </c:pt>
                <c:pt idx="43">
                  <c:v>-42.474000000000004</c:v>
                </c:pt>
                <c:pt idx="44">
                  <c:v>-41.479000000000006</c:v>
                </c:pt>
                <c:pt idx="45">
                  <c:v>-40.669000000000011</c:v>
                </c:pt>
                <c:pt idx="46">
                  <c:v>-40.025000000000013</c:v>
                </c:pt>
                <c:pt idx="47">
                  <c:v>-39.64</c:v>
                </c:pt>
                <c:pt idx="48">
                  <c:v>-39.433</c:v>
                </c:pt>
                <c:pt idx="49">
                  <c:v>-39.483999999999995</c:v>
                </c:pt>
                <c:pt idx="50">
                  <c:v>-39.704000000000001</c:v>
                </c:pt>
                <c:pt idx="51">
                  <c:v>-40.053000000000004</c:v>
                </c:pt>
                <c:pt idx="52">
                  <c:v>-40.703000000000003</c:v>
                </c:pt>
                <c:pt idx="53">
                  <c:v>-41.642000000000003</c:v>
                </c:pt>
                <c:pt idx="54">
                  <c:v>-42.771000000000001</c:v>
                </c:pt>
                <c:pt idx="55">
                  <c:v>-44.213000000000001</c:v>
                </c:pt>
                <c:pt idx="56">
                  <c:v>-45.916000000000004</c:v>
                </c:pt>
                <c:pt idx="57">
                  <c:v>-47.939</c:v>
                </c:pt>
                <c:pt idx="58">
                  <c:v>-50.327000000000005</c:v>
                </c:pt>
                <c:pt idx="59">
                  <c:v>-52.443000000000005</c:v>
                </c:pt>
                <c:pt idx="60">
                  <c:v>-53.493000000000002</c:v>
                </c:pt>
                <c:pt idx="61">
                  <c:v>-54.156000000000006</c:v>
                </c:pt>
                <c:pt idx="62">
                  <c:v>-54.733000000000011</c:v>
                </c:pt>
                <c:pt idx="63">
                  <c:v>-54.37</c:v>
                </c:pt>
                <c:pt idx="64">
                  <c:v>-54.01</c:v>
                </c:pt>
                <c:pt idx="65">
                  <c:v>-54.251000000000005</c:v>
                </c:pt>
                <c:pt idx="66">
                  <c:v>-53.036000000000001</c:v>
                </c:pt>
                <c:pt idx="67">
                  <c:v>-52.704000000000001</c:v>
                </c:pt>
                <c:pt idx="68">
                  <c:v>-52.144000000000005</c:v>
                </c:pt>
                <c:pt idx="69">
                  <c:v>-50.650999999999996</c:v>
                </c:pt>
                <c:pt idx="70">
                  <c:v>-49.822000000000003</c:v>
                </c:pt>
                <c:pt idx="71">
                  <c:v>-48.197000000000003</c:v>
                </c:pt>
                <c:pt idx="72">
                  <c:v>-46.07</c:v>
                </c:pt>
                <c:pt idx="73">
                  <c:v>-43.984999999999999</c:v>
                </c:pt>
                <c:pt idx="74">
                  <c:v>-41.886999999999993</c:v>
                </c:pt>
                <c:pt idx="75">
                  <c:v>-39.46</c:v>
                </c:pt>
                <c:pt idx="76">
                  <c:v>-37.435000000000002</c:v>
                </c:pt>
                <c:pt idx="77">
                  <c:v>-35.756</c:v>
                </c:pt>
                <c:pt idx="78">
                  <c:v>-34.262000000000022</c:v>
                </c:pt>
                <c:pt idx="79">
                  <c:v>-33.095000000000013</c:v>
                </c:pt>
                <c:pt idx="80">
                  <c:v>-32.536000000000001</c:v>
                </c:pt>
                <c:pt idx="81">
                  <c:v>-32.260000000000012</c:v>
                </c:pt>
                <c:pt idx="82">
                  <c:v>-32.07</c:v>
                </c:pt>
                <c:pt idx="83">
                  <c:v>-32.056999999999995</c:v>
                </c:pt>
                <c:pt idx="84">
                  <c:v>-32.316999999999993</c:v>
                </c:pt>
                <c:pt idx="85">
                  <c:v>-32.873000000000005</c:v>
                </c:pt>
                <c:pt idx="86">
                  <c:v>-33.635000000000012</c:v>
                </c:pt>
                <c:pt idx="87">
                  <c:v>-35.009</c:v>
                </c:pt>
                <c:pt idx="88">
                  <c:v>-36.732000000000021</c:v>
                </c:pt>
                <c:pt idx="89">
                  <c:v>-38.378</c:v>
                </c:pt>
                <c:pt idx="90">
                  <c:v>-39.791000000000011</c:v>
                </c:pt>
                <c:pt idx="91">
                  <c:v>-41.639000000000003</c:v>
                </c:pt>
                <c:pt idx="92">
                  <c:v>-43.847999999999999</c:v>
                </c:pt>
                <c:pt idx="93">
                  <c:v>-45.946999999999996</c:v>
                </c:pt>
                <c:pt idx="94">
                  <c:v>-47.021000000000001</c:v>
                </c:pt>
                <c:pt idx="95">
                  <c:v>-47.336999999999996</c:v>
                </c:pt>
                <c:pt idx="96">
                  <c:v>-47.330999999999996</c:v>
                </c:pt>
                <c:pt idx="97">
                  <c:v>-46.919000000000004</c:v>
                </c:pt>
                <c:pt idx="98">
                  <c:v>-46.066000000000003</c:v>
                </c:pt>
                <c:pt idx="99">
                  <c:v>-44.907000000000004</c:v>
                </c:pt>
                <c:pt idx="100">
                  <c:v>-42.881999999999998</c:v>
                </c:pt>
                <c:pt idx="101">
                  <c:v>-40.166000000000011</c:v>
                </c:pt>
                <c:pt idx="102">
                  <c:v>-37.717000000000006</c:v>
                </c:pt>
                <c:pt idx="103">
                  <c:v>-35.536000000000001</c:v>
                </c:pt>
                <c:pt idx="104">
                  <c:v>-33.553999999999995</c:v>
                </c:pt>
                <c:pt idx="105">
                  <c:v>-32.287000000000006</c:v>
                </c:pt>
                <c:pt idx="106">
                  <c:v>-31.065999999999985</c:v>
                </c:pt>
                <c:pt idx="107">
                  <c:v>-29.937999999999999</c:v>
                </c:pt>
                <c:pt idx="108">
                  <c:v>-28.76799999999999</c:v>
                </c:pt>
                <c:pt idx="109">
                  <c:v>-27.94499999999999</c:v>
                </c:pt>
                <c:pt idx="110">
                  <c:v>-27.462999999999983</c:v>
                </c:pt>
                <c:pt idx="111">
                  <c:v>-27.21</c:v>
                </c:pt>
                <c:pt idx="112">
                  <c:v>-26.954000000000001</c:v>
                </c:pt>
                <c:pt idx="113">
                  <c:v>-26.829000000000001</c:v>
                </c:pt>
                <c:pt idx="114">
                  <c:v>-26.832000000000001</c:v>
                </c:pt>
                <c:pt idx="115">
                  <c:v>-26.905999999999985</c:v>
                </c:pt>
                <c:pt idx="116">
                  <c:v>-27.207000000000001</c:v>
                </c:pt>
                <c:pt idx="117">
                  <c:v>-27.739000000000001</c:v>
                </c:pt>
                <c:pt idx="118">
                  <c:v>-28.52</c:v>
                </c:pt>
                <c:pt idx="119">
                  <c:v>-29.181000000000001</c:v>
                </c:pt>
                <c:pt idx="120">
                  <c:v>-29.835999999999999</c:v>
                </c:pt>
                <c:pt idx="121">
                  <c:v>-30.623999999999999</c:v>
                </c:pt>
                <c:pt idx="122">
                  <c:v>-31.684000000000001</c:v>
                </c:pt>
                <c:pt idx="123">
                  <c:v>-32.556000000000004</c:v>
                </c:pt>
                <c:pt idx="124">
                  <c:v>-33.677</c:v>
                </c:pt>
                <c:pt idx="125">
                  <c:v>-34.486999999999995</c:v>
                </c:pt>
                <c:pt idx="126">
                  <c:v>-34.833000000000006</c:v>
                </c:pt>
                <c:pt idx="127">
                  <c:v>-35.020000000000003</c:v>
                </c:pt>
                <c:pt idx="128">
                  <c:v>-34.994</c:v>
                </c:pt>
                <c:pt idx="129">
                  <c:v>-34.664000000000001</c:v>
                </c:pt>
                <c:pt idx="130">
                  <c:v>-34.179000000000002</c:v>
                </c:pt>
                <c:pt idx="131">
                  <c:v>-33.706000000000003</c:v>
                </c:pt>
                <c:pt idx="132">
                  <c:v>-33.168000000000013</c:v>
                </c:pt>
                <c:pt idx="133">
                  <c:v>-32.439</c:v>
                </c:pt>
                <c:pt idx="134">
                  <c:v>-31.835999999999999</c:v>
                </c:pt>
                <c:pt idx="135">
                  <c:v>-31.202999999999989</c:v>
                </c:pt>
                <c:pt idx="136">
                  <c:v>-30.478999999999989</c:v>
                </c:pt>
                <c:pt idx="137">
                  <c:v>-29.855</c:v>
                </c:pt>
                <c:pt idx="138">
                  <c:v>-29.355</c:v>
                </c:pt>
                <c:pt idx="139">
                  <c:v>-28.669</c:v>
                </c:pt>
                <c:pt idx="140">
                  <c:v>-28.19</c:v>
                </c:pt>
                <c:pt idx="141">
                  <c:v>-27.818000000000001</c:v>
                </c:pt>
                <c:pt idx="142">
                  <c:v>-27.641999999999999</c:v>
                </c:pt>
                <c:pt idx="143">
                  <c:v>-27.518000000000001</c:v>
                </c:pt>
                <c:pt idx="144">
                  <c:v>-27.338999999999999</c:v>
                </c:pt>
                <c:pt idx="145">
                  <c:v>-27.161000000000001</c:v>
                </c:pt>
                <c:pt idx="146">
                  <c:v>-26.984000000000002</c:v>
                </c:pt>
                <c:pt idx="147">
                  <c:v>-26.812999999999999</c:v>
                </c:pt>
                <c:pt idx="148">
                  <c:v>-26.709</c:v>
                </c:pt>
                <c:pt idx="149">
                  <c:v>-26.030999999999999</c:v>
                </c:pt>
                <c:pt idx="150">
                  <c:v>-24.960999999999984</c:v>
                </c:pt>
                <c:pt idx="151">
                  <c:v>-24.34</c:v>
                </c:pt>
                <c:pt idx="152">
                  <c:v>-23.939</c:v>
                </c:pt>
                <c:pt idx="153">
                  <c:v>-23.251000000000001</c:v>
                </c:pt>
                <c:pt idx="154">
                  <c:v>-22.759</c:v>
                </c:pt>
                <c:pt idx="155">
                  <c:v>-22.465999999999983</c:v>
                </c:pt>
                <c:pt idx="156">
                  <c:v>-22.137000000000011</c:v>
                </c:pt>
                <c:pt idx="157">
                  <c:v>-21.838000000000001</c:v>
                </c:pt>
                <c:pt idx="158">
                  <c:v>-21.803000000000001</c:v>
                </c:pt>
                <c:pt idx="159">
                  <c:v>-22.009</c:v>
                </c:pt>
                <c:pt idx="160">
                  <c:v>-22.045999999999989</c:v>
                </c:pt>
                <c:pt idx="161">
                  <c:v>-21.739000000000001</c:v>
                </c:pt>
                <c:pt idx="162">
                  <c:v>-21.52</c:v>
                </c:pt>
                <c:pt idx="163">
                  <c:v>-21.457999999999988</c:v>
                </c:pt>
                <c:pt idx="164">
                  <c:v>-21.443999999999988</c:v>
                </c:pt>
                <c:pt idx="165">
                  <c:v>-21.629000000000001</c:v>
                </c:pt>
                <c:pt idx="166">
                  <c:v>-21.988999999999983</c:v>
                </c:pt>
                <c:pt idx="167">
                  <c:v>-22.411999999999999</c:v>
                </c:pt>
                <c:pt idx="168">
                  <c:v>-22.869</c:v>
                </c:pt>
                <c:pt idx="169">
                  <c:v>-23.344999999999999</c:v>
                </c:pt>
                <c:pt idx="170">
                  <c:v>-24.186</c:v>
                </c:pt>
                <c:pt idx="171">
                  <c:v>-25.245999999999984</c:v>
                </c:pt>
                <c:pt idx="172">
                  <c:v>-26.350999999999999</c:v>
                </c:pt>
                <c:pt idx="173">
                  <c:v>-27.129000000000001</c:v>
                </c:pt>
                <c:pt idx="174">
                  <c:v>-26.975999999999988</c:v>
                </c:pt>
                <c:pt idx="175">
                  <c:v>-26.24</c:v>
                </c:pt>
                <c:pt idx="176">
                  <c:v>-25.013999999999999</c:v>
                </c:pt>
                <c:pt idx="177">
                  <c:v>-23.731000000000005</c:v>
                </c:pt>
                <c:pt idx="178">
                  <c:v>-22.524000000000001</c:v>
                </c:pt>
                <c:pt idx="179">
                  <c:v>-21.632000000000001</c:v>
                </c:pt>
                <c:pt idx="180">
                  <c:v>-20.873999999999999</c:v>
                </c:pt>
                <c:pt idx="181">
                  <c:v>-20.135999999999999</c:v>
                </c:pt>
                <c:pt idx="182">
                  <c:v>-19.485999999999983</c:v>
                </c:pt>
                <c:pt idx="183">
                  <c:v>-19.010999999999999</c:v>
                </c:pt>
                <c:pt idx="184">
                  <c:v>-18.683</c:v>
                </c:pt>
                <c:pt idx="185">
                  <c:v>-18.512</c:v>
                </c:pt>
                <c:pt idx="186">
                  <c:v>-18.414999999999999</c:v>
                </c:pt>
                <c:pt idx="187">
                  <c:v>-18.388999999999989</c:v>
                </c:pt>
                <c:pt idx="188">
                  <c:v>-18.58499999999999</c:v>
                </c:pt>
                <c:pt idx="189">
                  <c:v>-18.954000000000001</c:v>
                </c:pt>
                <c:pt idx="190">
                  <c:v>-19.573</c:v>
                </c:pt>
                <c:pt idx="191">
                  <c:v>-20.273</c:v>
                </c:pt>
                <c:pt idx="192">
                  <c:v>-21.074999999999999</c:v>
                </c:pt>
                <c:pt idx="193">
                  <c:v>-22.19</c:v>
                </c:pt>
                <c:pt idx="194">
                  <c:v>-23.294</c:v>
                </c:pt>
                <c:pt idx="195">
                  <c:v>-24.681999999999999</c:v>
                </c:pt>
                <c:pt idx="196">
                  <c:v>-26.76499999999999</c:v>
                </c:pt>
                <c:pt idx="197">
                  <c:v>-28.40499999999999</c:v>
                </c:pt>
                <c:pt idx="198">
                  <c:v>-27.501999999999999</c:v>
                </c:pt>
                <c:pt idx="199">
                  <c:v>-26.222999999999985</c:v>
                </c:pt>
                <c:pt idx="200">
                  <c:v>-25.003</c:v>
                </c:pt>
                <c:pt idx="201">
                  <c:v>-23.472999999999985</c:v>
                </c:pt>
                <c:pt idx="202">
                  <c:v>-22.312000000000001</c:v>
                </c:pt>
                <c:pt idx="203">
                  <c:v>-21.594000000000001</c:v>
                </c:pt>
                <c:pt idx="204">
                  <c:v>-21.059000000000001</c:v>
                </c:pt>
                <c:pt idx="205">
                  <c:v>-20.635999999999999</c:v>
                </c:pt>
                <c:pt idx="206">
                  <c:v>-20.402999999999984</c:v>
                </c:pt>
                <c:pt idx="207">
                  <c:v>-20.536999999999999</c:v>
                </c:pt>
                <c:pt idx="208">
                  <c:v>-20.779</c:v>
                </c:pt>
                <c:pt idx="209">
                  <c:v>-21.161000000000001</c:v>
                </c:pt>
                <c:pt idx="210">
                  <c:v>-21.824000000000005</c:v>
                </c:pt>
                <c:pt idx="211">
                  <c:v>-22.946999999999989</c:v>
                </c:pt>
                <c:pt idx="212">
                  <c:v>-24.059000000000001</c:v>
                </c:pt>
                <c:pt idx="213">
                  <c:v>-25.248999999999985</c:v>
                </c:pt>
                <c:pt idx="214">
                  <c:v>-26.716999999999999</c:v>
                </c:pt>
                <c:pt idx="215">
                  <c:v>-29.481999999999989</c:v>
                </c:pt>
                <c:pt idx="216">
                  <c:v>-31.783999999999985</c:v>
                </c:pt>
                <c:pt idx="217">
                  <c:v>-33.955999999999996</c:v>
                </c:pt>
                <c:pt idx="218">
                  <c:v>-36.376000000000005</c:v>
                </c:pt>
                <c:pt idx="219">
                  <c:v>-37.855999999999995</c:v>
                </c:pt>
                <c:pt idx="220">
                  <c:v>-39.080999999999996</c:v>
                </c:pt>
                <c:pt idx="221">
                  <c:v>-39.717000000000006</c:v>
                </c:pt>
                <c:pt idx="222">
                  <c:v>-40.218000000000011</c:v>
                </c:pt>
                <c:pt idx="223">
                  <c:v>-40.767000000000003</c:v>
                </c:pt>
                <c:pt idx="224">
                  <c:v>-41.273000000000003</c:v>
                </c:pt>
                <c:pt idx="225">
                  <c:v>-41.992000000000012</c:v>
                </c:pt>
                <c:pt idx="226">
                  <c:v>-42.720000000000013</c:v>
                </c:pt>
                <c:pt idx="227">
                  <c:v>-43.815999999999995</c:v>
                </c:pt>
                <c:pt idx="228">
                  <c:v>-45.109000000000002</c:v>
                </c:pt>
                <c:pt idx="229">
                  <c:v>-46.403999999999996</c:v>
                </c:pt>
                <c:pt idx="230">
                  <c:v>-48.288000000000011</c:v>
                </c:pt>
                <c:pt idx="231">
                  <c:v>-49.477000000000004</c:v>
                </c:pt>
                <c:pt idx="232">
                  <c:v>-51.06</c:v>
                </c:pt>
                <c:pt idx="233">
                  <c:v>-52.722000000000023</c:v>
                </c:pt>
                <c:pt idx="234">
                  <c:v>-55.039000000000001</c:v>
                </c:pt>
                <c:pt idx="235">
                  <c:v>-56.393000000000001</c:v>
                </c:pt>
                <c:pt idx="236">
                  <c:v>-60.257000000000005</c:v>
                </c:pt>
                <c:pt idx="237">
                  <c:v>-62.873999999999995</c:v>
                </c:pt>
                <c:pt idx="238">
                  <c:v>-60.555</c:v>
                </c:pt>
                <c:pt idx="239">
                  <c:v>-210</c:v>
                </c:pt>
                <c:pt idx="240">
                  <c:v>-64.205000000000013</c:v>
                </c:pt>
                <c:pt idx="241">
                  <c:v>-62.350999999999999</c:v>
                </c:pt>
                <c:pt idx="242">
                  <c:v>-210</c:v>
                </c:pt>
                <c:pt idx="243">
                  <c:v>-210</c:v>
                </c:pt>
                <c:pt idx="244">
                  <c:v>-63.942</c:v>
                </c:pt>
                <c:pt idx="245">
                  <c:v>-66.013999999999996</c:v>
                </c:pt>
                <c:pt idx="246">
                  <c:v>-64.373999999999981</c:v>
                </c:pt>
                <c:pt idx="247">
                  <c:v>-63.217000000000006</c:v>
                </c:pt>
                <c:pt idx="248">
                  <c:v>-70.513000000000005</c:v>
                </c:pt>
                <c:pt idx="249">
                  <c:v>-62.048000000000002</c:v>
                </c:pt>
                <c:pt idx="250">
                  <c:v>-77.816000000000003</c:v>
                </c:pt>
                <c:pt idx="251">
                  <c:v>-62.446000000000005</c:v>
                </c:pt>
                <c:pt idx="252">
                  <c:v>-63.107000000000006</c:v>
                </c:pt>
                <c:pt idx="253">
                  <c:v>-72.679999999999978</c:v>
                </c:pt>
                <c:pt idx="254">
                  <c:v>-66.592000000000013</c:v>
                </c:pt>
                <c:pt idx="255">
                  <c:v>-66.978999999999999</c:v>
                </c:pt>
                <c:pt idx="256">
                  <c:v>-64.430999999999997</c:v>
                </c:pt>
                <c:pt idx="257">
                  <c:v>-75.546000000000006</c:v>
                </c:pt>
                <c:pt idx="258">
                  <c:v>-210</c:v>
                </c:pt>
                <c:pt idx="259">
                  <c:v>-210</c:v>
                </c:pt>
                <c:pt idx="260">
                  <c:v>-210</c:v>
                </c:pt>
                <c:pt idx="261">
                  <c:v>-71.647999999999996</c:v>
                </c:pt>
                <c:pt idx="262">
                  <c:v>-210</c:v>
                </c:pt>
                <c:pt idx="263">
                  <c:v>-210</c:v>
                </c:pt>
                <c:pt idx="264">
                  <c:v>-210</c:v>
                </c:pt>
                <c:pt idx="265">
                  <c:v>-210</c:v>
                </c:pt>
                <c:pt idx="266">
                  <c:v>-77.724999999999994</c:v>
                </c:pt>
                <c:pt idx="267">
                  <c:v>-210</c:v>
                </c:pt>
                <c:pt idx="268">
                  <c:v>-210</c:v>
                </c:pt>
                <c:pt idx="269">
                  <c:v>-210</c:v>
                </c:pt>
                <c:pt idx="270">
                  <c:v>-68.052999999999983</c:v>
                </c:pt>
                <c:pt idx="271">
                  <c:v>-67.155999999999963</c:v>
                </c:pt>
                <c:pt idx="272">
                  <c:v>-76.426000000000002</c:v>
                </c:pt>
                <c:pt idx="273">
                  <c:v>-210</c:v>
                </c:pt>
                <c:pt idx="274">
                  <c:v>-210</c:v>
                </c:pt>
                <c:pt idx="275">
                  <c:v>-210</c:v>
                </c:pt>
                <c:pt idx="276">
                  <c:v>-72.384</c:v>
                </c:pt>
                <c:pt idx="277">
                  <c:v>-210</c:v>
                </c:pt>
                <c:pt idx="278">
                  <c:v>-210</c:v>
                </c:pt>
                <c:pt idx="279">
                  <c:v>-210</c:v>
                </c:pt>
                <c:pt idx="280">
                  <c:v>-70.661000000000001</c:v>
                </c:pt>
                <c:pt idx="281">
                  <c:v>-60.65</c:v>
                </c:pt>
                <c:pt idx="282">
                  <c:v>-59.4</c:v>
                </c:pt>
                <c:pt idx="283">
                  <c:v>-62.910999999999994</c:v>
                </c:pt>
                <c:pt idx="284">
                  <c:v>-58.858999999999995</c:v>
                </c:pt>
                <c:pt idx="285">
                  <c:v>-59.527000000000001</c:v>
                </c:pt>
                <c:pt idx="286">
                  <c:v>-210</c:v>
                </c:pt>
                <c:pt idx="287">
                  <c:v>-66.170999999999978</c:v>
                </c:pt>
                <c:pt idx="288">
                  <c:v>-66.209999999999994</c:v>
                </c:pt>
                <c:pt idx="289">
                  <c:v>-66.733999999999995</c:v>
                </c:pt>
                <c:pt idx="290">
                  <c:v>-61.458999999999996</c:v>
                </c:pt>
                <c:pt idx="291">
                  <c:v>-210</c:v>
                </c:pt>
                <c:pt idx="292">
                  <c:v>-66.937000000000026</c:v>
                </c:pt>
                <c:pt idx="293">
                  <c:v>-65.495999999999995</c:v>
                </c:pt>
                <c:pt idx="294">
                  <c:v>-65.686999999999998</c:v>
                </c:pt>
                <c:pt idx="295">
                  <c:v>-210</c:v>
                </c:pt>
                <c:pt idx="296">
                  <c:v>-210</c:v>
                </c:pt>
                <c:pt idx="297">
                  <c:v>-70.203999999999994</c:v>
                </c:pt>
                <c:pt idx="298">
                  <c:v>-66.065000000000012</c:v>
                </c:pt>
                <c:pt idx="299">
                  <c:v>-210</c:v>
                </c:pt>
                <c:pt idx="300">
                  <c:v>-210</c:v>
                </c:pt>
              </c:numCache>
            </c:numRef>
          </c:val>
        </c:ser>
        <c:ser>
          <c:idx val="8"/>
          <c:order val="8"/>
          <c:tx>
            <c:v>8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'c1_8'!$B$430:$B$730</c:f>
              <c:numCache>
                <c:formatCode>General</c:formatCode>
                <c:ptCount val="301"/>
                <c:pt idx="0">
                  <c:v>-59.042000000000002</c:v>
                </c:pt>
                <c:pt idx="1">
                  <c:v>-59.867000000000004</c:v>
                </c:pt>
                <c:pt idx="2">
                  <c:v>-59.546000000000006</c:v>
                </c:pt>
                <c:pt idx="3">
                  <c:v>-61.328000000000003</c:v>
                </c:pt>
                <c:pt idx="4">
                  <c:v>-59.372</c:v>
                </c:pt>
                <c:pt idx="5">
                  <c:v>-59.126000000000012</c:v>
                </c:pt>
                <c:pt idx="6">
                  <c:v>-62.262000000000022</c:v>
                </c:pt>
                <c:pt idx="7">
                  <c:v>-58.812999999999995</c:v>
                </c:pt>
                <c:pt idx="8">
                  <c:v>-59.835000000000001</c:v>
                </c:pt>
                <c:pt idx="9">
                  <c:v>-60.479000000000006</c:v>
                </c:pt>
                <c:pt idx="10">
                  <c:v>-58.534000000000006</c:v>
                </c:pt>
                <c:pt idx="11">
                  <c:v>-61.223000000000013</c:v>
                </c:pt>
                <c:pt idx="12">
                  <c:v>-58.778000000000013</c:v>
                </c:pt>
                <c:pt idx="13">
                  <c:v>-58.864000000000004</c:v>
                </c:pt>
                <c:pt idx="14">
                  <c:v>-60.642000000000003</c:v>
                </c:pt>
                <c:pt idx="15">
                  <c:v>-60.888999999999996</c:v>
                </c:pt>
                <c:pt idx="16">
                  <c:v>-59.458999999999996</c:v>
                </c:pt>
                <c:pt idx="17">
                  <c:v>-59.855999999999995</c:v>
                </c:pt>
                <c:pt idx="18">
                  <c:v>-59.764000000000003</c:v>
                </c:pt>
                <c:pt idx="19">
                  <c:v>-59.983999999999995</c:v>
                </c:pt>
                <c:pt idx="20">
                  <c:v>-59.314999999999998</c:v>
                </c:pt>
                <c:pt idx="21">
                  <c:v>-58.406000000000006</c:v>
                </c:pt>
                <c:pt idx="22">
                  <c:v>-62.274000000000001</c:v>
                </c:pt>
                <c:pt idx="23">
                  <c:v>-59.123000000000012</c:v>
                </c:pt>
                <c:pt idx="24">
                  <c:v>-61.121000000000002</c:v>
                </c:pt>
                <c:pt idx="25">
                  <c:v>-60.439</c:v>
                </c:pt>
                <c:pt idx="26">
                  <c:v>-58.864000000000004</c:v>
                </c:pt>
                <c:pt idx="27">
                  <c:v>-60.284000000000006</c:v>
                </c:pt>
                <c:pt idx="28">
                  <c:v>-58.224000000000011</c:v>
                </c:pt>
                <c:pt idx="29">
                  <c:v>-58.575000000000003</c:v>
                </c:pt>
                <c:pt idx="30">
                  <c:v>-57.665000000000013</c:v>
                </c:pt>
                <c:pt idx="31">
                  <c:v>-56.422000000000011</c:v>
                </c:pt>
                <c:pt idx="32">
                  <c:v>-55.757000000000005</c:v>
                </c:pt>
                <c:pt idx="33">
                  <c:v>-55.14</c:v>
                </c:pt>
                <c:pt idx="34">
                  <c:v>-54.826000000000001</c:v>
                </c:pt>
                <c:pt idx="35">
                  <c:v>-54.026000000000003</c:v>
                </c:pt>
                <c:pt idx="36">
                  <c:v>-53.992000000000012</c:v>
                </c:pt>
                <c:pt idx="37">
                  <c:v>-54.272000000000013</c:v>
                </c:pt>
                <c:pt idx="38">
                  <c:v>-54.07</c:v>
                </c:pt>
                <c:pt idx="39">
                  <c:v>-54.245000000000012</c:v>
                </c:pt>
                <c:pt idx="40">
                  <c:v>-54.299000000000028</c:v>
                </c:pt>
                <c:pt idx="41">
                  <c:v>-54.895000000000003</c:v>
                </c:pt>
                <c:pt idx="42">
                  <c:v>-55.526000000000003</c:v>
                </c:pt>
                <c:pt idx="43">
                  <c:v>-55.729000000000013</c:v>
                </c:pt>
                <c:pt idx="44">
                  <c:v>-56.760000000000012</c:v>
                </c:pt>
                <c:pt idx="45">
                  <c:v>-57.474000000000004</c:v>
                </c:pt>
                <c:pt idx="46">
                  <c:v>-58.479000000000006</c:v>
                </c:pt>
                <c:pt idx="47">
                  <c:v>-57.117000000000004</c:v>
                </c:pt>
                <c:pt idx="48">
                  <c:v>-57.898000000000003</c:v>
                </c:pt>
                <c:pt idx="49">
                  <c:v>-57.814999999999998</c:v>
                </c:pt>
                <c:pt idx="50">
                  <c:v>-57.214000000000006</c:v>
                </c:pt>
                <c:pt idx="51">
                  <c:v>-57.546000000000006</c:v>
                </c:pt>
                <c:pt idx="52">
                  <c:v>-57.792000000000023</c:v>
                </c:pt>
                <c:pt idx="53">
                  <c:v>-56.968000000000011</c:v>
                </c:pt>
                <c:pt idx="54">
                  <c:v>-57.721000000000011</c:v>
                </c:pt>
                <c:pt idx="55">
                  <c:v>-57.898000000000003</c:v>
                </c:pt>
                <c:pt idx="56">
                  <c:v>-57.247</c:v>
                </c:pt>
                <c:pt idx="57">
                  <c:v>-56.653999999999996</c:v>
                </c:pt>
                <c:pt idx="58">
                  <c:v>-57.228000000000023</c:v>
                </c:pt>
                <c:pt idx="59">
                  <c:v>-57.195000000000022</c:v>
                </c:pt>
                <c:pt idx="60">
                  <c:v>-57.426000000000002</c:v>
                </c:pt>
                <c:pt idx="61">
                  <c:v>-58.350999999999999</c:v>
                </c:pt>
                <c:pt idx="62">
                  <c:v>-56.376999999999995</c:v>
                </c:pt>
                <c:pt idx="63">
                  <c:v>-55.016000000000005</c:v>
                </c:pt>
                <c:pt idx="64">
                  <c:v>-54.285000000000011</c:v>
                </c:pt>
                <c:pt idx="65">
                  <c:v>-52.484999999999999</c:v>
                </c:pt>
                <c:pt idx="66">
                  <c:v>-51.155000000000001</c:v>
                </c:pt>
                <c:pt idx="67">
                  <c:v>-50.117000000000004</c:v>
                </c:pt>
                <c:pt idx="68">
                  <c:v>-48.772000000000013</c:v>
                </c:pt>
                <c:pt idx="69">
                  <c:v>-47.771000000000001</c:v>
                </c:pt>
                <c:pt idx="70">
                  <c:v>-47.165000000000013</c:v>
                </c:pt>
                <c:pt idx="71">
                  <c:v>-46.688000000000002</c:v>
                </c:pt>
                <c:pt idx="72">
                  <c:v>-46.330999999999996</c:v>
                </c:pt>
                <c:pt idx="73">
                  <c:v>-46.195000000000022</c:v>
                </c:pt>
                <c:pt idx="74">
                  <c:v>-46.091000000000001</c:v>
                </c:pt>
                <c:pt idx="75">
                  <c:v>-46.268000000000022</c:v>
                </c:pt>
                <c:pt idx="76">
                  <c:v>-46.591000000000001</c:v>
                </c:pt>
                <c:pt idx="77">
                  <c:v>-47.216000000000001</c:v>
                </c:pt>
                <c:pt idx="78">
                  <c:v>-48.058</c:v>
                </c:pt>
                <c:pt idx="79">
                  <c:v>-48.821000000000005</c:v>
                </c:pt>
                <c:pt idx="80">
                  <c:v>-49.893000000000001</c:v>
                </c:pt>
                <c:pt idx="81">
                  <c:v>-50.598000000000013</c:v>
                </c:pt>
                <c:pt idx="82">
                  <c:v>-52.257000000000005</c:v>
                </c:pt>
                <c:pt idx="83">
                  <c:v>-53.469000000000001</c:v>
                </c:pt>
                <c:pt idx="84">
                  <c:v>-54.109000000000002</c:v>
                </c:pt>
                <c:pt idx="85">
                  <c:v>-55.201000000000001</c:v>
                </c:pt>
                <c:pt idx="86">
                  <c:v>-55.367000000000004</c:v>
                </c:pt>
                <c:pt idx="87">
                  <c:v>-55.979000000000006</c:v>
                </c:pt>
                <c:pt idx="88">
                  <c:v>-54.782000000000011</c:v>
                </c:pt>
                <c:pt idx="89">
                  <c:v>-54.221000000000011</c:v>
                </c:pt>
                <c:pt idx="90">
                  <c:v>-53.968000000000011</c:v>
                </c:pt>
                <c:pt idx="91">
                  <c:v>-53.008000000000003</c:v>
                </c:pt>
                <c:pt idx="92">
                  <c:v>-51.938000000000002</c:v>
                </c:pt>
                <c:pt idx="93">
                  <c:v>-50.852999999999994</c:v>
                </c:pt>
                <c:pt idx="94">
                  <c:v>-49.433</c:v>
                </c:pt>
                <c:pt idx="95">
                  <c:v>-47.569000000000003</c:v>
                </c:pt>
                <c:pt idx="96">
                  <c:v>-45.061</c:v>
                </c:pt>
                <c:pt idx="97">
                  <c:v>-42.516999999999996</c:v>
                </c:pt>
                <c:pt idx="98">
                  <c:v>-40.671000000000006</c:v>
                </c:pt>
                <c:pt idx="99">
                  <c:v>-38.593000000000011</c:v>
                </c:pt>
                <c:pt idx="100">
                  <c:v>-36.664000000000001</c:v>
                </c:pt>
                <c:pt idx="101">
                  <c:v>-35.677</c:v>
                </c:pt>
                <c:pt idx="102">
                  <c:v>-34.631</c:v>
                </c:pt>
                <c:pt idx="103">
                  <c:v>-33.556999999999995</c:v>
                </c:pt>
                <c:pt idx="104">
                  <c:v>-32.497</c:v>
                </c:pt>
                <c:pt idx="105">
                  <c:v>-32.005000000000003</c:v>
                </c:pt>
                <c:pt idx="106">
                  <c:v>-31.75</c:v>
                </c:pt>
                <c:pt idx="107">
                  <c:v>-31.681999999999999</c:v>
                </c:pt>
                <c:pt idx="108">
                  <c:v>-31.987999999999989</c:v>
                </c:pt>
                <c:pt idx="109">
                  <c:v>-32.481999999999999</c:v>
                </c:pt>
                <c:pt idx="110">
                  <c:v>-32.971000000000004</c:v>
                </c:pt>
                <c:pt idx="111">
                  <c:v>-33.54</c:v>
                </c:pt>
                <c:pt idx="112">
                  <c:v>-34.68</c:v>
                </c:pt>
                <c:pt idx="113">
                  <c:v>-36.609000000000002</c:v>
                </c:pt>
                <c:pt idx="114">
                  <c:v>-38.546000000000006</c:v>
                </c:pt>
                <c:pt idx="115">
                  <c:v>-40.995000000000012</c:v>
                </c:pt>
                <c:pt idx="116">
                  <c:v>-43.846999999999994</c:v>
                </c:pt>
                <c:pt idx="117">
                  <c:v>-45.434000000000005</c:v>
                </c:pt>
                <c:pt idx="118">
                  <c:v>-45.868000000000002</c:v>
                </c:pt>
                <c:pt idx="119">
                  <c:v>-46.083000000000006</c:v>
                </c:pt>
                <c:pt idx="120">
                  <c:v>-45.772000000000013</c:v>
                </c:pt>
                <c:pt idx="121">
                  <c:v>-45.213000000000001</c:v>
                </c:pt>
                <c:pt idx="122">
                  <c:v>-44.346999999999994</c:v>
                </c:pt>
                <c:pt idx="123">
                  <c:v>-42.774000000000001</c:v>
                </c:pt>
                <c:pt idx="124">
                  <c:v>-40.445</c:v>
                </c:pt>
                <c:pt idx="125">
                  <c:v>-37.857999999999997</c:v>
                </c:pt>
                <c:pt idx="126">
                  <c:v>-35.642000000000003</c:v>
                </c:pt>
                <c:pt idx="127">
                  <c:v>-34.128000000000021</c:v>
                </c:pt>
                <c:pt idx="128">
                  <c:v>-32.656000000000006</c:v>
                </c:pt>
                <c:pt idx="129">
                  <c:v>-31.021000000000001</c:v>
                </c:pt>
                <c:pt idx="130">
                  <c:v>-29.378</c:v>
                </c:pt>
                <c:pt idx="131">
                  <c:v>-28.157000000000011</c:v>
                </c:pt>
                <c:pt idx="132">
                  <c:v>-27.381999999999991</c:v>
                </c:pt>
                <c:pt idx="133">
                  <c:v>-26.779</c:v>
                </c:pt>
                <c:pt idx="134">
                  <c:v>-26.367000000000001</c:v>
                </c:pt>
                <c:pt idx="135">
                  <c:v>-26.056999999999999</c:v>
                </c:pt>
                <c:pt idx="136">
                  <c:v>-25.844999999999999</c:v>
                </c:pt>
                <c:pt idx="137">
                  <c:v>-25.803999999999988</c:v>
                </c:pt>
                <c:pt idx="138">
                  <c:v>-25.971</c:v>
                </c:pt>
                <c:pt idx="139">
                  <c:v>-26.49499999999999</c:v>
                </c:pt>
                <c:pt idx="140">
                  <c:v>-27.154000000000011</c:v>
                </c:pt>
                <c:pt idx="141">
                  <c:v>-27.82</c:v>
                </c:pt>
                <c:pt idx="142">
                  <c:v>-28.45999999999999</c:v>
                </c:pt>
                <c:pt idx="143">
                  <c:v>-29.355</c:v>
                </c:pt>
                <c:pt idx="144">
                  <c:v>-30.24799999999999</c:v>
                </c:pt>
                <c:pt idx="145">
                  <c:v>-31.300999999999988</c:v>
                </c:pt>
                <c:pt idx="146">
                  <c:v>-31.893999999999988</c:v>
                </c:pt>
                <c:pt idx="147">
                  <c:v>-32.149000000000001</c:v>
                </c:pt>
                <c:pt idx="148">
                  <c:v>-32.068000000000012</c:v>
                </c:pt>
                <c:pt idx="149">
                  <c:v>-31.719000000000001</c:v>
                </c:pt>
                <c:pt idx="150">
                  <c:v>-31.454999999999988</c:v>
                </c:pt>
                <c:pt idx="151">
                  <c:v>-31.134000000000011</c:v>
                </c:pt>
                <c:pt idx="152">
                  <c:v>-30.69</c:v>
                </c:pt>
                <c:pt idx="153">
                  <c:v>-29.890999999999988</c:v>
                </c:pt>
                <c:pt idx="154">
                  <c:v>-28.681000000000001</c:v>
                </c:pt>
                <c:pt idx="155">
                  <c:v>-27.24</c:v>
                </c:pt>
                <c:pt idx="156">
                  <c:v>-26.117000000000012</c:v>
                </c:pt>
                <c:pt idx="157">
                  <c:v>-25.318999999999999</c:v>
                </c:pt>
                <c:pt idx="158">
                  <c:v>-24.004000000000001</c:v>
                </c:pt>
                <c:pt idx="159">
                  <c:v>-22.053000000000001</c:v>
                </c:pt>
                <c:pt idx="160">
                  <c:v>-20.663</c:v>
                </c:pt>
                <c:pt idx="161">
                  <c:v>-19.547999999999988</c:v>
                </c:pt>
                <c:pt idx="162">
                  <c:v>-18.591000000000001</c:v>
                </c:pt>
                <c:pt idx="163">
                  <c:v>-18.074000000000005</c:v>
                </c:pt>
                <c:pt idx="164">
                  <c:v>-17.829000000000001</c:v>
                </c:pt>
                <c:pt idx="165">
                  <c:v>-17.709</c:v>
                </c:pt>
                <c:pt idx="166">
                  <c:v>-17.643000000000001</c:v>
                </c:pt>
                <c:pt idx="167">
                  <c:v>-17.661999999999999</c:v>
                </c:pt>
                <c:pt idx="168">
                  <c:v>-17.956</c:v>
                </c:pt>
                <c:pt idx="169">
                  <c:v>-18.329000000000001</c:v>
                </c:pt>
                <c:pt idx="170">
                  <c:v>-18.8</c:v>
                </c:pt>
                <c:pt idx="171">
                  <c:v>-19.282999999999983</c:v>
                </c:pt>
                <c:pt idx="172">
                  <c:v>-19.736000000000001</c:v>
                </c:pt>
                <c:pt idx="173">
                  <c:v>-20.009</c:v>
                </c:pt>
                <c:pt idx="174">
                  <c:v>-20.09</c:v>
                </c:pt>
                <c:pt idx="175">
                  <c:v>-19.914999999999999</c:v>
                </c:pt>
                <c:pt idx="176">
                  <c:v>-19.742999999999984</c:v>
                </c:pt>
                <c:pt idx="177">
                  <c:v>-19.593</c:v>
                </c:pt>
                <c:pt idx="178">
                  <c:v>-19.408999999999985</c:v>
                </c:pt>
                <c:pt idx="179">
                  <c:v>-19.228000000000002</c:v>
                </c:pt>
                <c:pt idx="180">
                  <c:v>-19.120999999999999</c:v>
                </c:pt>
                <c:pt idx="181">
                  <c:v>-18.773</c:v>
                </c:pt>
                <c:pt idx="182">
                  <c:v>-18.291</c:v>
                </c:pt>
                <c:pt idx="183">
                  <c:v>-17.896000000000001</c:v>
                </c:pt>
                <c:pt idx="184">
                  <c:v>-17.507999999999999</c:v>
                </c:pt>
                <c:pt idx="185">
                  <c:v>-17.033999999999999</c:v>
                </c:pt>
                <c:pt idx="186">
                  <c:v>-16.713999999999999</c:v>
                </c:pt>
                <c:pt idx="187">
                  <c:v>-16.462999999999983</c:v>
                </c:pt>
                <c:pt idx="188">
                  <c:v>-16.24499999999999</c:v>
                </c:pt>
                <c:pt idx="189">
                  <c:v>-16.224999999999991</c:v>
                </c:pt>
                <c:pt idx="190">
                  <c:v>-16.411999999999999</c:v>
                </c:pt>
                <c:pt idx="191">
                  <c:v>-16.638999999999999</c:v>
                </c:pt>
                <c:pt idx="192">
                  <c:v>-16.99199999999999</c:v>
                </c:pt>
                <c:pt idx="193">
                  <c:v>-17.5</c:v>
                </c:pt>
                <c:pt idx="194">
                  <c:v>-18.064</c:v>
                </c:pt>
                <c:pt idx="195">
                  <c:v>-18.361999999999988</c:v>
                </c:pt>
                <c:pt idx="196">
                  <c:v>-18.364000000000001</c:v>
                </c:pt>
                <c:pt idx="197">
                  <c:v>-18.413</c:v>
                </c:pt>
                <c:pt idx="198">
                  <c:v>-17.853000000000005</c:v>
                </c:pt>
                <c:pt idx="199">
                  <c:v>-17.111000000000011</c:v>
                </c:pt>
                <c:pt idx="200">
                  <c:v>-16.681000000000001</c:v>
                </c:pt>
                <c:pt idx="201">
                  <c:v>-16.358000000000001</c:v>
                </c:pt>
                <c:pt idx="202">
                  <c:v>-16.059000000000001</c:v>
                </c:pt>
                <c:pt idx="203">
                  <c:v>-15.758000000000001</c:v>
                </c:pt>
                <c:pt idx="204">
                  <c:v>-15.626000000000001</c:v>
                </c:pt>
                <c:pt idx="205">
                  <c:v>-15.62</c:v>
                </c:pt>
                <c:pt idx="206">
                  <c:v>-15.57</c:v>
                </c:pt>
                <c:pt idx="207">
                  <c:v>-15.772</c:v>
                </c:pt>
                <c:pt idx="208">
                  <c:v>-16.010999999999999</c:v>
                </c:pt>
                <c:pt idx="209">
                  <c:v>-15.828000000000001</c:v>
                </c:pt>
                <c:pt idx="210">
                  <c:v>-15.307</c:v>
                </c:pt>
                <c:pt idx="211">
                  <c:v>-14.839</c:v>
                </c:pt>
                <c:pt idx="212">
                  <c:v>-14.736000000000001</c:v>
                </c:pt>
                <c:pt idx="213">
                  <c:v>-14.873000000000006</c:v>
                </c:pt>
                <c:pt idx="214">
                  <c:v>-15.077</c:v>
                </c:pt>
                <c:pt idx="215">
                  <c:v>-15.405000000000005</c:v>
                </c:pt>
                <c:pt idx="216">
                  <c:v>-15.745999999999999</c:v>
                </c:pt>
                <c:pt idx="217">
                  <c:v>-16.143999999999988</c:v>
                </c:pt>
                <c:pt idx="218">
                  <c:v>-16.856999999999999</c:v>
                </c:pt>
                <c:pt idx="219">
                  <c:v>-18.111000000000011</c:v>
                </c:pt>
                <c:pt idx="220">
                  <c:v>-19.914999999999999</c:v>
                </c:pt>
                <c:pt idx="221">
                  <c:v>-21.07</c:v>
                </c:pt>
                <c:pt idx="222">
                  <c:v>-20.622</c:v>
                </c:pt>
                <c:pt idx="223">
                  <c:v>-19.74499999999999</c:v>
                </c:pt>
                <c:pt idx="224">
                  <c:v>-19.067999999999991</c:v>
                </c:pt>
                <c:pt idx="225">
                  <c:v>-18.611999999999998</c:v>
                </c:pt>
                <c:pt idx="226">
                  <c:v>-18.079999999999988</c:v>
                </c:pt>
                <c:pt idx="227">
                  <c:v>-17.556000000000001</c:v>
                </c:pt>
                <c:pt idx="228">
                  <c:v>-17.097999999999999</c:v>
                </c:pt>
                <c:pt idx="229">
                  <c:v>-16.802</c:v>
                </c:pt>
                <c:pt idx="230">
                  <c:v>-16.773</c:v>
                </c:pt>
                <c:pt idx="231">
                  <c:v>-17.149000000000001</c:v>
                </c:pt>
                <c:pt idx="232">
                  <c:v>-17.672999999999988</c:v>
                </c:pt>
                <c:pt idx="233">
                  <c:v>-18.11000000000001</c:v>
                </c:pt>
                <c:pt idx="234">
                  <c:v>-18.524000000000001</c:v>
                </c:pt>
                <c:pt idx="235">
                  <c:v>-19.135999999999999</c:v>
                </c:pt>
                <c:pt idx="236">
                  <c:v>-20.047999999999988</c:v>
                </c:pt>
                <c:pt idx="237">
                  <c:v>-21.189</c:v>
                </c:pt>
                <c:pt idx="238">
                  <c:v>-22.393000000000001</c:v>
                </c:pt>
                <c:pt idx="239">
                  <c:v>-23.798999999999989</c:v>
                </c:pt>
                <c:pt idx="240">
                  <c:v>-25.369</c:v>
                </c:pt>
                <c:pt idx="241">
                  <c:v>-26.937000000000001</c:v>
                </c:pt>
                <c:pt idx="242">
                  <c:v>-28.99199999999999</c:v>
                </c:pt>
                <c:pt idx="243">
                  <c:v>-30.099</c:v>
                </c:pt>
                <c:pt idx="244">
                  <c:v>-30.658999999999999</c:v>
                </c:pt>
                <c:pt idx="245">
                  <c:v>-30.791</c:v>
                </c:pt>
                <c:pt idx="246">
                  <c:v>-30.843</c:v>
                </c:pt>
                <c:pt idx="247">
                  <c:v>-30.936</c:v>
                </c:pt>
                <c:pt idx="248">
                  <c:v>-31.178000000000001</c:v>
                </c:pt>
                <c:pt idx="249">
                  <c:v>-31.655000000000001</c:v>
                </c:pt>
                <c:pt idx="250">
                  <c:v>-32.265000000000022</c:v>
                </c:pt>
                <c:pt idx="251">
                  <c:v>-33.224000000000011</c:v>
                </c:pt>
                <c:pt idx="252">
                  <c:v>-34.613</c:v>
                </c:pt>
                <c:pt idx="253">
                  <c:v>-36.144000000000005</c:v>
                </c:pt>
                <c:pt idx="254">
                  <c:v>-38.298000000000023</c:v>
                </c:pt>
                <c:pt idx="255">
                  <c:v>-40.144000000000005</c:v>
                </c:pt>
                <c:pt idx="256">
                  <c:v>-41.876999999999995</c:v>
                </c:pt>
                <c:pt idx="257">
                  <c:v>-44.062000000000012</c:v>
                </c:pt>
                <c:pt idx="258">
                  <c:v>-46.038000000000011</c:v>
                </c:pt>
                <c:pt idx="259">
                  <c:v>-48.282000000000011</c:v>
                </c:pt>
                <c:pt idx="260">
                  <c:v>-50.194000000000003</c:v>
                </c:pt>
                <c:pt idx="261">
                  <c:v>-52.221000000000011</c:v>
                </c:pt>
                <c:pt idx="262">
                  <c:v>-53.453999999999994</c:v>
                </c:pt>
                <c:pt idx="263">
                  <c:v>-54.868000000000002</c:v>
                </c:pt>
                <c:pt idx="264">
                  <c:v>-56.461000000000006</c:v>
                </c:pt>
                <c:pt idx="265">
                  <c:v>-57.541000000000004</c:v>
                </c:pt>
                <c:pt idx="266">
                  <c:v>-60.085000000000001</c:v>
                </c:pt>
                <c:pt idx="267">
                  <c:v>-60.486999999999995</c:v>
                </c:pt>
                <c:pt idx="268">
                  <c:v>-62.383999999999993</c:v>
                </c:pt>
                <c:pt idx="269">
                  <c:v>-65.566999999999993</c:v>
                </c:pt>
                <c:pt idx="270">
                  <c:v>-64.665999999999983</c:v>
                </c:pt>
                <c:pt idx="271">
                  <c:v>-65.397000000000006</c:v>
                </c:pt>
                <c:pt idx="272">
                  <c:v>-210</c:v>
                </c:pt>
                <c:pt idx="273">
                  <c:v>-62.689</c:v>
                </c:pt>
                <c:pt idx="274">
                  <c:v>-210</c:v>
                </c:pt>
                <c:pt idx="275">
                  <c:v>-62.887999999999998</c:v>
                </c:pt>
                <c:pt idx="276">
                  <c:v>-67.748999999999995</c:v>
                </c:pt>
                <c:pt idx="277">
                  <c:v>-60.921000000000006</c:v>
                </c:pt>
                <c:pt idx="278">
                  <c:v>-61.085000000000001</c:v>
                </c:pt>
                <c:pt idx="279">
                  <c:v>-64.837999999999994</c:v>
                </c:pt>
                <c:pt idx="280">
                  <c:v>-65.933000000000007</c:v>
                </c:pt>
                <c:pt idx="281">
                  <c:v>-63.338000000000001</c:v>
                </c:pt>
                <c:pt idx="282">
                  <c:v>-65.082999999999998</c:v>
                </c:pt>
                <c:pt idx="283">
                  <c:v>-67.331000000000003</c:v>
                </c:pt>
                <c:pt idx="284">
                  <c:v>-63.215000000000003</c:v>
                </c:pt>
                <c:pt idx="285">
                  <c:v>-70.444000000000045</c:v>
                </c:pt>
                <c:pt idx="286">
                  <c:v>-210</c:v>
                </c:pt>
                <c:pt idx="287">
                  <c:v>-69.527999999999992</c:v>
                </c:pt>
                <c:pt idx="288">
                  <c:v>-76.132999999999981</c:v>
                </c:pt>
                <c:pt idx="289">
                  <c:v>-67.262</c:v>
                </c:pt>
                <c:pt idx="290">
                  <c:v>-72.781000000000006</c:v>
                </c:pt>
                <c:pt idx="291">
                  <c:v>-210</c:v>
                </c:pt>
                <c:pt idx="292">
                  <c:v>-66.757999999999996</c:v>
                </c:pt>
                <c:pt idx="293">
                  <c:v>-210</c:v>
                </c:pt>
                <c:pt idx="294">
                  <c:v>-210</c:v>
                </c:pt>
                <c:pt idx="295">
                  <c:v>-69.923000000000002</c:v>
                </c:pt>
                <c:pt idx="296">
                  <c:v>-210</c:v>
                </c:pt>
                <c:pt idx="297">
                  <c:v>-210</c:v>
                </c:pt>
                <c:pt idx="298">
                  <c:v>-69.711000000000027</c:v>
                </c:pt>
                <c:pt idx="299">
                  <c:v>-210</c:v>
                </c:pt>
                <c:pt idx="300">
                  <c:v>-210</c:v>
                </c:pt>
              </c:numCache>
            </c:numRef>
          </c:val>
        </c:ser>
        <c:ser>
          <c:idx val="9"/>
          <c:order val="9"/>
          <c:tx>
            <c:v>9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'c1_9'!$B$430:$B$730</c:f>
              <c:numCache>
                <c:formatCode>General</c:formatCode>
                <c:ptCount val="301"/>
                <c:pt idx="0">
                  <c:v>-69.334000000000003</c:v>
                </c:pt>
                <c:pt idx="1">
                  <c:v>-63.754000000000005</c:v>
                </c:pt>
                <c:pt idx="2">
                  <c:v>-63.867000000000004</c:v>
                </c:pt>
                <c:pt idx="3">
                  <c:v>-64.965999999999994</c:v>
                </c:pt>
                <c:pt idx="4">
                  <c:v>-60.702000000000012</c:v>
                </c:pt>
                <c:pt idx="5">
                  <c:v>-210</c:v>
                </c:pt>
                <c:pt idx="6">
                  <c:v>-62.065000000000012</c:v>
                </c:pt>
                <c:pt idx="7">
                  <c:v>-67.057000000000002</c:v>
                </c:pt>
                <c:pt idx="8">
                  <c:v>-67.242999999999995</c:v>
                </c:pt>
                <c:pt idx="9">
                  <c:v>-90.384</c:v>
                </c:pt>
                <c:pt idx="10">
                  <c:v>-210</c:v>
                </c:pt>
                <c:pt idx="11">
                  <c:v>-64.027000000000001</c:v>
                </c:pt>
                <c:pt idx="12">
                  <c:v>-85.504999999999995</c:v>
                </c:pt>
                <c:pt idx="13">
                  <c:v>-65.186999999999998</c:v>
                </c:pt>
                <c:pt idx="14">
                  <c:v>-61.690000000000012</c:v>
                </c:pt>
                <c:pt idx="15">
                  <c:v>-60.368000000000002</c:v>
                </c:pt>
                <c:pt idx="16">
                  <c:v>-62.526000000000003</c:v>
                </c:pt>
                <c:pt idx="17">
                  <c:v>-59.48</c:v>
                </c:pt>
                <c:pt idx="18">
                  <c:v>-57.138000000000012</c:v>
                </c:pt>
                <c:pt idx="19">
                  <c:v>-58.599000000000011</c:v>
                </c:pt>
                <c:pt idx="20">
                  <c:v>-57.164000000000001</c:v>
                </c:pt>
                <c:pt idx="21">
                  <c:v>-55.98</c:v>
                </c:pt>
                <c:pt idx="22">
                  <c:v>-56.168000000000013</c:v>
                </c:pt>
                <c:pt idx="23">
                  <c:v>-55.694000000000003</c:v>
                </c:pt>
                <c:pt idx="24">
                  <c:v>-56.452999999999996</c:v>
                </c:pt>
                <c:pt idx="25">
                  <c:v>-57.488</c:v>
                </c:pt>
                <c:pt idx="26">
                  <c:v>-56.363</c:v>
                </c:pt>
                <c:pt idx="27">
                  <c:v>-58.213000000000001</c:v>
                </c:pt>
                <c:pt idx="28">
                  <c:v>-59.28</c:v>
                </c:pt>
                <c:pt idx="29">
                  <c:v>-60.194000000000003</c:v>
                </c:pt>
                <c:pt idx="30">
                  <c:v>-59.078000000000003</c:v>
                </c:pt>
                <c:pt idx="31">
                  <c:v>-63.336000000000006</c:v>
                </c:pt>
                <c:pt idx="32">
                  <c:v>-59.856999999999999</c:v>
                </c:pt>
                <c:pt idx="33">
                  <c:v>-62.15</c:v>
                </c:pt>
                <c:pt idx="34">
                  <c:v>-61.761000000000003</c:v>
                </c:pt>
                <c:pt idx="35">
                  <c:v>-61.239000000000011</c:v>
                </c:pt>
                <c:pt idx="36">
                  <c:v>-60.107000000000006</c:v>
                </c:pt>
                <c:pt idx="37">
                  <c:v>-61.33</c:v>
                </c:pt>
                <c:pt idx="38">
                  <c:v>-62.873999999999995</c:v>
                </c:pt>
                <c:pt idx="39">
                  <c:v>-61.9</c:v>
                </c:pt>
                <c:pt idx="40">
                  <c:v>-61.272000000000013</c:v>
                </c:pt>
                <c:pt idx="41">
                  <c:v>-65.972999999999999</c:v>
                </c:pt>
                <c:pt idx="42">
                  <c:v>-63.433</c:v>
                </c:pt>
                <c:pt idx="43">
                  <c:v>-61.178000000000011</c:v>
                </c:pt>
                <c:pt idx="44">
                  <c:v>-60.245000000000012</c:v>
                </c:pt>
                <c:pt idx="45">
                  <c:v>-61.759</c:v>
                </c:pt>
                <c:pt idx="46">
                  <c:v>-60.798000000000023</c:v>
                </c:pt>
                <c:pt idx="47">
                  <c:v>-61.044000000000004</c:v>
                </c:pt>
                <c:pt idx="48">
                  <c:v>-62.162000000000013</c:v>
                </c:pt>
                <c:pt idx="49">
                  <c:v>-58.836000000000006</c:v>
                </c:pt>
                <c:pt idx="50">
                  <c:v>-58.166000000000011</c:v>
                </c:pt>
                <c:pt idx="51">
                  <c:v>-56.56</c:v>
                </c:pt>
                <c:pt idx="52">
                  <c:v>-55.362000000000002</c:v>
                </c:pt>
                <c:pt idx="53">
                  <c:v>-53.376999999999995</c:v>
                </c:pt>
                <c:pt idx="54">
                  <c:v>-52.050999999999995</c:v>
                </c:pt>
                <c:pt idx="55">
                  <c:v>-51.183</c:v>
                </c:pt>
                <c:pt idx="56">
                  <c:v>-50.484999999999999</c:v>
                </c:pt>
                <c:pt idx="57">
                  <c:v>-49.782000000000011</c:v>
                </c:pt>
                <c:pt idx="58">
                  <c:v>-49.604000000000006</c:v>
                </c:pt>
                <c:pt idx="59">
                  <c:v>-49.299000000000028</c:v>
                </c:pt>
                <c:pt idx="60">
                  <c:v>-49.524000000000001</c:v>
                </c:pt>
                <c:pt idx="61">
                  <c:v>-49.850999999999999</c:v>
                </c:pt>
                <c:pt idx="62">
                  <c:v>-50.513999999999996</c:v>
                </c:pt>
                <c:pt idx="63">
                  <c:v>-51.024000000000001</c:v>
                </c:pt>
                <c:pt idx="64">
                  <c:v>-52.544000000000004</c:v>
                </c:pt>
                <c:pt idx="65">
                  <c:v>-53.394000000000005</c:v>
                </c:pt>
                <c:pt idx="66">
                  <c:v>-54.546000000000006</c:v>
                </c:pt>
                <c:pt idx="67">
                  <c:v>-56.455999999999996</c:v>
                </c:pt>
                <c:pt idx="68">
                  <c:v>-56.532000000000011</c:v>
                </c:pt>
                <c:pt idx="69">
                  <c:v>-60.343999999999994</c:v>
                </c:pt>
                <c:pt idx="70">
                  <c:v>-60.574000000000005</c:v>
                </c:pt>
                <c:pt idx="71">
                  <c:v>-57.302</c:v>
                </c:pt>
                <c:pt idx="72">
                  <c:v>-59.981999999999999</c:v>
                </c:pt>
                <c:pt idx="73">
                  <c:v>-60.203000000000003</c:v>
                </c:pt>
                <c:pt idx="74">
                  <c:v>-62.665000000000013</c:v>
                </c:pt>
                <c:pt idx="75">
                  <c:v>-59.407000000000004</c:v>
                </c:pt>
                <c:pt idx="76">
                  <c:v>-60.946000000000005</c:v>
                </c:pt>
                <c:pt idx="77">
                  <c:v>-58.231000000000002</c:v>
                </c:pt>
                <c:pt idx="78">
                  <c:v>-57.812999999999995</c:v>
                </c:pt>
                <c:pt idx="79">
                  <c:v>-57.818999999999996</c:v>
                </c:pt>
                <c:pt idx="80">
                  <c:v>-55.956999999999994</c:v>
                </c:pt>
                <c:pt idx="81">
                  <c:v>-54.604000000000006</c:v>
                </c:pt>
                <c:pt idx="82">
                  <c:v>-52.012</c:v>
                </c:pt>
                <c:pt idx="83">
                  <c:v>-48.981999999999999</c:v>
                </c:pt>
                <c:pt idx="84">
                  <c:v>-46.803000000000004</c:v>
                </c:pt>
                <c:pt idx="85">
                  <c:v>-45.143000000000001</c:v>
                </c:pt>
                <c:pt idx="86">
                  <c:v>-43.718000000000011</c:v>
                </c:pt>
                <c:pt idx="87">
                  <c:v>-42.344999999999999</c:v>
                </c:pt>
                <c:pt idx="88">
                  <c:v>-41.312999999999995</c:v>
                </c:pt>
                <c:pt idx="89">
                  <c:v>-40.480000000000004</c:v>
                </c:pt>
                <c:pt idx="90">
                  <c:v>-39.887999999999998</c:v>
                </c:pt>
                <c:pt idx="91">
                  <c:v>-39.501000000000005</c:v>
                </c:pt>
                <c:pt idx="92">
                  <c:v>-39.376999999999995</c:v>
                </c:pt>
                <c:pt idx="93">
                  <c:v>-39.496000000000002</c:v>
                </c:pt>
                <c:pt idx="94">
                  <c:v>-39.704000000000001</c:v>
                </c:pt>
                <c:pt idx="95">
                  <c:v>-40.197000000000003</c:v>
                </c:pt>
                <c:pt idx="96">
                  <c:v>-40.897000000000006</c:v>
                </c:pt>
                <c:pt idx="97">
                  <c:v>-41.796000000000028</c:v>
                </c:pt>
                <c:pt idx="98">
                  <c:v>-42.950999999999993</c:v>
                </c:pt>
                <c:pt idx="99">
                  <c:v>-44.332000000000001</c:v>
                </c:pt>
                <c:pt idx="100">
                  <c:v>-45.878</c:v>
                </c:pt>
                <c:pt idx="101">
                  <c:v>-47.779000000000003</c:v>
                </c:pt>
                <c:pt idx="102">
                  <c:v>-49.645000000000003</c:v>
                </c:pt>
                <c:pt idx="103">
                  <c:v>-51.108000000000011</c:v>
                </c:pt>
                <c:pt idx="104">
                  <c:v>-52.333000000000006</c:v>
                </c:pt>
                <c:pt idx="105">
                  <c:v>-53.302</c:v>
                </c:pt>
                <c:pt idx="106">
                  <c:v>-52.741</c:v>
                </c:pt>
                <c:pt idx="107">
                  <c:v>-52.913999999999994</c:v>
                </c:pt>
                <c:pt idx="108">
                  <c:v>-52.827000000000005</c:v>
                </c:pt>
                <c:pt idx="109">
                  <c:v>-52.327000000000005</c:v>
                </c:pt>
                <c:pt idx="110">
                  <c:v>-51.139000000000003</c:v>
                </c:pt>
                <c:pt idx="111">
                  <c:v>-50.133000000000003</c:v>
                </c:pt>
                <c:pt idx="112">
                  <c:v>-47.548000000000002</c:v>
                </c:pt>
                <c:pt idx="113">
                  <c:v>-44.689</c:v>
                </c:pt>
                <c:pt idx="114">
                  <c:v>-42.215000000000003</c:v>
                </c:pt>
                <c:pt idx="115">
                  <c:v>-40.325000000000003</c:v>
                </c:pt>
                <c:pt idx="116">
                  <c:v>-38.633000000000003</c:v>
                </c:pt>
                <c:pt idx="117">
                  <c:v>-37.120000000000012</c:v>
                </c:pt>
                <c:pt idx="118">
                  <c:v>-35.641000000000005</c:v>
                </c:pt>
                <c:pt idx="119">
                  <c:v>-34.509</c:v>
                </c:pt>
                <c:pt idx="120">
                  <c:v>-33.6</c:v>
                </c:pt>
                <c:pt idx="121">
                  <c:v>-32.975000000000001</c:v>
                </c:pt>
                <c:pt idx="122">
                  <c:v>-32.499000000000002</c:v>
                </c:pt>
                <c:pt idx="123">
                  <c:v>-32.241</c:v>
                </c:pt>
                <c:pt idx="124">
                  <c:v>-32.153999999999996</c:v>
                </c:pt>
                <c:pt idx="125">
                  <c:v>-32.217000000000006</c:v>
                </c:pt>
                <c:pt idx="126">
                  <c:v>-32.476000000000006</c:v>
                </c:pt>
                <c:pt idx="127">
                  <c:v>-32.937000000000005</c:v>
                </c:pt>
                <c:pt idx="128">
                  <c:v>-33.586999999999996</c:v>
                </c:pt>
                <c:pt idx="129">
                  <c:v>-34.32</c:v>
                </c:pt>
                <c:pt idx="130">
                  <c:v>-35.268000000000022</c:v>
                </c:pt>
                <c:pt idx="131">
                  <c:v>-36.177</c:v>
                </c:pt>
                <c:pt idx="132">
                  <c:v>-37.228000000000023</c:v>
                </c:pt>
                <c:pt idx="133">
                  <c:v>-38.438000000000002</c:v>
                </c:pt>
                <c:pt idx="134">
                  <c:v>-39.471000000000004</c:v>
                </c:pt>
                <c:pt idx="135">
                  <c:v>-40.234000000000002</c:v>
                </c:pt>
                <c:pt idx="136">
                  <c:v>-40.483999999999995</c:v>
                </c:pt>
                <c:pt idx="137">
                  <c:v>-40.636000000000003</c:v>
                </c:pt>
                <c:pt idx="138">
                  <c:v>-40.774000000000001</c:v>
                </c:pt>
                <c:pt idx="139">
                  <c:v>-40.663000000000011</c:v>
                </c:pt>
                <c:pt idx="140">
                  <c:v>-40.285000000000011</c:v>
                </c:pt>
                <c:pt idx="141">
                  <c:v>-39.810999999999993</c:v>
                </c:pt>
                <c:pt idx="142">
                  <c:v>-39.003</c:v>
                </c:pt>
                <c:pt idx="143">
                  <c:v>-38.001000000000005</c:v>
                </c:pt>
                <c:pt idx="144">
                  <c:v>-37.340999999999994</c:v>
                </c:pt>
                <c:pt idx="145">
                  <c:v>-36.643000000000001</c:v>
                </c:pt>
                <c:pt idx="146">
                  <c:v>-35.896000000000001</c:v>
                </c:pt>
                <c:pt idx="147">
                  <c:v>-35.115000000000002</c:v>
                </c:pt>
                <c:pt idx="148">
                  <c:v>-34.580999999999996</c:v>
                </c:pt>
                <c:pt idx="149">
                  <c:v>-34.165000000000013</c:v>
                </c:pt>
                <c:pt idx="150">
                  <c:v>-33.858999999999995</c:v>
                </c:pt>
                <c:pt idx="151">
                  <c:v>-33.713000000000001</c:v>
                </c:pt>
                <c:pt idx="152">
                  <c:v>-33.672000000000011</c:v>
                </c:pt>
                <c:pt idx="153">
                  <c:v>-33.702000000000012</c:v>
                </c:pt>
                <c:pt idx="154">
                  <c:v>-33.86</c:v>
                </c:pt>
                <c:pt idx="155">
                  <c:v>-34.11</c:v>
                </c:pt>
                <c:pt idx="156">
                  <c:v>-34.076000000000001</c:v>
                </c:pt>
                <c:pt idx="157">
                  <c:v>-33.835000000000001</c:v>
                </c:pt>
                <c:pt idx="158">
                  <c:v>-33.419000000000004</c:v>
                </c:pt>
                <c:pt idx="159">
                  <c:v>-32.435000000000002</c:v>
                </c:pt>
                <c:pt idx="160">
                  <c:v>-31.152000000000001</c:v>
                </c:pt>
                <c:pt idx="161">
                  <c:v>-30.044</c:v>
                </c:pt>
                <c:pt idx="162">
                  <c:v>-29.222999999999985</c:v>
                </c:pt>
                <c:pt idx="163">
                  <c:v>-28.419999999999991</c:v>
                </c:pt>
                <c:pt idx="164">
                  <c:v>-27.882999999999988</c:v>
                </c:pt>
                <c:pt idx="165">
                  <c:v>-27.552</c:v>
                </c:pt>
                <c:pt idx="166">
                  <c:v>-27.401</c:v>
                </c:pt>
                <c:pt idx="167">
                  <c:v>-27.359000000000005</c:v>
                </c:pt>
                <c:pt idx="168">
                  <c:v>-27.314000000000011</c:v>
                </c:pt>
                <c:pt idx="169">
                  <c:v>-27.310000000000009</c:v>
                </c:pt>
                <c:pt idx="170">
                  <c:v>-27.321000000000005</c:v>
                </c:pt>
                <c:pt idx="171">
                  <c:v>-27.236000000000001</c:v>
                </c:pt>
                <c:pt idx="172">
                  <c:v>-27.16</c:v>
                </c:pt>
                <c:pt idx="173">
                  <c:v>-26.95</c:v>
                </c:pt>
                <c:pt idx="174">
                  <c:v>-26.695</c:v>
                </c:pt>
                <c:pt idx="175">
                  <c:v>-26.401</c:v>
                </c:pt>
                <c:pt idx="176">
                  <c:v>-26.170999999999999</c:v>
                </c:pt>
                <c:pt idx="177">
                  <c:v>-26.164000000000001</c:v>
                </c:pt>
                <c:pt idx="178">
                  <c:v>-26.363</c:v>
                </c:pt>
                <c:pt idx="179">
                  <c:v>-26.663</c:v>
                </c:pt>
                <c:pt idx="180">
                  <c:v>-27.207999999999988</c:v>
                </c:pt>
                <c:pt idx="181">
                  <c:v>-27.869</c:v>
                </c:pt>
                <c:pt idx="182">
                  <c:v>-28.794</c:v>
                </c:pt>
                <c:pt idx="183">
                  <c:v>-29.800999999999988</c:v>
                </c:pt>
                <c:pt idx="184">
                  <c:v>-30.841999999999999</c:v>
                </c:pt>
                <c:pt idx="185">
                  <c:v>-31.376999999999999</c:v>
                </c:pt>
                <c:pt idx="186">
                  <c:v>-31.288999999999984</c:v>
                </c:pt>
                <c:pt idx="187">
                  <c:v>-30.256</c:v>
                </c:pt>
                <c:pt idx="188">
                  <c:v>-28.219000000000001</c:v>
                </c:pt>
                <c:pt idx="189">
                  <c:v>-26.92799999999999</c:v>
                </c:pt>
                <c:pt idx="190">
                  <c:v>-25.74799999999999</c:v>
                </c:pt>
                <c:pt idx="191">
                  <c:v>-24.76499999999999</c:v>
                </c:pt>
                <c:pt idx="192">
                  <c:v>-23.757999999999999</c:v>
                </c:pt>
                <c:pt idx="193">
                  <c:v>-22.873999999999999</c:v>
                </c:pt>
                <c:pt idx="194">
                  <c:v>-22.12</c:v>
                </c:pt>
                <c:pt idx="195">
                  <c:v>-21.52</c:v>
                </c:pt>
                <c:pt idx="196">
                  <c:v>-21.041</c:v>
                </c:pt>
                <c:pt idx="197">
                  <c:v>-20.802</c:v>
                </c:pt>
                <c:pt idx="198">
                  <c:v>-20.696999999999999</c:v>
                </c:pt>
                <c:pt idx="199">
                  <c:v>-20.721</c:v>
                </c:pt>
                <c:pt idx="200">
                  <c:v>-20.952000000000002</c:v>
                </c:pt>
                <c:pt idx="201">
                  <c:v>-21.373999999999999</c:v>
                </c:pt>
                <c:pt idx="202">
                  <c:v>-21.957000000000001</c:v>
                </c:pt>
                <c:pt idx="203">
                  <c:v>-22.771999999999988</c:v>
                </c:pt>
                <c:pt idx="204">
                  <c:v>-23.79</c:v>
                </c:pt>
                <c:pt idx="205">
                  <c:v>-25.111000000000011</c:v>
                </c:pt>
                <c:pt idx="206">
                  <c:v>-26.858000000000001</c:v>
                </c:pt>
                <c:pt idx="207">
                  <c:v>-29.003</c:v>
                </c:pt>
                <c:pt idx="208">
                  <c:v>-30.777000000000001</c:v>
                </c:pt>
                <c:pt idx="209">
                  <c:v>-31.71</c:v>
                </c:pt>
                <c:pt idx="210">
                  <c:v>-30.754000000000001</c:v>
                </c:pt>
                <c:pt idx="211">
                  <c:v>-28.967999999999989</c:v>
                </c:pt>
                <c:pt idx="212">
                  <c:v>-26.942999999999984</c:v>
                </c:pt>
                <c:pt idx="213">
                  <c:v>-25.292999999999989</c:v>
                </c:pt>
                <c:pt idx="214">
                  <c:v>-24.1</c:v>
                </c:pt>
                <c:pt idx="215">
                  <c:v>-22.99799999999999</c:v>
                </c:pt>
                <c:pt idx="216">
                  <c:v>-22.259</c:v>
                </c:pt>
                <c:pt idx="217">
                  <c:v>-21.474999999999991</c:v>
                </c:pt>
                <c:pt idx="218">
                  <c:v>-21.048999999999989</c:v>
                </c:pt>
                <c:pt idx="219">
                  <c:v>-20.927</c:v>
                </c:pt>
                <c:pt idx="220">
                  <c:v>-21.027000000000001</c:v>
                </c:pt>
                <c:pt idx="221">
                  <c:v>-21.372</c:v>
                </c:pt>
                <c:pt idx="222">
                  <c:v>-21.975999999999988</c:v>
                </c:pt>
                <c:pt idx="223">
                  <c:v>-22.751000000000001</c:v>
                </c:pt>
                <c:pt idx="224">
                  <c:v>-23.634000000000011</c:v>
                </c:pt>
                <c:pt idx="225">
                  <c:v>-24.968999999999983</c:v>
                </c:pt>
                <c:pt idx="226">
                  <c:v>-27.32</c:v>
                </c:pt>
                <c:pt idx="227">
                  <c:v>-30.277000000000001</c:v>
                </c:pt>
                <c:pt idx="228">
                  <c:v>-32.782000000000011</c:v>
                </c:pt>
                <c:pt idx="229">
                  <c:v>-35.11</c:v>
                </c:pt>
                <c:pt idx="230">
                  <c:v>-36.983000000000004</c:v>
                </c:pt>
                <c:pt idx="231">
                  <c:v>-37.994</c:v>
                </c:pt>
                <c:pt idx="232">
                  <c:v>-38.472000000000001</c:v>
                </c:pt>
                <c:pt idx="233">
                  <c:v>-38.436</c:v>
                </c:pt>
                <c:pt idx="234">
                  <c:v>-38.454999999999998</c:v>
                </c:pt>
                <c:pt idx="235">
                  <c:v>-38.506</c:v>
                </c:pt>
                <c:pt idx="236">
                  <c:v>-38.605000000000011</c:v>
                </c:pt>
                <c:pt idx="237">
                  <c:v>-38.784000000000006</c:v>
                </c:pt>
                <c:pt idx="238">
                  <c:v>-39.033000000000001</c:v>
                </c:pt>
                <c:pt idx="239">
                  <c:v>-39.498000000000012</c:v>
                </c:pt>
                <c:pt idx="240">
                  <c:v>-40.297000000000011</c:v>
                </c:pt>
                <c:pt idx="241">
                  <c:v>-41.248000000000012</c:v>
                </c:pt>
                <c:pt idx="242">
                  <c:v>-42.881999999999998</c:v>
                </c:pt>
                <c:pt idx="243">
                  <c:v>-44.397000000000006</c:v>
                </c:pt>
                <c:pt idx="244">
                  <c:v>-46.096000000000011</c:v>
                </c:pt>
                <c:pt idx="245">
                  <c:v>-47.868000000000002</c:v>
                </c:pt>
                <c:pt idx="246">
                  <c:v>-50.591000000000001</c:v>
                </c:pt>
                <c:pt idx="247">
                  <c:v>-53.629000000000012</c:v>
                </c:pt>
                <c:pt idx="248">
                  <c:v>-56.153999999999996</c:v>
                </c:pt>
                <c:pt idx="249">
                  <c:v>-58.810999999999993</c:v>
                </c:pt>
                <c:pt idx="250">
                  <c:v>-59.050999999999995</c:v>
                </c:pt>
                <c:pt idx="251">
                  <c:v>-60.698000000000022</c:v>
                </c:pt>
                <c:pt idx="252">
                  <c:v>-62.576000000000001</c:v>
                </c:pt>
                <c:pt idx="253">
                  <c:v>-63.55</c:v>
                </c:pt>
                <c:pt idx="254">
                  <c:v>-67.491000000000042</c:v>
                </c:pt>
                <c:pt idx="255">
                  <c:v>-66.084000000000003</c:v>
                </c:pt>
                <c:pt idx="256">
                  <c:v>-67.664999999999992</c:v>
                </c:pt>
                <c:pt idx="257">
                  <c:v>-63.257000000000005</c:v>
                </c:pt>
                <c:pt idx="258">
                  <c:v>-210</c:v>
                </c:pt>
                <c:pt idx="259">
                  <c:v>-60.582000000000001</c:v>
                </c:pt>
                <c:pt idx="260">
                  <c:v>-64.557999999999993</c:v>
                </c:pt>
                <c:pt idx="261">
                  <c:v>-62.567</c:v>
                </c:pt>
                <c:pt idx="262">
                  <c:v>-62.400999999999996</c:v>
                </c:pt>
                <c:pt idx="263">
                  <c:v>-210</c:v>
                </c:pt>
                <c:pt idx="264">
                  <c:v>-210</c:v>
                </c:pt>
                <c:pt idx="265">
                  <c:v>-65.007000000000005</c:v>
                </c:pt>
                <c:pt idx="266">
                  <c:v>-63.869</c:v>
                </c:pt>
                <c:pt idx="267">
                  <c:v>-70.927999999999997</c:v>
                </c:pt>
                <c:pt idx="268">
                  <c:v>-65.19</c:v>
                </c:pt>
                <c:pt idx="269">
                  <c:v>-210</c:v>
                </c:pt>
                <c:pt idx="270">
                  <c:v>-210</c:v>
                </c:pt>
                <c:pt idx="271">
                  <c:v>-77.198999999999998</c:v>
                </c:pt>
                <c:pt idx="272">
                  <c:v>-210</c:v>
                </c:pt>
                <c:pt idx="273">
                  <c:v>-210</c:v>
                </c:pt>
                <c:pt idx="274">
                  <c:v>-66.757999999999996</c:v>
                </c:pt>
                <c:pt idx="275">
                  <c:v>-210</c:v>
                </c:pt>
                <c:pt idx="276">
                  <c:v>-210</c:v>
                </c:pt>
                <c:pt idx="277">
                  <c:v>-210</c:v>
                </c:pt>
                <c:pt idx="278">
                  <c:v>-210</c:v>
                </c:pt>
                <c:pt idx="279">
                  <c:v>-210</c:v>
                </c:pt>
                <c:pt idx="280">
                  <c:v>-210</c:v>
                </c:pt>
                <c:pt idx="281">
                  <c:v>-210</c:v>
                </c:pt>
                <c:pt idx="282">
                  <c:v>-210</c:v>
                </c:pt>
                <c:pt idx="283">
                  <c:v>-210</c:v>
                </c:pt>
                <c:pt idx="284">
                  <c:v>-210</c:v>
                </c:pt>
                <c:pt idx="285">
                  <c:v>-61.68</c:v>
                </c:pt>
                <c:pt idx="286">
                  <c:v>-59.169000000000011</c:v>
                </c:pt>
                <c:pt idx="287">
                  <c:v>-62.537000000000006</c:v>
                </c:pt>
                <c:pt idx="288">
                  <c:v>-58.873000000000005</c:v>
                </c:pt>
                <c:pt idx="289">
                  <c:v>-59.674000000000007</c:v>
                </c:pt>
                <c:pt idx="290">
                  <c:v>-60.006</c:v>
                </c:pt>
                <c:pt idx="291">
                  <c:v>-66.492999999999995</c:v>
                </c:pt>
                <c:pt idx="292">
                  <c:v>-210</c:v>
                </c:pt>
                <c:pt idx="293">
                  <c:v>-73.069999999999993</c:v>
                </c:pt>
                <c:pt idx="294">
                  <c:v>-210</c:v>
                </c:pt>
                <c:pt idx="295">
                  <c:v>-63.259</c:v>
                </c:pt>
                <c:pt idx="296">
                  <c:v>-65.441000000000045</c:v>
                </c:pt>
                <c:pt idx="297">
                  <c:v>-210</c:v>
                </c:pt>
                <c:pt idx="298">
                  <c:v>-69.377999999999986</c:v>
                </c:pt>
                <c:pt idx="299">
                  <c:v>-210</c:v>
                </c:pt>
                <c:pt idx="300">
                  <c:v>-81.728999999999999</c:v>
                </c:pt>
              </c:numCache>
            </c:numRef>
          </c:val>
        </c:ser>
        <c:ser>
          <c:idx val="10"/>
          <c:order val="10"/>
          <c:tx>
            <c:v>10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'c1_10'!$B$430:$B$730</c:f>
              <c:numCache>
                <c:formatCode>General</c:formatCode>
                <c:ptCount val="301"/>
                <c:pt idx="0">
                  <c:v>-59.465000000000003</c:v>
                </c:pt>
                <c:pt idx="1">
                  <c:v>-59.368000000000002</c:v>
                </c:pt>
                <c:pt idx="2">
                  <c:v>-58.255000000000003</c:v>
                </c:pt>
                <c:pt idx="3">
                  <c:v>-58.862000000000002</c:v>
                </c:pt>
                <c:pt idx="4">
                  <c:v>-60.064</c:v>
                </c:pt>
                <c:pt idx="5">
                  <c:v>-60.796000000000028</c:v>
                </c:pt>
                <c:pt idx="6">
                  <c:v>-60.407000000000004</c:v>
                </c:pt>
                <c:pt idx="7">
                  <c:v>-63.591000000000001</c:v>
                </c:pt>
                <c:pt idx="8">
                  <c:v>-60.779000000000003</c:v>
                </c:pt>
                <c:pt idx="9">
                  <c:v>-62.78</c:v>
                </c:pt>
                <c:pt idx="10">
                  <c:v>-59.405000000000001</c:v>
                </c:pt>
                <c:pt idx="11">
                  <c:v>-61.263000000000012</c:v>
                </c:pt>
                <c:pt idx="12">
                  <c:v>-58.468000000000011</c:v>
                </c:pt>
                <c:pt idx="13">
                  <c:v>-56.297000000000011</c:v>
                </c:pt>
                <c:pt idx="14">
                  <c:v>-55.655000000000001</c:v>
                </c:pt>
                <c:pt idx="15">
                  <c:v>-55.167000000000002</c:v>
                </c:pt>
                <c:pt idx="16">
                  <c:v>-52.986000000000004</c:v>
                </c:pt>
                <c:pt idx="17">
                  <c:v>-52.509</c:v>
                </c:pt>
                <c:pt idx="18">
                  <c:v>-51.991</c:v>
                </c:pt>
                <c:pt idx="19">
                  <c:v>-51.229000000000013</c:v>
                </c:pt>
                <c:pt idx="20">
                  <c:v>-50.934000000000005</c:v>
                </c:pt>
                <c:pt idx="21">
                  <c:v>-50.92</c:v>
                </c:pt>
                <c:pt idx="22">
                  <c:v>-50.876000000000005</c:v>
                </c:pt>
                <c:pt idx="23">
                  <c:v>-51.086000000000006</c:v>
                </c:pt>
                <c:pt idx="24">
                  <c:v>-51.583000000000006</c:v>
                </c:pt>
                <c:pt idx="25">
                  <c:v>-51.788000000000011</c:v>
                </c:pt>
                <c:pt idx="26">
                  <c:v>-52.639000000000003</c:v>
                </c:pt>
                <c:pt idx="27">
                  <c:v>-53.486000000000004</c:v>
                </c:pt>
                <c:pt idx="28">
                  <c:v>-54.339000000000006</c:v>
                </c:pt>
                <c:pt idx="29">
                  <c:v>-55.493000000000002</c:v>
                </c:pt>
                <c:pt idx="30">
                  <c:v>-55.83</c:v>
                </c:pt>
                <c:pt idx="31">
                  <c:v>-56.653999999999996</c:v>
                </c:pt>
                <c:pt idx="32">
                  <c:v>-57.324000000000005</c:v>
                </c:pt>
                <c:pt idx="33">
                  <c:v>-57.063000000000002</c:v>
                </c:pt>
                <c:pt idx="34">
                  <c:v>-56.685000000000002</c:v>
                </c:pt>
                <c:pt idx="35">
                  <c:v>-57.592000000000013</c:v>
                </c:pt>
                <c:pt idx="36">
                  <c:v>-57.351999999999997</c:v>
                </c:pt>
                <c:pt idx="37">
                  <c:v>-58.213000000000001</c:v>
                </c:pt>
                <c:pt idx="38">
                  <c:v>-56.870999999999995</c:v>
                </c:pt>
                <c:pt idx="39">
                  <c:v>-57.265000000000022</c:v>
                </c:pt>
                <c:pt idx="40">
                  <c:v>-57.449000000000005</c:v>
                </c:pt>
                <c:pt idx="41">
                  <c:v>-58.864000000000004</c:v>
                </c:pt>
                <c:pt idx="42">
                  <c:v>-56.931000000000004</c:v>
                </c:pt>
                <c:pt idx="43">
                  <c:v>-57.102000000000011</c:v>
                </c:pt>
                <c:pt idx="44">
                  <c:v>-57.251000000000005</c:v>
                </c:pt>
                <c:pt idx="45">
                  <c:v>-56.322000000000003</c:v>
                </c:pt>
                <c:pt idx="46">
                  <c:v>-55.098000000000013</c:v>
                </c:pt>
                <c:pt idx="47">
                  <c:v>-52.384999999999998</c:v>
                </c:pt>
                <c:pt idx="48">
                  <c:v>-49.782000000000011</c:v>
                </c:pt>
                <c:pt idx="49">
                  <c:v>-47.803999999999995</c:v>
                </c:pt>
                <c:pt idx="50">
                  <c:v>-46.341999999999999</c:v>
                </c:pt>
                <c:pt idx="51">
                  <c:v>-45.373000000000005</c:v>
                </c:pt>
                <c:pt idx="52">
                  <c:v>-44.259</c:v>
                </c:pt>
                <c:pt idx="53">
                  <c:v>-43.199000000000012</c:v>
                </c:pt>
                <c:pt idx="54">
                  <c:v>-42.492000000000012</c:v>
                </c:pt>
                <c:pt idx="55">
                  <c:v>-41.914999999999999</c:v>
                </c:pt>
                <c:pt idx="56">
                  <c:v>-41.556999999999995</c:v>
                </c:pt>
                <c:pt idx="57">
                  <c:v>-41.268000000000022</c:v>
                </c:pt>
                <c:pt idx="58">
                  <c:v>-41.247</c:v>
                </c:pt>
                <c:pt idx="59">
                  <c:v>-41.388999999999996</c:v>
                </c:pt>
                <c:pt idx="60">
                  <c:v>-41.663000000000011</c:v>
                </c:pt>
                <c:pt idx="61">
                  <c:v>-42.253</c:v>
                </c:pt>
                <c:pt idx="62">
                  <c:v>-42.994</c:v>
                </c:pt>
                <c:pt idx="63">
                  <c:v>-43.761000000000003</c:v>
                </c:pt>
                <c:pt idx="64">
                  <c:v>-44.618000000000002</c:v>
                </c:pt>
                <c:pt idx="65">
                  <c:v>-45.817999999999998</c:v>
                </c:pt>
                <c:pt idx="66">
                  <c:v>-47.532000000000011</c:v>
                </c:pt>
                <c:pt idx="67">
                  <c:v>-49.645000000000003</c:v>
                </c:pt>
                <c:pt idx="68">
                  <c:v>-51.815999999999995</c:v>
                </c:pt>
                <c:pt idx="69">
                  <c:v>-53.309999999999995</c:v>
                </c:pt>
                <c:pt idx="70">
                  <c:v>-53.457999999999998</c:v>
                </c:pt>
                <c:pt idx="71">
                  <c:v>-53.865000000000002</c:v>
                </c:pt>
                <c:pt idx="72">
                  <c:v>-53.739000000000011</c:v>
                </c:pt>
                <c:pt idx="73">
                  <c:v>-53.165000000000013</c:v>
                </c:pt>
                <c:pt idx="74">
                  <c:v>-52.691000000000003</c:v>
                </c:pt>
                <c:pt idx="75">
                  <c:v>-52.262000000000022</c:v>
                </c:pt>
                <c:pt idx="76">
                  <c:v>-52.075000000000003</c:v>
                </c:pt>
                <c:pt idx="77">
                  <c:v>-51.449999999999996</c:v>
                </c:pt>
                <c:pt idx="78">
                  <c:v>-50.765000000000022</c:v>
                </c:pt>
                <c:pt idx="79">
                  <c:v>-49.296000000000028</c:v>
                </c:pt>
                <c:pt idx="80">
                  <c:v>-47.509</c:v>
                </c:pt>
                <c:pt idx="81">
                  <c:v>-45.888999999999996</c:v>
                </c:pt>
                <c:pt idx="82">
                  <c:v>-43.924000000000007</c:v>
                </c:pt>
                <c:pt idx="83">
                  <c:v>-41.797000000000011</c:v>
                </c:pt>
                <c:pt idx="84">
                  <c:v>-39.909000000000006</c:v>
                </c:pt>
                <c:pt idx="85">
                  <c:v>-38.112000000000002</c:v>
                </c:pt>
                <c:pt idx="86">
                  <c:v>-36.573</c:v>
                </c:pt>
                <c:pt idx="87">
                  <c:v>-35.520000000000003</c:v>
                </c:pt>
                <c:pt idx="88">
                  <c:v>-34.67</c:v>
                </c:pt>
                <c:pt idx="89">
                  <c:v>-34.076000000000001</c:v>
                </c:pt>
                <c:pt idx="90">
                  <c:v>-33.568000000000012</c:v>
                </c:pt>
                <c:pt idx="91">
                  <c:v>-33.184000000000005</c:v>
                </c:pt>
                <c:pt idx="92">
                  <c:v>-32.897000000000006</c:v>
                </c:pt>
                <c:pt idx="93">
                  <c:v>-32.86</c:v>
                </c:pt>
                <c:pt idx="94">
                  <c:v>-33.098000000000013</c:v>
                </c:pt>
                <c:pt idx="95">
                  <c:v>-33.593000000000011</c:v>
                </c:pt>
                <c:pt idx="96">
                  <c:v>-34.309999999999995</c:v>
                </c:pt>
                <c:pt idx="97">
                  <c:v>-35.07</c:v>
                </c:pt>
                <c:pt idx="98">
                  <c:v>-36.038000000000011</c:v>
                </c:pt>
                <c:pt idx="99">
                  <c:v>-37.086000000000006</c:v>
                </c:pt>
                <c:pt idx="100">
                  <c:v>-38.702000000000012</c:v>
                </c:pt>
                <c:pt idx="101">
                  <c:v>-40.726000000000013</c:v>
                </c:pt>
                <c:pt idx="102">
                  <c:v>-42.894000000000005</c:v>
                </c:pt>
                <c:pt idx="103">
                  <c:v>-45.026000000000003</c:v>
                </c:pt>
                <c:pt idx="104">
                  <c:v>-46.127000000000002</c:v>
                </c:pt>
                <c:pt idx="105">
                  <c:v>-46.295000000000023</c:v>
                </c:pt>
                <c:pt idx="106">
                  <c:v>-45.953999999999994</c:v>
                </c:pt>
                <c:pt idx="107">
                  <c:v>-45.712000000000003</c:v>
                </c:pt>
                <c:pt idx="108">
                  <c:v>-44.996000000000002</c:v>
                </c:pt>
                <c:pt idx="109">
                  <c:v>-43.701000000000001</c:v>
                </c:pt>
                <c:pt idx="110">
                  <c:v>-41.446000000000005</c:v>
                </c:pt>
                <c:pt idx="111">
                  <c:v>-39.357999999999997</c:v>
                </c:pt>
                <c:pt idx="112">
                  <c:v>-37.469000000000001</c:v>
                </c:pt>
                <c:pt idx="113">
                  <c:v>-35.810999999999993</c:v>
                </c:pt>
                <c:pt idx="114">
                  <c:v>-34.123000000000012</c:v>
                </c:pt>
                <c:pt idx="115">
                  <c:v>-32.6</c:v>
                </c:pt>
                <c:pt idx="116">
                  <c:v>-31.467999999999989</c:v>
                </c:pt>
                <c:pt idx="117">
                  <c:v>-30.504999999999999</c:v>
                </c:pt>
                <c:pt idx="118">
                  <c:v>-29.667999999999999</c:v>
                </c:pt>
                <c:pt idx="119">
                  <c:v>-28.985999999999983</c:v>
                </c:pt>
                <c:pt idx="120">
                  <c:v>-28.536000000000001</c:v>
                </c:pt>
                <c:pt idx="121">
                  <c:v>-28.129000000000001</c:v>
                </c:pt>
                <c:pt idx="122">
                  <c:v>-27.830000000000005</c:v>
                </c:pt>
                <c:pt idx="123">
                  <c:v>-27.861000000000001</c:v>
                </c:pt>
                <c:pt idx="124">
                  <c:v>-28.106999999999999</c:v>
                </c:pt>
                <c:pt idx="125">
                  <c:v>-28.459</c:v>
                </c:pt>
                <c:pt idx="126">
                  <c:v>-28.916</c:v>
                </c:pt>
                <c:pt idx="127">
                  <c:v>-29.564999999999991</c:v>
                </c:pt>
                <c:pt idx="128">
                  <c:v>-30.318000000000001</c:v>
                </c:pt>
                <c:pt idx="129">
                  <c:v>-31.288999999999984</c:v>
                </c:pt>
                <c:pt idx="130">
                  <c:v>-32.524000000000001</c:v>
                </c:pt>
                <c:pt idx="131">
                  <c:v>-34.08</c:v>
                </c:pt>
                <c:pt idx="132">
                  <c:v>-35.524000000000001</c:v>
                </c:pt>
                <c:pt idx="133">
                  <c:v>-36.945</c:v>
                </c:pt>
                <c:pt idx="134">
                  <c:v>-37.949999999999996</c:v>
                </c:pt>
                <c:pt idx="135">
                  <c:v>-38.491</c:v>
                </c:pt>
                <c:pt idx="136">
                  <c:v>-38.665000000000013</c:v>
                </c:pt>
                <c:pt idx="137">
                  <c:v>-38.182000000000002</c:v>
                </c:pt>
                <c:pt idx="138">
                  <c:v>-37.228000000000023</c:v>
                </c:pt>
                <c:pt idx="139">
                  <c:v>-35.650999999999996</c:v>
                </c:pt>
                <c:pt idx="140">
                  <c:v>-34.135000000000012</c:v>
                </c:pt>
                <c:pt idx="141">
                  <c:v>-32.852999999999994</c:v>
                </c:pt>
                <c:pt idx="142">
                  <c:v>-31.41</c:v>
                </c:pt>
                <c:pt idx="143">
                  <c:v>-29.951000000000001</c:v>
                </c:pt>
                <c:pt idx="144">
                  <c:v>-28.916</c:v>
                </c:pt>
                <c:pt idx="145">
                  <c:v>-27.991</c:v>
                </c:pt>
                <c:pt idx="146">
                  <c:v>-26.58499999999999</c:v>
                </c:pt>
                <c:pt idx="147">
                  <c:v>-24.93</c:v>
                </c:pt>
                <c:pt idx="148">
                  <c:v>-23.832999999999988</c:v>
                </c:pt>
                <c:pt idx="149">
                  <c:v>-23.271999999999988</c:v>
                </c:pt>
                <c:pt idx="150">
                  <c:v>-22.961999999999989</c:v>
                </c:pt>
                <c:pt idx="151">
                  <c:v>-22.763000000000002</c:v>
                </c:pt>
                <c:pt idx="152">
                  <c:v>-22.64</c:v>
                </c:pt>
                <c:pt idx="153">
                  <c:v>-22.645</c:v>
                </c:pt>
                <c:pt idx="154">
                  <c:v>-22.759999999999991</c:v>
                </c:pt>
                <c:pt idx="155">
                  <c:v>-23.08799999999999</c:v>
                </c:pt>
                <c:pt idx="156">
                  <c:v>-23.861000000000001</c:v>
                </c:pt>
                <c:pt idx="157">
                  <c:v>-24.797000000000001</c:v>
                </c:pt>
                <c:pt idx="158">
                  <c:v>-25.504999999999999</c:v>
                </c:pt>
                <c:pt idx="159">
                  <c:v>-25.815000000000001</c:v>
                </c:pt>
                <c:pt idx="160">
                  <c:v>-26.007000000000001</c:v>
                </c:pt>
                <c:pt idx="161">
                  <c:v>-25.856999999999999</c:v>
                </c:pt>
                <c:pt idx="162">
                  <c:v>-25.291</c:v>
                </c:pt>
                <c:pt idx="163">
                  <c:v>-24.516999999999999</c:v>
                </c:pt>
                <c:pt idx="164">
                  <c:v>-23.419999999999991</c:v>
                </c:pt>
                <c:pt idx="165">
                  <c:v>-22.170999999999999</c:v>
                </c:pt>
                <c:pt idx="166">
                  <c:v>-21.314000000000011</c:v>
                </c:pt>
                <c:pt idx="167">
                  <c:v>-20.707000000000001</c:v>
                </c:pt>
                <c:pt idx="168">
                  <c:v>-19.957000000000001</c:v>
                </c:pt>
                <c:pt idx="169">
                  <c:v>-19.597000000000001</c:v>
                </c:pt>
                <c:pt idx="170">
                  <c:v>-19.593</c:v>
                </c:pt>
                <c:pt idx="171">
                  <c:v>-19.617000000000012</c:v>
                </c:pt>
                <c:pt idx="172">
                  <c:v>-19.690999999999999</c:v>
                </c:pt>
                <c:pt idx="173">
                  <c:v>-19.815000000000001</c:v>
                </c:pt>
                <c:pt idx="174">
                  <c:v>-20.016999999999999</c:v>
                </c:pt>
                <c:pt idx="175">
                  <c:v>-20.236000000000001</c:v>
                </c:pt>
                <c:pt idx="176">
                  <c:v>-20.55</c:v>
                </c:pt>
                <c:pt idx="177">
                  <c:v>-21.021000000000001</c:v>
                </c:pt>
                <c:pt idx="178">
                  <c:v>-21.295000000000002</c:v>
                </c:pt>
                <c:pt idx="179">
                  <c:v>-21.303000000000001</c:v>
                </c:pt>
                <c:pt idx="180">
                  <c:v>-21.213999999999999</c:v>
                </c:pt>
                <c:pt idx="181">
                  <c:v>-20.981999999999989</c:v>
                </c:pt>
                <c:pt idx="182">
                  <c:v>-20.858000000000001</c:v>
                </c:pt>
                <c:pt idx="183">
                  <c:v>-20.92799999999999</c:v>
                </c:pt>
                <c:pt idx="184">
                  <c:v>-20.849</c:v>
                </c:pt>
                <c:pt idx="185">
                  <c:v>-20.526</c:v>
                </c:pt>
                <c:pt idx="186">
                  <c:v>-20.417999999999999</c:v>
                </c:pt>
                <c:pt idx="187">
                  <c:v>-20.364000000000001</c:v>
                </c:pt>
                <c:pt idx="188">
                  <c:v>-20.125</c:v>
                </c:pt>
                <c:pt idx="189">
                  <c:v>-19.852</c:v>
                </c:pt>
                <c:pt idx="190">
                  <c:v>-19.716999999999999</c:v>
                </c:pt>
                <c:pt idx="191">
                  <c:v>-19.573</c:v>
                </c:pt>
                <c:pt idx="192">
                  <c:v>-19.38</c:v>
                </c:pt>
                <c:pt idx="193">
                  <c:v>-19.085999999999984</c:v>
                </c:pt>
                <c:pt idx="194">
                  <c:v>-18.614999999999998</c:v>
                </c:pt>
                <c:pt idx="195">
                  <c:v>-18.155999999999999</c:v>
                </c:pt>
                <c:pt idx="196">
                  <c:v>-17.724</c:v>
                </c:pt>
                <c:pt idx="197">
                  <c:v>-17.466999999999985</c:v>
                </c:pt>
                <c:pt idx="198">
                  <c:v>-17.427</c:v>
                </c:pt>
                <c:pt idx="199">
                  <c:v>-17.512</c:v>
                </c:pt>
                <c:pt idx="200">
                  <c:v>-17.7</c:v>
                </c:pt>
                <c:pt idx="201">
                  <c:v>-18.047999999999988</c:v>
                </c:pt>
                <c:pt idx="202">
                  <c:v>-18.53</c:v>
                </c:pt>
                <c:pt idx="203">
                  <c:v>-19.44799999999999</c:v>
                </c:pt>
                <c:pt idx="204">
                  <c:v>-20.559000000000001</c:v>
                </c:pt>
                <c:pt idx="205">
                  <c:v>-22.030999999999999</c:v>
                </c:pt>
                <c:pt idx="206">
                  <c:v>-23.942999999999984</c:v>
                </c:pt>
                <c:pt idx="207">
                  <c:v>-25.713999999999999</c:v>
                </c:pt>
                <c:pt idx="208">
                  <c:v>-26.964999999999989</c:v>
                </c:pt>
                <c:pt idx="209">
                  <c:v>-27.47</c:v>
                </c:pt>
                <c:pt idx="210">
                  <c:v>-26.609000000000005</c:v>
                </c:pt>
                <c:pt idx="211">
                  <c:v>-25.167000000000005</c:v>
                </c:pt>
                <c:pt idx="212">
                  <c:v>-23.452000000000002</c:v>
                </c:pt>
                <c:pt idx="213">
                  <c:v>-21.888000000000002</c:v>
                </c:pt>
                <c:pt idx="214">
                  <c:v>-20.457999999999988</c:v>
                </c:pt>
                <c:pt idx="215">
                  <c:v>-19.77999999999999</c:v>
                </c:pt>
                <c:pt idx="216">
                  <c:v>-19.449000000000002</c:v>
                </c:pt>
                <c:pt idx="217">
                  <c:v>-19.284999999999989</c:v>
                </c:pt>
                <c:pt idx="218">
                  <c:v>-19.242999999999984</c:v>
                </c:pt>
                <c:pt idx="219">
                  <c:v>-19.347999999999999</c:v>
                </c:pt>
                <c:pt idx="220">
                  <c:v>-19.63000000000001</c:v>
                </c:pt>
                <c:pt idx="221">
                  <c:v>-20.140999999999988</c:v>
                </c:pt>
                <c:pt idx="222">
                  <c:v>-21.222999999999985</c:v>
                </c:pt>
                <c:pt idx="223">
                  <c:v>-23</c:v>
                </c:pt>
                <c:pt idx="224">
                  <c:v>-24.960999999999984</c:v>
                </c:pt>
                <c:pt idx="225">
                  <c:v>-26.542000000000002</c:v>
                </c:pt>
                <c:pt idx="226">
                  <c:v>-28.131000000000011</c:v>
                </c:pt>
                <c:pt idx="227">
                  <c:v>-29.709</c:v>
                </c:pt>
                <c:pt idx="228">
                  <c:v>-31.189</c:v>
                </c:pt>
                <c:pt idx="229">
                  <c:v>-33.256</c:v>
                </c:pt>
                <c:pt idx="230">
                  <c:v>-35.437000000000005</c:v>
                </c:pt>
                <c:pt idx="231">
                  <c:v>-36.736000000000011</c:v>
                </c:pt>
                <c:pt idx="232">
                  <c:v>-37.867000000000004</c:v>
                </c:pt>
                <c:pt idx="233">
                  <c:v>-38.679000000000002</c:v>
                </c:pt>
                <c:pt idx="234">
                  <c:v>-39.369</c:v>
                </c:pt>
                <c:pt idx="235">
                  <c:v>-40.007000000000005</c:v>
                </c:pt>
                <c:pt idx="236">
                  <c:v>-40.829000000000001</c:v>
                </c:pt>
                <c:pt idx="237">
                  <c:v>-41.549000000000007</c:v>
                </c:pt>
                <c:pt idx="238">
                  <c:v>-42.242000000000012</c:v>
                </c:pt>
                <c:pt idx="239">
                  <c:v>-43.083999999999996</c:v>
                </c:pt>
                <c:pt idx="240">
                  <c:v>-44.232000000000021</c:v>
                </c:pt>
                <c:pt idx="241">
                  <c:v>-45.379000000000005</c:v>
                </c:pt>
                <c:pt idx="242">
                  <c:v>-46.358999999999995</c:v>
                </c:pt>
                <c:pt idx="243">
                  <c:v>-47.55</c:v>
                </c:pt>
                <c:pt idx="244">
                  <c:v>-49.034000000000006</c:v>
                </c:pt>
                <c:pt idx="245">
                  <c:v>-51.287000000000006</c:v>
                </c:pt>
                <c:pt idx="246">
                  <c:v>-53.741</c:v>
                </c:pt>
                <c:pt idx="247">
                  <c:v>-55.199000000000012</c:v>
                </c:pt>
                <c:pt idx="248">
                  <c:v>-58.943999999999996</c:v>
                </c:pt>
                <c:pt idx="249">
                  <c:v>-58.602000000000011</c:v>
                </c:pt>
                <c:pt idx="250">
                  <c:v>-70.10499999999999</c:v>
                </c:pt>
                <c:pt idx="251">
                  <c:v>-62.131</c:v>
                </c:pt>
                <c:pt idx="252">
                  <c:v>-63.094000000000001</c:v>
                </c:pt>
                <c:pt idx="253">
                  <c:v>-66.524999999999991</c:v>
                </c:pt>
                <c:pt idx="254">
                  <c:v>-66.712000000000003</c:v>
                </c:pt>
                <c:pt idx="255">
                  <c:v>-84.781999999999996</c:v>
                </c:pt>
                <c:pt idx="256">
                  <c:v>-210</c:v>
                </c:pt>
                <c:pt idx="257">
                  <c:v>-62.835000000000001</c:v>
                </c:pt>
                <c:pt idx="258">
                  <c:v>-64.85499999999999</c:v>
                </c:pt>
                <c:pt idx="259">
                  <c:v>-64.774999999999991</c:v>
                </c:pt>
                <c:pt idx="260">
                  <c:v>-210</c:v>
                </c:pt>
                <c:pt idx="261">
                  <c:v>-66.793000000000006</c:v>
                </c:pt>
                <c:pt idx="262">
                  <c:v>-210</c:v>
                </c:pt>
                <c:pt idx="263">
                  <c:v>-67.375999999999962</c:v>
                </c:pt>
                <c:pt idx="264">
                  <c:v>-73.617999999999995</c:v>
                </c:pt>
                <c:pt idx="265">
                  <c:v>-210</c:v>
                </c:pt>
                <c:pt idx="266">
                  <c:v>-210</c:v>
                </c:pt>
                <c:pt idx="267">
                  <c:v>-210</c:v>
                </c:pt>
                <c:pt idx="268">
                  <c:v>-63.707000000000001</c:v>
                </c:pt>
                <c:pt idx="269">
                  <c:v>-62.943000000000005</c:v>
                </c:pt>
                <c:pt idx="270">
                  <c:v>-61.882999999999996</c:v>
                </c:pt>
                <c:pt idx="271">
                  <c:v>-66.447000000000045</c:v>
                </c:pt>
                <c:pt idx="272">
                  <c:v>-65.048000000000002</c:v>
                </c:pt>
                <c:pt idx="273">
                  <c:v>-64.205000000000013</c:v>
                </c:pt>
                <c:pt idx="274">
                  <c:v>-64.301999999999992</c:v>
                </c:pt>
                <c:pt idx="275">
                  <c:v>-63.880999999999993</c:v>
                </c:pt>
                <c:pt idx="276">
                  <c:v>-62.67</c:v>
                </c:pt>
                <c:pt idx="277">
                  <c:v>-63.493000000000002</c:v>
                </c:pt>
                <c:pt idx="278">
                  <c:v>-210</c:v>
                </c:pt>
                <c:pt idx="279">
                  <c:v>-65.456000000000003</c:v>
                </c:pt>
                <c:pt idx="280">
                  <c:v>-210</c:v>
                </c:pt>
                <c:pt idx="281">
                  <c:v>-210</c:v>
                </c:pt>
                <c:pt idx="282">
                  <c:v>-210</c:v>
                </c:pt>
                <c:pt idx="283">
                  <c:v>-210</c:v>
                </c:pt>
                <c:pt idx="284">
                  <c:v>-70.186999999999998</c:v>
                </c:pt>
                <c:pt idx="285">
                  <c:v>-210</c:v>
                </c:pt>
                <c:pt idx="286">
                  <c:v>-65.705000000000013</c:v>
                </c:pt>
                <c:pt idx="287">
                  <c:v>-210</c:v>
                </c:pt>
                <c:pt idx="288">
                  <c:v>-63.056000000000004</c:v>
                </c:pt>
                <c:pt idx="289">
                  <c:v>-71.054999999999993</c:v>
                </c:pt>
                <c:pt idx="290">
                  <c:v>-210</c:v>
                </c:pt>
                <c:pt idx="291">
                  <c:v>-210</c:v>
                </c:pt>
                <c:pt idx="292">
                  <c:v>-210</c:v>
                </c:pt>
                <c:pt idx="293">
                  <c:v>-210</c:v>
                </c:pt>
                <c:pt idx="294">
                  <c:v>-210</c:v>
                </c:pt>
                <c:pt idx="295">
                  <c:v>-66.69</c:v>
                </c:pt>
                <c:pt idx="296">
                  <c:v>-210</c:v>
                </c:pt>
                <c:pt idx="297">
                  <c:v>-70.912000000000006</c:v>
                </c:pt>
                <c:pt idx="298">
                  <c:v>-69.35599999999998</c:v>
                </c:pt>
                <c:pt idx="299">
                  <c:v>-70.540000000000006</c:v>
                </c:pt>
                <c:pt idx="300">
                  <c:v>-210</c:v>
                </c:pt>
              </c:numCache>
            </c:numRef>
          </c:val>
        </c:ser>
        <c:ser>
          <c:idx val="11"/>
          <c:order val="11"/>
          <c:tx>
            <c:v>11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'c1_11'!$B$430:$B$730</c:f>
              <c:numCache>
                <c:formatCode>General</c:formatCode>
                <c:ptCount val="301"/>
                <c:pt idx="0">
                  <c:v>-62.128000000000021</c:v>
                </c:pt>
                <c:pt idx="1">
                  <c:v>-59.036000000000001</c:v>
                </c:pt>
                <c:pt idx="2">
                  <c:v>-58.146000000000001</c:v>
                </c:pt>
                <c:pt idx="3">
                  <c:v>-57.488</c:v>
                </c:pt>
                <c:pt idx="4">
                  <c:v>-56.71</c:v>
                </c:pt>
                <c:pt idx="5">
                  <c:v>-55.423000000000002</c:v>
                </c:pt>
                <c:pt idx="6">
                  <c:v>-55.296000000000028</c:v>
                </c:pt>
                <c:pt idx="7">
                  <c:v>-55.282000000000011</c:v>
                </c:pt>
                <c:pt idx="8">
                  <c:v>-54.925000000000011</c:v>
                </c:pt>
                <c:pt idx="9">
                  <c:v>-55.51</c:v>
                </c:pt>
                <c:pt idx="10">
                  <c:v>-55.225000000000023</c:v>
                </c:pt>
                <c:pt idx="11">
                  <c:v>-56.174000000000007</c:v>
                </c:pt>
                <c:pt idx="12">
                  <c:v>-57.148000000000003</c:v>
                </c:pt>
                <c:pt idx="13">
                  <c:v>-58.641000000000005</c:v>
                </c:pt>
                <c:pt idx="14">
                  <c:v>-58.355999999999995</c:v>
                </c:pt>
                <c:pt idx="15">
                  <c:v>-58.957999999999998</c:v>
                </c:pt>
                <c:pt idx="16">
                  <c:v>-60.201000000000001</c:v>
                </c:pt>
                <c:pt idx="17">
                  <c:v>-61.881999999999998</c:v>
                </c:pt>
                <c:pt idx="18">
                  <c:v>-60.073</c:v>
                </c:pt>
                <c:pt idx="19">
                  <c:v>-60.843999999999994</c:v>
                </c:pt>
                <c:pt idx="20">
                  <c:v>-61.440999999999995</c:v>
                </c:pt>
                <c:pt idx="21">
                  <c:v>-62.256</c:v>
                </c:pt>
                <c:pt idx="22">
                  <c:v>-61.005000000000003</c:v>
                </c:pt>
                <c:pt idx="23">
                  <c:v>-62.181000000000004</c:v>
                </c:pt>
                <c:pt idx="24">
                  <c:v>-57.927</c:v>
                </c:pt>
                <c:pt idx="25">
                  <c:v>-59.759</c:v>
                </c:pt>
                <c:pt idx="26">
                  <c:v>-59.68</c:v>
                </c:pt>
                <c:pt idx="27">
                  <c:v>-59.851999999999997</c:v>
                </c:pt>
                <c:pt idx="28">
                  <c:v>-59.376000000000005</c:v>
                </c:pt>
                <c:pt idx="29">
                  <c:v>-60.39</c:v>
                </c:pt>
                <c:pt idx="30">
                  <c:v>-59.13</c:v>
                </c:pt>
                <c:pt idx="31">
                  <c:v>-58.619</c:v>
                </c:pt>
                <c:pt idx="32">
                  <c:v>-58.569000000000003</c:v>
                </c:pt>
                <c:pt idx="33">
                  <c:v>-56.076000000000001</c:v>
                </c:pt>
                <c:pt idx="34">
                  <c:v>-54.421000000000006</c:v>
                </c:pt>
                <c:pt idx="35">
                  <c:v>-52.413999999999994</c:v>
                </c:pt>
                <c:pt idx="36">
                  <c:v>-50.083999999999996</c:v>
                </c:pt>
                <c:pt idx="37">
                  <c:v>-48.636000000000003</c:v>
                </c:pt>
                <c:pt idx="38">
                  <c:v>-47.388999999999996</c:v>
                </c:pt>
                <c:pt idx="39">
                  <c:v>-46.310999999999993</c:v>
                </c:pt>
                <c:pt idx="40">
                  <c:v>-45.486999999999995</c:v>
                </c:pt>
                <c:pt idx="41">
                  <c:v>-45.062000000000012</c:v>
                </c:pt>
                <c:pt idx="42">
                  <c:v>-44.749000000000002</c:v>
                </c:pt>
                <c:pt idx="43">
                  <c:v>-44.58</c:v>
                </c:pt>
                <c:pt idx="44">
                  <c:v>-44.787000000000006</c:v>
                </c:pt>
                <c:pt idx="45">
                  <c:v>-45.13</c:v>
                </c:pt>
                <c:pt idx="46">
                  <c:v>-45.7</c:v>
                </c:pt>
                <c:pt idx="47">
                  <c:v>-46.54</c:v>
                </c:pt>
                <c:pt idx="48">
                  <c:v>-47.689</c:v>
                </c:pt>
                <c:pt idx="49">
                  <c:v>-48.948</c:v>
                </c:pt>
                <c:pt idx="50">
                  <c:v>-50.239000000000011</c:v>
                </c:pt>
                <c:pt idx="51">
                  <c:v>-51.620000000000012</c:v>
                </c:pt>
                <c:pt idx="52">
                  <c:v>-53.588000000000001</c:v>
                </c:pt>
                <c:pt idx="53">
                  <c:v>-55.757000000000005</c:v>
                </c:pt>
                <c:pt idx="54">
                  <c:v>-56.743000000000002</c:v>
                </c:pt>
                <c:pt idx="55">
                  <c:v>-57.219000000000001</c:v>
                </c:pt>
                <c:pt idx="56">
                  <c:v>-56.64</c:v>
                </c:pt>
                <c:pt idx="57">
                  <c:v>-56.816999999999993</c:v>
                </c:pt>
                <c:pt idx="58">
                  <c:v>-57.737000000000002</c:v>
                </c:pt>
                <c:pt idx="59">
                  <c:v>-57.579000000000001</c:v>
                </c:pt>
                <c:pt idx="60">
                  <c:v>-57.503</c:v>
                </c:pt>
                <c:pt idx="61">
                  <c:v>-56.423000000000002</c:v>
                </c:pt>
                <c:pt idx="62">
                  <c:v>-56.785000000000011</c:v>
                </c:pt>
                <c:pt idx="63">
                  <c:v>-55.821000000000005</c:v>
                </c:pt>
                <c:pt idx="64">
                  <c:v>-54.733000000000011</c:v>
                </c:pt>
                <c:pt idx="65">
                  <c:v>-53.2</c:v>
                </c:pt>
                <c:pt idx="66">
                  <c:v>-50.652000000000001</c:v>
                </c:pt>
                <c:pt idx="67">
                  <c:v>-48.2</c:v>
                </c:pt>
                <c:pt idx="68">
                  <c:v>-45.8</c:v>
                </c:pt>
                <c:pt idx="69">
                  <c:v>-43.526000000000003</c:v>
                </c:pt>
                <c:pt idx="70">
                  <c:v>-41.556000000000004</c:v>
                </c:pt>
                <c:pt idx="71">
                  <c:v>-40.061</c:v>
                </c:pt>
                <c:pt idx="72">
                  <c:v>-38.940999999999995</c:v>
                </c:pt>
                <c:pt idx="73">
                  <c:v>-37.738000000000021</c:v>
                </c:pt>
                <c:pt idx="74">
                  <c:v>-36.781000000000006</c:v>
                </c:pt>
                <c:pt idx="75">
                  <c:v>-36.204000000000001</c:v>
                </c:pt>
                <c:pt idx="76">
                  <c:v>-35.914999999999999</c:v>
                </c:pt>
                <c:pt idx="77">
                  <c:v>-35.762000000000022</c:v>
                </c:pt>
                <c:pt idx="78">
                  <c:v>-35.826000000000001</c:v>
                </c:pt>
                <c:pt idx="79">
                  <c:v>-36.132000000000012</c:v>
                </c:pt>
                <c:pt idx="80">
                  <c:v>-36.660000000000011</c:v>
                </c:pt>
                <c:pt idx="81">
                  <c:v>-37.282000000000011</c:v>
                </c:pt>
                <c:pt idx="82">
                  <c:v>-38.24</c:v>
                </c:pt>
                <c:pt idx="83">
                  <c:v>-39.681000000000004</c:v>
                </c:pt>
                <c:pt idx="84">
                  <c:v>-41.324000000000005</c:v>
                </c:pt>
                <c:pt idx="85">
                  <c:v>-42.880999999999993</c:v>
                </c:pt>
                <c:pt idx="86">
                  <c:v>-44.759</c:v>
                </c:pt>
                <c:pt idx="87">
                  <c:v>-46.685000000000002</c:v>
                </c:pt>
                <c:pt idx="88">
                  <c:v>-48.293000000000013</c:v>
                </c:pt>
                <c:pt idx="89">
                  <c:v>-49.512</c:v>
                </c:pt>
                <c:pt idx="90">
                  <c:v>-49.949999999999996</c:v>
                </c:pt>
                <c:pt idx="91">
                  <c:v>-49.880999999999993</c:v>
                </c:pt>
                <c:pt idx="92">
                  <c:v>-49.424000000000007</c:v>
                </c:pt>
                <c:pt idx="93">
                  <c:v>-48.762000000000022</c:v>
                </c:pt>
                <c:pt idx="94">
                  <c:v>-47.919000000000004</c:v>
                </c:pt>
                <c:pt idx="95">
                  <c:v>-46.624000000000002</c:v>
                </c:pt>
                <c:pt idx="96">
                  <c:v>-45.262000000000022</c:v>
                </c:pt>
                <c:pt idx="97">
                  <c:v>-43.385999999999996</c:v>
                </c:pt>
                <c:pt idx="98">
                  <c:v>-39.779000000000003</c:v>
                </c:pt>
                <c:pt idx="99">
                  <c:v>-37.548000000000002</c:v>
                </c:pt>
                <c:pt idx="100">
                  <c:v>-35.911999999999999</c:v>
                </c:pt>
                <c:pt idx="101">
                  <c:v>-34.508000000000003</c:v>
                </c:pt>
                <c:pt idx="102">
                  <c:v>-32.939</c:v>
                </c:pt>
                <c:pt idx="103">
                  <c:v>-31.832000000000001</c:v>
                </c:pt>
                <c:pt idx="104">
                  <c:v>-30.956</c:v>
                </c:pt>
                <c:pt idx="105">
                  <c:v>-30.190999999999999</c:v>
                </c:pt>
                <c:pt idx="106">
                  <c:v>-29.57</c:v>
                </c:pt>
                <c:pt idx="107">
                  <c:v>-29.035</c:v>
                </c:pt>
                <c:pt idx="108">
                  <c:v>-28.696000000000005</c:v>
                </c:pt>
                <c:pt idx="109">
                  <c:v>-28.623000000000001</c:v>
                </c:pt>
                <c:pt idx="110">
                  <c:v>-28.74</c:v>
                </c:pt>
                <c:pt idx="111">
                  <c:v>-28.995999999999984</c:v>
                </c:pt>
                <c:pt idx="112">
                  <c:v>-29.399000000000001</c:v>
                </c:pt>
                <c:pt idx="113">
                  <c:v>-29.978000000000002</c:v>
                </c:pt>
                <c:pt idx="114">
                  <c:v>-30.701000000000001</c:v>
                </c:pt>
                <c:pt idx="115">
                  <c:v>-31.577000000000005</c:v>
                </c:pt>
                <c:pt idx="116">
                  <c:v>-32.864000000000004</c:v>
                </c:pt>
                <c:pt idx="117">
                  <c:v>-34.752000000000002</c:v>
                </c:pt>
                <c:pt idx="118">
                  <c:v>-36.322000000000003</c:v>
                </c:pt>
                <c:pt idx="119">
                  <c:v>-37.769000000000013</c:v>
                </c:pt>
                <c:pt idx="120">
                  <c:v>-39.142000000000003</c:v>
                </c:pt>
                <c:pt idx="121">
                  <c:v>-40.457999999999998</c:v>
                </c:pt>
                <c:pt idx="122">
                  <c:v>-40.286000000000001</c:v>
                </c:pt>
                <c:pt idx="123">
                  <c:v>-39.573</c:v>
                </c:pt>
                <c:pt idx="124">
                  <c:v>-38.741</c:v>
                </c:pt>
                <c:pt idx="125">
                  <c:v>-37.800000000000004</c:v>
                </c:pt>
                <c:pt idx="126">
                  <c:v>-36.968000000000011</c:v>
                </c:pt>
                <c:pt idx="127">
                  <c:v>-36.15</c:v>
                </c:pt>
                <c:pt idx="128">
                  <c:v>-35.323</c:v>
                </c:pt>
                <c:pt idx="129">
                  <c:v>-34.276000000000003</c:v>
                </c:pt>
                <c:pt idx="130">
                  <c:v>-33.242000000000012</c:v>
                </c:pt>
                <c:pt idx="131">
                  <c:v>-32.438000000000002</c:v>
                </c:pt>
                <c:pt idx="132">
                  <c:v>-31.678000000000001</c:v>
                </c:pt>
                <c:pt idx="133">
                  <c:v>-31.029</c:v>
                </c:pt>
                <c:pt idx="134">
                  <c:v>-30.728999999999989</c:v>
                </c:pt>
                <c:pt idx="135">
                  <c:v>-30.61600000000001</c:v>
                </c:pt>
                <c:pt idx="136">
                  <c:v>-30.645</c:v>
                </c:pt>
                <c:pt idx="137">
                  <c:v>-30.773</c:v>
                </c:pt>
                <c:pt idx="138">
                  <c:v>-31.006</c:v>
                </c:pt>
                <c:pt idx="139">
                  <c:v>-31.332999999999988</c:v>
                </c:pt>
                <c:pt idx="140">
                  <c:v>-31.731000000000005</c:v>
                </c:pt>
                <c:pt idx="141">
                  <c:v>-32.247</c:v>
                </c:pt>
                <c:pt idx="142">
                  <c:v>-32.427</c:v>
                </c:pt>
                <c:pt idx="143">
                  <c:v>-31.931999999999999</c:v>
                </c:pt>
                <c:pt idx="144">
                  <c:v>-31.071999999999999</c:v>
                </c:pt>
                <c:pt idx="145">
                  <c:v>-30.126999999999999</c:v>
                </c:pt>
                <c:pt idx="146">
                  <c:v>-29.311000000000011</c:v>
                </c:pt>
                <c:pt idx="147">
                  <c:v>-28.661000000000001</c:v>
                </c:pt>
                <c:pt idx="148">
                  <c:v>-28.193000000000001</c:v>
                </c:pt>
                <c:pt idx="149">
                  <c:v>-27.734000000000005</c:v>
                </c:pt>
                <c:pt idx="150">
                  <c:v>-27.259999999999991</c:v>
                </c:pt>
                <c:pt idx="151">
                  <c:v>-27.052</c:v>
                </c:pt>
                <c:pt idx="152">
                  <c:v>-26.821999999999999</c:v>
                </c:pt>
                <c:pt idx="153">
                  <c:v>-26.466999999999985</c:v>
                </c:pt>
                <c:pt idx="154">
                  <c:v>-25.853000000000005</c:v>
                </c:pt>
                <c:pt idx="155">
                  <c:v>-25.231999999999999</c:v>
                </c:pt>
                <c:pt idx="156">
                  <c:v>-24.399000000000001</c:v>
                </c:pt>
                <c:pt idx="157">
                  <c:v>-23.478000000000002</c:v>
                </c:pt>
                <c:pt idx="158">
                  <c:v>-22.74799999999999</c:v>
                </c:pt>
                <c:pt idx="159">
                  <c:v>-22.335000000000001</c:v>
                </c:pt>
                <c:pt idx="160">
                  <c:v>-22.006</c:v>
                </c:pt>
                <c:pt idx="161">
                  <c:v>-21.744</c:v>
                </c:pt>
                <c:pt idx="162">
                  <c:v>-21.66</c:v>
                </c:pt>
                <c:pt idx="163">
                  <c:v>-21.815999999999999</c:v>
                </c:pt>
                <c:pt idx="164">
                  <c:v>-22.170999999999999</c:v>
                </c:pt>
                <c:pt idx="165">
                  <c:v>-22.713000000000001</c:v>
                </c:pt>
                <c:pt idx="166">
                  <c:v>-23.564</c:v>
                </c:pt>
                <c:pt idx="167">
                  <c:v>-24.491</c:v>
                </c:pt>
                <c:pt idx="168">
                  <c:v>-25.574000000000005</c:v>
                </c:pt>
                <c:pt idx="169">
                  <c:v>-26.41</c:v>
                </c:pt>
                <c:pt idx="170">
                  <c:v>-27.15100000000001</c:v>
                </c:pt>
                <c:pt idx="171">
                  <c:v>-27.257999999999999</c:v>
                </c:pt>
                <c:pt idx="172">
                  <c:v>-26.696000000000005</c:v>
                </c:pt>
                <c:pt idx="173">
                  <c:v>-25.6</c:v>
                </c:pt>
                <c:pt idx="174">
                  <c:v>-24.504000000000001</c:v>
                </c:pt>
                <c:pt idx="175">
                  <c:v>-23.436</c:v>
                </c:pt>
                <c:pt idx="176">
                  <c:v>-22.524999999999999</c:v>
                </c:pt>
                <c:pt idx="177">
                  <c:v>-21.614999999999998</c:v>
                </c:pt>
                <c:pt idx="178">
                  <c:v>-20.937000000000001</c:v>
                </c:pt>
                <c:pt idx="179">
                  <c:v>-20.567999999999991</c:v>
                </c:pt>
                <c:pt idx="180">
                  <c:v>-20.224</c:v>
                </c:pt>
                <c:pt idx="181">
                  <c:v>-19.689</c:v>
                </c:pt>
                <c:pt idx="182">
                  <c:v>-19.032</c:v>
                </c:pt>
                <c:pt idx="183">
                  <c:v>-18.588999999999984</c:v>
                </c:pt>
                <c:pt idx="184">
                  <c:v>-18.395</c:v>
                </c:pt>
                <c:pt idx="185">
                  <c:v>-18.411999999999999</c:v>
                </c:pt>
                <c:pt idx="186">
                  <c:v>-18.581</c:v>
                </c:pt>
                <c:pt idx="187">
                  <c:v>-18.827000000000005</c:v>
                </c:pt>
                <c:pt idx="188">
                  <c:v>-18.975999999999988</c:v>
                </c:pt>
                <c:pt idx="189">
                  <c:v>-19.28799999999999</c:v>
                </c:pt>
                <c:pt idx="190">
                  <c:v>-19.960999999999984</c:v>
                </c:pt>
                <c:pt idx="191">
                  <c:v>-20.94799999999999</c:v>
                </c:pt>
                <c:pt idx="192">
                  <c:v>-22.135000000000005</c:v>
                </c:pt>
                <c:pt idx="193">
                  <c:v>-23.567999999999991</c:v>
                </c:pt>
                <c:pt idx="194">
                  <c:v>-24.602</c:v>
                </c:pt>
                <c:pt idx="195">
                  <c:v>-25.08</c:v>
                </c:pt>
                <c:pt idx="196">
                  <c:v>-25.055</c:v>
                </c:pt>
                <c:pt idx="197">
                  <c:v>-24.66</c:v>
                </c:pt>
                <c:pt idx="198">
                  <c:v>-23.846</c:v>
                </c:pt>
                <c:pt idx="199">
                  <c:v>-22.597000000000001</c:v>
                </c:pt>
                <c:pt idx="200">
                  <c:v>-21.76199999999999</c:v>
                </c:pt>
                <c:pt idx="201">
                  <c:v>-21.202000000000002</c:v>
                </c:pt>
                <c:pt idx="202">
                  <c:v>-20.777000000000001</c:v>
                </c:pt>
                <c:pt idx="203">
                  <c:v>-20.491</c:v>
                </c:pt>
                <c:pt idx="204">
                  <c:v>-20.407</c:v>
                </c:pt>
                <c:pt idx="205">
                  <c:v>-20.501999999999999</c:v>
                </c:pt>
                <c:pt idx="206">
                  <c:v>-20.751999999999999</c:v>
                </c:pt>
                <c:pt idx="207">
                  <c:v>-21.27</c:v>
                </c:pt>
                <c:pt idx="208">
                  <c:v>-22.134000000000011</c:v>
                </c:pt>
                <c:pt idx="209">
                  <c:v>-23.097000000000001</c:v>
                </c:pt>
                <c:pt idx="210">
                  <c:v>-24.135000000000005</c:v>
                </c:pt>
                <c:pt idx="211">
                  <c:v>-25.356999999999999</c:v>
                </c:pt>
                <c:pt idx="212">
                  <c:v>-26.968999999999983</c:v>
                </c:pt>
                <c:pt idx="213">
                  <c:v>-28.498999999999985</c:v>
                </c:pt>
                <c:pt idx="214">
                  <c:v>-30.292999999999989</c:v>
                </c:pt>
                <c:pt idx="215">
                  <c:v>-32.724000000000011</c:v>
                </c:pt>
                <c:pt idx="216">
                  <c:v>-34.745000000000012</c:v>
                </c:pt>
                <c:pt idx="217">
                  <c:v>-35.643000000000001</c:v>
                </c:pt>
                <c:pt idx="218">
                  <c:v>-36.102000000000011</c:v>
                </c:pt>
                <c:pt idx="219">
                  <c:v>-36.098000000000013</c:v>
                </c:pt>
                <c:pt idx="220">
                  <c:v>-36.167000000000002</c:v>
                </c:pt>
                <c:pt idx="221">
                  <c:v>-36.355999999999995</c:v>
                </c:pt>
                <c:pt idx="222">
                  <c:v>-36.565000000000012</c:v>
                </c:pt>
                <c:pt idx="223">
                  <c:v>-36.887999999999998</c:v>
                </c:pt>
                <c:pt idx="224">
                  <c:v>-37.493000000000002</c:v>
                </c:pt>
                <c:pt idx="225">
                  <c:v>-38.419000000000004</c:v>
                </c:pt>
                <c:pt idx="226">
                  <c:v>-39.497</c:v>
                </c:pt>
                <c:pt idx="227">
                  <c:v>-40.905000000000001</c:v>
                </c:pt>
                <c:pt idx="228">
                  <c:v>-42.795000000000023</c:v>
                </c:pt>
                <c:pt idx="229">
                  <c:v>-44.499000000000002</c:v>
                </c:pt>
                <c:pt idx="230">
                  <c:v>-46.365000000000002</c:v>
                </c:pt>
                <c:pt idx="231">
                  <c:v>-48.986999999999995</c:v>
                </c:pt>
                <c:pt idx="232">
                  <c:v>-51.427</c:v>
                </c:pt>
                <c:pt idx="233">
                  <c:v>-52.513000000000005</c:v>
                </c:pt>
                <c:pt idx="234">
                  <c:v>-54.515000000000001</c:v>
                </c:pt>
                <c:pt idx="235">
                  <c:v>-56.358999999999995</c:v>
                </c:pt>
                <c:pt idx="236">
                  <c:v>-58.169000000000011</c:v>
                </c:pt>
                <c:pt idx="237">
                  <c:v>-58.122000000000021</c:v>
                </c:pt>
                <c:pt idx="238">
                  <c:v>-58.198000000000022</c:v>
                </c:pt>
                <c:pt idx="239">
                  <c:v>-61.862000000000002</c:v>
                </c:pt>
                <c:pt idx="240">
                  <c:v>-61.894000000000005</c:v>
                </c:pt>
                <c:pt idx="241">
                  <c:v>-61.846999999999994</c:v>
                </c:pt>
                <c:pt idx="242">
                  <c:v>-62.790000000000013</c:v>
                </c:pt>
                <c:pt idx="243">
                  <c:v>-64.202000000000012</c:v>
                </c:pt>
                <c:pt idx="244">
                  <c:v>-210</c:v>
                </c:pt>
                <c:pt idx="245">
                  <c:v>-65.753</c:v>
                </c:pt>
                <c:pt idx="246">
                  <c:v>-65.275999999999982</c:v>
                </c:pt>
                <c:pt idx="247">
                  <c:v>-71.89</c:v>
                </c:pt>
                <c:pt idx="248">
                  <c:v>-210</c:v>
                </c:pt>
                <c:pt idx="249">
                  <c:v>-62.961000000000006</c:v>
                </c:pt>
                <c:pt idx="250">
                  <c:v>-210</c:v>
                </c:pt>
                <c:pt idx="251">
                  <c:v>-210</c:v>
                </c:pt>
                <c:pt idx="252">
                  <c:v>-210</c:v>
                </c:pt>
                <c:pt idx="253">
                  <c:v>-210</c:v>
                </c:pt>
                <c:pt idx="254">
                  <c:v>-210</c:v>
                </c:pt>
                <c:pt idx="255">
                  <c:v>-210</c:v>
                </c:pt>
                <c:pt idx="256">
                  <c:v>-210</c:v>
                </c:pt>
                <c:pt idx="257">
                  <c:v>-210</c:v>
                </c:pt>
                <c:pt idx="258">
                  <c:v>-210</c:v>
                </c:pt>
                <c:pt idx="259">
                  <c:v>-65.477000000000004</c:v>
                </c:pt>
                <c:pt idx="260">
                  <c:v>-71.924999999999997</c:v>
                </c:pt>
                <c:pt idx="261">
                  <c:v>-65.275999999999982</c:v>
                </c:pt>
                <c:pt idx="262">
                  <c:v>-63.940999999999995</c:v>
                </c:pt>
                <c:pt idx="263">
                  <c:v>-62.272000000000013</c:v>
                </c:pt>
                <c:pt idx="264">
                  <c:v>-63.429000000000002</c:v>
                </c:pt>
                <c:pt idx="265">
                  <c:v>-61.298000000000023</c:v>
                </c:pt>
                <c:pt idx="266">
                  <c:v>-59.544000000000004</c:v>
                </c:pt>
                <c:pt idx="267">
                  <c:v>-75.218000000000004</c:v>
                </c:pt>
                <c:pt idx="268">
                  <c:v>-61.950999999999993</c:v>
                </c:pt>
                <c:pt idx="269">
                  <c:v>-210</c:v>
                </c:pt>
                <c:pt idx="270">
                  <c:v>-68.124999999999986</c:v>
                </c:pt>
                <c:pt idx="271">
                  <c:v>-68.217000000000027</c:v>
                </c:pt>
                <c:pt idx="272">
                  <c:v>-210</c:v>
                </c:pt>
                <c:pt idx="273">
                  <c:v>-64.16</c:v>
                </c:pt>
                <c:pt idx="274">
                  <c:v>-68.802999999999983</c:v>
                </c:pt>
                <c:pt idx="275">
                  <c:v>-210</c:v>
                </c:pt>
                <c:pt idx="276">
                  <c:v>-65.331000000000003</c:v>
                </c:pt>
                <c:pt idx="277">
                  <c:v>-73.543999999999997</c:v>
                </c:pt>
                <c:pt idx="278">
                  <c:v>-210</c:v>
                </c:pt>
                <c:pt idx="279">
                  <c:v>-210</c:v>
                </c:pt>
                <c:pt idx="280">
                  <c:v>-67.796999999999997</c:v>
                </c:pt>
                <c:pt idx="281">
                  <c:v>-210</c:v>
                </c:pt>
                <c:pt idx="282">
                  <c:v>-65.815000000000012</c:v>
                </c:pt>
                <c:pt idx="283">
                  <c:v>-68.89</c:v>
                </c:pt>
                <c:pt idx="284">
                  <c:v>-73.486000000000004</c:v>
                </c:pt>
                <c:pt idx="285">
                  <c:v>-71.884999999999991</c:v>
                </c:pt>
                <c:pt idx="286">
                  <c:v>-76.274000000000001</c:v>
                </c:pt>
                <c:pt idx="287">
                  <c:v>-210</c:v>
                </c:pt>
                <c:pt idx="288">
                  <c:v>-63.089000000000006</c:v>
                </c:pt>
                <c:pt idx="289">
                  <c:v>-210</c:v>
                </c:pt>
                <c:pt idx="290">
                  <c:v>-65.95</c:v>
                </c:pt>
                <c:pt idx="291">
                  <c:v>-67.819999999999993</c:v>
                </c:pt>
                <c:pt idx="292">
                  <c:v>-210</c:v>
                </c:pt>
                <c:pt idx="293">
                  <c:v>-64.947000000000045</c:v>
                </c:pt>
                <c:pt idx="294">
                  <c:v>-62.910999999999994</c:v>
                </c:pt>
                <c:pt idx="295">
                  <c:v>-210</c:v>
                </c:pt>
                <c:pt idx="296">
                  <c:v>-85.59</c:v>
                </c:pt>
                <c:pt idx="297">
                  <c:v>-71.60199999999999</c:v>
                </c:pt>
                <c:pt idx="298">
                  <c:v>-210</c:v>
                </c:pt>
                <c:pt idx="299">
                  <c:v>-210</c:v>
                </c:pt>
                <c:pt idx="300">
                  <c:v>-64.10899999999998</c:v>
                </c:pt>
              </c:numCache>
            </c:numRef>
          </c:val>
        </c:ser>
        <c:ser>
          <c:idx val="12"/>
          <c:order val="12"/>
          <c:tx>
            <c:v>12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'c1_12'!$B$430:$B$730</c:f>
              <c:numCache>
                <c:formatCode>General</c:formatCode>
                <c:ptCount val="301"/>
                <c:pt idx="0">
                  <c:v>-61.8</c:v>
                </c:pt>
                <c:pt idx="1">
                  <c:v>-65.403999999999996</c:v>
                </c:pt>
                <c:pt idx="2">
                  <c:v>-62.586000000000006</c:v>
                </c:pt>
                <c:pt idx="3">
                  <c:v>-64.843999999999994</c:v>
                </c:pt>
                <c:pt idx="4">
                  <c:v>-61.776000000000003</c:v>
                </c:pt>
                <c:pt idx="5">
                  <c:v>-210</c:v>
                </c:pt>
                <c:pt idx="6">
                  <c:v>-69.022999999999982</c:v>
                </c:pt>
                <c:pt idx="7">
                  <c:v>-66.798000000000002</c:v>
                </c:pt>
                <c:pt idx="8">
                  <c:v>-65.45</c:v>
                </c:pt>
                <c:pt idx="9">
                  <c:v>-210</c:v>
                </c:pt>
                <c:pt idx="10">
                  <c:v>-210</c:v>
                </c:pt>
                <c:pt idx="11">
                  <c:v>-65.263000000000005</c:v>
                </c:pt>
                <c:pt idx="12">
                  <c:v>-66.60799999999999</c:v>
                </c:pt>
                <c:pt idx="13">
                  <c:v>-65.081000000000003</c:v>
                </c:pt>
                <c:pt idx="14">
                  <c:v>-61.212000000000003</c:v>
                </c:pt>
                <c:pt idx="15">
                  <c:v>-58.815999999999995</c:v>
                </c:pt>
                <c:pt idx="16">
                  <c:v>-57.782000000000011</c:v>
                </c:pt>
                <c:pt idx="17">
                  <c:v>-56.393000000000001</c:v>
                </c:pt>
                <c:pt idx="18">
                  <c:v>-56.967000000000006</c:v>
                </c:pt>
                <c:pt idx="19">
                  <c:v>-54.809000000000005</c:v>
                </c:pt>
                <c:pt idx="20">
                  <c:v>-54.015000000000001</c:v>
                </c:pt>
                <c:pt idx="21">
                  <c:v>-54.436</c:v>
                </c:pt>
                <c:pt idx="22">
                  <c:v>-54.024000000000001</c:v>
                </c:pt>
                <c:pt idx="23">
                  <c:v>-53.458999999999996</c:v>
                </c:pt>
                <c:pt idx="24">
                  <c:v>-53.952999999999996</c:v>
                </c:pt>
                <c:pt idx="25">
                  <c:v>-54.607000000000006</c:v>
                </c:pt>
                <c:pt idx="26">
                  <c:v>-54.419000000000004</c:v>
                </c:pt>
                <c:pt idx="27">
                  <c:v>-54.943999999999996</c:v>
                </c:pt>
                <c:pt idx="28">
                  <c:v>-55.728000000000023</c:v>
                </c:pt>
                <c:pt idx="29">
                  <c:v>-58.323</c:v>
                </c:pt>
                <c:pt idx="30">
                  <c:v>-57.327000000000005</c:v>
                </c:pt>
                <c:pt idx="31">
                  <c:v>-58.223000000000013</c:v>
                </c:pt>
                <c:pt idx="32">
                  <c:v>-58.935000000000002</c:v>
                </c:pt>
                <c:pt idx="33">
                  <c:v>-59.022000000000013</c:v>
                </c:pt>
                <c:pt idx="34">
                  <c:v>-60.879999999999995</c:v>
                </c:pt>
                <c:pt idx="35">
                  <c:v>-58.734000000000002</c:v>
                </c:pt>
                <c:pt idx="36">
                  <c:v>-60.044000000000004</c:v>
                </c:pt>
                <c:pt idx="37">
                  <c:v>-59.869</c:v>
                </c:pt>
                <c:pt idx="38">
                  <c:v>-61.385999999999996</c:v>
                </c:pt>
                <c:pt idx="39">
                  <c:v>-60.305</c:v>
                </c:pt>
                <c:pt idx="40">
                  <c:v>-61.14</c:v>
                </c:pt>
                <c:pt idx="41">
                  <c:v>-62.228000000000023</c:v>
                </c:pt>
                <c:pt idx="42">
                  <c:v>-58.209000000000003</c:v>
                </c:pt>
                <c:pt idx="43">
                  <c:v>-60.018000000000001</c:v>
                </c:pt>
                <c:pt idx="44">
                  <c:v>-59.203000000000003</c:v>
                </c:pt>
                <c:pt idx="45">
                  <c:v>-57.892000000000003</c:v>
                </c:pt>
                <c:pt idx="46">
                  <c:v>-57.695000000000022</c:v>
                </c:pt>
                <c:pt idx="47">
                  <c:v>-54.661000000000001</c:v>
                </c:pt>
                <c:pt idx="48">
                  <c:v>-52.675000000000011</c:v>
                </c:pt>
                <c:pt idx="49">
                  <c:v>-49.489000000000004</c:v>
                </c:pt>
                <c:pt idx="50">
                  <c:v>-47.379999999999995</c:v>
                </c:pt>
                <c:pt idx="51">
                  <c:v>-46.085000000000001</c:v>
                </c:pt>
                <c:pt idx="52">
                  <c:v>-45.171000000000006</c:v>
                </c:pt>
                <c:pt idx="53">
                  <c:v>-44.204000000000001</c:v>
                </c:pt>
                <c:pt idx="54">
                  <c:v>-43.339000000000006</c:v>
                </c:pt>
                <c:pt idx="55">
                  <c:v>-42.949999999999996</c:v>
                </c:pt>
                <c:pt idx="56">
                  <c:v>-42.694000000000003</c:v>
                </c:pt>
                <c:pt idx="57">
                  <c:v>-42.5</c:v>
                </c:pt>
                <c:pt idx="58">
                  <c:v>-42.656000000000006</c:v>
                </c:pt>
                <c:pt idx="59">
                  <c:v>-43.163000000000011</c:v>
                </c:pt>
                <c:pt idx="60">
                  <c:v>-43.800999999999995</c:v>
                </c:pt>
                <c:pt idx="61">
                  <c:v>-44.435000000000002</c:v>
                </c:pt>
                <c:pt idx="62">
                  <c:v>-45.509</c:v>
                </c:pt>
                <c:pt idx="63">
                  <c:v>-46.833999999999996</c:v>
                </c:pt>
                <c:pt idx="64">
                  <c:v>-48.091000000000001</c:v>
                </c:pt>
                <c:pt idx="65">
                  <c:v>-49.376999999999995</c:v>
                </c:pt>
                <c:pt idx="66">
                  <c:v>-51.246000000000002</c:v>
                </c:pt>
                <c:pt idx="67">
                  <c:v>-53.602000000000011</c:v>
                </c:pt>
                <c:pt idx="68">
                  <c:v>-55.745000000000012</c:v>
                </c:pt>
                <c:pt idx="69">
                  <c:v>-55.846999999999994</c:v>
                </c:pt>
                <c:pt idx="70">
                  <c:v>-55.273000000000003</c:v>
                </c:pt>
                <c:pt idx="71">
                  <c:v>-55.93</c:v>
                </c:pt>
                <c:pt idx="72">
                  <c:v>-55.417999999999999</c:v>
                </c:pt>
                <c:pt idx="73">
                  <c:v>-55.489000000000004</c:v>
                </c:pt>
                <c:pt idx="74">
                  <c:v>-54.923000000000002</c:v>
                </c:pt>
                <c:pt idx="75">
                  <c:v>-55.007000000000005</c:v>
                </c:pt>
                <c:pt idx="76">
                  <c:v>-54.120000000000012</c:v>
                </c:pt>
                <c:pt idx="77">
                  <c:v>-53.277000000000001</c:v>
                </c:pt>
                <c:pt idx="78">
                  <c:v>-51.900999999999996</c:v>
                </c:pt>
                <c:pt idx="79">
                  <c:v>-49.356999999999999</c:v>
                </c:pt>
                <c:pt idx="80">
                  <c:v>-47.422000000000011</c:v>
                </c:pt>
                <c:pt idx="81">
                  <c:v>-45.010999999999996</c:v>
                </c:pt>
                <c:pt idx="82">
                  <c:v>-42.03</c:v>
                </c:pt>
                <c:pt idx="83">
                  <c:v>-40.002000000000002</c:v>
                </c:pt>
                <c:pt idx="84">
                  <c:v>-38.469000000000001</c:v>
                </c:pt>
                <c:pt idx="85">
                  <c:v>-37.026000000000003</c:v>
                </c:pt>
                <c:pt idx="86">
                  <c:v>-36.213000000000001</c:v>
                </c:pt>
                <c:pt idx="87">
                  <c:v>-35.749000000000002</c:v>
                </c:pt>
                <c:pt idx="88">
                  <c:v>-35.523000000000003</c:v>
                </c:pt>
                <c:pt idx="89">
                  <c:v>-35.453999999999994</c:v>
                </c:pt>
                <c:pt idx="90">
                  <c:v>-35.558</c:v>
                </c:pt>
                <c:pt idx="91">
                  <c:v>-35.932000000000002</c:v>
                </c:pt>
                <c:pt idx="92">
                  <c:v>-36.537000000000006</c:v>
                </c:pt>
                <c:pt idx="93">
                  <c:v>-37.516999999999996</c:v>
                </c:pt>
                <c:pt idx="94">
                  <c:v>-39.104000000000006</c:v>
                </c:pt>
                <c:pt idx="95">
                  <c:v>-40.869</c:v>
                </c:pt>
                <c:pt idx="96">
                  <c:v>-42.543000000000006</c:v>
                </c:pt>
                <c:pt idx="97">
                  <c:v>-44.4</c:v>
                </c:pt>
                <c:pt idx="98">
                  <c:v>-46.03</c:v>
                </c:pt>
                <c:pt idx="99">
                  <c:v>-47.28</c:v>
                </c:pt>
                <c:pt idx="100">
                  <c:v>-47.891000000000005</c:v>
                </c:pt>
                <c:pt idx="101">
                  <c:v>-47.653000000000006</c:v>
                </c:pt>
                <c:pt idx="102">
                  <c:v>-47.272000000000013</c:v>
                </c:pt>
                <c:pt idx="103">
                  <c:v>-46.407000000000004</c:v>
                </c:pt>
                <c:pt idx="104">
                  <c:v>-45.448</c:v>
                </c:pt>
                <c:pt idx="105">
                  <c:v>-44.143000000000001</c:v>
                </c:pt>
                <c:pt idx="106">
                  <c:v>-42.458999999999996</c:v>
                </c:pt>
                <c:pt idx="107">
                  <c:v>-40.01</c:v>
                </c:pt>
                <c:pt idx="108">
                  <c:v>-36.923000000000002</c:v>
                </c:pt>
                <c:pt idx="109">
                  <c:v>-34.611000000000004</c:v>
                </c:pt>
                <c:pt idx="110">
                  <c:v>-32.351999999999997</c:v>
                </c:pt>
                <c:pt idx="111">
                  <c:v>-30.713999999999999</c:v>
                </c:pt>
                <c:pt idx="112">
                  <c:v>-28.878</c:v>
                </c:pt>
                <c:pt idx="113">
                  <c:v>-27.11900000000001</c:v>
                </c:pt>
                <c:pt idx="114">
                  <c:v>-25.611000000000011</c:v>
                </c:pt>
                <c:pt idx="115">
                  <c:v>-24.635000000000005</c:v>
                </c:pt>
                <c:pt idx="116">
                  <c:v>-24.08199999999999</c:v>
                </c:pt>
                <c:pt idx="117">
                  <c:v>-23.824999999999999</c:v>
                </c:pt>
                <c:pt idx="118">
                  <c:v>-23.693000000000001</c:v>
                </c:pt>
                <c:pt idx="119">
                  <c:v>-23.774000000000001</c:v>
                </c:pt>
                <c:pt idx="120">
                  <c:v>-24.042000000000002</c:v>
                </c:pt>
                <c:pt idx="121">
                  <c:v>-24.515000000000001</c:v>
                </c:pt>
                <c:pt idx="122">
                  <c:v>-25.437000000000001</c:v>
                </c:pt>
                <c:pt idx="123">
                  <c:v>-26.800999999999988</c:v>
                </c:pt>
                <c:pt idx="124">
                  <c:v>-28.707999999999988</c:v>
                </c:pt>
                <c:pt idx="125">
                  <c:v>-30.283999999999985</c:v>
                </c:pt>
                <c:pt idx="126">
                  <c:v>-31.99</c:v>
                </c:pt>
                <c:pt idx="127">
                  <c:v>-33.886999999999993</c:v>
                </c:pt>
                <c:pt idx="128">
                  <c:v>-35.527000000000001</c:v>
                </c:pt>
                <c:pt idx="129">
                  <c:v>-35.971000000000004</c:v>
                </c:pt>
                <c:pt idx="130">
                  <c:v>-35.761000000000003</c:v>
                </c:pt>
                <c:pt idx="131">
                  <c:v>-35.469000000000001</c:v>
                </c:pt>
                <c:pt idx="132">
                  <c:v>-35.273000000000003</c:v>
                </c:pt>
                <c:pt idx="133">
                  <c:v>-34.913999999999994</c:v>
                </c:pt>
                <c:pt idx="134">
                  <c:v>-33.923000000000002</c:v>
                </c:pt>
                <c:pt idx="135">
                  <c:v>-32.190000000000012</c:v>
                </c:pt>
                <c:pt idx="136">
                  <c:v>-30.420999999999989</c:v>
                </c:pt>
                <c:pt idx="137">
                  <c:v>-28.911999999999999</c:v>
                </c:pt>
                <c:pt idx="138">
                  <c:v>-27.464999999999989</c:v>
                </c:pt>
                <c:pt idx="139">
                  <c:v>-26.053000000000001</c:v>
                </c:pt>
                <c:pt idx="140">
                  <c:v>-24.724999999999991</c:v>
                </c:pt>
                <c:pt idx="141">
                  <c:v>-23.684000000000001</c:v>
                </c:pt>
                <c:pt idx="142">
                  <c:v>-23.097999999999999</c:v>
                </c:pt>
                <c:pt idx="143">
                  <c:v>-22.71</c:v>
                </c:pt>
                <c:pt idx="144">
                  <c:v>-22.49499999999999</c:v>
                </c:pt>
                <c:pt idx="145">
                  <c:v>-22.527999999999999</c:v>
                </c:pt>
                <c:pt idx="146">
                  <c:v>-22.693999999999999</c:v>
                </c:pt>
                <c:pt idx="147">
                  <c:v>-23.047000000000001</c:v>
                </c:pt>
                <c:pt idx="148">
                  <c:v>-23.606999999999999</c:v>
                </c:pt>
                <c:pt idx="149">
                  <c:v>-24.420999999999989</c:v>
                </c:pt>
                <c:pt idx="150">
                  <c:v>-25.053999999999988</c:v>
                </c:pt>
                <c:pt idx="151">
                  <c:v>-24.954999999999988</c:v>
                </c:pt>
                <c:pt idx="152">
                  <c:v>-24.161000000000001</c:v>
                </c:pt>
                <c:pt idx="153">
                  <c:v>-23.465999999999983</c:v>
                </c:pt>
                <c:pt idx="154">
                  <c:v>-22.937999999999999</c:v>
                </c:pt>
                <c:pt idx="155">
                  <c:v>-22.097000000000001</c:v>
                </c:pt>
                <c:pt idx="156">
                  <c:v>-21.273</c:v>
                </c:pt>
                <c:pt idx="157">
                  <c:v>-20.433</c:v>
                </c:pt>
                <c:pt idx="158">
                  <c:v>-19.873999999999999</c:v>
                </c:pt>
                <c:pt idx="159">
                  <c:v>-19.512</c:v>
                </c:pt>
                <c:pt idx="160">
                  <c:v>-19.341000000000001</c:v>
                </c:pt>
                <c:pt idx="161">
                  <c:v>-19.39</c:v>
                </c:pt>
                <c:pt idx="162">
                  <c:v>-19.344000000000001</c:v>
                </c:pt>
                <c:pt idx="163">
                  <c:v>-19.042000000000002</c:v>
                </c:pt>
                <c:pt idx="164">
                  <c:v>-18.863</c:v>
                </c:pt>
                <c:pt idx="165">
                  <c:v>-18.846</c:v>
                </c:pt>
                <c:pt idx="166">
                  <c:v>-18.913</c:v>
                </c:pt>
                <c:pt idx="167">
                  <c:v>-19.027999999999999</c:v>
                </c:pt>
                <c:pt idx="168">
                  <c:v>-19.22</c:v>
                </c:pt>
                <c:pt idx="169">
                  <c:v>-19.507999999999999</c:v>
                </c:pt>
                <c:pt idx="170">
                  <c:v>-19.890999999999988</c:v>
                </c:pt>
                <c:pt idx="171">
                  <c:v>-20.33400000000001</c:v>
                </c:pt>
                <c:pt idx="172">
                  <c:v>-21.036999999999999</c:v>
                </c:pt>
                <c:pt idx="173">
                  <c:v>-21.981999999999989</c:v>
                </c:pt>
                <c:pt idx="174">
                  <c:v>-22.803000000000001</c:v>
                </c:pt>
                <c:pt idx="175">
                  <c:v>-23.399000000000001</c:v>
                </c:pt>
                <c:pt idx="176">
                  <c:v>-23.366</c:v>
                </c:pt>
                <c:pt idx="177">
                  <c:v>-22.781999999999989</c:v>
                </c:pt>
                <c:pt idx="178">
                  <c:v>-22.114999999999998</c:v>
                </c:pt>
                <c:pt idx="179">
                  <c:v>-21.373999999999999</c:v>
                </c:pt>
                <c:pt idx="180">
                  <c:v>-20.605</c:v>
                </c:pt>
                <c:pt idx="181">
                  <c:v>-20.012</c:v>
                </c:pt>
                <c:pt idx="182">
                  <c:v>-19.353999999999999</c:v>
                </c:pt>
                <c:pt idx="183">
                  <c:v>-18.449000000000002</c:v>
                </c:pt>
                <c:pt idx="184">
                  <c:v>-17.356999999999999</c:v>
                </c:pt>
                <c:pt idx="185">
                  <c:v>-16.64</c:v>
                </c:pt>
                <c:pt idx="186">
                  <c:v>-16.285999999999984</c:v>
                </c:pt>
                <c:pt idx="187">
                  <c:v>-16.100000000000001</c:v>
                </c:pt>
                <c:pt idx="188">
                  <c:v>-15.966000000000006</c:v>
                </c:pt>
                <c:pt idx="189">
                  <c:v>-15.903</c:v>
                </c:pt>
                <c:pt idx="190">
                  <c:v>-15.951000000000002</c:v>
                </c:pt>
                <c:pt idx="191">
                  <c:v>-16.103000000000005</c:v>
                </c:pt>
                <c:pt idx="192">
                  <c:v>-16.61900000000001</c:v>
                </c:pt>
                <c:pt idx="193">
                  <c:v>-17.640999999999988</c:v>
                </c:pt>
                <c:pt idx="194">
                  <c:v>-18.984000000000002</c:v>
                </c:pt>
                <c:pt idx="195">
                  <c:v>-20.346</c:v>
                </c:pt>
                <c:pt idx="196">
                  <c:v>-21.61900000000001</c:v>
                </c:pt>
                <c:pt idx="197">
                  <c:v>-23.082999999999981</c:v>
                </c:pt>
                <c:pt idx="198">
                  <c:v>-25.010999999999999</c:v>
                </c:pt>
                <c:pt idx="199">
                  <c:v>-26.678000000000001</c:v>
                </c:pt>
                <c:pt idx="200">
                  <c:v>-27.053999999999988</c:v>
                </c:pt>
                <c:pt idx="201">
                  <c:v>-26.08499999999999</c:v>
                </c:pt>
                <c:pt idx="202">
                  <c:v>-24.648</c:v>
                </c:pt>
                <c:pt idx="203">
                  <c:v>-23.071000000000005</c:v>
                </c:pt>
                <c:pt idx="204">
                  <c:v>-21.87</c:v>
                </c:pt>
                <c:pt idx="205">
                  <c:v>-21.163</c:v>
                </c:pt>
                <c:pt idx="206">
                  <c:v>-20.707999999999988</c:v>
                </c:pt>
                <c:pt idx="207">
                  <c:v>-20.32</c:v>
                </c:pt>
                <c:pt idx="208">
                  <c:v>-20.145</c:v>
                </c:pt>
                <c:pt idx="209">
                  <c:v>-20.161999999999999</c:v>
                </c:pt>
                <c:pt idx="210">
                  <c:v>-20.404</c:v>
                </c:pt>
                <c:pt idx="211">
                  <c:v>-20.907999999999991</c:v>
                </c:pt>
                <c:pt idx="212">
                  <c:v>-21.731000000000005</c:v>
                </c:pt>
                <c:pt idx="213">
                  <c:v>-22.91</c:v>
                </c:pt>
                <c:pt idx="214">
                  <c:v>-24.08199999999999</c:v>
                </c:pt>
                <c:pt idx="215">
                  <c:v>-25.515999999999988</c:v>
                </c:pt>
                <c:pt idx="216">
                  <c:v>-27.327000000000005</c:v>
                </c:pt>
                <c:pt idx="217">
                  <c:v>-29.271999999999988</c:v>
                </c:pt>
                <c:pt idx="218">
                  <c:v>-30.49</c:v>
                </c:pt>
                <c:pt idx="219">
                  <c:v>-31.673999999999999</c:v>
                </c:pt>
                <c:pt idx="220">
                  <c:v>-32.516000000000005</c:v>
                </c:pt>
                <c:pt idx="221">
                  <c:v>-32.980000000000004</c:v>
                </c:pt>
                <c:pt idx="222">
                  <c:v>-33.216000000000001</c:v>
                </c:pt>
                <c:pt idx="223">
                  <c:v>-33.572000000000003</c:v>
                </c:pt>
                <c:pt idx="224">
                  <c:v>-33.992000000000012</c:v>
                </c:pt>
                <c:pt idx="225">
                  <c:v>-34.635000000000012</c:v>
                </c:pt>
                <c:pt idx="226">
                  <c:v>-35.673000000000002</c:v>
                </c:pt>
                <c:pt idx="227">
                  <c:v>-37.287000000000006</c:v>
                </c:pt>
                <c:pt idx="228">
                  <c:v>-38.846999999999994</c:v>
                </c:pt>
                <c:pt idx="229">
                  <c:v>-40.364000000000004</c:v>
                </c:pt>
                <c:pt idx="230">
                  <c:v>-42.178000000000011</c:v>
                </c:pt>
                <c:pt idx="231">
                  <c:v>-44.646000000000001</c:v>
                </c:pt>
                <c:pt idx="232">
                  <c:v>-46.753</c:v>
                </c:pt>
                <c:pt idx="233">
                  <c:v>-48.785000000000011</c:v>
                </c:pt>
                <c:pt idx="234">
                  <c:v>-50.888999999999996</c:v>
                </c:pt>
                <c:pt idx="235">
                  <c:v>-53.787000000000006</c:v>
                </c:pt>
                <c:pt idx="236">
                  <c:v>-55.176000000000002</c:v>
                </c:pt>
                <c:pt idx="237">
                  <c:v>-56.969000000000001</c:v>
                </c:pt>
                <c:pt idx="238">
                  <c:v>-59.403000000000006</c:v>
                </c:pt>
                <c:pt idx="239">
                  <c:v>-60.263000000000012</c:v>
                </c:pt>
                <c:pt idx="240">
                  <c:v>-62.261000000000003</c:v>
                </c:pt>
                <c:pt idx="241">
                  <c:v>-63.632000000000012</c:v>
                </c:pt>
                <c:pt idx="242">
                  <c:v>-67.569999999999993</c:v>
                </c:pt>
                <c:pt idx="243">
                  <c:v>-67.471000000000004</c:v>
                </c:pt>
                <c:pt idx="244">
                  <c:v>-67.846999999999994</c:v>
                </c:pt>
                <c:pt idx="245">
                  <c:v>-210</c:v>
                </c:pt>
                <c:pt idx="246">
                  <c:v>-210</c:v>
                </c:pt>
                <c:pt idx="247">
                  <c:v>-210</c:v>
                </c:pt>
                <c:pt idx="248">
                  <c:v>-65.381</c:v>
                </c:pt>
                <c:pt idx="249">
                  <c:v>-210</c:v>
                </c:pt>
                <c:pt idx="250">
                  <c:v>-210</c:v>
                </c:pt>
                <c:pt idx="251">
                  <c:v>-210</c:v>
                </c:pt>
                <c:pt idx="252">
                  <c:v>-101.181</c:v>
                </c:pt>
                <c:pt idx="253">
                  <c:v>-210</c:v>
                </c:pt>
                <c:pt idx="254">
                  <c:v>-210</c:v>
                </c:pt>
                <c:pt idx="255">
                  <c:v>-67.010000000000005</c:v>
                </c:pt>
                <c:pt idx="256">
                  <c:v>-210</c:v>
                </c:pt>
                <c:pt idx="257">
                  <c:v>-69.695999999999998</c:v>
                </c:pt>
                <c:pt idx="258">
                  <c:v>-210</c:v>
                </c:pt>
                <c:pt idx="259">
                  <c:v>-74.113</c:v>
                </c:pt>
                <c:pt idx="260">
                  <c:v>-64.242999999999995</c:v>
                </c:pt>
                <c:pt idx="261">
                  <c:v>-62.722000000000023</c:v>
                </c:pt>
                <c:pt idx="262">
                  <c:v>-60.578000000000003</c:v>
                </c:pt>
                <c:pt idx="263">
                  <c:v>-59.108000000000011</c:v>
                </c:pt>
                <c:pt idx="264">
                  <c:v>-59.989000000000004</c:v>
                </c:pt>
                <c:pt idx="265">
                  <c:v>-60.068000000000012</c:v>
                </c:pt>
                <c:pt idx="266">
                  <c:v>-64.483000000000004</c:v>
                </c:pt>
                <c:pt idx="267">
                  <c:v>-210</c:v>
                </c:pt>
                <c:pt idx="268">
                  <c:v>-210</c:v>
                </c:pt>
                <c:pt idx="269">
                  <c:v>-64.410000000000025</c:v>
                </c:pt>
                <c:pt idx="270">
                  <c:v>-70.099000000000004</c:v>
                </c:pt>
                <c:pt idx="271">
                  <c:v>-65.670999999999978</c:v>
                </c:pt>
                <c:pt idx="272">
                  <c:v>-65.965999999999994</c:v>
                </c:pt>
                <c:pt idx="273">
                  <c:v>-210</c:v>
                </c:pt>
                <c:pt idx="274">
                  <c:v>-210</c:v>
                </c:pt>
                <c:pt idx="275">
                  <c:v>-68.906000000000006</c:v>
                </c:pt>
                <c:pt idx="276">
                  <c:v>-66.772999999999982</c:v>
                </c:pt>
                <c:pt idx="277">
                  <c:v>-210</c:v>
                </c:pt>
                <c:pt idx="278">
                  <c:v>-64.700999999999993</c:v>
                </c:pt>
                <c:pt idx="279">
                  <c:v>-210</c:v>
                </c:pt>
                <c:pt idx="280">
                  <c:v>-65.715000000000003</c:v>
                </c:pt>
                <c:pt idx="281">
                  <c:v>-210</c:v>
                </c:pt>
                <c:pt idx="282">
                  <c:v>-65.712999999999994</c:v>
                </c:pt>
                <c:pt idx="283">
                  <c:v>-210</c:v>
                </c:pt>
                <c:pt idx="284">
                  <c:v>-210</c:v>
                </c:pt>
                <c:pt idx="285">
                  <c:v>-210</c:v>
                </c:pt>
                <c:pt idx="286">
                  <c:v>-70.343999999999994</c:v>
                </c:pt>
                <c:pt idx="287">
                  <c:v>-71.209000000000003</c:v>
                </c:pt>
                <c:pt idx="288">
                  <c:v>-210</c:v>
                </c:pt>
                <c:pt idx="289">
                  <c:v>-67.537000000000006</c:v>
                </c:pt>
                <c:pt idx="290">
                  <c:v>-64.706999999999994</c:v>
                </c:pt>
                <c:pt idx="291">
                  <c:v>-210</c:v>
                </c:pt>
                <c:pt idx="292">
                  <c:v>-68.10499999999999</c:v>
                </c:pt>
                <c:pt idx="293">
                  <c:v>-64.043000000000006</c:v>
                </c:pt>
                <c:pt idx="294">
                  <c:v>-63.717000000000006</c:v>
                </c:pt>
                <c:pt idx="295">
                  <c:v>-71.269000000000005</c:v>
                </c:pt>
                <c:pt idx="296">
                  <c:v>-210</c:v>
                </c:pt>
                <c:pt idx="297">
                  <c:v>-67.790999999999997</c:v>
                </c:pt>
                <c:pt idx="298">
                  <c:v>-64.11</c:v>
                </c:pt>
                <c:pt idx="299">
                  <c:v>-210</c:v>
                </c:pt>
                <c:pt idx="300">
                  <c:v>-210</c:v>
                </c:pt>
              </c:numCache>
            </c:numRef>
          </c:val>
        </c:ser>
        <c:ser>
          <c:idx val="13"/>
          <c:order val="13"/>
          <c:tx>
            <c:v>13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'c1_13'!$B$430:$B$730</c:f>
              <c:numCache>
                <c:formatCode>General</c:formatCode>
                <c:ptCount val="301"/>
                <c:pt idx="0">
                  <c:v>-56.943000000000005</c:v>
                </c:pt>
                <c:pt idx="1">
                  <c:v>-55.201000000000001</c:v>
                </c:pt>
                <c:pt idx="2">
                  <c:v>-54.838000000000001</c:v>
                </c:pt>
                <c:pt idx="3">
                  <c:v>-54.559000000000005</c:v>
                </c:pt>
                <c:pt idx="4">
                  <c:v>-54.8</c:v>
                </c:pt>
                <c:pt idx="5">
                  <c:v>-53.384999999999998</c:v>
                </c:pt>
                <c:pt idx="6">
                  <c:v>-54.185000000000002</c:v>
                </c:pt>
                <c:pt idx="7">
                  <c:v>-54.515000000000001</c:v>
                </c:pt>
                <c:pt idx="8">
                  <c:v>-54.721000000000011</c:v>
                </c:pt>
                <c:pt idx="9">
                  <c:v>-55.697000000000003</c:v>
                </c:pt>
                <c:pt idx="10">
                  <c:v>-56.157000000000004</c:v>
                </c:pt>
                <c:pt idx="11">
                  <c:v>-55.605000000000011</c:v>
                </c:pt>
                <c:pt idx="12">
                  <c:v>-58.516999999999996</c:v>
                </c:pt>
                <c:pt idx="13">
                  <c:v>-57.340999999999994</c:v>
                </c:pt>
                <c:pt idx="14">
                  <c:v>-57.281000000000006</c:v>
                </c:pt>
                <c:pt idx="15">
                  <c:v>-59.948</c:v>
                </c:pt>
                <c:pt idx="16">
                  <c:v>-58.364000000000004</c:v>
                </c:pt>
                <c:pt idx="17">
                  <c:v>-58.025000000000013</c:v>
                </c:pt>
                <c:pt idx="18">
                  <c:v>-57.209000000000003</c:v>
                </c:pt>
                <c:pt idx="19">
                  <c:v>-57.293000000000013</c:v>
                </c:pt>
                <c:pt idx="20">
                  <c:v>-56.879999999999995</c:v>
                </c:pt>
                <c:pt idx="21">
                  <c:v>-57.123000000000012</c:v>
                </c:pt>
                <c:pt idx="22">
                  <c:v>-55.708000000000013</c:v>
                </c:pt>
                <c:pt idx="23">
                  <c:v>-55.964000000000006</c:v>
                </c:pt>
                <c:pt idx="24">
                  <c:v>-55.77</c:v>
                </c:pt>
                <c:pt idx="25">
                  <c:v>-56.5</c:v>
                </c:pt>
                <c:pt idx="26">
                  <c:v>-55.696000000000012</c:v>
                </c:pt>
                <c:pt idx="27">
                  <c:v>-55.705000000000013</c:v>
                </c:pt>
                <c:pt idx="28">
                  <c:v>-56.847999999999999</c:v>
                </c:pt>
                <c:pt idx="29">
                  <c:v>-57.025000000000013</c:v>
                </c:pt>
                <c:pt idx="30">
                  <c:v>-56.04</c:v>
                </c:pt>
                <c:pt idx="31">
                  <c:v>-56.417999999999999</c:v>
                </c:pt>
                <c:pt idx="32">
                  <c:v>-55.260000000000012</c:v>
                </c:pt>
                <c:pt idx="33">
                  <c:v>-53.266000000000012</c:v>
                </c:pt>
                <c:pt idx="34">
                  <c:v>-51.632000000000012</c:v>
                </c:pt>
                <c:pt idx="35">
                  <c:v>-50.314999999999998</c:v>
                </c:pt>
                <c:pt idx="36">
                  <c:v>-49.132000000000012</c:v>
                </c:pt>
                <c:pt idx="37">
                  <c:v>-48.150999999999996</c:v>
                </c:pt>
                <c:pt idx="38">
                  <c:v>-47.195000000000022</c:v>
                </c:pt>
                <c:pt idx="39">
                  <c:v>-46.539000000000001</c:v>
                </c:pt>
                <c:pt idx="40">
                  <c:v>-46.042000000000002</c:v>
                </c:pt>
                <c:pt idx="41">
                  <c:v>-45.805</c:v>
                </c:pt>
                <c:pt idx="42">
                  <c:v>-45.800999999999995</c:v>
                </c:pt>
                <c:pt idx="43">
                  <c:v>-45.924000000000007</c:v>
                </c:pt>
                <c:pt idx="44">
                  <c:v>-46.309000000000005</c:v>
                </c:pt>
                <c:pt idx="45">
                  <c:v>-46.843000000000004</c:v>
                </c:pt>
                <c:pt idx="46">
                  <c:v>-47.497</c:v>
                </c:pt>
                <c:pt idx="47">
                  <c:v>-48.290000000000013</c:v>
                </c:pt>
                <c:pt idx="48">
                  <c:v>-49.443000000000005</c:v>
                </c:pt>
                <c:pt idx="49">
                  <c:v>-50.757000000000005</c:v>
                </c:pt>
                <c:pt idx="50">
                  <c:v>-51.847999999999999</c:v>
                </c:pt>
                <c:pt idx="51">
                  <c:v>-53.18</c:v>
                </c:pt>
                <c:pt idx="52">
                  <c:v>-53.734000000000002</c:v>
                </c:pt>
                <c:pt idx="53">
                  <c:v>-55.400999999999996</c:v>
                </c:pt>
                <c:pt idx="54">
                  <c:v>-55.109000000000002</c:v>
                </c:pt>
                <c:pt idx="55">
                  <c:v>-55.939</c:v>
                </c:pt>
                <c:pt idx="56">
                  <c:v>-55.489000000000004</c:v>
                </c:pt>
                <c:pt idx="57">
                  <c:v>-55.013999999999996</c:v>
                </c:pt>
                <c:pt idx="58">
                  <c:v>-55.852999999999994</c:v>
                </c:pt>
                <c:pt idx="59">
                  <c:v>-55.438000000000002</c:v>
                </c:pt>
                <c:pt idx="60">
                  <c:v>-54.299000000000028</c:v>
                </c:pt>
                <c:pt idx="61">
                  <c:v>-55.027000000000001</c:v>
                </c:pt>
                <c:pt idx="62">
                  <c:v>-54.02</c:v>
                </c:pt>
                <c:pt idx="63">
                  <c:v>-53.472000000000001</c:v>
                </c:pt>
                <c:pt idx="64">
                  <c:v>-52.736000000000011</c:v>
                </c:pt>
                <c:pt idx="65">
                  <c:v>-51.400999999999996</c:v>
                </c:pt>
                <c:pt idx="66">
                  <c:v>-50.263000000000012</c:v>
                </c:pt>
                <c:pt idx="67">
                  <c:v>-48.65</c:v>
                </c:pt>
                <c:pt idx="68">
                  <c:v>-46.64</c:v>
                </c:pt>
                <c:pt idx="69">
                  <c:v>-44.336000000000006</c:v>
                </c:pt>
                <c:pt idx="70">
                  <c:v>-42.493000000000002</c:v>
                </c:pt>
                <c:pt idx="71">
                  <c:v>-40.913000000000004</c:v>
                </c:pt>
                <c:pt idx="72">
                  <c:v>-39.583000000000006</c:v>
                </c:pt>
                <c:pt idx="73">
                  <c:v>-38.218000000000011</c:v>
                </c:pt>
                <c:pt idx="74">
                  <c:v>-37.379999999999995</c:v>
                </c:pt>
                <c:pt idx="75">
                  <c:v>-36.681000000000004</c:v>
                </c:pt>
                <c:pt idx="76">
                  <c:v>-36.197000000000003</c:v>
                </c:pt>
                <c:pt idx="77">
                  <c:v>-36.021000000000001</c:v>
                </c:pt>
                <c:pt idx="78">
                  <c:v>-36.062000000000012</c:v>
                </c:pt>
                <c:pt idx="79">
                  <c:v>-36.306999999999995</c:v>
                </c:pt>
                <c:pt idx="80">
                  <c:v>-36.732000000000021</c:v>
                </c:pt>
                <c:pt idx="81">
                  <c:v>-37.388999999999996</c:v>
                </c:pt>
                <c:pt idx="82">
                  <c:v>-38.335000000000001</c:v>
                </c:pt>
                <c:pt idx="83">
                  <c:v>-39.552</c:v>
                </c:pt>
                <c:pt idx="84">
                  <c:v>-41.003</c:v>
                </c:pt>
                <c:pt idx="85">
                  <c:v>-42.873000000000005</c:v>
                </c:pt>
                <c:pt idx="86">
                  <c:v>-44.465000000000003</c:v>
                </c:pt>
                <c:pt idx="87">
                  <c:v>-45.82</c:v>
                </c:pt>
                <c:pt idx="88">
                  <c:v>-46.800999999999995</c:v>
                </c:pt>
                <c:pt idx="89">
                  <c:v>-47.333000000000006</c:v>
                </c:pt>
                <c:pt idx="90">
                  <c:v>-47.326000000000001</c:v>
                </c:pt>
                <c:pt idx="91">
                  <c:v>-46.993000000000002</c:v>
                </c:pt>
                <c:pt idx="92">
                  <c:v>-46.103000000000002</c:v>
                </c:pt>
                <c:pt idx="93">
                  <c:v>-44.856999999999999</c:v>
                </c:pt>
                <c:pt idx="94">
                  <c:v>-43.567</c:v>
                </c:pt>
                <c:pt idx="95">
                  <c:v>-41.948</c:v>
                </c:pt>
                <c:pt idx="96">
                  <c:v>-39.153999999999996</c:v>
                </c:pt>
                <c:pt idx="97">
                  <c:v>-36.260000000000012</c:v>
                </c:pt>
                <c:pt idx="98">
                  <c:v>-33.846999999999994</c:v>
                </c:pt>
                <c:pt idx="99">
                  <c:v>-31.664000000000001</c:v>
                </c:pt>
                <c:pt idx="100">
                  <c:v>-30.213999999999999</c:v>
                </c:pt>
                <c:pt idx="101">
                  <c:v>-29.474999999999991</c:v>
                </c:pt>
                <c:pt idx="102">
                  <c:v>-28.731999999999999</c:v>
                </c:pt>
                <c:pt idx="103">
                  <c:v>-27.9</c:v>
                </c:pt>
                <c:pt idx="104">
                  <c:v>-27.145</c:v>
                </c:pt>
                <c:pt idx="105">
                  <c:v>-26.573</c:v>
                </c:pt>
                <c:pt idx="106">
                  <c:v>-26.117000000000012</c:v>
                </c:pt>
                <c:pt idx="107">
                  <c:v>-25.891999999999999</c:v>
                </c:pt>
                <c:pt idx="108">
                  <c:v>-25.966999999999985</c:v>
                </c:pt>
                <c:pt idx="109">
                  <c:v>-26.109000000000005</c:v>
                </c:pt>
                <c:pt idx="110">
                  <c:v>-26.172999999999988</c:v>
                </c:pt>
                <c:pt idx="111">
                  <c:v>-26.344999999999999</c:v>
                </c:pt>
                <c:pt idx="112">
                  <c:v>-26.811000000000011</c:v>
                </c:pt>
                <c:pt idx="113">
                  <c:v>-27.42799999999999</c:v>
                </c:pt>
                <c:pt idx="114">
                  <c:v>-28.259999999999991</c:v>
                </c:pt>
                <c:pt idx="115">
                  <c:v>-29.150000000000009</c:v>
                </c:pt>
                <c:pt idx="116">
                  <c:v>-30.045999999999989</c:v>
                </c:pt>
                <c:pt idx="117">
                  <c:v>-30.614999999999998</c:v>
                </c:pt>
                <c:pt idx="118">
                  <c:v>-30.891999999999999</c:v>
                </c:pt>
                <c:pt idx="119">
                  <c:v>-30.988999999999983</c:v>
                </c:pt>
                <c:pt idx="120">
                  <c:v>-30.838000000000001</c:v>
                </c:pt>
                <c:pt idx="121">
                  <c:v>-30.58199999999999</c:v>
                </c:pt>
                <c:pt idx="122">
                  <c:v>-30.274000000000001</c:v>
                </c:pt>
                <c:pt idx="123">
                  <c:v>-29.896000000000001</c:v>
                </c:pt>
                <c:pt idx="124">
                  <c:v>-29.254000000000001</c:v>
                </c:pt>
                <c:pt idx="125">
                  <c:v>-27.951000000000001</c:v>
                </c:pt>
                <c:pt idx="126">
                  <c:v>-26.449000000000002</c:v>
                </c:pt>
                <c:pt idx="127">
                  <c:v>-25.485999999999983</c:v>
                </c:pt>
                <c:pt idx="128">
                  <c:v>-24.635999999999999</c:v>
                </c:pt>
                <c:pt idx="129">
                  <c:v>-23.464999999999989</c:v>
                </c:pt>
                <c:pt idx="130">
                  <c:v>-22.417999999999999</c:v>
                </c:pt>
                <c:pt idx="131">
                  <c:v>-21.821999999999999</c:v>
                </c:pt>
                <c:pt idx="132">
                  <c:v>-21.507999999999999</c:v>
                </c:pt>
                <c:pt idx="133">
                  <c:v>-21.33100000000001</c:v>
                </c:pt>
                <c:pt idx="134">
                  <c:v>-21.358000000000001</c:v>
                </c:pt>
                <c:pt idx="135">
                  <c:v>-21.548999999999989</c:v>
                </c:pt>
                <c:pt idx="136">
                  <c:v>-21.715</c:v>
                </c:pt>
                <c:pt idx="137">
                  <c:v>-21.805</c:v>
                </c:pt>
                <c:pt idx="138">
                  <c:v>-21.87</c:v>
                </c:pt>
                <c:pt idx="139">
                  <c:v>-21.873999999999999</c:v>
                </c:pt>
                <c:pt idx="140">
                  <c:v>-21.82</c:v>
                </c:pt>
                <c:pt idx="141">
                  <c:v>-21.832999999999988</c:v>
                </c:pt>
                <c:pt idx="142">
                  <c:v>-21.734999999999999</c:v>
                </c:pt>
                <c:pt idx="143">
                  <c:v>-21.358000000000001</c:v>
                </c:pt>
                <c:pt idx="144">
                  <c:v>-20.818000000000001</c:v>
                </c:pt>
                <c:pt idx="145">
                  <c:v>-20.036000000000001</c:v>
                </c:pt>
                <c:pt idx="146">
                  <c:v>-19.350999999999999</c:v>
                </c:pt>
                <c:pt idx="147">
                  <c:v>-18.957000000000001</c:v>
                </c:pt>
                <c:pt idx="148">
                  <c:v>-18.954999999999988</c:v>
                </c:pt>
                <c:pt idx="149">
                  <c:v>-18.943999999999988</c:v>
                </c:pt>
                <c:pt idx="150">
                  <c:v>-18.806999999999999</c:v>
                </c:pt>
                <c:pt idx="151">
                  <c:v>-18.728000000000002</c:v>
                </c:pt>
                <c:pt idx="152">
                  <c:v>-18.652000000000001</c:v>
                </c:pt>
                <c:pt idx="153">
                  <c:v>-18.395</c:v>
                </c:pt>
                <c:pt idx="154">
                  <c:v>-18.2</c:v>
                </c:pt>
                <c:pt idx="155">
                  <c:v>-17.997</c:v>
                </c:pt>
                <c:pt idx="156">
                  <c:v>-17.449000000000002</c:v>
                </c:pt>
                <c:pt idx="157">
                  <c:v>-16.763999999999989</c:v>
                </c:pt>
                <c:pt idx="158">
                  <c:v>-16.222999999999985</c:v>
                </c:pt>
                <c:pt idx="159">
                  <c:v>-15.918000000000001</c:v>
                </c:pt>
                <c:pt idx="160">
                  <c:v>-15.710999999999999</c:v>
                </c:pt>
                <c:pt idx="161">
                  <c:v>-15.681000000000001</c:v>
                </c:pt>
                <c:pt idx="162">
                  <c:v>-15.916</c:v>
                </c:pt>
                <c:pt idx="163">
                  <c:v>-16.329000000000001</c:v>
                </c:pt>
                <c:pt idx="164">
                  <c:v>-16.904</c:v>
                </c:pt>
                <c:pt idx="165">
                  <c:v>-17.885000000000002</c:v>
                </c:pt>
                <c:pt idx="166">
                  <c:v>-19.140999999999988</c:v>
                </c:pt>
                <c:pt idx="167">
                  <c:v>-20.146999999999988</c:v>
                </c:pt>
                <c:pt idx="168">
                  <c:v>-20.556000000000001</c:v>
                </c:pt>
                <c:pt idx="169">
                  <c:v>-19.83100000000001</c:v>
                </c:pt>
                <c:pt idx="170">
                  <c:v>-18.585999999999984</c:v>
                </c:pt>
                <c:pt idx="171">
                  <c:v>-17.673999999999999</c:v>
                </c:pt>
                <c:pt idx="172">
                  <c:v>-16.867999999999999</c:v>
                </c:pt>
                <c:pt idx="173">
                  <c:v>-16.102</c:v>
                </c:pt>
                <c:pt idx="174">
                  <c:v>-15.327</c:v>
                </c:pt>
                <c:pt idx="175">
                  <c:v>-14.625</c:v>
                </c:pt>
                <c:pt idx="176">
                  <c:v>-14.071</c:v>
                </c:pt>
                <c:pt idx="177">
                  <c:v>-13.768000000000001</c:v>
                </c:pt>
                <c:pt idx="178">
                  <c:v>-13.627000000000001</c:v>
                </c:pt>
                <c:pt idx="179">
                  <c:v>-13.587</c:v>
                </c:pt>
                <c:pt idx="180">
                  <c:v>-13.306000000000004</c:v>
                </c:pt>
                <c:pt idx="181">
                  <c:v>-12.850000000000005</c:v>
                </c:pt>
                <c:pt idx="182">
                  <c:v>-12.66</c:v>
                </c:pt>
                <c:pt idx="183">
                  <c:v>-12.717999999999998</c:v>
                </c:pt>
                <c:pt idx="184">
                  <c:v>-12.893000000000002</c:v>
                </c:pt>
                <c:pt idx="185">
                  <c:v>-13.219999999999999</c:v>
                </c:pt>
                <c:pt idx="186">
                  <c:v>-13.613</c:v>
                </c:pt>
                <c:pt idx="187">
                  <c:v>-14.059000000000005</c:v>
                </c:pt>
                <c:pt idx="188">
                  <c:v>-14.617999999999999</c:v>
                </c:pt>
                <c:pt idx="189">
                  <c:v>-15.635</c:v>
                </c:pt>
                <c:pt idx="190">
                  <c:v>-17.58499999999999</c:v>
                </c:pt>
                <c:pt idx="191">
                  <c:v>-19.216999999999999</c:v>
                </c:pt>
                <c:pt idx="192">
                  <c:v>-20.26599999999998</c:v>
                </c:pt>
                <c:pt idx="193">
                  <c:v>-21.71</c:v>
                </c:pt>
                <c:pt idx="194">
                  <c:v>-21.963999999999984</c:v>
                </c:pt>
                <c:pt idx="195">
                  <c:v>-20.853000000000005</c:v>
                </c:pt>
                <c:pt idx="196">
                  <c:v>-19.850000000000001</c:v>
                </c:pt>
                <c:pt idx="197">
                  <c:v>-18.695</c:v>
                </c:pt>
                <c:pt idx="198">
                  <c:v>-17.88</c:v>
                </c:pt>
                <c:pt idx="199">
                  <c:v>-17.126000000000001</c:v>
                </c:pt>
                <c:pt idx="200">
                  <c:v>-16.488999999999983</c:v>
                </c:pt>
                <c:pt idx="201">
                  <c:v>-16.044</c:v>
                </c:pt>
                <c:pt idx="202">
                  <c:v>-15.865000000000006</c:v>
                </c:pt>
                <c:pt idx="203">
                  <c:v>-15.864000000000004</c:v>
                </c:pt>
                <c:pt idx="204">
                  <c:v>-16.106999999999999</c:v>
                </c:pt>
                <c:pt idx="205">
                  <c:v>-16.462999999999983</c:v>
                </c:pt>
                <c:pt idx="206">
                  <c:v>-16.987999999999989</c:v>
                </c:pt>
                <c:pt idx="207">
                  <c:v>-17.757999999999999</c:v>
                </c:pt>
                <c:pt idx="208">
                  <c:v>-18.591000000000001</c:v>
                </c:pt>
                <c:pt idx="209">
                  <c:v>-19.94199999999999</c:v>
                </c:pt>
                <c:pt idx="210">
                  <c:v>-21.556999999999999</c:v>
                </c:pt>
                <c:pt idx="211">
                  <c:v>-23.332999999999988</c:v>
                </c:pt>
                <c:pt idx="212">
                  <c:v>-25.256</c:v>
                </c:pt>
                <c:pt idx="213">
                  <c:v>-26.998999999999985</c:v>
                </c:pt>
                <c:pt idx="214">
                  <c:v>-28.908999999999985</c:v>
                </c:pt>
                <c:pt idx="215">
                  <c:v>-31.067999999999991</c:v>
                </c:pt>
                <c:pt idx="216">
                  <c:v>-32.076000000000001</c:v>
                </c:pt>
                <c:pt idx="217">
                  <c:v>-32.532000000000011</c:v>
                </c:pt>
                <c:pt idx="218">
                  <c:v>-32.708000000000013</c:v>
                </c:pt>
                <c:pt idx="219">
                  <c:v>-32.826000000000001</c:v>
                </c:pt>
                <c:pt idx="220">
                  <c:v>-32.897000000000006</c:v>
                </c:pt>
                <c:pt idx="221">
                  <c:v>-33.176000000000002</c:v>
                </c:pt>
                <c:pt idx="222">
                  <c:v>-33.776000000000003</c:v>
                </c:pt>
                <c:pt idx="223">
                  <c:v>-34.630000000000003</c:v>
                </c:pt>
                <c:pt idx="224">
                  <c:v>-35.675000000000011</c:v>
                </c:pt>
                <c:pt idx="225">
                  <c:v>-36.923000000000002</c:v>
                </c:pt>
                <c:pt idx="226">
                  <c:v>-38.336000000000006</c:v>
                </c:pt>
                <c:pt idx="227">
                  <c:v>-39.936</c:v>
                </c:pt>
                <c:pt idx="228">
                  <c:v>-41.486000000000004</c:v>
                </c:pt>
                <c:pt idx="229">
                  <c:v>-44.193000000000012</c:v>
                </c:pt>
                <c:pt idx="230">
                  <c:v>-47.765000000000022</c:v>
                </c:pt>
                <c:pt idx="231">
                  <c:v>-50.612000000000002</c:v>
                </c:pt>
                <c:pt idx="232">
                  <c:v>-52.061</c:v>
                </c:pt>
                <c:pt idx="233">
                  <c:v>-54.573</c:v>
                </c:pt>
                <c:pt idx="234">
                  <c:v>-55.465000000000003</c:v>
                </c:pt>
                <c:pt idx="235">
                  <c:v>-56.896000000000001</c:v>
                </c:pt>
                <c:pt idx="236">
                  <c:v>-57.907000000000004</c:v>
                </c:pt>
                <c:pt idx="237">
                  <c:v>-61.903999999999996</c:v>
                </c:pt>
                <c:pt idx="238">
                  <c:v>-61.903000000000006</c:v>
                </c:pt>
                <c:pt idx="239">
                  <c:v>-64.254999999999995</c:v>
                </c:pt>
                <c:pt idx="240">
                  <c:v>-66.397999999999996</c:v>
                </c:pt>
                <c:pt idx="241">
                  <c:v>-64.228999999999999</c:v>
                </c:pt>
                <c:pt idx="242">
                  <c:v>-64.046999999999997</c:v>
                </c:pt>
                <c:pt idx="243">
                  <c:v>-73.462999999999994</c:v>
                </c:pt>
                <c:pt idx="244">
                  <c:v>-210</c:v>
                </c:pt>
                <c:pt idx="245">
                  <c:v>-210</c:v>
                </c:pt>
                <c:pt idx="246">
                  <c:v>-71.60299999999998</c:v>
                </c:pt>
                <c:pt idx="247">
                  <c:v>-210</c:v>
                </c:pt>
                <c:pt idx="248">
                  <c:v>-69.948000000000022</c:v>
                </c:pt>
                <c:pt idx="249">
                  <c:v>-210</c:v>
                </c:pt>
                <c:pt idx="250">
                  <c:v>-210</c:v>
                </c:pt>
                <c:pt idx="251">
                  <c:v>-75.426000000000002</c:v>
                </c:pt>
                <c:pt idx="252">
                  <c:v>-61.285000000000011</c:v>
                </c:pt>
                <c:pt idx="253">
                  <c:v>-62.446999999999996</c:v>
                </c:pt>
                <c:pt idx="254">
                  <c:v>-61.410999999999994</c:v>
                </c:pt>
                <c:pt idx="255">
                  <c:v>-59.116</c:v>
                </c:pt>
                <c:pt idx="256">
                  <c:v>-59.178000000000011</c:v>
                </c:pt>
                <c:pt idx="257">
                  <c:v>-59.876000000000005</c:v>
                </c:pt>
                <c:pt idx="258">
                  <c:v>-62.728000000000023</c:v>
                </c:pt>
                <c:pt idx="259">
                  <c:v>-59.899000000000001</c:v>
                </c:pt>
                <c:pt idx="260">
                  <c:v>-61.122000000000021</c:v>
                </c:pt>
                <c:pt idx="261">
                  <c:v>-69.417000000000044</c:v>
                </c:pt>
                <c:pt idx="262">
                  <c:v>-62.352999999999994</c:v>
                </c:pt>
                <c:pt idx="263">
                  <c:v>-66.348000000000013</c:v>
                </c:pt>
                <c:pt idx="264">
                  <c:v>-210</c:v>
                </c:pt>
                <c:pt idx="265">
                  <c:v>-210</c:v>
                </c:pt>
                <c:pt idx="266">
                  <c:v>-210</c:v>
                </c:pt>
                <c:pt idx="267">
                  <c:v>-72.627999999999986</c:v>
                </c:pt>
                <c:pt idx="268">
                  <c:v>-65.534000000000006</c:v>
                </c:pt>
                <c:pt idx="269">
                  <c:v>-210</c:v>
                </c:pt>
                <c:pt idx="270">
                  <c:v>-210</c:v>
                </c:pt>
                <c:pt idx="271">
                  <c:v>-66.35199999999999</c:v>
                </c:pt>
                <c:pt idx="272">
                  <c:v>-210</c:v>
                </c:pt>
                <c:pt idx="273">
                  <c:v>-210</c:v>
                </c:pt>
                <c:pt idx="274">
                  <c:v>-210</c:v>
                </c:pt>
                <c:pt idx="275">
                  <c:v>-210</c:v>
                </c:pt>
                <c:pt idx="276">
                  <c:v>-210</c:v>
                </c:pt>
                <c:pt idx="277">
                  <c:v>-210</c:v>
                </c:pt>
                <c:pt idx="278">
                  <c:v>-69.7</c:v>
                </c:pt>
                <c:pt idx="279">
                  <c:v>-210</c:v>
                </c:pt>
                <c:pt idx="280">
                  <c:v>-72.283000000000001</c:v>
                </c:pt>
                <c:pt idx="281">
                  <c:v>-210</c:v>
                </c:pt>
                <c:pt idx="282">
                  <c:v>-210</c:v>
                </c:pt>
                <c:pt idx="283">
                  <c:v>-62.974000000000004</c:v>
                </c:pt>
                <c:pt idx="284">
                  <c:v>-210</c:v>
                </c:pt>
                <c:pt idx="285">
                  <c:v>-71.712000000000003</c:v>
                </c:pt>
                <c:pt idx="286">
                  <c:v>-68.972999999999999</c:v>
                </c:pt>
                <c:pt idx="287">
                  <c:v>-210</c:v>
                </c:pt>
                <c:pt idx="288">
                  <c:v>-70.856999999999999</c:v>
                </c:pt>
                <c:pt idx="289">
                  <c:v>-66.796000000000006</c:v>
                </c:pt>
                <c:pt idx="290">
                  <c:v>-64.126999999999981</c:v>
                </c:pt>
                <c:pt idx="291">
                  <c:v>-66.423000000000002</c:v>
                </c:pt>
                <c:pt idx="292">
                  <c:v>-61.356999999999999</c:v>
                </c:pt>
                <c:pt idx="293">
                  <c:v>-210</c:v>
                </c:pt>
                <c:pt idx="294">
                  <c:v>-61.2</c:v>
                </c:pt>
                <c:pt idx="295">
                  <c:v>-64.924000000000007</c:v>
                </c:pt>
                <c:pt idx="296">
                  <c:v>-63.881999999999998</c:v>
                </c:pt>
                <c:pt idx="297">
                  <c:v>-62.850999999999999</c:v>
                </c:pt>
                <c:pt idx="298">
                  <c:v>-83.620999999999981</c:v>
                </c:pt>
                <c:pt idx="299">
                  <c:v>-74.385999999999981</c:v>
                </c:pt>
                <c:pt idx="300">
                  <c:v>-63.684000000000005</c:v>
                </c:pt>
              </c:numCache>
            </c:numRef>
          </c:val>
        </c:ser>
        <c:ser>
          <c:idx val="14"/>
          <c:order val="14"/>
          <c:tx>
            <c:v>14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'c1_14'!$B$430:$B$730</c:f>
              <c:numCache>
                <c:formatCode>General</c:formatCode>
                <c:ptCount val="301"/>
                <c:pt idx="0">
                  <c:v>-56.565000000000012</c:v>
                </c:pt>
                <c:pt idx="1">
                  <c:v>-57.163000000000011</c:v>
                </c:pt>
                <c:pt idx="2">
                  <c:v>-55.575000000000003</c:v>
                </c:pt>
                <c:pt idx="3">
                  <c:v>-54.993000000000002</c:v>
                </c:pt>
                <c:pt idx="4">
                  <c:v>-54.42</c:v>
                </c:pt>
                <c:pt idx="5">
                  <c:v>-54.89</c:v>
                </c:pt>
                <c:pt idx="6">
                  <c:v>-54.696000000000012</c:v>
                </c:pt>
                <c:pt idx="7">
                  <c:v>-55.289000000000001</c:v>
                </c:pt>
                <c:pt idx="8">
                  <c:v>-55.491</c:v>
                </c:pt>
                <c:pt idx="9">
                  <c:v>-56.433</c:v>
                </c:pt>
                <c:pt idx="10">
                  <c:v>-57.109000000000002</c:v>
                </c:pt>
                <c:pt idx="11">
                  <c:v>-57.833999999999996</c:v>
                </c:pt>
                <c:pt idx="12">
                  <c:v>-59.191000000000003</c:v>
                </c:pt>
                <c:pt idx="13">
                  <c:v>-59.311999999999998</c:v>
                </c:pt>
                <c:pt idx="14">
                  <c:v>-60.698000000000022</c:v>
                </c:pt>
                <c:pt idx="15">
                  <c:v>-60.950999999999993</c:v>
                </c:pt>
                <c:pt idx="16">
                  <c:v>-61.9</c:v>
                </c:pt>
                <c:pt idx="17">
                  <c:v>-60.909000000000006</c:v>
                </c:pt>
                <c:pt idx="18">
                  <c:v>-59.52</c:v>
                </c:pt>
                <c:pt idx="19">
                  <c:v>-60.464000000000006</c:v>
                </c:pt>
                <c:pt idx="20">
                  <c:v>-60.64</c:v>
                </c:pt>
                <c:pt idx="21">
                  <c:v>-60.306000000000004</c:v>
                </c:pt>
                <c:pt idx="22">
                  <c:v>-58.806000000000004</c:v>
                </c:pt>
                <c:pt idx="23">
                  <c:v>-60.983000000000004</c:v>
                </c:pt>
                <c:pt idx="24">
                  <c:v>-59.464000000000006</c:v>
                </c:pt>
                <c:pt idx="25">
                  <c:v>-58.916000000000004</c:v>
                </c:pt>
                <c:pt idx="26">
                  <c:v>-57.489000000000004</c:v>
                </c:pt>
                <c:pt idx="27">
                  <c:v>-57.472000000000001</c:v>
                </c:pt>
                <c:pt idx="28">
                  <c:v>-56.274000000000001</c:v>
                </c:pt>
                <c:pt idx="29">
                  <c:v>-57.231000000000002</c:v>
                </c:pt>
                <c:pt idx="30">
                  <c:v>-56.924000000000007</c:v>
                </c:pt>
                <c:pt idx="31">
                  <c:v>-57.936</c:v>
                </c:pt>
                <c:pt idx="32">
                  <c:v>-56.296000000000028</c:v>
                </c:pt>
                <c:pt idx="33">
                  <c:v>-55.974000000000004</c:v>
                </c:pt>
                <c:pt idx="34">
                  <c:v>-54.242000000000012</c:v>
                </c:pt>
                <c:pt idx="35">
                  <c:v>-52.809000000000005</c:v>
                </c:pt>
                <c:pt idx="36">
                  <c:v>-51.225000000000023</c:v>
                </c:pt>
                <c:pt idx="37">
                  <c:v>-50.536000000000001</c:v>
                </c:pt>
                <c:pt idx="38">
                  <c:v>-49.688000000000002</c:v>
                </c:pt>
                <c:pt idx="39">
                  <c:v>-49.141000000000005</c:v>
                </c:pt>
                <c:pt idx="40">
                  <c:v>-49.006</c:v>
                </c:pt>
                <c:pt idx="41">
                  <c:v>-48.697000000000003</c:v>
                </c:pt>
                <c:pt idx="42">
                  <c:v>-48.857999999999997</c:v>
                </c:pt>
                <c:pt idx="43">
                  <c:v>-49.123000000000012</c:v>
                </c:pt>
                <c:pt idx="44">
                  <c:v>-49.751000000000005</c:v>
                </c:pt>
                <c:pt idx="45">
                  <c:v>-50.165000000000013</c:v>
                </c:pt>
                <c:pt idx="46">
                  <c:v>-51.344999999999999</c:v>
                </c:pt>
                <c:pt idx="47">
                  <c:v>-52.595000000000013</c:v>
                </c:pt>
                <c:pt idx="48">
                  <c:v>-53.313999999999993</c:v>
                </c:pt>
                <c:pt idx="49">
                  <c:v>-54.677</c:v>
                </c:pt>
                <c:pt idx="50">
                  <c:v>-55.747</c:v>
                </c:pt>
                <c:pt idx="51">
                  <c:v>-56.916999999999994</c:v>
                </c:pt>
                <c:pt idx="52">
                  <c:v>-56.749000000000002</c:v>
                </c:pt>
                <c:pt idx="53">
                  <c:v>-56.429000000000002</c:v>
                </c:pt>
                <c:pt idx="54">
                  <c:v>-56.679000000000002</c:v>
                </c:pt>
                <c:pt idx="55">
                  <c:v>-57.093000000000011</c:v>
                </c:pt>
                <c:pt idx="56">
                  <c:v>-56.269000000000013</c:v>
                </c:pt>
                <c:pt idx="57">
                  <c:v>-56.315999999999995</c:v>
                </c:pt>
                <c:pt idx="58">
                  <c:v>-54.686</c:v>
                </c:pt>
                <c:pt idx="59">
                  <c:v>-55.262000000000022</c:v>
                </c:pt>
                <c:pt idx="60">
                  <c:v>-54.61</c:v>
                </c:pt>
                <c:pt idx="61">
                  <c:v>-53.697000000000003</c:v>
                </c:pt>
                <c:pt idx="62">
                  <c:v>-53.344999999999999</c:v>
                </c:pt>
                <c:pt idx="63">
                  <c:v>-52.641000000000005</c:v>
                </c:pt>
                <c:pt idx="64">
                  <c:v>-52.157000000000004</c:v>
                </c:pt>
                <c:pt idx="65">
                  <c:v>-50.476000000000006</c:v>
                </c:pt>
                <c:pt idx="66">
                  <c:v>-48.443999999999996</c:v>
                </c:pt>
                <c:pt idx="67">
                  <c:v>-45.583999999999996</c:v>
                </c:pt>
                <c:pt idx="68">
                  <c:v>-42.613</c:v>
                </c:pt>
                <c:pt idx="69">
                  <c:v>-40.356999999999999</c:v>
                </c:pt>
                <c:pt idx="70">
                  <c:v>-39.005000000000003</c:v>
                </c:pt>
                <c:pt idx="71">
                  <c:v>-38.023000000000003</c:v>
                </c:pt>
                <c:pt idx="72">
                  <c:v>-37.184000000000005</c:v>
                </c:pt>
                <c:pt idx="73">
                  <c:v>-36.300999999999995</c:v>
                </c:pt>
                <c:pt idx="74">
                  <c:v>-35.572000000000003</c:v>
                </c:pt>
                <c:pt idx="75">
                  <c:v>-35.25</c:v>
                </c:pt>
                <c:pt idx="76">
                  <c:v>-35.298000000000023</c:v>
                </c:pt>
                <c:pt idx="77">
                  <c:v>-35.624000000000002</c:v>
                </c:pt>
                <c:pt idx="78">
                  <c:v>-36.166000000000011</c:v>
                </c:pt>
                <c:pt idx="79">
                  <c:v>-36.83</c:v>
                </c:pt>
                <c:pt idx="80">
                  <c:v>-37.659000000000006</c:v>
                </c:pt>
                <c:pt idx="81">
                  <c:v>-38.701000000000001</c:v>
                </c:pt>
                <c:pt idx="82">
                  <c:v>-40.162000000000013</c:v>
                </c:pt>
                <c:pt idx="83">
                  <c:v>-42.924000000000007</c:v>
                </c:pt>
                <c:pt idx="84">
                  <c:v>-46.061</c:v>
                </c:pt>
                <c:pt idx="85">
                  <c:v>-47.77</c:v>
                </c:pt>
                <c:pt idx="86">
                  <c:v>-48.734000000000002</c:v>
                </c:pt>
                <c:pt idx="87">
                  <c:v>-48.983999999999995</c:v>
                </c:pt>
                <c:pt idx="88">
                  <c:v>-48.702000000000012</c:v>
                </c:pt>
                <c:pt idx="89">
                  <c:v>-47.962000000000003</c:v>
                </c:pt>
                <c:pt idx="90">
                  <c:v>-47.006</c:v>
                </c:pt>
                <c:pt idx="91">
                  <c:v>-46.181000000000004</c:v>
                </c:pt>
                <c:pt idx="92">
                  <c:v>-45.041000000000004</c:v>
                </c:pt>
                <c:pt idx="93">
                  <c:v>-43.695000000000022</c:v>
                </c:pt>
                <c:pt idx="94">
                  <c:v>-42.006</c:v>
                </c:pt>
                <c:pt idx="95">
                  <c:v>-39.739000000000011</c:v>
                </c:pt>
                <c:pt idx="96">
                  <c:v>-37.461000000000006</c:v>
                </c:pt>
                <c:pt idx="97">
                  <c:v>-35.355999999999995</c:v>
                </c:pt>
                <c:pt idx="98">
                  <c:v>-32.888999999999996</c:v>
                </c:pt>
                <c:pt idx="99">
                  <c:v>-30.664999999999999</c:v>
                </c:pt>
                <c:pt idx="100">
                  <c:v>-28.987999999999989</c:v>
                </c:pt>
                <c:pt idx="101">
                  <c:v>-27.658999999999999</c:v>
                </c:pt>
                <c:pt idx="102">
                  <c:v>-26.481999999999989</c:v>
                </c:pt>
                <c:pt idx="103">
                  <c:v>-25.798999999999989</c:v>
                </c:pt>
                <c:pt idx="104">
                  <c:v>-25.120999999999999</c:v>
                </c:pt>
                <c:pt idx="105">
                  <c:v>-24.59</c:v>
                </c:pt>
                <c:pt idx="106">
                  <c:v>-24.21</c:v>
                </c:pt>
                <c:pt idx="107">
                  <c:v>-24.042000000000002</c:v>
                </c:pt>
                <c:pt idx="108">
                  <c:v>-24.19</c:v>
                </c:pt>
                <c:pt idx="109">
                  <c:v>-24.524000000000001</c:v>
                </c:pt>
                <c:pt idx="110">
                  <c:v>-25.11000000000001</c:v>
                </c:pt>
                <c:pt idx="111">
                  <c:v>-25.780999999999985</c:v>
                </c:pt>
                <c:pt idx="112">
                  <c:v>-26.457999999999988</c:v>
                </c:pt>
                <c:pt idx="113">
                  <c:v>-27.510999999999999</c:v>
                </c:pt>
                <c:pt idx="114">
                  <c:v>-28.83700000000001</c:v>
                </c:pt>
                <c:pt idx="115">
                  <c:v>-30.427</c:v>
                </c:pt>
                <c:pt idx="116">
                  <c:v>-32.535000000000011</c:v>
                </c:pt>
                <c:pt idx="117">
                  <c:v>-34.71</c:v>
                </c:pt>
                <c:pt idx="118">
                  <c:v>-35.965000000000003</c:v>
                </c:pt>
                <c:pt idx="119">
                  <c:v>-36.188000000000002</c:v>
                </c:pt>
                <c:pt idx="120">
                  <c:v>-35.961000000000006</c:v>
                </c:pt>
                <c:pt idx="121">
                  <c:v>-35.594000000000001</c:v>
                </c:pt>
                <c:pt idx="122">
                  <c:v>-35.026000000000003</c:v>
                </c:pt>
                <c:pt idx="123">
                  <c:v>-34.277000000000001</c:v>
                </c:pt>
                <c:pt idx="124">
                  <c:v>-33.296000000000028</c:v>
                </c:pt>
                <c:pt idx="125">
                  <c:v>-31.873999999999999</c:v>
                </c:pt>
                <c:pt idx="126">
                  <c:v>-30.239000000000001</c:v>
                </c:pt>
                <c:pt idx="127">
                  <c:v>-28.495999999999984</c:v>
                </c:pt>
                <c:pt idx="128">
                  <c:v>-27.126000000000001</c:v>
                </c:pt>
                <c:pt idx="129">
                  <c:v>-25.896000000000001</c:v>
                </c:pt>
                <c:pt idx="130">
                  <c:v>-24.741</c:v>
                </c:pt>
                <c:pt idx="131">
                  <c:v>-23.706</c:v>
                </c:pt>
                <c:pt idx="132">
                  <c:v>-23.044</c:v>
                </c:pt>
                <c:pt idx="133">
                  <c:v>-22.44199999999999</c:v>
                </c:pt>
                <c:pt idx="134">
                  <c:v>-22.06</c:v>
                </c:pt>
                <c:pt idx="135">
                  <c:v>-21.838000000000001</c:v>
                </c:pt>
                <c:pt idx="136">
                  <c:v>-21.695</c:v>
                </c:pt>
                <c:pt idx="137">
                  <c:v>-21.61300000000001</c:v>
                </c:pt>
                <c:pt idx="138">
                  <c:v>-21.539000000000001</c:v>
                </c:pt>
                <c:pt idx="139">
                  <c:v>-21.635999999999999</c:v>
                </c:pt>
                <c:pt idx="140">
                  <c:v>-21.838999999999999</c:v>
                </c:pt>
                <c:pt idx="141">
                  <c:v>-21.960999999999984</c:v>
                </c:pt>
                <c:pt idx="142">
                  <c:v>-21.937999999999999</c:v>
                </c:pt>
                <c:pt idx="143">
                  <c:v>-21.44199999999999</c:v>
                </c:pt>
                <c:pt idx="144">
                  <c:v>-20.959</c:v>
                </c:pt>
                <c:pt idx="145">
                  <c:v>-20.666</c:v>
                </c:pt>
                <c:pt idx="146">
                  <c:v>-20.370999999999999</c:v>
                </c:pt>
                <c:pt idx="147">
                  <c:v>-20.161000000000001</c:v>
                </c:pt>
                <c:pt idx="148">
                  <c:v>-20.059999999999999</c:v>
                </c:pt>
                <c:pt idx="149">
                  <c:v>-20.093</c:v>
                </c:pt>
                <c:pt idx="150">
                  <c:v>-20.163</c:v>
                </c:pt>
                <c:pt idx="151">
                  <c:v>-20.29</c:v>
                </c:pt>
                <c:pt idx="152">
                  <c:v>-20.736999999999988</c:v>
                </c:pt>
                <c:pt idx="153">
                  <c:v>-21.216000000000001</c:v>
                </c:pt>
                <c:pt idx="154">
                  <c:v>-21.414000000000001</c:v>
                </c:pt>
                <c:pt idx="155">
                  <c:v>-21.606999999999999</c:v>
                </c:pt>
                <c:pt idx="156">
                  <c:v>-21.739000000000001</c:v>
                </c:pt>
                <c:pt idx="157">
                  <c:v>-21.492999999999984</c:v>
                </c:pt>
                <c:pt idx="158">
                  <c:v>-21.102</c:v>
                </c:pt>
                <c:pt idx="159">
                  <c:v>-20.867000000000001</c:v>
                </c:pt>
                <c:pt idx="160">
                  <c:v>-20.788999999999984</c:v>
                </c:pt>
                <c:pt idx="161">
                  <c:v>-20.824999999999999</c:v>
                </c:pt>
                <c:pt idx="162">
                  <c:v>-20.975999999999988</c:v>
                </c:pt>
                <c:pt idx="163">
                  <c:v>-21.381999999999991</c:v>
                </c:pt>
                <c:pt idx="164">
                  <c:v>-21.911999999999999</c:v>
                </c:pt>
                <c:pt idx="165">
                  <c:v>-22.523</c:v>
                </c:pt>
                <c:pt idx="166">
                  <c:v>-23.501999999999999</c:v>
                </c:pt>
                <c:pt idx="167">
                  <c:v>-24.404</c:v>
                </c:pt>
                <c:pt idx="168">
                  <c:v>-24.942999999999984</c:v>
                </c:pt>
                <c:pt idx="169">
                  <c:v>-24.856999999999999</c:v>
                </c:pt>
                <c:pt idx="170">
                  <c:v>-24.257000000000001</c:v>
                </c:pt>
                <c:pt idx="171">
                  <c:v>-23.632999999999999</c:v>
                </c:pt>
                <c:pt idx="172">
                  <c:v>-22.658999999999999</c:v>
                </c:pt>
                <c:pt idx="173">
                  <c:v>-21.597999999999999</c:v>
                </c:pt>
                <c:pt idx="174">
                  <c:v>-20.736999999999988</c:v>
                </c:pt>
                <c:pt idx="175">
                  <c:v>-19.91</c:v>
                </c:pt>
                <c:pt idx="176">
                  <c:v>-19.295999999999989</c:v>
                </c:pt>
                <c:pt idx="177">
                  <c:v>-18.785999999999984</c:v>
                </c:pt>
                <c:pt idx="178">
                  <c:v>-18.381</c:v>
                </c:pt>
                <c:pt idx="179">
                  <c:v>-18.077000000000005</c:v>
                </c:pt>
                <c:pt idx="180">
                  <c:v>-17.885999999999989</c:v>
                </c:pt>
                <c:pt idx="181">
                  <c:v>-17.850000000000001</c:v>
                </c:pt>
                <c:pt idx="182">
                  <c:v>-17.959</c:v>
                </c:pt>
                <c:pt idx="183">
                  <c:v>-18.23</c:v>
                </c:pt>
                <c:pt idx="184">
                  <c:v>-18.597000000000001</c:v>
                </c:pt>
                <c:pt idx="185">
                  <c:v>-19.042000000000002</c:v>
                </c:pt>
                <c:pt idx="186">
                  <c:v>-19.696000000000005</c:v>
                </c:pt>
                <c:pt idx="187">
                  <c:v>-20.487999999999989</c:v>
                </c:pt>
                <c:pt idx="188">
                  <c:v>-21.471999999999991</c:v>
                </c:pt>
                <c:pt idx="189">
                  <c:v>-22.827000000000005</c:v>
                </c:pt>
                <c:pt idx="190">
                  <c:v>-24.254000000000001</c:v>
                </c:pt>
                <c:pt idx="191">
                  <c:v>-25.625</c:v>
                </c:pt>
                <c:pt idx="192">
                  <c:v>-26.771000000000001</c:v>
                </c:pt>
                <c:pt idx="193">
                  <c:v>-27.882999999999988</c:v>
                </c:pt>
                <c:pt idx="194">
                  <c:v>-27.994</c:v>
                </c:pt>
                <c:pt idx="195">
                  <c:v>-26.404</c:v>
                </c:pt>
                <c:pt idx="196">
                  <c:v>-23.974</c:v>
                </c:pt>
                <c:pt idx="197">
                  <c:v>-22.366</c:v>
                </c:pt>
                <c:pt idx="198">
                  <c:v>-21.021999999999988</c:v>
                </c:pt>
                <c:pt idx="199">
                  <c:v>-19.759</c:v>
                </c:pt>
                <c:pt idx="200">
                  <c:v>-19.027000000000001</c:v>
                </c:pt>
                <c:pt idx="201">
                  <c:v>-18.623000000000001</c:v>
                </c:pt>
                <c:pt idx="202">
                  <c:v>-18.45</c:v>
                </c:pt>
                <c:pt idx="203">
                  <c:v>-18.464999999999989</c:v>
                </c:pt>
                <c:pt idx="204">
                  <c:v>-18.672999999999988</c:v>
                </c:pt>
                <c:pt idx="205">
                  <c:v>-19.254999999999999</c:v>
                </c:pt>
                <c:pt idx="206">
                  <c:v>-19.891999999999999</c:v>
                </c:pt>
                <c:pt idx="207">
                  <c:v>-21.001999999999999</c:v>
                </c:pt>
                <c:pt idx="208">
                  <c:v>-22.664000000000001</c:v>
                </c:pt>
                <c:pt idx="209">
                  <c:v>-24.614999999999998</c:v>
                </c:pt>
                <c:pt idx="210">
                  <c:v>-26.596</c:v>
                </c:pt>
                <c:pt idx="211">
                  <c:v>-28.710999999999999</c:v>
                </c:pt>
                <c:pt idx="212">
                  <c:v>-30.42199999999999</c:v>
                </c:pt>
                <c:pt idx="213">
                  <c:v>-31.914000000000001</c:v>
                </c:pt>
                <c:pt idx="214">
                  <c:v>-33.638000000000012</c:v>
                </c:pt>
                <c:pt idx="215">
                  <c:v>-34.928000000000011</c:v>
                </c:pt>
                <c:pt idx="216">
                  <c:v>-35.684000000000005</c:v>
                </c:pt>
                <c:pt idx="217">
                  <c:v>-36.066000000000003</c:v>
                </c:pt>
                <c:pt idx="218">
                  <c:v>-36.097000000000001</c:v>
                </c:pt>
                <c:pt idx="219">
                  <c:v>-36.063000000000002</c:v>
                </c:pt>
                <c:pt idx="220">
                  <c:v>-36.075000000000003</c:v>
                </c:pt>
                <c:pt idx="221">
                  <c:v>-36.214000000000006</c:v>
                </c:pt>
                <c:pt idx="222">
                  <c:v>-36.556000000000004</c:v>
                </c:pt>
                <c:pt idx="223">
                  <c:v>-37.065000000000012</c:v>
                </c:pt>
                <c:pt idx="224">
                  <c:v>-38.041000000000004</c:v>
                </c:pt>
                <c:pt idx="225">
                  <c:v>-39.11</c:v>
                </c:pt>
                <c:pt idx="226">
                  <c:v>-40.175000000000011</c:v>
                </c:pt>
                <c:pt idx="227">
                  <c:v>-41.713000000000001</c:v>
                </c:pt>
                <c:pt idx="228">
                  <c:v>-43.923000000000002</c:v>
                </c:pt>
                <c:pt idx="229">
                  <c:v>-46.684000000000005</c:v>
                </c:pt>
                <c:pt idx="230">
                  <c:v>-49.669000000000011</c:v>
                </c:pt>
                <c:pt idx="231">
                  <c:v>-52.39</c:v>
                </c:pt>
                <c:pt idx="232">
                  <c:v>-54.497</c:v>
                </c:pt>
                <c:pt idx="233">
                  <c:v>-56.290000000000013</c:v>
                </c:pt>
                <c:pt idx="234">
                  <c:v>-57.556999999999995</c:v>
                </c:pt>
                <c:pt idx="235">
                  <c:v>-58.707000000000001</c:v>
                </c:pt>
                <c:pt idx="236">
                  <c:v>-60.016000000000005</c:v>
                </c:pt>
                <c:pt idx="237">
                  <c:v>-62.897000000000006</c:v>
                </c:pt>
                <c:pt idx="238">
                  <c:v>-65.10899999999998</c:v>
                </c:pt>
                <c:pt idx="239">
                  <c:v>-66.724999999999994</c:v>
                </c:pt>
                <c:pt idx="240">
                  <c:v>-67.964000000000027</c:v>
                </c:pt>
                <c:pt idx="241">
                  <c:v>-73.307999999999993</c:v>
                </c:pt>
                <c:pt idx="242">
                  <c:v>-67.180999999999983</c:v>
                </c:pt>
                <c:pt idx="243">
                  <c:v>-61.805</c:v>
                </c:pt>
                <c:pt idx="244">
                  <c:v>-61.001000000000005</c:v>
                </c:pt>
                <c:pt idx="245">
                  <c:v>-61.48</c:v>
                </c:pt>
                <c:pt idx="246">
                  <c:v>-60.234000000000002</c:v>
                </c:pt>
                <c:pt idx="247">
                  <c:v>-58.946000000000005</c:v>
                </c:pt>
                <c:pt idx="248">
                  <c:v>-61.510999999999996</c:v>
                </c:pt>
                <c:pt idx="249">
                  <c:v>-65.265000000000001</c:v>
                </c:pt>
                <c:pt idx="250">
                  <c:v>-60.636000000000003</c:v>
                </c:pt>
                <c:pt idx="251">
                  <c:v>-63.015000000000001</c:v>
                </c:pt>
                <c:pt idx="252">
                  <c:v>-65.706000000000003</c:v>
                </c:pt>
                <c:pt idx="253">
                  <c:v>-210</c:v>
                </c:pt>
                <c:pt idx="254">
                  <c:v>-69.197999999999993</c:v>
                </c:pt>
                <c:pt idx="255">
                  <c:v>-210</c:v>
                </c:pt>
                <c:pt idx="256">
                  <c:v>-210</c:v>
                </c:pt>
                <c:pt idx="257">
                  <c:v>-210</c:v>
                </c:pt>
                <c:pt idx="258">
                  <c:v>-76.672999999999988</c:v>
                </c:pt>
                <c:pt idx="259">
                  <c:v>-66.986000000000004</c:v>
                </c:pt>
                <c:pt idx="260">
                  <c:v>-210</c:v>
                </c:pt>
                <c:pt idx="261">
                  <c:v>-210</c:v>
                </c:pt>
                <c:pt idx="262">
                  <c:v>-210</c:v>
                </c:pt>
                <c:pt idx="263">
                  <c:v>-210</c:v>
                </c:pt>
                <c:pt idx="264">
                  <c:v>-210</c:v>
                </c:pt>
                <c:pt idx="265">
                  <c:v>-74.533000000000001</c:v>
                </c:pt>
                <c:pt idx="266">
                  <c:v>-210</c:v>
                </c:pt>
                <c:pt idx="267">
                  <c:v>-210</c:v>
                </c:pt>
                <c:pt idx="268">
                  <c:v>-210</c:v>
                </c:pt>
                <c:pt idx="269">
                  <c:v>-210</c:v>
                </c:pt>
                <c:pt idx="270">
                  <c:v>-210</c:v>
                </c:pt>
                <c:pt idx="271">
                  <c:v>-80.775999999999982</c:v>
                </c:pt>
                <c:pt idx="272">
                  <c:v>-70.617000000000004</c:v>
                </c:pt>
                <c:pt idx="273">
                  <c:v>-210</c:v>
                </c:pt>
                <c:pt idx="274">
                  <c:v>-210</c:v>
                </c:pt>
                <c:pt idx="275">
                  <c:v>-210</c:v>
                </c:pt>
                <c:pt idx="276">
                  <c:v>-210</c:v>
                </c:pt>
                <c:pt idx="277">
                  <c:v>-210</c:v>
                </c:pt>
                <c:pt idx="278">
                  <c:v>-210</c:v>
                </c:pt>
                <c:pt idx="279">
                  <c:v>-210</c:v>
                </c:pt>
                <c:pt idx="280">
                  <c:v>-66.849000000000004</c:v>
                </c:pt>
                <c:pt idx="281">
                  <c:v>-210</c:v>
                </c:pt>
                <c:pt idx="282">
                  <c:v>-66.004999999999995</c:v>
                </c:pt>
                <c:pt idx="283">
                  <c:v>-61.322000000000003</c:v>
                </c:pt>
                <c:pt idx="284">
                  <c:v>-60.638000000000012</c:v>
                </c:pt>
                <c:pt idx="285">
                  <c:v>-61.13</c:v>
                </c:pt>
                <c:pt idx="286">
                  <c:v>-61.217000000000006</c:v>
                </c:pt>
                <c:pt idx="287">
                  <c:v>-63.403000000000006</c:v>
                </c:pt>
                <c:pt idx="288">
                  <c:v>-60.556000000000004</c:v>
                </c:pt>
                <c:pt idx="289">
                  <c:v>-210</c:v>
                </c:pt>
                <c:pt idx="290">
                  <c:v>-64.316999999999993</c:v>
                </c:pt>
                <c:pt idx="291">
                  <c:v>-64.856999999999999</c:v>
                </c:pt>
                <c:pt idx="292">
                  <c:v>-69.804000000000002</c:v>
                </c:pt>
                <c:pt idx="293">
                  <c:v>-71.911000000000044</c:v>
                </c:pt>
                <c:pt idx="294">
                  <c:v>-210</c:v>
                </c:pt>
                <c:pt idx="295">
                  <c:v>-210</c:v>
                </c:pt>
                <c:pt idx="296">
                  <c:v>-210</c:v>
                </c:pt>
                <c:pt idx="297">
                  <c:v>-210</c:v>
                </c:pt>
                <c:pt idx="298">
                  <c:v>-74.804000000000002</c:v>
                </c:pt>
                <c:pt idx="299">
                  <c:v>-210</c:v>
                </c:pt>
                <c:pt idx="300">
                  <c:v>-210</c:v>
                </c:pt>
              </c:numCache>
            </c:numRef>
          </c:val>
        </c:ser>
        <c:ser>
          <c:idx val="15"/>
          <c:order val="15"/>
          <c:tx>
            <c:v>15</c:v>
          </c:tx>
          <c:marker>
            <c:symbol val="none"/>
          </c:marker>
          <c:cat>
            <c:numRef>
              <c:f>'c1_0'!$A$430:$A$730</c:f>
              <c:numCache>
                <c:formatCode>General</c:formatCode>
                <c:ptCount val="301"/>
                <c:pt idx="0">
                  <c:v>843</c:v>
                </c:pt>
                <c:pt idx="1">
                  <c:v>843.01</c:v>
                </c:pt>
                <c:pt idx="2">
                  <c:v>843.02</c:v>
                </c:pt>
                <c:pt idx="3">
                  <c:v>843.03</c:v>
                </c:pt>
                <c:pt idx="4">
                  <c:v>843.04</c:v>
                </c:pt>
                <c:pt idx="5">
                  <c:v>843.05</c:v>
                </c:pt>
                <c:pt idx="6">
                  <c:v>843.06</c:v>
                </c:pt>
                <c:pt idx="7">
                  <c:v>843.07</c:v>
                </c:pt>
                <c:pt idx="8">
                  <c:v>843.08</c:v>
                </c:pt>
                <c:pt idx="9">
                  <c:v>843.09</c:v>
                </c:pt>
                <c:pt idx="10">
                  <c:v>843.1</c:v>
                </c:pt>
                <c:pt idx="11">
                  <c:v>843.11</c:v>
                </c:pt>
                <c:pt idx="12">
                  <c:v>843.12</c:v>
                </c:pt>
                <c:pt idx="13">
                  <c:v>843.13</c:v>
                </c:pt>
                <c:pt idx="14">
                  <c:v>843.14</c:v>
                </c:pt>
                <c:pt idx="15">
                  <c:v>843.15</c:v>
                </c:pt>
                <c:pt idx="16">
                  <c:v>843.16</c:v>
                </c:pt>
                <c:pt idx="17">
                  <c:v>843.1700000000003</c:v>
                </c:pt>
                <c:pt idx="18">
                  <c:v>843.18000000000029</c:v>
                </c:pt>
                <c:pt idx="19">
                  <c:v>843.19</c:v>
                </c:pt>
                <c:pt idx="20">
                  <c:v>843.2</c:v>
                </c:pt>
                <c:pt idx="21">
                  <c:v>843.21</c:v>
                </c:pt>
                <c:pt idx="22">
                  <c:v>843.22</c:v>
                </c:pt>
                <c:pt idx="23">
                  <c:v>843.23</c:v>
                </c:pt>
                <c:pt idx="24">
                  <c:v>843.24</c:v>
                </c:pt>
                <c:pt idx="25">
                  <c:v>843.25</c:v>
                </c:pt>
                <c:pt idx="26">
                  <c:v>843.26</c:v>
                </c:pt>
                <c:pt idx="27">
                  <c:v>843.27000000000032</c:v>
                </c:pt>
                <c:pt idx="28">
                  <c:v>843.28000000000031</c:v>
                </c:pt>
                <c:pt idx="29">
                  <c:v>843.2900000000003</c:v>
                </c:pt>
                <c:pt idx="30">
                  <c:v>843.3</c:v>
                </c:pt>
                <c:pt idx="31">
                  <c:v>843.31</c:v>
                </c:pt>
                <c:pt idx="32">
                  <c:v>843.31999999999971</c:v>
                </c:pt>
                <c:pt idx="33">
                  <c:v>843.3299999999997</c:v>
                </c:pt>
                <c:pt idx="34">
                  <c:v>843.33999999999969</c:v>
                </c:pt>
                <c:pt idx="35">
                  <c:v>843.34999999999968</c:v>
                </c:pt>
                <c:pt idx="36">
                  <c:v>843.35999999999967</c:v>
                </c:pt>
                <c:pt idx="37">
                  <c:v>843.37</c:v>
                </c:pt>
                <c:pt idx="38">
                  <c:v>843.38</c:v>
                </c:pt>
                <c:pt idx="39">
                  <c:v>843.39</c:v>
                </c:pt>
                <c:pt idx="40">
                  <c:v>843.4</c:v>
                </c:pt>
                <c:pt idx="41">
                  <c:v>843.41</c:v>
                </c:pt>
                <c:pt idx="42">
                  <c:v>843.42</c:v>
                </c:pt>
                <c:pt idx="43">
                  <c:v>843.43</c:v>
                </c:pt>
                <c:pt idx="44">
                  <c:v>843.43999999999971</c:v>
                </c:pt>
                <c:pt idx="45">
                  <c:v>843.4499999999997</c:v>
                </c:pt>
                <c:pt idx="46">
                  <c:v>843.4599999999997</c:v>
                </c:pt>
                <c:pt idx="47">
                  <c:v>843.47</c:v>
                </c:pt>
                <c:pt idx="48">
                  <c:v>843.48</c:v>
                </c:pt>
                <c:pt idx="49">
                  <c:v>843.49</c:v>
                </c:pt>
                <c:pt idx="50">
                  <c:v>843.5</c:v>
                </c:pt>
                <c:pt idx="51">
                  <c:v>843.51</c:v>
                </c:pt>
                <c:pt idx="52">
                  <c:v>843.52</c:v>
                </c:pt>
                <c:pt idx="53">
                  <c:v>843.53</c:v>
                </c:pt>
                <c:pt idx="54">
                  <c:v>843.54</c:v>
                </c:pt>
                <c:pt idx="55">
                  <c:v>843.55</c:v>
                </c:pt>
                <c:pt idx="56">
                  <c:v>843.56</c:v>
                </c:pt>
                <c:pt idx="57">
                  <c:v>843.57</c:v>
                </c:pt>
                <c:pt idx="58">
                  <c:v>843.58</c:v>
                </c:pt>
                <c:pt idx="59">
                  <c:v>843.59</c:v>
                </c:pt>
                <c:pt idx="60">
                  <c:v>843.6</c:v>
                </c:pt>
                <c:pt idx="61">
                  <c:v>843.61</c:v>
                </c:pt>
                <c:pt idx="62">
                  <c:v>843.62</c:v>
                </c:pt>
                <c:pt idx="63">
                  <c:v>843.63</c:v>
                </c:pt>
                <c:pt idx="64">
                  <c:v>843.64</c:v>
                </c:pt>
                <c:pt idx="65">
                  <c:v>843.65</c:v>
                </c:pt>
                <c:pt idx="66">
                  <c:v>843.66</c:v>
                </c:pt>
                <c:pt idx="67">
                  <c:v>843.6700000000003</c:v>
                </c:pt>
                <c:pt idx="68">
                  <c:v>843.68000000000029</c:v>
                </c:pt>
                <c:pt idx="69">
                  <c:v>843.69</c:v>
                </c:pt>
                <c:pt idx="70">
                  <c:v>843.7</c:v>
                </c:pt>
                <c:pt idx="71">
                  <c:v>843.71</c:v>
                </c:pt>
                <c:pt idx="72">
                  <c:v>843.72</c:v>
                </c:pt>
                <c:pt idx="73">
                  <c:v>843.73</c:v>
                </c:pt>
                <c:pt idx="74">
                  <c:v>843.74</c:v>
                </c:pt>
                <c:pt idx="75">
                  <c:v>843.75</c:v>
                </c:pt>
                <c:pt idx="76">
                  <c:v>843.76</c:v>
                </c:pt>
                <c:pt idx="77">
                  <c:v>843.77000000000032</c:v>
                </c:pt>
                <c:pt idx="78">
                  <c:v>843.78000000000031</c:v>
                </c:pt>
                <c:pt idx="79">
                  <c:v>843.7900000000003</c:v>
                </c:pt>
                <c:pt idx="80">
                  <c:v>843.8</c:v>
                </c:pt>
                <c:pt idx="81">
                  <c:v>843.81</c:v>
                </c:pt>
                <c:pt idx="82">
                  <c:v>843.81999999999971</c:v>
                </c:pt>
                <c:pt idx="83">
                  <c:v>843.8299999999997</c:v>
                </c:pt>
                <c:pt idx="84">
                  <c:v>843.83999999999969</c:v>
                </c:pt>
                <c:pt idx="85">
                  <c:v>843.84999999999968</c:v>
                </c:pt>
                <c:pt idx="86">
                  <c:v>843.85999999999967</c:v>
                </c:pt>
                <c:pt idx="87">
                  <c:v>843.87</c:v>
                </c:pt>
                <c:pt idx="88">
                  <c:v>843.88</c:v>
                </c:pt>
                <c:pt idx="89">
                  <c:v>843.89</c:v>
                </c:pt>
                <c:pt idx="90">
                  <c:v>843.9</c:v>
                </c:pt>
                <c:pt idx="91">
                  <c:v>843.91</c:v>
                </c:pt>
                <c:pt idx="92">
                  <c:v>843.92</c:v>
                </c:pt>
                <c:pt idx="93">
                  <c:v>843.93</c:v>
                </c:pt>
                <c:pt idx="94">
                  <c:v>843.93999999999971</c:v>
                </c:pt>
                <c:pt idx="95">
                  <c:v>843.9499999999997</c:v>
                </c:pt>
                <c:pt idx="96">
                  <c:v>843.9599999999997</c:v>
                </c:pt>
                <c:pt idx="97">
                  <c:v>843.97</c:v>
                </c:pt>
                <c:pt idx="98">
                  <c:v>843.98</c:v>
                </c:pt>
                <c:pt idx="99">
                  <c:v>843.99</c:v>
                </c:pt>
                <c:pt idx="100">
                  <c:v>844</c:v>
                </c:pt>
                <c:pt idx="101">
                  <c:v>844.01</c:v>
                </c:pt>
                <c:pt idx="102">
                  <c:v>844.02</c:v>
                </c:pt>
                <c:pt idx="103">
                  <c:v>844.03</c:v>
                </c:pt>
                <c:pt idx="104">
                  <c:v>844.04</c:v>
                </c:pt>
                <c:pt idx="105">
                  <c:v>844.05</c:v>
                </c:pt>
                <c:pt idx="106">
                  <c:v>844.06</c:v>
                </c:pt>
                <c:pt idx="107">
                  <c:v>844.07</c:v>
                </c:pt>
                <c:pt idx="108">
                  <c:v>844.08</c:v>
                </c:pt>
                <c:pt idx="109">
                  <c:v>844.09</c:v>
                </c:pt>
                <c:pt idx="110">
                  <c:v>844.1</c:v>
                </c:pt>
                <c:pt idx="111">
                  <c:v>844.11</c:v>
                </c:pt>
                <c:pt idx="112">
                  <c:v>844.12</c:v>
                </c:pt>
                <c:pt idx="113">
                  <c:v>844.13</c:v>
                </c:pt>
                <c:pt idx="114">
                  <c:v>844.14</c:v>
                </c:pt>
                <c:pt idx="115">
                  <c:v>844.15</c:v>
                </c:pt>
                <c:pt idx="116">
                  <c:v>844.16</c:v>
                </c:pt>
                <c:pt idx="117">
                  <c:v>844.1700000000003</c:v>
                </c:pt>
                <c:pt idx="118">
                  <c:v>844.18000000000029</c:v>
                </c:pt>
                <c:pt idx="119">
                  <c:v>844.19</c:v>
                </c:pt>
                <c:pt idx="120">
                  <c:v>844.2</c:v>
                </c:pt>
                <c:pt idx="121">
                  <c:v>844.21</c:v>
                </c:pt>
                <c:pt idx="122">
                  <c:v>844.22</c:v>
                </c:pt>
                <c:pt idx="123">
                  <c:v>844.23</c:v>
                </c:pt>
                <c:pt idx="124">
                  <c:v>844.24</c:v>
                </c:pt>
                <c:pt idx="125">
                  <c:v>844.25</c:v>
                </c:pt>
                <c:pt idx="126">
                  <c:v>844.26</c:v>
                </c:pt>
                <c:pt idx="127">
                  <c:v>844.27000000000032</c:v>
                </c:pt>
                <c:pt idx="128">
                  <c:v>844.28000000000031</c:v>
                </c:pt>
                <c:pt idx="129">
                  <c:v>844.2900000000003</c:v>
                </c:pt>
                <c:pt idx="130">
                  <c:v>844.3</c:v>
                </c:pt>
                <c:pt idx="131">
                  <c:v>844.31</c:v>
                </c:pt>
                <c:pt idx="132">
                  <c:v>844.31999999999971</c:v>
                </c:pt>
                <c:pt idx="133">
                  <c:v>844.3299999999997</c:v>
                </c:pt>
                <c:pt idx="134">
                  <c:v>844.33999999999969</c:v>
                </c:pt>
                <c:pt idx="135">
                  <c:v>844.34999999999968</c:v>
                </c:pt>
                <c:pt idx="136">
                  <c:v>844.35999999999967</c:v>
                </c:pt>
                <c:pt idx="137">
                  <c:v>844.37</c:v>
                </c:pt>
                <c:pt idx="138">
                  <c:v>844.38</c:v>
                </c:pt>
                <c:pt idx="139">
                  <c:v>844.39</c:v>
                </c:pt>
                <c:pt idx="140">
                  <c:v>844.4</c:v>
                </c:pt>
                <c:pt idx="141">
                  <c:v>844.41</c:v>
                </c:pt>
                <c:pt idx="142">
                  <c:v>844.42</c:v>
                </c:pt>
                <c:pt idx="143">
                  <c:v>844.43</c:v>
                </c:pt>
                <c:pt idx="144">
                  <c:v>844.43999999999971</c:v>
                </c:pt>
                <c:pt idx="145">
                  <c:v>844.4499999999997</c:v>
                </c:pt>
                <c:pt idx="146">
                  <c:v>844.4599999999997</c:v>
                </c:pt>
                <c:pt idx="147">
                  <c:v>844.47</c:v>
                </c:pt>
                <c:pt idx="148">
                  <c:v>844.48</c:v>
                </c:pt>
                <c:pt idx="149">
                  <c:v>844.49</c:v>
                </c:pt>
                <c:pt idx="150">
                  <c:v>844.5</c:v>
                </c:pt>
                <c:pt idx="151">
                  <c:v>844.51</c:v>
                </c:pt>
                <c:pt idx="152">
                  <c:v>844.52</c:v>
                </c:pt>
                <c:pt idx="153">
                  <c:v>844.53</c:v>
                </c:pt>
                <c:pt idx="154">
                  <c:v>844.54</c:v>
                </c:pt>
                <c:pt idx="155">
                  <c:v>844.55</c:v>
                </c:pt>
                <c:pt idx="156">
                  <c:v>844.56</c:v>
                </c:pt>
                <c:pt idx="157">
                  <c:v>844.57</c:v>
                </c:pt>
                <c:pt idx="158">
                  <c:v>844.58</c:v>
                </c:pt>
                <c:pt idx="159">
                  <c:v>844.59</c:v>
                </c:pt>
                <c:pt idx="160">
                  <c:v>844.6</c:v>
                </c:pt>
                <c:pt idx="161">
                  <c:v>844.61</c:v>
                </c:pt>
                <c:pt idx="162">
                  <c:v>844.62</c:v>
                </c:pt>
                <c:pt idx="163">
                  <c:v>844.63</c:v>
                </c:pt>
                <c:pt idx="164">
                  <c:v>844.64</c:v>
                </c:pt>
                <c:pt idx="165">
                  <c:v>844.65</c:v>
                </c:pt>
                <c:pt idx="166">
                  <c:v>844.66</c:v>
                </c:pt>
                <c:pt idx="167">
                  <c:v>844.6700000000003</c:v>
                </c:pt>
                <c:pt idx="168">
                  <c:v>844.68000000000029</c:v>
                </c:pt>
                <c:pt idx="169">
                  <c:v>844.69</c:v>
                </c:pt>
                <c:pt idx="170">
                  <c:v>844.7</c:v>
                </c:pt>
                <c:pt idx="171">
                  <c:v>844.71</c:v>
                </c:pt>
                <c:pt idx="172">
                  <c:v>844.72</c:v>
                </c:pt>
                <c:pt idx="173">
                  <c:v>844.73</c:v>
                </c:pt>
                <c:pt idx="174">
                  <c:v>844.74</c:v>
                </c:pt>
                <c:pt idx="175">
                  <c:v>844.75</c:v>
                </c:pt>
                <c:pt idx="176">
                  <c:v>844.76</c:v>
                </c:pt>
                <c:pt idx="177">
                  <c:v>844.77000000000032</c:v>
                </c:pt>
                <c:pt idx="178">
                  <c:v>844.78000000000031</c:v>
                </c:pt>
                <c:pt idx="179">
                  <c:v>844.7900000000003</c:v>
                </c:pt>
                <c:pt idx="180">
                  <c:v>844.8</c:v>
                </c:pt>
                <c:pt idx="181">
                  <c:v>844.81</c:v>
                </c:pt>
                <c:pt idx="182">
                  <c:v>844.81999999999971</c:v>
                </c:pt>
                <c:pt idx="183">
                  <c:v>844.8299999999997</c:v>
                </c:pt>
                <c:pt idx="184">
                  <c:v>844.83999999999969</c:v>
                </c:pt>
                <c:pt idx="185">
                  <c:v>844.84999999999968</c:v>
                </c:pt>
                <c:pt idx="186">
                  <c:v>844.85999999999967</c:v>
                </c:pt>
                <c:pt idx="187">
                  <c:v>844.87</c:v>
                </c:pt>
                <c:pt idx="188">
                  <c:v>844.88</c:v>
                </c:pt>
                <c:pt idx="189">
                  <c:v>844.89</c:v>
                </c:pt>
                <c:pt idx="190">
                  <c:v>844.9</c:v>
                </c:pt>
                <c:pt idx="191">
                  <c:v>844.91</c:v>
                </c:pt>
                <c:pt idx="192">
                  <c:v>844.92</c:v>
                </c:pt>
                <c:pt idx="193">
                  <c:v>844.93</c:v>
                </c:pt>
                <c:pt idx="194">
                  <c:v>844.93999999999971</c:v>
                </c:pt>
                <c:pt idx="195">
                  <c:v>844.9499999999997</c:v>
                </c:pt>
                <c:pt idx="196">
                  <c:v>844.9599999999997</c:v>
                </c:pt>
                <c:pt idx="197">
                  <c:v>844.97</c:v>
                </c:pt>
                <c:pt idx="198">
                  <c:v>844.98</c:v>
                </c:pt>
                <c:pt idx="199">
                  <c:v>844.99</c:v>
                </c:pt>
                <c:pt idx="200">
                  <c:v>845</c:v>
                </c:pt>
                <c:pt idx="201">
                  <c:v>845.01</c:v>
                </c:pt>
                <c:pt idx="202">
                  <c:v>845.02</c:v>
                </c:pt>
                <c:pt idx="203">
                  <c:v>845.03</c:v>
                </c:pt>
                <c:pt idx="204">
                  <c:v>845.04</c:v>
                </c:pt>
                <c:pt idx="205">
                  <c:v>845.05</c:v>
                </c:pt>
                <c:pt idx="206">
                  <c:v>845.06</c:v>
                </c:pt>
                <c:pt idx="207">
                  <c:v>845.07</c:v>
                </c:pt>
                <c:pt idx="208">
                  <c:v>845.08</c:v>
                </c:pt>
                <c:pt idx="209">
                  <c:v>845.09</c:v>
                </c:pt>
                <c:pt idx="210">
                  <c:v>845.1</c:v>
                </c:pt>
                <c:pt idx="211">
                  <c:v>845.11</c:v>
                </c:pt>
                <c:pt idx="212">
                  <c:v>845.12</c:v>
                </c:pt>
                <c:pt idx="213">
                  <c:v>845.13</c:v>
                </c:pt>
                <c:pt idx="214">
                  <c:v>845.14</c:v>
                </c:pt>
                <c:pt idx="215">
                  <c:v>845.15</c:v>
                </c:pt>
                <c:pt idx="216">
                  <c:v>845.16</c:v>
                </c:pt>
                <c:pt idx="217">
                  <c:v>845.1700000000003</c:v>
                </c:pt>
                <c:pt idx="218">
                  <c:v>845.18000000000029</c:v>
                </c:pt>
                <c:pt idx="219">
                  <c:v>845.19</c:v>
                </c:pt>
                <c:pt idx="220">
                  <c:v>845.2</c:v>
                </c:pt>
                <c:pt idx="221">
                  <c:v>845.21</c:v>
                </c:pt>
                <c:pt idx="222">
                  <c:v>845.22</c:v>
                </c:pt>
                <c:pt idx="223">
                  <c:v>845.23</c:v>
                </c:pt>
                <c:pt idx="224">
                  <c:v>845.24</c:v>
                </c:pt>
                <c:pt idx="225">
                  <c:v>845.25</c:v>
                </c:pt>
                <c:pt idx="226">
                  <c:v>845.26</c:v>
                </c:pt>
                <c:pt idx="227">
                  <c:v>845.27000000000032</c:v>
                </c:pt>
                <c:pt idx="228">
                  <c:v>845.28000000000031</c:v>
                </c:pt>
                <c:pt idx="229">
                  <c:v>845.2900000000003</c:v>
                </c:pt>
                <c:pt idx="230">
                  <c:v>845.3</c:v>
                </c:pt>
                <c:pt idx="231">
                  <c:v>845.31</c:v>
                </c:pt>
                <c:pt idx="232">
                  <c:v>845.31999999999971</c:v>
                </c:pt>
                <c:pt idx="233">
                  <c:v>845.3299999999997</c:v>
                </c:pt>
                <c:pt idx="234">
                  <c:v>845.33999999999969</c:v>
                </c:pt>
                <c:pt idx="235">
                  <c:v>845.34999999999968</c:v>
                </c:pt>
                <c:pt idx="236">
                  <c:v>845.35999999999967</c:v>
                </c:pt>
                <c:pt idx="237">
                  <c:v>845.37</c:v>
                </c:pt>
                <c:pt idx="238">
                  <c:v>845.38</c:v>
                </c:pt>
                <c:pt idx="239">
                  <c:v>845.39</c:v>
                </c:pt>
                <c:pt idx="240">
                  <c:v>845.4</c:v>
                </c:pt>
                <c:pt idx="241">
                  <c:v>845.41</c:v>
                </c:pt>
                <c:pt idx="242">
                  <c:v>845.42</c:v>
                </c:pt>
                <c:pt idx="243">
                  <c:v>845.43</c:v>
                </c:pt>
                <c:pt idx="244">
                  <c:v>845.43999999999971</c:v>
                </c:pt>
                <c:pt idx="245">
                  <c:v>845.4499999999997</c:v>
                </c:pt>
                <c:pt idx="246">
                  <c:v>845.4599999999997</c:v>
                </c:pt>
                <c:pt idx="247">
                  <c:v>845.47</c:v>
                </c:pt>
                <c:pt idx="248">
                  <c:v>845.48</c:v>
                </c:pt>
                <c:pt idx="249">
                  <c:v>845.49</c:v>
                </c:pt>
                <c:pt idx="250">
                  <c:v>845.5</c:v>
                </c:pt>
                <c:pt idx="251">
                  <c:v>845.51</c:v>
                </c:pt>
                <c:pt idx="252">
                  <c:v>845.52</c:v>
                </c:pt>
                <c:pt idx="253">
                  <c:v>845.53</c:v>
                </c:pt>
                <c:pt idx="254">
                  <c:v>845.54</c:v>
                </c:pt>
                <c:pt idx="255">
                  <c:v>845.55</c:v>
                </c:pt>
                <c:pt idx="256">
                  <c:v>845.56</c:v>
                </c:pt>
                <c:pt idx="257">
                  <c:v>845.57</c:v>
                </c:pt>
                <c:pt idx="258">
                  <c:v>845.58</c:v>
                </c:pt>
                <c:pt idx="259">
                  <c:v>845.59</c:v>
                </c:pt>
                <c:pt idx="260">
                  <c:v>845.6</c:v>
                </c:pt>
                <c:pt idx="261">
                  <c:v>845.61</c:v>
                </c:pt>
                <c:pt idx="262">
                  <c:v>845.62</c:v>
                </c:pt>
                <c:pt idx="263">
                  <c:v>845.63</c:v>
                </c:pt>
                <c:pt idx="264">
                  <c:v>845.64</c:v>
                </c:pt>
                <c:pt idx="265">
                  <c:v>845.65</c:v>
                </c:pt>
                <c:pt idx="266">
                  <c:v>845.66</c:v>
                </c:pt>
                <c:pt idx="267">
                  <c:v>845.6700000000003</c:v>
                </c:pt>
                <c:pt idx="268">
                  <c:v>845.68000000000029</c:v>
                </c:pt>
                <c:pt idx="269">
                  <c:v>845.69</c:v>
                </c:pt>
                <c:pt idx="270">
                  <c:v>845.7</c:v>
                </c:pt>
                <c:pt idx="271">
                  <c:v>845.71</c:v>
                </c:pt>
                <c:pt idx="272">
                  <c:v>845.72</c:v>
                </c:pt>
                <c:pt idx="273">
                  <c:v>845.73</c:v>
                </c:pt>
                <c:pt idx="274">
                  <c:v>845.74</c:v>
                </c:pt>
                <c:pt idx="275">
                  <c:v>845.75</c:v>
                </c:pt>
                <c:pt idx="276">
                  <c:v>845.76</c:v>
                </c:pt>
                <c:pt idx="277">
                  <c:v>845.77000000000032</c:v>
                </c:pt>
                <c:pt idx="278">
                  <c:v>845.78000000000031</c:v>
                </c:pt>
                <c:pt idx="279">
                  <c:v>845.7900000000003</c:v>
                </c:pt>
                <c:pt idx="280">
                  <c:v>845.8</c:v>
                </c:pt>
                <c:pt idx="281">
                  <c:v>845.81</c:v>
                </c:pt>
                <c:pt idx="282">
                  <c:v>845.81999999999971</c:v>
                </c:pt>
                <c:pt idx="283">
                  <c:v>845.8299999999997</c:v>
                </c:pt>
                <c:pt idx="284">
                  <c:v>845.83999999999969</c:v>
                </c:pt>
                <c:pt idx="285">
                  <c:v>845.84999999999968</c:v>
                </c:pt>
                <c:pt idx="286">
                  <c:v>845.85999999999967</c:v>
                </c:pt>
                <c:pt idx="287">
                  <c:v>845.87</c:v>
                </c:pt>
                <c:pt idx="288">
                  <c:v>845.88</c:v>
                </c:pt>
                <c:pt idx="289">
                  <c:v>845.89</c:v>
                </c:pt>
                <c:pt idx="290">
                  <c:v>845.9</c:v>
                </c:pt>
                <c:pt idx="291">
                  <c:v>845.91</c:v>
                </c:pt>
                <c:pt idx="292">
                  <c:v>845.92</c:v>
                </c:pt>
                <c:pt idx="293">
                  <c:v>845.93</c:v>
                </c:pt>
                <c:pt idx="294">
                  <c:v>845.93999999999971</c:v>
                </c:pt>
                <c:pt idx="295">
                  <c:v>845.9499999999997</c:v>
                </c:pt>
                <c:pt idx="296">
                  <c:v>845.9599999999997</c:v>
                </c:pt>
                <c:pt idx="297">
                  <c:v>845.97</c:v>
                </c:pt>
                <c:pt idx="298">
                  <c:v>845.98</c:v>
                </c:pt>
                <c:pt idx="299">
                  <c:v>845.99</c:v>
                </c:pt>
                <c:pt idx="300">
                  <c:v>846</c:v>
                </c:pt>
              </c:numCache>
            </c:numRef>
          </c:cat>
          <c:val>
            <c:numRef>
              <c:f>'c1_15'!$B$430:$B$730</c:f>
              <c:numCache>
                <c:formatCode>General</c:formatCode>
                <c:ptCount val="301"/>
                <c:pt idx="0">
                  <c:v>-51.469000000000001</c:v>
                </c:pt>
                <c:pt idx="1">
                  <c:v>-51.705000000000013</c:v>
                </c:pt>
                <c:pt idx="2">
                  <c:v>-51.870999999999995</c:v>
                </c:pt>
                <c:pt idx="3">
                  <c:v>-52.157000000000004</c:v>
                </c:pt>
                <c:pt idx="4">
                  <c:v>-52.838000000000001</c:v>
                </c:pt>
                <c:pt idx="5">
                  <c:v>-53.49</c:v>
                </c:pt>
                <c:pt idx="6">
                  <c:v>-54.002000000000002</c:v>
                </c:pt>
                <c:pt idx="7">
                  <c:v>-55.056000000000004</c:v>
                </c:pt>
                <c:pt idx="8">
                  <c:v>-55.697000000000003</c:v>
                </c:pt>
                <c:pt idx="9">
                  <c:v>-56.387999999999998</c:v>
                </c:pt>
                <c:pt idx="10">
                  <c:v>-57.340999999999994</c:v>
                </c:pt>
                <c:pt idx="11">
                  <c:v>-57.004000000000005</c:v>
                </c:pt>
                <c:pt idx="12">
                  <c:v>-56.77</c:v>
                </c:pt>
                <c:pt idx="13">
                  <c:v>-57.239000000000011</c:v>
                </c:pt>
                <c:pt idx="14">
                  <c:v>-57.588000000000001</c:v>
                </c:pt>
                <c:pt idx="15">
                  <c:v>-56.380999999999993</c:v>
                </c:pt>
                <c:pt idx="16">
                  <c:v>-57.576000000000001</c:v>
                </c:pt>
                <c:pt idx="17">
                  <c:v>-57.854999999999997</c:v>
                </c:pt>
                <c:pt idx="18">
                  <c:v>-57.728000000000023</c:v>
                </c:pt>
                <c:pt idx="19">
                  <c:v>-58.419000000000004</c:v>
                </c:pt>
                <c:pt idx="20">
                  <c:v>-58.352999999999994</c:v>
                </c:pt>
                <c:pt idx="21">
                  <c:v>-59.879000000000005</c:v>
                </c:pt>
                <c:pt idx="22">
                  <c:v>-58.946000000000005</c:v>
                </c:pt>
                <c:pt idx="23">
                  <c:v>-58.829000000000001</c:v>
                </c:pt>
                <c:pt idx="24">
                  <c:v>-56.575000000000003</c:v>
                </c:pt>
                <c:pt idx="25">
                  <c:v>-56.656000000000006</c:v>
                </c:pt>
                <c:pt idx="26">
                  <c:v>-55.172000000000011</c:v>
                </c:pt>
                <c:pt idx="27">
                  <c:v>-53.471000000000004</c:v>
                </c:pt>
                <c:pt idx="28">
                  <c:v>-51.295000000000023</c:v>
                </c:pt>
                <c:pt idx="29">
                  <c:v>-49.881999999999998</c:v>
                </c:pt>
                <c:pt idx="30">
                  <c:v>-48.613</c:v>
                </c:pt>
                <c:pt idx="31">
                  <c:v>-47.576000000000001</c:v>
                </c:pt>
                <c:pt idx="32">
                  <c:v>-46.609000000000002</c:v>
                </c:pt>
                <c:pt idx="33">
                  <c:v>-45.593000000000011</c:v>
                </c:pt>
                <c:pt idx="34">
                  <c:v>-45.033000000000001</c:v>
                </c:pt>
                <c:pt idx="35">
                  <c:v>-44.698000000000022</c:v>
                </c:pt>
                <c:pt idx="36">
                  <c:v>-44.591000000000001</c:v>
                </c:pt>
                <c:pt idx="37">
                  <c:v>-44.627000000000002</c:v>
                </c:pt>
                <c:pt idx="38">
                  <c:v>-44.800999999999995</c:v>
                </c:pt>
                <c:pt idx="39">
                  <c:v>-45.241</c:v>
                </c:pt>
                <c:pt idx="40">
                  <c:v>-45.775000000000013</c:v>
                </c:pt>
                <c:pt idx="41">
                  <c:v>-46.629000000000012</c:v>
                </c:pt>
                <c:pt idx="42">
                  <c:v>-47.650999999999996</c:v>
                </c:pt>
                <c:pt idx="43">
                  <c:v>-48.972000000000001</c:v>
                </c:pt>
                <c:pt idx="44">
                  <c:v>-50.083000000000006</c:v>
                </c:pt>
                <c:pt idx="45">
                  <c:v>-51.451999999999998</c:v>
                </c:pt>
                <c:pt idx="46">
                  <c:v>-53.305</c:v>
                </c:pt>
                <c:pt idx="47">
                  <c:v>-55.488</c:v>
                </c:pt>
                <c:pt idx="48">
                  <c:v>-57.038000000000011</c:v>
                </c:pt>
                <c:pt idx="49">
                  <c:v>-57.602000000000011</c:v>
                </c:pt>
                <c:pt idx="50">
                  <c:v>-56.067</c:v>
                </c:pt>
                <c:pt idx="51">
                  <c:v>-57.791000000000011</c:v>
                </c:pt>
                <c:pt idx="52">
                  <c:v>-56.683</c:v>
                </c:pt>
                <c:pt idx="53">
                  <c:v>-57.658000000000001</c:v>
                </c:pt>
                <c:pt idx="54">
                  <c:v>-56.367000000000004</c:v>
                </c:pt>
                <c:pt idx="55">
                  <c:v>-56.076000000000001</c:v>
                </c:pt>
                <c:pt idx="56">
                  <c:v>-55.887999999999998</c:v>
                </c:pt>
                <c:pt idx="57">
                  <c:v>-55.044000000000004</c:v>
                </c:pt>
                <c:pt idx="58">
                  <c:v>-53.424000000000007</c:v>
                </c:pt>
                <c:pt idx="59">
                  <c:v>-51.332000000000001</c:v>
                </c:pt>
                <c:pt idx="60">
                  <c:v>-49.827000000000005</c:v>
                </c:pt>
                <c:pt idx="61">
                  <c:v>-47.829000000000001</c:v>
                </c:pt>
                <c:pt idx="62">
                  <c:v>-45.91</c:v>
                </c:pt>
                <c:pt idx="63">
                  <c:v>-44.367000000000004</c:v>
                </c:pt>
                <c:pt idx="64">
                  <c:v>-43.201000000000001</c:v>
                </c:pt>
                <c:pt idx="65">
                  <c:v>-42.314999999999998</c:v>
                </c:pt>
                <c:pt idx="66">
                  <c:v>-41.547000000000004</c:v>
                </c:pt>
                <c:pt idx="67">
                  <c:v>-41.101000000000006</c:v>
                </c:pt>
                <c:pt idx="68">
                  <c:v>-40.866</c:v>
                </c:pt>
                <c:pt idx="69">
                  <c:v>-40.758000000000003</c:v>
                </c:pt>
                <c:pt idx="70">
                  <c:v>-40.926000000000002</c:v>
                </c:pt>
                <c:pt idx="71">
                  <c:v>-41.209000000000003</c:v>
                </c:pt>
                <c:pt idx="72">
                  <c:v>-41.723000000000013</c:v>
                </c:pt>
                <c:pt idx="73">
                  <c:v>-42.566000000000003</c:v>
                </c:pt>
                <c:pt idx="74">
                  <c:v>-43.376999999999995</c:v>
                </c:pt>
                <c:pt idx="75">
                  <c:v>-44.432000000000002</c:v>
                </c:pt>
                <c:pt idx="76">
                  <c:v>-45.731000000000002</c:v>
                </c:pt>
                <c:pt idx="77">
                  <c:v>-46.921000000000006</c:v>
                </c:pt>
                <c:pt idx="78">
                  <c:v>-48.279000000000003</c:v>
                </c:pt>
                <c:pt idx="79">
                  <c:v>-49.451999999999998</c:v>
                </c:pt>
                <c:pt idx="80">
                  <c:v>-50.778000000000013</c:v>
                </c:pt>
                <c:pt idx="81">
                  <c:v>-51.776000000000003</c:v>
                </c:pt>
                <c:pt idx="82">
                  <c:v>-51.622000000000021</c:v>
                </c:pt>
                <c:pt idx="83">
                  <c:v>-51.396000000000001</c:v>
                </c:pt>
                <c:pt idx="84">
                  <c:v>-50.794000000000011</c:v>
                </c:pt>
                <c:pt idx="85">
                  <c:v>-50.042000000000002</c:v>
                </c:pt>
                <c:pt idx="86">
                  <c:v>-49.253</c:v>
                </c:pt>
                <c:pt idx="87">
                  <c:v>-47.992000000000012</c:v>
                </c:pt>
                <c:pt idx="88">
                  <c:v>-45.779000000000003</c:v>
                </c:pt>
                <c:pt idx="89">
                  <c:v>-42.830999999999996</c:v>
                </c:pt>
                <c:pt idx="90">
                  <c:v>-40.525000000000013</c:v>
                </c:pt>
                <c:pt idx="91">
                  <c:v>-38.793000000000013</c:v>
                </c:pt>
                <c:pt idx="92">
                  <c:v>-36.991</c:v>
                </c:pt>
                <c:pt idx="93">
                  <c:v>-35.212000000000003</c:v>
                </c:pt>
                <c:pt idx="94">
                  <c:v>-33.93</c:v>
                </c:pt>
                <c:pt idx="95">
                  <c:v>-32.569000000000003</c:v>
                </c:pt>
                <c:pt idx="96">
                  <c:v>-31.396999999999988</c:v>
                </c:pt>
                <c:pt idx="97">
                  <c:v>-30.408999999999985</c:v>
                </c:pt>
                <c:pt idx="98">
                  <c:v>-29.718</c:v>
                </c:pt>
                <c:pt idx="99">
                  <c:v>-29.295999999999989</c:v>
                </c:pt>
                <c:pt idx="100">
                  <c:v>-29.08</c:v>
                </c:pt>
                <c:pt idx="101">
                  <c:v>-29.033000000000001</c:v>
                </c:pt>
                <c:pt idx="102">
                  <c:v>-29.064999999999991</c:v>
                </c:pt>
                <c:pt idx="103">
                  <c:v>-29.172000000000001</c:v>
                </c:pt>
                <c:pt idx="104">
                  <c:v>-29.527000000000001</c:v>
                </c:pt>
                <c:pt idx="105">
                  <c:v>-30.187000000000001</c:v>
                </c:pt>
                <c:pt idx="106">
                  <c:v>-31.013000000000005</c:v>
                </c:pt>
                <c:pt idx="107">
                  <c:v>-32.201000000000001</c:v>
                </c:pt>
                <c:pt idx="108">
                  <c:v>-33.275000000000013</c:v>
                </c:pt>
                <c:pt idx="109">
                  <c:v>-34.376999999999995</c:v>
                </c:pt>
                <c:pt idx="110">
                  <c:v>-35.472000000000001</c:v>
                </c:pt>
                <c:pt idx="111">
                  <c:v>-36.771000000000001</c:v>
                </c:pt>
                <c:pt idx="112">
                  <c:v>-38.230000000000011</c:v>
                </c:pt>
                <c:pt idx="113">
                  <c:v>-39.577000000000005</c:v>
                </c:pt>
                <c:pt idx="114">
                  <c:v>-40.455999999999996</c:v>
                </c:pt>
                <c:pt idx="115">
                  <c:v>-40.704000000000001</c:v>
                </c:pt>
                <c:pt idx="116">
                  <c:v>-40.325000000000003</c:v>
                </c:pt>
                <c:pt idx="117">
                  <c:v>-39.139000000000003</c:v>
                </c:pt>
                <c:pt idx="118">
                  <c:v>-37.864000000000004</c:v>
                </c:pt>
                <c:pt idx="119">
                  <c:v>-36.881999999999998</c:v>
                </c:pt>
                <c:pt idx="120">
                  <c:v>-35.636000000000003</c:v>
                </c:pt>
                <c:pt idx="121">
                  <c:v>-33.952999999999996</c:v>
                </c:pt>
                <c:pt idx="122">
                  <c:v>-32.669000000000011</c:v>
                </c:pt>
                <c:pt idx="123">
                  <c:v>-31.672999999999988</c:v>
                </c:pt>
                <c:pt idx="124">
                  <c:v>-30.78799999999999</c:v>
                </c:pt>
                <c:pt idx="125">
                  <c:v>-30.106999999999999</c:v>
                </c:pt>
                <c:pt idx="126">
                  <c:v>-29.347000000000001</c:v>
                </c:pt>
                <c:pt idx="127">
                  <c:v>-28.715</c:v>
                </c:pt>
                <c:pt idx="128">
                  <c:v>-28.135999999999999</c:v>
                </c:pt>
                <c:pt idx="129">
                  <c:v>-27.704999999999988</c:v>
                </c:pt>
                <c:pt idx="130">
                  <c:v>-27.209</c:v>
                </c:pt>
                <c:pt idx="131">
                  <c:v>-26.875</c:v>
                </c:pt>
                <c:pt idx="132">
                  <c:v>-26.63000000000001</c:v>
                </c:pt>
                <c:pt idx="133">
                  <c:v>-26.393999999999988</c:v>
                </c:pt>
                <c:pt idx="134">
                  <c:v>-26.071000000000005</c:v>
                </c:pt>
                <c:pt idx="135">
                  <c:v>-25.823</c:v>
                </c:pt>
                <c:pt idx="136">
                  <c:v>-25.53</c:v>
                </c:pt>
                <c:pt idx="137">
                  <c:v>-25.281999999999989</c:v>
                </c:pt>
                <c:pt idx="138">
                  <c:v>-25.001000000000001</c:v>
                </c:pt>
                <c:pt idx="139">
                  <c:v>-24.888000000000002</c:v>
                </c:pt>
                <c:pt idx="140">
                  <c:v>-24.821999999999999</c:v>
                </c:pt>
                <c:pt idx="141">
                  <c:v>-24.678999999999988</c:v>
                </c:pt>
                <c:pt idx="142">
                  <c:v>-24.513999999999999</c:v>
                </c:pt>
                <c:pt idx="143">
                  <c:v>-24.300999999999988</c:v>
                </c:pt>
                <c:pt idx="144">
                  <c:v>-24.297000000000001</c:v>
                </c:pt>
                <c:pt idx="145">
                  <c:v>-24.433</c:v>
                </c:pt>
                <c:pt idx="146">
                  <c:v>-24.495999999999984</c:v>
                </c:pt>
                <c:pt idx="147">
                  <c:v>-24.359000000000005</c:v>
                </c:pt>
                <c:pt idx="148">
                  <c:v>-24.236000000000001</c:v>
                </c:pt>
                <c:pt idx="149">
                  <c:v>-24.118000000000009</c:v>
                </c:pt>
                <c:pt idx="150">
                  <c:v>-23.885999999999989</c:v>
                </c:pt>
                <c:pt idx="151">
                  <c:v>-23.702000000000002</c:v>
                </c:pt>
                <c:pt idx="152">
                  <c:v>-23.74799999999999</c:v>
                </c:pt>
                <c:pt idx="153">
                  <c:v>-23.745999999999984</c:v>
                </c:pt>
                <c:pt idx="154">
                  <c:v>-23.623999999999999</c:v>
                </c:pt>
                <c:pt idx="155">
                  <c:v>-23.61000000000001</c:v>
                </c:pt>
                <c:pt idx="156">
                  <c:v>-23.864000000000001</c:v>
                </c:pt>
                <c:pt idx="157">
                  <c:v>-24.247</c:v>
                </c:pt>
                <c:pt idx="158">
                  <c:v>-24.518999999999988</c:v>
                </c:pt>
                <c:pt idx="159">
                  <c:v>-24.92499999999999</c:v>
                </c:pt>
                <c:pt idx="160">
                  <c:v>-25.454000000000001</c:v>
                </c:pt>
                <c:pt idx="161">
                  <c:v>-25.695</c:v>
                </c:pt>
                <c:pt idx="162">
                  <c:v>-25.591999999999999</c:v>
                </c:pt>
                <c:pt idx="163">
                  <c:v>-25.271999999999988</c:v>
                </c:pt>
                <c:pt idx="164">
                  <c:v>-24.474</c:v>
                </c:pt>
                <c:pt idx="165">
                  <c:v>-23.277000000000001</c:v>
                </c:pt>
                <c:pt idx="166">
                  <c:v>-22.155999999999999</c:v>
                </c:pt>
                <c:pt idx="167">
                  <c:v>-21.4</c:v>
                </c:pt>
                <c:pt idx="168">
                  <c:v>-20.784999999999989</c:v>
                </c:pt>
                <c:pt idx="169">
                  <c:v>-20.036999999999999</c:v>
                </c:pt>
                <c:pt idx="170">
                  <c:v>-19.311000000000011</c:v>
                </c:pt>
                <c:pt idx="171">
                  <c:v>-18.701000000000001</c:v>
                </c:pt>
                <c:pt idx="172">
                  <c:v>-18.39</c:v>
                </c:pt>
                <c:pt idx="173">
                  <c:v>-18.158000000000001</c:v>
                </c:pt>
                <c:pt idx="174">
                  <c:v>-18.068999999999988</c:v>
                </c:pt>
                <c:pt idx="175">
                  <c:v>-18.065999999999985</c:v>
                </c:pt>
                <c:pt idx="176">
                  <c:v>-18.027000000000001</c:v>
                </c:pt>
                <c:pt idx="177">
                  <c:v>-18.120999999999999</c:v>
                </c:pt>
                <c:pt idx="178">
                  <c:v>-18.468999999999983</c:v>
                </c:pt>
                <c:pt idx="179">
                  <c:v>-19.08799999999999</c:v>
                </c:pt>
                <c:pt idx="180">
                  <c:v>-19.954999999999988</c:v>
                </c:pt>
                <c:pt idx="181">
                  <c:v>-20.681999999999999</c:v>
                </c:pt>
                <c:pt idx="182">
                  <c:v>-21.529</c:v>
                </c:pt>
                <c:pt idx="183">
                  <c:v>-22.622</c:v>
                </c:pt>
                <c:pt idx="184">
                  <c:v>-23.818000000000001</c:v>
                </c:pt>
                <c:pt idx="185">
                  <c:v>-25.199000000000005</c:v>
                </c:pt>
                <c:pt idx="186">
                  <c:v>-26.37</c:v>
                </c:pt>
                <c:pt idx="187">
                  <c:v>-26.152999999999999</c:v>
                </c:pt>
                <c:pt idx="188">
                  <c:v>-24.541</c:v>
                </c:pt>
                <c:pt idx="189">
                  <c:v>-22.901</c:v>
                </c:pt>
                <c:pt idx="190">
                  <c:v>-21.257999999999999</c:v>
                </c:pt>
                <c:pt idx="191">
                  <c:v>-20.071000000000005</c:v>
                </c:pt>
                <c:pt idx="192">
                  <c:v>-19.148</c:v>
                </c:pt>
                <c:pt idx="193">
                  <c:v>-18.574000000000005</c:v>
                </c:pt>
                <c:pt idx="194">
                  <c:v>-18.087</c:v>
                </c:pt>
                <c:pt idx="195">
                  <c:v>-17.64</c:v>
                </c:pt>
                <c:pt idx="196">
                  <c:v>-17.40499999999999</c:v>
                </c:pt>
                <c:pt idx="197">
                  <c:v>-17.484000000000002</c:v>
                </c:pt>
                <c:pt idx="198">
                  <c:v>-17.824000000000005</c:v>
                </c:pt>
                <c:pt idx="199">
                  <c:v>-18.405999999999985</c:v>
                </c:pt>
                <c:pt idx="200">
                  <c:v>-19.385999999999989</c:v>
                </c:pt>
                <c:pt idx="201">
                  <c:v>-20.346</c:v>
                </c:pt>
                <c:pt idx="202">
                  <c:v>-21.384</c:v>
                </c:pt>
                <c:pt idx="203">
                  <c:v>-22.7</c:v>
                </c:pt>
                <c:pt idx="204">
                  <c:v>-24.835000000000001</c:v>
                </c:pt>
                <c:pt idx="205">
                  <c:v>-27.576000000000001</c:v>
                </c:pt>
                <c:pt idx="206">
                  <c:v>-30.538</c:v>
                </c:pt>
                <c:pt idx="207">
                  <c:v>-32.375</c:v>
                </c:pt>
                <c:pt idx="208">
                  <c:v>-33.550000000000004</c:v>
                </c:pt>
                <c:pt idx="209">
                  <c:v>-34.398000000000003</c:v>
                </c:pt>
                <c:pt idx="210">
                  <c:v>-34.568000000000012</c:v>
                </c:pt>
                <c:pt idx="211">
                  <c:v>-34.520000000000003</c:v>
                </c:pt>
                <c:pt idx="212">
                  <c:v>-34.546000000000006</c:v>
                </c:pt>
                <c:pt idx="213">
                  <c:v>-34.696000000000012</c:v>
                </c:pt>
                <c:pt idx="214">
                  <c:v>-34.997</c:v>
                </c:pt>
                <c:pt idx="215">
                  <c:v>-35.429000000000002</c:v>
                </c:pt>
                <c:pt idx="216">
                  <c:v>-36.133000000000003</c:v>
                </c:pt>
                <c:pt idx="217">
                  <c:v>-37.195000000000022</c:v>
                </c:pt>
                <c:pt idx="218">
                  <c:v>-38.379000000000005</c:v>
                </c:pt>
                <c:pt idx="219">
                  <c:v>-39.923000000000002</c:v>
                </c:pt>
                <c:pt idx="220">
                  <c:v>-41.838000000000001</c:v>
                </c:pt>
                <c:pt idx="221">
                  <c:v>-44.704000000000001</c:v>
                </c:pt>
                <c:pt idx="222">
                  <c:v>-47.061</c:v>
                </c:pt>
                <c:pt idx="223">
                  <c:v>-48.898000000000003</c:v>
                </c:pt>
                <c:pt idx="224">
                  <c:v>-51.118000000000002</c:v>
                </c:pt>
                <c:pt idx="225">
                  <c:v>-53.532000000000011</c:v>
                </c:pt>
                <c:pt idx="226">
                  <c:v>-55.518000000000001</c:v>
                </c:pt>
                <c:pt idx="227">
                  <c:v>-57.516000000000005</c:v>
                </c:pt>
                <c:pt idx="228">
                  <c:v>-58.715000000000003</c:v>
                </c:pt>
                <c:pt idx="229">
                  <c:v>-58.201000000000001</c:v>
                </c:pt>
                <c:pt idx="230">
                  <c:v>-61.810999999999993</c:v>
                </c:pt>
                <c:pt idx="231">
                  <c:v>-61.782000000000011</c:v>
                </c:pt>
                <c:pt idx="232">
                  <c:v>-73.266000000000005</c:v>
                </c:pt>
                <c:pt idx="233">
                  <c:v>-62.491</c:v>
                </c:pt>
                <c:pt idx="234">
                  <c:v>-68.641000000000005</c:v>
                </c:pt>
                <c:pt idx="235">
                  <c:v>-67.684999999999988</c:v>
                </c:pt>
                <c:pt idx="236">
                  <c:v>-61.248000000000012</c:v>
                </c:pt>
                <c:pt idx="237">
                  <c:v>-64.781000000000006</c:v>
                </c:pt>
                <c:pt idx="238">
                  <c:v>-64.598000000000013</c:v>
                </c:pt>
                <c:pt idx="239">
                  <c:v>-210</c:v>
                </c:pt>
                <c:pt idx="240">
                  <c:v>-63.358999999999995</c:v>
                </c:pt>
                <c:pt idx="241">
                  <c:v>-66.10599999999998</c:v>
                </c:pt>
                <c:pt idx="242">
                  <c:v>-66.417000000000044</c:v>
                </c:pt>
                <c:pt idx="243">
                  <c:v>-210</c:v>
                </c:pt>
                <c:pt idx="244">
                  <c:v>-210</c:v>
                </c:pt>
                <c:pt idx="245">
                  <c:v>-210</c:v>
                </c:pt>
                <c:pt idx="246">
                  <c:v>-69.679999999999978</c:v>
                </c:pt>
                <c:pt idx="247">
                  <c:v>-210</c:v>
                </c:pt>
                <c:pt idx="248">
                  <c:v>-210</c:v>
                </c:pt>
                <c:pt idx="249">
                  <c:v>-66.587999999999994</c:v>
                </c:pt>
                <c:pt idx="250">
                  <c:v>-210</c:v>
                </c:pt>
                <c:pt idx="251">
                  <c:v>-75.864999999999995</c:v>
                </c:pt>
                <c:pt idx="252">
                  <c:v>-210</c:v>
                </c:pt>
                <c:pt idx="253">
                  <c:v>-210</c:v>
                </c:pt>
                <c:pt idx="254">
                  <c:v>-210</c:v>
                </c:pt>
                <c:pt idx="255">
                  <c:v>-68.681999999999988</c:v>
                </c:pt>
                <c:pt idx="256">
                  <c:v>-210</c:v>
                </c:pt>
                <c:pt idx="257">
                  <c:v>-71.777999999999992</c:v>
                </c:pt>
                <c:pt idx="258">
                  <c:v>-66.144000000000005</c:v>
                </c:pt>
                <c:pt idx="259">
                  <c:v>-60.729000000000013</c:v>
                </c:pt>
                <c:pt idx="260">
                  <c:v>-60.537000000000006</c:v>
                </c:pt>
                <c:pt idx="261">
                  <c:v>-60.992000000000012</c:v>
                </c:pt>
                <c:pt idx="262">
                  <c:v>-59.121000000000002</c:v>
                </c:pt>
                <c:pt idx="263">
                  <c:v>-61.739000000000011</c:v>
                </c:pt>
                <c:pt idx="264">
                  <c:v>-61.765000000000022</c:v>
                </c:pt>
                <c:pt idx="265">
                  <c:v>-73.174999999999983</c:v>
                </c:pt>
                <c:pt idx="266">
                  <c:v>-210</c:v>
                </c:pt>
                <c:pt idx="267">
                  <c:v>-73.706000000000003</c:v>
                </c:pt>
                <c:pt idx="268">
                  <c:v>-210</c:v>
                </c:pt>
                <c:pt idx="269">
                  <c:v>-67.961000000000027</c:v>
                </c:pt>
                <c:pt idx="270">
                  <c:v>-210</c:v>
                </c:pt>
                <c:pt idx="271">
                  <c:v>-210</c:v>
                </c:pt>
                <c:pt idx="272">
                  <c:v>-210</c:v>
                </c:pt>
                <c:pt idx="273">
                  <c:v>-210</c:v>
                </c:pt>
                <c:pt idx="274">
                  <c:v>-210</c:v>
                </c:pt>
                <c:pt idx="275">
                  <c:v>-210</c:v>
                </c:pt>
                <c:pt idx="276">
                  <c:v>-210</c:v>
                </c:pt>
                <c:pt idx="277">
                  <c:v>-210</c:v>
                </c:pt>
                <c:pt idx="278">
                  <c:v>-210</c:v>
                </c:pt>
                <c:pt idx="279">
                  <c:v>-210</c:v>
                </c:pt>
                <c:pt idx="280">
                  <c:v>-210</c:v>
                </c:pt>
                <c:pt idx="281">
                  <c:v>-210</c:v>
                </c:pt>
                <c:pt idx="282">
                  <c:v>-210</c:v>
                </c:pt>
                <c:pt idx="283">
                  <c:v>-210</c:v>
                </c:pt>
                <c:pt idx="284">
                  <c:v>-210</c:v>
                </c:pt>
                <c:pt idx="285">
                  <c:v>-65.516999999999996</c:v>
                </c:pt>
                <c:pt idx="286">
                  <c:v>-210</c:v>
                </c:pt>
                <c:pt idx="287">
                  <c:v>-65.437000000000026</c:v>
                </c:pt>
                <c:pt idx="288">
                  <c:v>-210</c:v>
                </c:pt>
                <c:pt idx="289">
                  <c:v>-210</c:v>
                </c:pt>
                <c:pt idx="290">
                  <c:v>-210</c:v>
                </c:pt>
                <c:pt idx="291">
                  <c:v>-77.070999999999998</c:v>
                </c:pt>
                <c:pt idx="292">
                  <c:v>-62.346000000000004</c:v>
                </c:pt>
                <c:pt idx="293">
                  <c:v>-61.221000000000011</c:v>
                </c:pt>
                <c:pt idx="294">
                  <c:v>-60.107000000000006</c:v>
                </c:pt>
                <c:pt idx="295">
                  <c:v>-59.711000000000006</c:v>
                </c:pt>
                <c:pt idx="296">
                  <c:v>-62.629000000000012</c:v>
                </c:pt>
                <c:pt idx="297">
                  <c:v>-61.527000000000001</c:v>
                </c:pt>
                <c:pt idx="298">
                  <c:v>-210</c:v>
                </c:pt>
                <c:pt idx="299">
                  <c:v>-63.778000000000013</c:v>
                </c:pt>
                <c:pt idx="300">
                  <c:v>-210</c:v>
                </c:pt>
              </c:numCache>
            </c:numRef>
          </c:val>
        </c:ser>
        <c:marker val="1"/>
        <c:axId val="81212160"/>
        <c:axId val="81213696"/>
      </c:lineChart>
      <c:catAx>
        <c:axId val="81212160"/>
        <c:scaling>
          <c:orientation val="minMax"/>
        </c:scaling>
        <c:axPos val="b"/>
        <c:numFmt formatCode="General" sourceLinked="1"/>
        <c:tickLblPos val="nextTo"/>
        <c:crossAx val="81213696"/>
        <c:crossesAt val="-80"/>
        <c:auto val="1"/>
        <c:lblAlgn val="ctr"/>
        <c:lblOffset val="100"/>
      </c:catAx>
      <c:valAx>
        <c:axId val="81213696"/>
        <c:scaling>
          <c:orientation val="minMax"/>
          <c:max val="0"/>
          <c:min val="-80"/>
        </c:scaling>
        <c:axPos val="l"/>
        <c:majorGridlines/>
        <c:numFmt formatCode="General" sourceLinked="1"/>
        <c:tickLblPos val="nextTo"/>
        <c:crossAx val="81212160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2">
        <a:lumMod val="60000"/>
        <a:lumOff val="40000"/>
      </a:schemeClr>
    </a:solidFill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C91E5-79EC-493F-9A4D-EE6E1A5F5DF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Opto WG, March 8th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295400" y="762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 err="1" smtClean="0">
                <a:latin typeface="Calibri" pitchFamily="34" charset="0"/>
              </a:rPr>
              <a:t>LHCb</a:t>
            </a:r>
            <a:r>
              <a:rPr lang="en-US" sz="3600" dirty="0" smtClean="0">
                <a:latin typeface="Calibri" pitchFamily="34" charset="0"/>
              </a:rPr>
              <a:t> optical system status</a:t>
            </a:r>
            <a:endParaRPr lang="en-US" sz="3600" b="0" dirty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81200" y="2057400"/>
            <a:ext cx="6172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dirty="0" smtClean="0">
                <a:solidFill>
                  <a:srgbClr val="FFFF00"/>
                </a:solidFill>
                <a:latin typeface="Calibri" pitchFamily="34" charset="0"/>
              </a:rPr>
              <a:t>Overview of system</a:t>
            </a:r>
          </a:p>
          <a:p>
            <a:pPr>
              <a:lnSpc>
                <a:spcPct val="90000"/>
              </a:lnSpc>
              <a:defRPr/>
            </a:pPr>
            <a:r>
              <a:rPr lang="en-US" sz="3600" b="0" dirty="0" smtClean="0">
                <a:solidFill>
                  <a:srgbClr val="FFFF00"/>
                </a:solidFill>
                <a:latin typeface="Calibri" pitchFamily="34" charset="0"/>
              </a:rPr>
              <a:t>Running experience</a:t>
            </a:r>
          </a:p>
          <a:p>
            <a:pPr>
              <a:lnSpc>
                <a:spcPct val="90000"/>
              </a:lnSpc>
              <a:defRPr/>
            </a:pPr>
            <a:endParaRPr lang="en-US" sz="36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alibri" pitchFamily="34" charset="0"/>
              </a:rPr>
              <a:t>On behalf of all the </a:t>
            </a:r>
            <a:r>
              <a:rPr lang="en-US" sz="2800" b="0" dirty="0" err="1" smtClean="0">
                <a:latin typeface="Calibri" pitchFamily="34" charset="0"/>
              </a:rPr>
              <a:t>LHCb</a:t>
            </a:r>
            <a:r>
              <a:rPr lang="en-US" sz="2800" b="0" dirty="0" smtClean="0">
                <a:latin typeface="Calibri" pitchFamily="34" charset="0"/>
              </a:rPr>
              <a:t> sub-systems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5" descr="M:\Marketing\Kunden\Universität Zürich\returned_devices\QA100727\QA100727_#1_50_mit Bel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933450"/>
            <a:ext cx="3657600" cy="2743200"/>
          </a:xfrm>
          <a:prstGeom prst="rect">
            <a:avLst/>
          </a:prstGeom>
          <a:noFill/>
        </p:spPr>
      </p:pic>
      <p:pic>
        <p:nvPicPr>
          <p:cNvPr id="6" name="Picture 6" descr="M:\Marketing\Kunden\Universität Zürich\returned_devices\QA100727\QA100727_#1_50_mit el ohne bel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676650"/>
            <a:ext cx="3657600" cy="2743200"/>
          </a:xfrm>
          <a:prstGeom prst="rect">
            <a:avLst/>
          </a:prstGeom>
          <a:noFill/>
        </p:spPr>
      </p:pic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1905000" y="4972050"/>
            <a:ext cx="304800" cy="68580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00200" y="5581650"/>
            <a:ext cx="121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/>
              <a:t>Current aperture?</a:t>
            </a:r>
          </a:p>
        </p:txBody>
      </p:sp>
      <p:pic>
        <p:nvPicPr>
          <p:cNvPr id="10" name="Picture 11" descr="M:\Marketing\Kunden\Universität Zürich\returned_devices\QA100727\B090301_neu_mit bel_mit_bias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676650"/>
            <a:ext cx="3733800" cy="2800350"/>
          </a:xfrm>
          <a:prstGeom prst="rect">
            <a:avLst/>
          </a:prstGeom>
          <a:noFill/>
        </p:spPr>
      </p:pic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105400" y="3676650"/>
            <a:ext cx="3124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/>
              <a:t>New devices from same wafer with very small bias current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914400" y="3657600"/>
            <a:ext cx="3124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/>
              <a:t>Dead VCSEL</a:t>
            </a:r>
            <a:endParaRPr lang="de-DE" sz="1400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752600" y="76200"/>
            <a:ext cx="5943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Failure analysis by </a:t>
            </a:r>
            <a:r>
              <a:rPr lang="en-US" sz="4000" dirty="0" smtClean="0">
                <a:latin typeface="Calibri" pitchFamily="34" charset="0"/>
              </a:rPr>
              <a:t>vendor</a:t>
            </a:r>
            <a:endParaRPr lang="en-US" sz="4000" b="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4800" y="10668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Vendor sent samples to contractor for TEM imaging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Images shows cracks: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 err="1" smtClean="0">
                <a:latin typeface="Calibri" pitchFamily="34" charset="0"/>
              </a:rPr>
              <a:t>Recognised</a:t>
            </a:r>
            <a:r>
              <a:rPr lang="en-US" sz="2000" dirty="0" smtClean="0">
                <a:latin typeface="Calibri" pitchFamily="34" charset="0"/>
              </a:rPr>
              <a:t> failure mode of oxide-confined VCSELs: manufacturing defect</a:t>
            </a:r>
          </a:p>
          <a:p>
            <a:pPr>
              <a:lnSpc>
                <a:spcPct val="90000"/>
              </a:lnSpc>
              <a:defRPr/>
            </a:pPr>
            <a:r>
              <a:rPr lang="en-US" sz="2000" b="0" dirty="0" smtClean="0">
                <a:latin typeface="Calibri" pitchFamily="34" charset="0"/>
              </a:rPr>
              <a:t>Defect on edge plus mechanical stress between layers create cracks</a:t>
            </a:r>
            <a:endParaRPr lang="en-US" sz="2000" b="0" dirty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52600" y="76200"/>
            <a:ext cx="5943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Failure analysis by </a:t>
            </a:r>
            <a:r>
              <a:rPr lang="en-US" sz="4000" dirty="0" smtClean="0">
                <a:latin typeface="Calibri" pitchFamily="34" charset="0"/>
              </a:rPr>
              <a:t>vendor</a:t>
            </a:r>
            <a:endParaRPr lang="en-US" sz="4000" b="0" dirty="0"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6349"/>
          <a:stretch>
            <a:fillRect/>
          </a:stretch>
        </p:blipFill>
        <p:spPr bwMode="auto">
          <a:xfrm>
            <a:off x="0" y="2362200"/>
            <a:ext cx="4495799" cy="360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380" y="2362200"/>
            <a:ext cx="477552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4206875"/>
            <a:ext cx="3535073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1000" y="11430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Short-term: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Replaced failed devices during winter shutdown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Additional spares purchased </a:t>
            </a:r>
            <a:r>
              <a:rPr lang="en-US" sz="2000" dirty="0" smtClean="0">
                <a:latin typeface="Calibri" pitchFamily="34" charset="0"/>
              </a:rPr>
              <a:t>(Same device, but from different wafer)</a:t>
            </a:r>
            <a:endParaRPr lang="en-US" sz="28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Extended burn-in of samples already in progress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Longer term: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Manufacturer proposes new device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	- 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design modifications to mitigate this effect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Radiation resistance unknown…… to be checked by </a:t>
            </a:r>
            <a:r>
              <a:rPr lang="en-US" sz="2800" dirty="0" err="1" smtClean="0">
                <a:solidFill>
                  <a:srgbClr val="FFFF00"/>
                </a:solidFill>
                <a:latin typeface="Calibri" pitchFamily="34" charset="0"/>
              </a:rPr>
              <a:t>LHCb</a:t>
            </a:r>
            <a:endParaRPr lang="en-US" sz="280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Make decision in 2011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	- </a:t>
            </a: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possib</a:t>
            </a: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le replacement in long shutdown</a:t>
            </a: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14600" y="76200"/>
            <a:ext cx="419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Mitigation Plans</a:t>
            </a:r>
            <a:endParaRPr lang="en-US" sz="4000" b="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43000" y="762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 err="1" smtClean="0">
                <a:latin typeface="Calibri" pitchFamily="34" charset="0"/>
              </a:rPr>
              <a:t>LHCb</a:t>
            </a:r>
            <a:r>
              <a:rPr lang="en-US" sz="3600" dirty="0" smtClean="0">
                <a:latin typeface="Calibri" pitchFamily="34" charset="0"/>
              </a:rPr>
              <a:t> sub-systems</a:t>
            </a:r>
            <a:endParaRPr lang="en-US" sz="3600" b="0" dirty="0">
              <a:latin typeface="Calibri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7200" y="1447800"/>
            <a:ext cx="8308975" cy="4906962"/>
            <a:chOff x="457200" y="1447800"/>
            <a:chExt cx="8308975" cy="4906962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1447800"/>
              <a:ext cx="8308975" cy="49069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457200" y="3200400"/>
              <a:ext cx="609600" cy="381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447800" y="2819400"/>
              <a:ext cx="6096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81400" y="2362200"/>
              <a:ext cx="6096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67200" y="1905000"/>
              <a:ext cx="1066800" cy="685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00600" y="1752600"/>
              <a:ext cx="1066800" cy="685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53000" y="1524000"/>
              <a:ext cx="2286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362200" y="1905000"/>
              <a:ext cx="8382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0" y="1371600"/>
            <a:ext cx="1524000" cy="9144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VELO 5000 </a:t>
            </a:r>
          </a:p>
          <a:p>
            <a:pPr algn="ctr"/>
            <a:r>
              <a:rPr lang="en-US" sz="1600" dirty="0" smtClean="0"/>
              <a:t>Cu links</a:t>
            </a:r>
            <a:endParaRPr lang="en-US" sz="1600" dirty="0"/>
          </a:p>
        </p:txBody>
      </p:sp>
      <p:sp>
        <p:nvSpPr>
          <p:cNvPr id="16" name="Rounded Rectangle 15"/>
          <p:cNvSpPr/>
          <p:nvPr/>
        </p:nvSpPr>
        <p:spPr>
          <a:xfrm>
            <a:off x="1905000" y="1371600"/>
            <a:ext cx="1524000" cy="9144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Silicon Tracker</a:t>
            </a:r>
          </a:p>
          <a:p>
            <a:pPr algn="ctr"/>
            <a:r>
              <a:rPr lang="en-US" sz="1600" dirty="0" smtClean="0"/>
              <a:t>2016</a:t>
            </a:r>
          </a:p>
          <a:p>
            <a:pPr algn="ctr"/>
            <a:r>
              <a:rPr lang="en-US" sz="1600" dirty="0" smtClean="0"/>
              <a:t>optical links</a:t>
            </a:r>
            <a:endParaRPr lang="en-US" sz="1600" dirty="0"/>
          </a:p>
        </p:txBody>
      </p:sp>
      <p:sp>
        <p:nvSpPr>
          <p:cNvPr id="17" name="Rounded Rectangle 16"/>
          <p:cNvSpPr/>
          <p:nvPr/>
        </p:nvSpPr>
        <p:spPr>
          <a:xfrm>
            <a:off x="3581400" y="1371600"/>
            <a:ext cx="1524000" cy="914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Outer Tracker</a:t>
            </a:r>
          </a:p>
          <a:p>
            <a:pPr algn="ctr"/>
            <a:r>
              <a:rPr lang="en-US" sz="1600" dirty="0" smtClean="0"/>
              <a:t>432</a:t>
            </a:r>
          </a:p>
          <a:p>
            <a:pPr algn="ctr"/>
            <a:r>
              <a:rPr lang="en-US" sz="1600" dirty="0" smtClean="0"/>
              <a:t>optical links</a:t>
            </a:r>
            <a:endParaRPr lang="en-US" sz="1600" dirty="0"/>
          </a:p>
        </p:txBody>
      </p:sp>
      <p:sp>
        <p:nvSpPr>
          <p:cNvPr id="18" name="Rounded Rectangle 17"/>
          <p:cNvSpPr/>
          <p:nvPr/>
        </p:nvSpPr>
        <p:spPr>
          <a:xfrm>
            <a:off x="2057400" y="5638800"/>
            <a:ext cx="1524000" cy="914400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RICH</a:t>
            </a:r>
          </a:p>
          <a:p>
            <a:pPr algn="ctr"/>
            <a:r>
              <a:rPr lang="en-US" sz="1600" dirty="0" smtClean="0"/>
              <a:t>484</a:t>
            </a:r>
          </a:p>
          <a:p>
            <a:pPr algn="ctr"/>
            <a:r>
              <a:rPr lang="en-US" sz="1600" dirty="0" smtClean="0"/>
              <a:t>optical links</a:t>
            </a:r>
            <a:endParaRPr lang="en-US" sz="1600" dirty="0"/>
          </a:p>
        </p:txBody>
      </p:sp>
      <p:sp>
        <p:nvSpPr>
          <p:cNvPr id="19" name="Rounded Rectangle 18"/>
          <p:cNvSpPr/>
          <p:nvPr/>
        </p:nvSpPr>
        <p:spPr>
          <a:xfrm>
            <a:off x="4648200" y="5638800"/>
            <a:ext cx="152400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Calo</a:t>
            </a:r>
            <a:endParaRPr lang="en-US" sz="1600" dirty="0" smtClean="0"/>
          </a:p>
          <a:p>
            <a:pPr algn="ctr"/>
            <a:r>
              <a:rPr lang="en-US" sz="1600" dirty="0" smtClean="0"/>
              <a:t>82 x 12-way optical links</a:t>
            </a:r>
            <a:endParaRPr lang="en-US" sz="1600" dirty="0"/>
          </a:p>
        </p:txBody>
      </p:sp>
      <p:sp>
        <p:nvSpPr>
          <p:cNvPr id="20" name="Rounded Rectangle 19"/>
          <p:cNvSpPr/>
          <p:nvPr/>
        </p:nvSpPr>
        <p:spPr>
          <a:xfrm>
            <a:off x="5943600" y="1371600"/>
            <a:ext cx="1981200" cy="9144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Muon</a:t>
            </a:r>
            <a:endParaRPr lang="en-US" sz="1600" dirty="0" smtClean="0"/>
          </a:p>
          <a:p>
            <a:pPr algn="ctr"/>
            <a:r>
              <a:rPr lang="en-US" sz="1600" dirty="0" smtClean="0"/>
              <a:t>152 + 152 x 12-way optical links</a:t>
            </a:r>
            <a:endParaRPr lang="en-US" sz="1600" dirty="0"/>
          </a:p>
        </p:txBody>
      </p:sp>
      <p:sp>
        <p:nvSpPr>
          <p:cNvPr id="22" name="Down Arrow 21"/>
          <p:cNvSpPr/>
          <p:nvPr/>
        </p:nvSpPr>
        <p:spPr>
          <a:xfrm rot="20742047">
            <a:off x="706240" y="2222463"/>
            <a:ext cx="484632" cy="1429939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 rot="324883">
            <a:off x="1761896" y="2182903"/>
            <a:ext cx="484632" cy="1047549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 rot="20653907">
            <a:off x="3105016" y="2230329"/>
            <a:ext cx="484632" cy="1047549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 rot="9412581">
            <a:off x="1727932" y="4377271"/>
            <a:ext cx="484632" cy="1525778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3854252">
            <a:off x="3608441" y="4791785"/>
            <a:ext cx="484632" cy="1478556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3657600" y="2209800"/>
            <a:ext cx="484632" cy="76200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 rot="10800000">
            <a:off x="5181601" y="4998443"/>
            <a:ext cx="484632" cy="71655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43000" y="762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 err="1" smtClean="0">
                <a:latin typeface="Calibri" pitchFamily="34" charset="0"/>
              </a:rPr>
              <a:t>Standardised</a:t>
            </a:r>
            <a:r>
              <a:rPr lang="en-US" sz="3600" dirty="0" smtClean="0">
                <a:latin typeface="Calibri" pitchFamily="34" charset="0"/>
              </a:rPr>
              <a:t> optical link</a:t>
            </a:r>
            <a:endParaRPr lang="en-US" sz="3600" b="0" dirty="0">
              <a:latin typeface="Calibri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0" y="914400"/>
            <a:ext cx="9144000" cy="3352800"/>
            <a:chOff x="0" y="1295400"/>
            <a:chExt cx="9144000" cy="3352800"/>
          </a:xfrm>
        </p:grpSpPr>
        <p:sp>
          <p:nvSpPr>
            <p:cNvPr id="57" name="Rounded Rectangle 56"/>
            <p:cNvSpPr/>
            <p:nvPr/>
          </p:nvSpPr>
          <p:spPr>
            <a:xfrm>
              <a:off x="0" y="1295400"/>
              <a:ext cx="9144000" cy="3352800"/>
            </a:xfrm>
            <a:prstGeom prst="round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6" descr="golDie"/>
            <p:cNvPicPr>
              <a:picLocks noChangeAspect="1" noChangeArrowheads="1"/>
            </p:cNvPicPr>
            <p:nvPr/>
          </p:nvPicPr>
          <p:blipFill>
            <a:blip r:embed="rId2" cstate="print"/>
            <a:srcRect l="25594" t="15128" r="31017" b="19231"/>
            <a:stretch>
              <a:fillRect/>
            </a:stretch>
          </p:blipFill>
          <p:spPr bwMode="auto">
            <a:xfrm>
              <a:off x="76200" y="2362200"/>
              <a:ext cx="914400" cy="914400"/>
            </a:xfrm>
            <a:prstGeom prst="rect">
              <a:avLst/>
            </a:prstGeom>
            <a:noFill/>
          </p:spPr>
        </p:pic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2667000" y="3208338"/>
              <a:ext cx="1303338" cy="525462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9" name="Picture 10" descr="breakout"/>
            <p:cNvPicPr>
              <a:picLocks noChangeAspect="1" noChangeArrowheads="1"/>
            </p:cNvPicPr>
            <p:nvPr/>
          </p:nvPicPr>
          <p:blipFill>
            <a:blip r:embed="rId4" cstate="print"/>
            <a:srcRect l="9601" t="12801" r="3999" b="18401"/>
            <a:stretch>
              <a:fillRect/>
            </a:stretch>
          </p:blipFill>
          <p:spPr bwMode="auto">
            <a:xfrm>
              <a:off x="2362200" y="2057400"/>
              <a:ext cx="1066800" cy="636588"/>
            </a:xfrm>
            <a:prstGeom prst="rect">
              <a:avLst/>
            </a:prstGeom>
            <a:noFill/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67200" y="3208338"/>
              <a:ext cx="1303338" cy="525462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67400" y="1752600"/>
              <a:ext cx="1066800" cy="798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4" descr="breakout"/>
            <p:cNvPicPr>
              <a:picLocks noChangeAspect="1" noChangeArrowheads="1"/>
            </p:cNvPicPr>
            <p:nvPr/>
          </p:nvPicPr>
          <p:blipFill>
            <a:blip r:embed="rId4" cstate="print"/>
            <a:srcRect l="9601" t="12801" r="3999" b="18401"/>
            <a:stretch>
              <a:fillRect/>
            </a:stretch>
          </p:blipFill>
          <p:spPr bwMode="auto">
            <a:xfrm>
              <a:off x="5867400" y="2743200"/>
              <a:ext cx="1066800" cy="636588"/>
            </a:xfrm>
            <a:prstGeom prst="rect">
              <a:avLst/>
            </a:prstGeom>
            <a:noFill/>
          </p:spPr>
        </p:pic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788539" y="3962400"/>
              <a:ext cx="1497461" cy="30777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75000"/>
                    </a:schemeClr>
                  </a:solidFill>
                </a:rPr>
                <a:t>Agilent HFBR-7XX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169862" y="2057400"/>
              <a:ext cx="585417" cy="369332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75000"/>
                    </a:schemeClr>
                  </a:solidFill>
                </a:rPr>
                <a:t>GOL</a:t>
              </a: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990600" y="2514600"/>
              <a:ext cx="15240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990600" y="3200400"/>
              <a:ext cx="76200" cy="0"/>
            </a:xfrm>
            <a:prstGeom prst="line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381000" y="3429000"/>
              <a:ext cx="685800" cy="0"/>
            </a:xfrm>
            <a:prstGeom prst="line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>
              <a:off x="381000" y="3657600"/>
              <a:ext cx="685800" cy="0"/>
            </a:xfrm>
            <a:prstGeom prst="line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26"/>
            <p:cNvSpPr>
              <a:spLocks noChangeShapeType="1"/>
            </p:cNvSpPr>
            <p:nvPr/>
          </p:nvSpPr>
          <p:spPr bwMode="auto">
            <a:xfrm>
              <a:off x="381000" y="3886200"/>
              <a:ext cx="685800" cy="0"/>
            </a:xfrm>
            <a:prstGeom prst="line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27"/>
            <p:cNvSpPr txBox="1">
              <a:spLocks noChangeArrowheads="1"/>
            </p:cNvSpPr>
            <p:nvPr/>
          </p:nvSpPr>
          <p:spPr bwMode="auto">
            <a:xfrm>
              <a:off x="990600" y="1905000"/>
              <a:ext cx="1036181" cy="30777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75000"/>
                    </a:schemeClr>
                  </a:solidFill>
                </a:rPr>
                <a:t>VCSEL-SMA</a:t>
              </a:r>
            </a:p>
          </p:txBody>
        </p:sp>
        <p:sp>
          <p:nvSpPr>
            <p:cNvPr id="25" name="Line 28"/>
            <p:cNvSpPr>
              <a:spLocks noChangeShapeType="1"/>
            </p:cNvSpPr>
            <p:nvPr/>
          </p:nvSpPr>
          <p:spPr bwMode="auto">
            <a:xfrm>
              <a:off x="1981200" y="3581400"/>
              <a:ext cx="685800" cy="0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9"/>
            <p:cNvSpPr>
              <a:spLocks noChangeShapeType="1"/>
            </p:cNvSpPr>
            <p:nvPr/>
          </p:nvSpPr>
          <p:spPr bwMode="auto">
            <a:xfrm>
              <a:off x="1933575" y="2509838"/>
              <a:ext cx="428625" cy="4762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30"/>
            <p:cNvSpPr>
              <a:spLocks noChangeShapeType="1"/>
            </p:cNvSpPr>
            <p:nvPr/>
          </p:nvSpPr>
          <p:spPr bwMode="auto">
            <a:xfrm>
              <a:off x="2057400" y="2362200"/>
              <a:ext cx="30480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31"/>
            <p:cNvSpPr>
              <a:spLocks noChangeShapeType="1"/>
            </p:cNvSpPr>
            <p:nvPr/>
          </p:nvSpPr>
          <p:spPr bwMode="auto">
            <a:xfrm>
              <a:off x="2209800" y="2209800"/>
              <a:ext cx="15240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 rot="5400000" flipH="1">
              <a:off x="1762125" y="2047875"/>
              <a:ext cx="609600" cy="1905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33"/>
            <p:cNvSpPr>
              <a:spLocks noChangeShapeType="1"/>
            </p:cNvSpPr>
            <p:nvPr/>
          </p:nvSpPr>
          <p:spPr bwMode="auto">
            <a:xfrm rot="5400000" flipH="1">
              <a:off x="1990725" y="1971675"/>
              <a:ext cx="457200" cy="1905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34"/>
            <p:cNvSpPr>
              <a:spLocks noChangeShapeType="1"/>
            </p:cNvSpPr>
            <p:nvPr/>
          </p:nvSpPr>
          <p:spPr bwMode="auto">
            <a:xfrm>
              <a:off x="2438400" y="2705100"/>
              <a:ext cx="0" cy="723900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35"/>
            <p:cNvSpPr>
              <a:spLocks noChangeShapeType="1"/>
            </p:cNvSpPr>
            <p:nvPr/>
          </p:nvSpPr>
          <p:spPr bwMode="auto">
            <a:xfrm flipV="1">
              <a:off x="2409824" y="3428999"/>
              <a:ext cx="257175" cy="3175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3657600" y="2476500"/>
              <a:ext cx="685800" cy="800100"/>
            </a:xfrm>
            <a:custGeom>
              <a:avLst/>
              <a:gdLst/>
              <a:ahLst/>
              <a:cxnLst>
                <a:cxn ang="0">
                  <a:pos x="192" y="504"/>
                </a:cxn>
                <a:cxn ang="0">
                  <a:pos x="384" y="216"/>
                </a:cxn>
                <a:cxn ang="0">
                  <a:pos x="384" y="72"/>
                </a:cxn>
                <a:cxn ang="0">
                  <a:pos x="144" y="24"/>
                </a:cxn>
                <a:cxn ang="0">
                  <a:pos x="48" y="216"/>
                </a:cxn>
                <a:cxn ang="0">
                  <a:pos x="432" y="504"/>
                </a:cxn>
              </a:cxnLst>
              <a:rect l="0" t="0" r="r" b="b"/>
              <a:pathLst>
                <a:path w="432" h="504">
                  <a:moveTo>
                    <a:pt x="192" y="504"/>
                  </a:moveTo>
                  <a:cubicBezTo>
                    <a:pt x="272" y="396"/>
                    <a:pt x="352" y="288"/>
                    <a:pt x="384" y="216"/>
                  </a:cubicBezTo>
                  <a:cubicBezTo>
                    <a:pt x="416" y="144"/>
                    <a:pt x="424" y="104"/>
                    <a:pt x="384" y="72"/>
                  </a:cubicBezTo>
                  <a:cubicBezTo>
                    <a:pt x="344" y="40"/>
                    <a:pt x="200" y="0"/>
                    <a:pt x="144" y="24"/>
                  </a:cubicBezTo>
                  <a:cubicBezTo>
                    <a:pt x="88" y="48"/>
                    <a:pt x="0" y="136"/>
                    <a:pt x="48" y="216"/>
                  </a:cubicBezTo>
                  <a:cubicBezTo>
                    <a:pt x="96" y="296"/>
                    <a:pt x="368" y="456"/>
                    <a:pt x="432" y="504"/>
                  </a:cubicBezTo>
                </a:path>
              </a:pathLst>
            </a:custGeom>
            <a:noFill/>
            <a:ln w="63500" cap="flat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Text Box 37"/>
            <p:cNvSpPr txBox="1">
              <a:spLocks noChangeArrowheads="1"/>
            </p:cNvSpPr>
            <p:nvPr/>
          </p:nvSpPr>
          <p:spPr bwMode="auto">
            <a:xfrm>
              <a:off x="2401888" y="1600200"/>
              <a:ext cx="857286" cy="523220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 err="1">
                  <a:solidFill>
                    <a:schemeClr val="bg2">
                      <a:lumMod val="75000"/>
                    </a:schemeClr>
                  </a:solidFill>
                </a:rPr>
                <a:t>Fibre</a:t>
              </a:r>
              <a:endParaRPr lang="en-US" sz="1400" b="1" dirty="0">
                <a:solidFill>
                  <a:schemeClr val="bg2">
                    <a:lumMod val="75000"/>
                  </a:schemeClr>
                </a:solidFill>
              </a:endParaRPr>
            </a:p>
            <a:p>
              <a:r>
                <a:rPr lang="en-US" sz="1400" b="1" dirty="0" smtClean="0">
                  <a:solidFill>
                    <a:schemeClr val="bg2">
                      <a:lumMod val="75000"/>
                    </a:schemeClr>
                  </a:solidFill>
                </a:rPr>
                <a:t>Breakout</a:t>
              </a:r>
              <a:endParaRPr lang="en-US" sz="1400" b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3200400" y="3733800"/>
              <a:ext cx="1549014" cy="523220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75000"/>
                    </a:schemeClr>
                  </a:solidFill>
                </a:rPr>
                <a:t>12-way MTP/MPO</a:t>
              </a:r>
            </a:p>
            <a:p>
              <a:pPr algn="ctr"/>
              <a:r>
                <a:rPr lang="en-US" sz="1400" b="1" dirty="0">
                  <a:solidFill>
                    <a:schemeClr val="bg2">
                      <a:lumMod val="75000"/>
                    </a:schemeClr>
                  </a:solidFill>
                </a:rPr>
                <a:t>~ 100m</a:t>
              </a:r>
            </a:p>
          </p:txBody>
        </p:sp>
        <p:sp>
          <p:nvSpPr>
            <p:cNvPr id="36" name="Line 39"/>
            <p:cNvSpPr>
              <a:spLocks noChangeShapeType="1"/>
            </p:cNvSpPr>
            <p:nvPr/>
          </p:nvSpPr>
          <p:spPr bwMode="auto">
            <a:xfrm>
              <a:off x="5562600" y="3657600"/>
              <a:ext cx="1524000" cy="0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40"/>
            <p:cNvSpPr>
              <a:spLocks noChangeShapeType="1"/>
            </p:cNvSpPr>
            <p:nvPr/>
          </p:nvSpPr>
          <p:spPr bwMode="auto">
            <a:xfrm>
              <a:off x="6324599" y="3352800"/>
              <a:ext cx="5443" cy="179614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41"/>
            <p:cNvSpPr>
              <a:spLocks noChangeShapeType="1"/>
            </p:cNvSpPr>
            <p:nvPr/>
          </p:nvSpPr>
          <p:spPr bwMode="auto">
            <a:xfrm>
              <a:off x="6299200" y="3498850"/>
              <a:ext cx="787400" cy="6350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42"/>
            <p:cNvSpPr>
              <a:spLocks noChangeShapeType="1"/>
            </p:cNvSpPr>
            <p:nvPr/>
          </p:nvSpPr>
          <p:spPr bwMode="auto">
            <a:xfrm>
              <a:off x="5562600" y="3516923"/>
              <a:ext cx="152400" cy="0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43"/>
            <p:cNvSpPr>
              <a:spLocks noChangeShapeType="1"/>
            </p:cNvSpPr>
            <p:nvPr/>
          </p:nvSpPr>
          <p:spPr bwMode="auto">
            <a:xfrm>
              <a:off x="5715000" y="2057400"/>
              <a:ext cx="0" cy="1492250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44"/>
            <p:cNvSpPr>
              <a:spLocks noChangeShapeType="1"/>
            </p:cNvSpPr>
            <p:nvPr/>
          </p:nvSpPr>
          <p:spPr bwMode="auto">
            <a:xfrm flipV="1">
              <a:off x="5680075" y="2057400"/>
              <a:ext cx="187325" cy="3175"/>
            </a:xfrm>
            <a:prstGeom prst="line">
              <a:avLst/>
            </a:prstGeom>
            <a:noFill/>
            <a:ln w="635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45"/>
            <p:cNvSpPr>
              <a:spLocks noChangeShapeType="1"/>
            </p:cNvSpPr>
            <p:nvPr/>
          </p:nvSpPr>
          <p:spPr bwMode="auto">
            <a:xfrm>
              <a:off x="6019800" y="2546350"/>
              <a:ext cx="0" cy="19685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46"/>
            <p:cNvSpPr>
              <a:spLocks noChangeShapeType="1"/>
            </p:cNvSpPr>
            <p:nvPr/>
          </p:nvSpPr>
          <p:spPr bwMode="auto">
            <a:xfrm>
              <a:off x="6108700" y="2552700"/>
              <a:ext cx="0" cy="19685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47"/>
            <p:cNvSpPr>
              <a:spLocks noChangeShapeType="1"/>
            </p:cNvSpPr>
            <p:nvPr/>
          </p:nvSpPr>
          <p:spPr bwMode="auto">
            <a:xfrm>
              <a:off x="6203950" y="2552700"/>
              <a:ext cx="0" cy="19685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48"/>
            <p:cNvSpPr>
              <a:spLocks noChangeShapeType="1"/>
            </p:cNvSpPr>
            <p:nvPr/>
          </p:nvSpPr>
          <p:spPr bwMode="auto">
            <a:xfrm>
              <a:off x="6292850" y="2552700"/>
              <a:ext cx="0" cy="19685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49"/>
            <p:cNvSpPr>
              <a:spLocks noChangeShapeType="1"/>
            </p:cNvSpPr>
            <p:nvPr/>
          </p:nvSpPr>
          <p:spPr bwMode="auto">
            <a:xfrm>
              <a:off x="6426200" y="2698750"/>
              <a:ext cx="59690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50"/>
            <p:cNvSpPr>
              <a:spLocks noChangeShapeType="1"/>
            </p:cNvSpPr>
            <p:nvPr/>
          </p:nvSpPr>
          <p:spPr bwMode="auto">
            <a:xfrm>
              <a:off x="6445250" y="2559050"/>
              <a:ext cx="0" cy="13335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51"/>
            <p:cNvSpPr>
              <a:spLocks noChangeShapeType="1"/>
            </p:cNvSpPr>
            <p:nvPr/>
          </p:nvSpPr>
          <p:spPr bwMode="auto">
            <a:xfrm>
              <a:off x="6584950" y="2613025"/>
              <a:ext cx="59690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52"/>
            <p:cNvSpPr>
              <a:spLocks noChangeShapeType="1"/>
            </p:cNvSpPr>
            <p:nvPr/>
          </p:nvSpPr>
          <p:spPr bwMode="auto">
            <a:xfrm>
              <a:off x="6591300" y="2552700"/>
              <a:ext cx="6350" cy="7620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53"/>
            <p:cNvSpPr>
              <a:spLocks noChangeShapeType="1"/>
            </p:cNvSpPr>
            <p:nvPr/>
          </p:nvSpPr>
          <p:spPr bwMode="auto">
            <a:xfrm>
              <a:off x="8013700" y="3810000"/>
              <a:ext cx="368300" cy="0"/>
            </a:xfrm>
            <a:prstGeom prst="line">
              <a:avLst/>
            </a:prstGeom>
            <a:noFill/>
            <a:ln w="63500">
              <a:solidFill>
                <a:schemeClr val="bg2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54"/>
            <p:cNvSpPr>
              <a:spLocks noChangeShapeType="1"/>
            </p:cNvSpPr>
            <p:nvPr/>
          </p:nvSpPr>
          <p:spPr bwMode="auto">
            <a:xfrm>
              <a:off x="8013700" y="3136900"/>
              <a:ext cx="368300" cy="0"/>
            </a:xfrm>
            <a:prstGeom prst="line">
              <a:avLst/>
            </a:prstGeom>
            <a:noFill/>
            <a:ln w="63500">
              <a:solidFill>
                <a:schemeClr val="bg2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55"/>
            <p:cNvSpPr txBox="1">
              <a:spLocks noChangeArrowheads="1"/>
            </p:cNvSpPr>
            <p:nvPr/>
          </p:nvSpPr>
          <p:spPr bwMode="auto">
            <a:xfrm>
              <a:off x="5943600" y="1447800"/>
              <a:ext cx="810735" cy="30777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bg2">
                      <a:lumMod val="75000"/>
                    </a:schemeClr>
                  </a:solidFill>
                </a:rPr>
                <a:t>Cassette</a:t>
              </a:r>
              <a:endParaRPr lang="en-US" sz="1400" b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4" name="Text Box 57"/>
            <p:cNvSpPr txBox="1">
              <a:spLocks noChangeArrowheads="1"/>
            </p:cNvSpPr>
            <p:nvPr/>
          </p:nvSpPr>
          <p:spPr bwMode="auto">
            <a:xfrm>
              <a:off x="8001000" y="2206823"/>
              <a:ext cx="1114408" cy="30777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75000"/>
                    </a:schemeClr>
                  </a:solidFill>
                </a:rPr>
                <a:t>XILINX FPGA</a:t>
              </a:r>
            </a:p>
          </p:txBody>
        </p:sp>
        <p:sp>
          <p:nvSpPr>
            <p:cNvPr id="56" name="Text Box 17"/>
            <p:cNvSpPr txBox="1">
              <a:spLocks noChangeArrowheads="1"/>
            </p:cNvSpPr>
            <p:nvPr/>
          </p:nvSpPr>
          <p:spPr bwMode="auto">
            <a:xfrm>
              <a:off x="6629400" y="3962400"/>
              <a:ext cx="1497461" cy="30777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75000"/>
                    </a:schemeClr>
                  </a:solidFill>
                </a:rPr>
                <a:t>Agilent HFBR-7XX</a:t>
              </a:r>
            </a:p>
          </p:txBody>
        </p:sp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6" cstate="print"/>
            <a:srcRect l="4189" t="14815" r="46437"/>
            <a:stretch>
              <a:fillRect/>
            </a:stretch>
          </p:blipFill>
          <p:spPr bwMode="auto">
            <a:xfrm>
              <a:off x="1049337" y="2971800"/>
              <a:ext cx="931863" cy="1052513"/>
            </a:xfrm>
            <a:prstGeom prst="rect">
              <a:avLst/>
            </a:prstGeom>
            <a:noFill/>
          </p:spPr>
        </p:pic>
        <p:pic>
          <p:nvPicPr>
            <p:cNvPr id="7" name="Picture 7" descr="sma_vcsel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43000" y="2230692"/>
              <a:ext cx="838200" cy="423607"/>
            </a:xfrm>
            <a:prstGeom prst="rect">
              <a:avLst/>
            </a:prstGeom>
            <a:noFill/>
          </p:spPr>
        </p:pic>
        <p:pic>
          <p:nvPicPr>
            <p:cNvPr id="16" name="Picture 18" descr="virtexpro"/>
            <p:cNvPicPr>
              <a:picLocks noChangeAspect="1" noChangeArrowheads="1"/>
            </p:cNvPicPr>
            <p:nvPr/>
          </p:nvPicPr>
          <p:blipFill>
            <a:blip r:embed="rId8" cstate="print"/>
            <a:srcRect l="4401" r="12801" b="6799"/>
            <a:stretch>
              <a:fillRect/>
            </a:stretch>
          </p:blipFill>
          <p:spPr bwMode="auto">
            <a:xfrm>
              <a:off x="8153400" y="2490788"/>
              <a:ext cx="914400" cy="771525"/>
            </a:xfrm>
            <a:prstGeom prst="rect">
              <a:avLst/>
            </a:prstGeom>
            <a:noFill/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9" cstate="print"/>
            <a:srcRect l="5865" t="33749" r="84763" b="57745"/>
            <a:stretch>
              <a:fillRect/>
            </a:stretch>
          </p:blipFill>
          <p:spPr bwMode="auto">
            <a:xfrm>
              <a:off x="8153400" y="3352800"/>
              <a:ext cx="914400" cy="783771"/>
            </a:xfrm>
            <a:prstGeom prst="rect">
              <a:avLst/>
            </a:prstGeom>
            <a:noFill/>
          </p:spPr>
        </p:pic>
        <p:sp>
          <p:nvSpPr>
            <p:cNvPr id="58" name="Text Box 57"/>
            <p:cNvSpPr txBox="1">
              <a:spLocks noChangeArrowheads="1"/>
            </p:cNvSpPr>
            <p:nvPr/>
          </p:nvSpPr>
          <p:spPr bwMode="auto">
            <a:xfrm>
              <a:off x="8153400" y="4111823"/>
              <a:ext cx="851515" cy="307777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bg2">
                      <a:lumMod val="75000"/>
                    </a:schemeClr>
                  </a:solidFill>
                </a:rPr>
                <a:t>TLK 2501</a:t>
              </a:r>
              <a:endParaRPr lang="en-US" sz="1400" b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10" cstate="print"/>
            <a:srcRect l="46437" t="14815" r="4189"/>
            <a:stretch>
              <a:fillRect/>
            </a:stretch>
          </p:blipFill>
          <p:spPr bwMode="auto">
            <a:xfrm>
              <a:off x="7086600" y="2971800"/>
              <a:ext cx="931863" cy="1052513"/>
            </a:xfrm>
            <a:prstGeom prst="rect">
              <a:avLst/>
            </a:prstGeom>
            <a:noFill/>
          </p:spPr>
        </p:pic>
      </p:grpSp>
      <p:graphicFrame>
        <p:nvGraphicFramePr>
          <p:cNvPr id="59" name="Table 58"/>
          <p:cNvGraphicFramePr>
            <a:graphicFrameLocks noGrp="1"/>
          </p:cNvGraphicFramePr>
          <p:nvPr/>
        </p:nvGraphicFramePr>
        <p:xfrm>
          <a:off x="381000" y="4470400"/>
          <a:ext cx="8610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r>
                        <a:rPr lang="en-US" baseline="0" dirty="0" smtClean="0"/>
                        <a:t> summary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Radiation environment (10 years)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 pitchFamily="34" charset="0"/>
                        </a:rPr>
                        <a:t>1.6 </a:t>
                      </a:r>
                      <a:r>
                        <a:rPr lang="en-US" sz="1800" dirty="0" err="1" smtClean="0">
                          <a:latin typeface="Calibri" pitchFamily="34" charset="0"/>
                        </a:rPr>
                        <a:t>Gbit</a:t>
                      </a:r>
                      <a:r>
                        <a:rPr lang="en-US" sz="1800" dirty="0" smtClean="0">
                          <a:latin typeface="Calibri" pitchFamily="34" charset="0"/>
                        </a:rPr>
                        <a:t>/s serial data, 8b/10b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3084 single-channel </a:t>
                      </a:r>
                      <a:r>
                        <a:rPr lang="en-US" sz="1800" dirty="0" smtClean="0">
                          <a:latin typeface="Calibri" pitchFamily="34" charset="0"/>
                        </a:rPr>
                        <a:t>VCSELs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24krad    3.4 x 10</a:t>
                      </a:r>
                      <a:r>
                        <a:rPr lang="en-US" sz="1800" baseline="30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12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n</a:t>
                      </a:r>
                      <a:r>
                        <a:rPr lang="en-US" sz="1800" baseline="-25000" dirty="0" err="1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eq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  3.1 x 10</a:t>
                      </a:r>
                      <a:r>
                        <a:rPr lang="en-US" sz="1800" baseline="30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11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hadrons &gt;20MeV 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234 12-channel </a:t>
                      </a:r>
                      <a:r>
                        <a:rPr lang="en-US" sz="1800" dirty="0" smtClean="0">
                          <a:latin typeface="Calibri" pitchFamily="34" charset="0"/>
                        </a:rPr>
                        <a:t>TXs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2.2krad   3.4 x 10</a:t>
                      </a:r>
                      <a:r>
                        <a:rPr lang="en-US" baseline="30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11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n</a:t>
                      </a:r>
                      <a:r>
                        <a:rPr lang="en-US" baseline="-25000" dirty="0" err="1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eq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  1.9 x 10</a:t>
                      </a:r>
                      <a:r>
                        <a:rPr lang="en-US" baseline="30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10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hadrons &gt;20MeV 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alibri" pitchFamily="34" charset="0"/>
                        </a:rPr>
                        <a:t>850nm, multi-mode 50/125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438400" y="76200"/>
            <a:ext cx="449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VCSEL problems</a:t>
            </a:r>
            <a:endParaRPr lang="en-US" sz="4000" b="0" dirty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5800" y="1143000"/>
            <a:ext cx="8077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All 3084 from same </a:t>
            </a: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vendor</a:t>
            </a:r>
            <a:endParaRPr lang="en-US" sz="24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Oxide-confined, 850nm, 6mW, 1mA threshold</a:t>
            </a:r>
          </a:p>
          <a:p>
            <a:pPr>
              <a:lnSpc>
                <a:spcPct val="90000"/>
              </a:lnSpc>
              <a:defRPr/>
            </a:pPr>
            <a:endParaRPr lang="en-US" sz="240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Packaging (2 steps): 	</a:t>
            </a:r>
            <a:r>
              <a:rPr lang="en-US" sz="2400" dirty="0" smtClean="0">
                <a:latin typeface="Calibri" pitchFamily="34" charset="0"/>
              </a:rPr>
              <a:t>TO-46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			SMA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Burn-in after TO-46 packaging (48h at 100degC, 15mA)</a:t>
            </a:r>
          </a:p>
          <a:p>
            <a:pPr>
              <a:lnSpc>
                <a:spcPct val="90000"/>
              </a:lnSpc>
              <a:defRPr/>
            </a:pPr>
            <a:endParaRPr lang="en-US" sz="24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Vendor promises:</a:t>
            </a:r>
          </a:p>
          <a:p>
            <a:pPr indent="227013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good handling (ESD) procedures (but </a:t>
            </a:r>
            <a:r>
              <a:rPr lang="en-US" sz="2400" b="0" dirty="0" err="1" smtClean="0">
                <a:solidFill>
                  <a:srgbClr val="FFFF00"/>
                </a:solidFill>
                <a:latin typeface="Calibri" pitchFamily="34" charset="0"/>
              </a:rPr>
              <a:t>LHCb</a:t>
            </a: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 can’t!)</a:t>
            </a:r>
          </a:p>
          <a:p>
            <a:pPr indent="227013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good hermetic sealing</a:t>
            </a:r>
          </a:p>
          <a:p>
            <a:pPr indent="227013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w</a:t>
            </a: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afer position tracing (all from one wafer)</a:t>
            </a:r>
            <a:endParaRPr lang="en-US" sz="2000" b="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b="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09600" y="5029200"/>
            <a:ext cx="807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endParaRPr lang="en-US" sz="24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Bias currents 1.5 – 3 </a:t>
            </a:r>
            <a:r>
              <a:rPr lang="en-US" sz="2400" dirty="0" err="1" smtClean="0">
                <a:latin typeface="Calibri" pitchFamily="34" charset="0"/>
              </a:rPr>
              <a:t>mA</a:t>
            </a:r>
            <a:r>
              <a:rPr lang="en-US" sz="2400" dirty="0" smtClean="0">
                <a:latin typeface="Calibri" pitchFamily="34" charset="0"/>
              </a:rPr>
              <a:t>, modulation current = 10mA (fixed)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They are ALWAYS biased above threshold</a:t>
            </a:r>
          </a:p>
        </p:txBody>
      </p:sp>
      <p:pic>
        <p:nvPicPr>
          <p:cNvPr id="8" name="Picture 7" descr="s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5834" y="1524000"/>
            <a:ext cx="1658566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 noGrp="1"/>
          </p:cNvGraphicFramePr>
          <p:nvPr/>
        </p:nvGraphicFramePr>
        <p:xfrm>
          <a:off x="1066800" y="2971800"/>
          <a:ext cx="6477000" cy="3261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0" y="76200"/>
            <a:ext cx="449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Timeline</a:t>
            </a:r>
            <a:endParaRPr lang="en-US" sz="4000" b="0" dirty="0">
              <a:latin typeface="Calibri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28600" y="7620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Before spring 2010: 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RICH2 early deaths (2007-2008)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RICH1 (3): 2009(2), 2010(1)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All of </a:t>
            </a:r>
            <a:r>
              <a:rPr lang="en-US" sz="2400" b="0" dirty="0" err="1" smtClean="0">
                <a:latin typeface="Calibri" pitchFamily="34" charset="0"/>
              </a:rPr>
              <a:t>Muon</a:t>
            </a:r>
            <a:r>
              <a:rPr lang="en-US" sz="2400" b="0" dirty="0" smtClean="0">
                <a:latin typeface="Calibri" pitchFamily="34" charset="0"/>
              </a:rPr>
              <a:t> deaths</a:t>
            </a:r>
          </a:p>
          <a:p>
            <a:pPr>
              <a:lnSpc>
                <a:spcPct val="90000"/>
              </a:lnSpc>
              <a:defRPr/>
            </a:pPr>
            <a:endParaRPr lang="en-US" b="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Rate is slow (or zero) except Silicon Tracker (biggest user)</a:t>
            </a:r>
            <a:endParaRPr lang="en-US" sz="2000" b="0" dirty="0" smtClean="0">
              <a:latin typeface="Calibri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029200" y="838200"/>
            <a:ext cx="2895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Since s</a:t>
            </a: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pring 2010: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All deaths in OT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alibri" pitchFamily="34" charset="0"/>
              </a:rPr>
              <a:t>Most in ST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alibri" pitchFamily="34" charset="0"/>
              </a:rPr>
              <a:t>RICH2 (2)</a:t>
            </a:r>
          </a:p>
        </p:txBody>
      </p:sp>
      <p:sp>
        <p:nvSpPr>
          <p:cNvPr id="14" name="Down Arrow 13"/>
          <p:cNvSpPr/>
          <p:nvPr/>
        </p:nvSpPr>
        <p:spPr>
          <a:xfrm rot="9885993">
            <a:off x="6226183" y="3702722"/>
            <a:ext cx="484632" cy="105572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486400" y="4648200"/>
            <a:ext cx="2047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Lots of downtime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43000" y="762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3600" dirty="0" smtClean="0">
                <a:latin typeface="Calibri" pitchFamily="34" charset="0"/>
              </a:rPr>
              <a:t>Statistics</a:t>
            </a:r>
            <a:endParaRPr lang="en-US" sz="3600" b="0" dirty="0">
              <a:latin typeface="Calibri" pitchFamily="34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152400" y="1828800"/>
          <a:ext cx="4038600" cy="352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114800" y="1828800"/>
          <a:ext cx="48006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385" y="1600200"/>
            <a:ext cx="852881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676400" y="0"/>
            <a:ext cx="6172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Optical Spectrum Analysis</a:t>
            </a:r>
            <a:endParaRPr lang="en-US" sz="4000" b="0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6912" y="1143000"/>
            <a:ext cx="158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Higher bias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970498" y="5650468"/>
            <a:ext cx="129670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Dead VCSEL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67200" y="5105400"/>
            <a:ext cx="685800" cy="729734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rot="5400000">
            <a:off x="6273710" y="2036555"/>
            <a:ext cx="1367137" cy="503356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219200" y="990600"/>
            <a:ext cx="7848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Results inconclusive: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Two dead VCSELs had normal spectrum before death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alibri" pitchFamily="34" charset="0"/>
              </a:rPr>
              <a:t>One with clear shift: will send for analysis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676400" y="0"/>
            <a:ext cx="6172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Optical Spectrum Analysis</a:t>
            </a:r>
            <a:endParaRPr lang="en-US" sz="4000" b="0" dirty="0">
              <a:latin typeface="Calibri" pitchFamily="34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838200" y="2286000"/>
          <a:ext cx="70104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Down Arrow 9"/>
          <p:cNvSpPr/>
          <p:nvPr/>
        </p:nvSpPr>
        <p:spPr>
          <a:xfrm rot="20674842">
            <a:off x="6096000" y="2209800"/>
            <a:ext cx="484632" cy="137160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Opto WG, March 8th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1000" y="1447800"/>
            <a:ext cx="8382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Vendor admits failure rate is much higher than normal 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alibri" pitchFamily="34" charset="0"/>
              </a:rPr>
              <a:t>Observations: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LIV curves: downward shift in diode-turn-on voltage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alibri" pitchFamily="34" charset="0"/>
              </a:rPr>
              <a:t>Only light output from spontaneous emission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-&gt; electro-luminescence images</a:t>
            </a:r>
            <a:endParaRPr lang="en-US" sz="2800" b="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52600" y="76200"/>
            <a:ext cx="5943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alibri" pitchFamily="34" charset="0"/>
              </a:rPr>
              <a:t>Failure analysis by </a:t>
            </a:r>
            <a:r>
              <a:rPr lang="en-US" sz="4000" dirty="0" smtClean="0">
                <a:latin typeface="Calibri" pitchFamily="34" charset="0"/>
              </a:rPr>
              <a:t>vendor</a:t>
            </a:r>
            <a:endParaRPr lang="en-US" sz="40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11037</TotalTime>
  <Words>514</Words>
  <Application>Microsoft Office PowerPoint</Application>
  <PresentationFormat>On-screen Show (4:3)</PresentationFormat>
  <Paragraphs>146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kwyllie</cp:lastModifiedBy>
  <cp:revision>275</cp:revision>
  <dcterms:created xsi:type="dcterms:W3CDTF">2010-01-29T13:48:54Z</dcterms:created>
  <dcterms:modified xsi:type="dcterms:W3CDTF">2011-03-01T16:39:08Z</dcterms:modified>
</cp:coreProperties>
</file>