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8" r:id="rId2"/>
    <p:sldMasterId id="2147483744" r:id="rId3"/>
  </p:sldMasterIdLst>
  <p:notesMasterIdLst>
    <p:notesMasterId r:id="rId26"/>
  </p:notesMasterIdLst>
  <p:sldIdLst>
    <p:sldId id="358" r:id="rId4"/>
    <p:sldId id="522" r:id="rId5"/>
    <p:sldId id="4345" r:id="rId6"/>
    <p:sldId id="329" r:id="rId7"/>
    <p:sldId id="4366" r:id="rId8"/>
    <p:sldId id="4166" r:id="rId9"/>
    <p:sldId id="4379" r:id="rId10"/>
    <p:sldId id="4380" r:id="rId11"/>
    <p:sldId id="4354" r:id="rId12"/>
    <p:sldId id="4350" r:id="rId13"/>
    <p:sldId id="4170" r:id="rId14"/>
    <p:sldId id="4174" r:id="rId15"/>
    <p:sldId id="4173" r:id="rId16"/>
    <p:sldId id="4375" r:id="rId17"/>
    <p:sldId id="4176" r:id="rId18"/>
    <p:sldId id="4356" r:id="rId19"/>
    <p:sldId id="4346" r:id="rId20"/>
    <p:sldId id="4357" r:id="rId21"/>
    <p:sldId id="4348" r:id="rId22"/>
    <p:sldId id="4351" r:id="rId23"/>
    <p:sldId id="4373" r:id="rId24"/>
    <p:sldId id="437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CFEE6A8-A5C4-435E-A8C2-4227FAA8BA57}">
          <p14:sldIdLst>
            <p14:sldId id="358"/>
            <p14:sldId id="522"/>
            <p14:sldId id="4345"/>
            <p14:sldId id="329"/>
            <p14:sldId id="4366"/>
            <p14:sldId id="4166"/>
            <p14:sldId id="4379"/>
            <p14:sldId id="4380"/>
            <p14:sldId id="4354"/>
            <p14:sldId id="4350"/>
            <p14:sldId id="4170"/>
            <p14:sldId id="4174"/>
            <p14:sldId id="4173"/>
            <p14:sldId id="4375"/>
            <p14:sldId id="4176"/>
            <p14:sldId id="4356"/>
            <p14:sldId id="4346"/>
            <p14:sldId id="4357"/>
            <p14:sldId id="4348"/>
            <p14:sldId id="4351"/>
            <p14:sldId id="4373"/>
            <p14:sldId id="4372"/>
          </p14:sldIdLst>
        </p14:section>
        <p14:section name="Spares" id="{653C4740-4219-4167-98ED-C046DC69E7C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8FB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76466" autoAdjust="0"/>
  </p:normalViewPr>
  <p:slideViewPr>
    <p:cSldViewPr snapToGrid="0">
      <p:cViewPr>
        <p:scale>
          <a:sx n="100" d="100"/>
          <a:sy n="100" d="100"/>
        </p:scale>
        <p:origin x="42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Sheet2!$C$4</c:f>
              <c:strCache>
                <c:ptCount val="1"/>
                <c:pt idx="0">
                  <c:v>Number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Sheet2!$B$5:$B$9</c:f>
              <c:strCache>
                <c:ptCount val="5"/>
                <c:pt idx="0">
                  <c:v>Gauges</c:v>
                </c:pt>
                <c:pt idx="1">
                  <c:v>Pumps</c:v>
                </c:pt>
                <c:pt idx="2">
                  <c:v>Valves</c:v>
                </c:pt>
                <c:pt idx="3">
                  <c:v>Controllers</c:v>
                </c:pt>
                <c:pt idx="4">
                  <c:v>PLCs</c:v>
                </c:pt>
              </c:strCache>
            </c:strRef>
          </c:cat>
          <c:val>
            <c:numRef>
              <c:f>Sheet2!$C$5:$C$9</c:f>
              <c:numCache>
                <c:formatCode>General</c:formatCode>
                <c:ptCount val="5"/>
                <c:pt idx="0">
                  <c:v>3237</c:v>
                </c:pt>
                <c:pt idx="1">
                  <c:v>4348</c:v>
                </c:pt>
                <c:pt idx="2">
                  <c:v>1688</c:v>
                </c:pt>
                <c:pt idx="3">
                  <c:v>2681</c:v>
                </c:pt>
                <c:pt idx="4">
                  <c:v>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A-4D1B-9CB8-E904B2E5379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432400255"/>
        <c:axId val="432403583"/>
      </c:barChart>
      <c:catAx>
        <c:axId val="432400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403583"/>
        <c:crosses val="autoZero"/>
        <c:auto val="1"/>
        <c:lblAlgn val="ctr"/>
        <c:lblOffset val="100"/>
        <c:noMultiLvlLbl val="0"/>
      </c:catAx>
      <c:valAx>
        <c:axId val="432403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4002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D0E3F-48A8-4836-B711-E7F7137A4B5B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99EE2-335C-4167-BCA3-9BC384085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6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matter the installation, you will always find that the control system is based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2502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matter the installation, you will always find that the control system is based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5114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199EE2-335C-4167-BCA3-9BC3840854C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891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8129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BB0138-77EE-466A-BAEB-47D907700EE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741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246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911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199EE2-335C-4167-BCA3-9BC3840854C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8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or.fr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hyperlink" Target="https://www.slidor.fr/" TargetMode="External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5B84A04-AE08-4F2A-8FCB-24ED92EA0C6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06222" y="857250"/>
            <a:ext cx="2376488" cy="514350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6" name="Picture Placeholder 13">
            <a:extLst>
              <a:ext uri="{FF2B5EF4-FFF2-40B4-BE49-F238E27FC236}">
                <a16:creationId xmlns:a16="http://schemas.microsoft.com/office/drawing/2014/main" id="{293DB316-8BB8-4E5B-A3DE-E9BE6CC1D4C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91176" y="2233613"/>
            <a:ext cx="754661" cy="220662"/>
          </a:xfrm>
          <a:prstGeom prst="roundRect">
            <a:avLst/>
          </a:prstGeom>
          <a:solidFill>
            <a:schemeClr val="accent1"/>
          </a:solidFill>
        </p:spPr>
        <p:txBody>
          <a:bodyPr wrap="square" lIns="0" tIns="36000" rIns="0" bIns="0" anchor="t">
            <a:no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74490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Mockup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8FDA1EE-08F5-479E-A89D-494C2E221AF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18720000">
            <a:off x="3699914" y="1599223"/>
            <a:ext cx="1877566" cy="7383780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 fov="3000000">
              <a:rot lat="0" lon="186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908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0">
            <a:extLst>
              <a:ext uri="{FF2B5EF4-FFF2-40B4-BE49-F238E27FC236}">
                <a16:creationId xmlns:a16="http://schemas.microsoft.com/office/drawing/2014/main" id="{19537088-2C08-40DD-8327-B0748A9B394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02215" y="2083163"/>
            <a:ext cx="1537710" cy="3252616"/>
          </a:xfrm>
          <a:custGeom>
            <a:avLst/>
            <a:gdLst>
              <a:gd name="connsiteX0" fmla="*/ 1784276 w 2014020"/>
              <a:gd name="connsiteY0" fmla="*/ 93715 h 4243212"/>
              <a:gd name="connsiteX1" fmla="*/ 1719811 w 2014020"/>
              <a:gd name="connsiteY1" fmla="*/ 158180 h 4243212"/>
              <a:gd name="connsiteX2" fmla="*/ 1784276 w 2014020"/>
              <a:gd name="connsiteY2" fmla="*/ 222645 h 4243212"/>
              <a:gd name="connsiteX3" fmla="*/ 1848741 w 2014020"/>
              <a:gd name="connsiteY3" fmla="*/ 158180 h 4243212"/>
              <a:gd name="connsiteX4" fmla="*/ 1784276 w 2014020"/>
              <a:gd name="connsiteY4" fmla="*/ 93715 h 4243212"/>
              <a:gd name="connsiteX5" fmla="*/ 208048 w 2014020"/>
              <a:gd name="connsiteY5" fmla="*/ 0 h 4243212"/>
              <a:gd name="connsiteX6" fmla="*/ 1805972 w 2014020"/>
              <a:gd name="connsiteY6" fmla="*/ 0 h 4243212"/>
              <a:gd name="connsiteX7" fmla="*/ 2014020 w 2014020"/>
              <a:gd name="connsiteY7" fmla="*/ 208048 h 4243212"/>
              <a:gd name="connsiteX8" fmla="*/ 2014020 w 2014020"/>
              <a:gd name="connsiteY8" fmla="*/ 4035164 h 4243212"/>
              <a:gd name="connsiteX9" fmla="*/ 1805972 w 2014020"/>
              <a:gd name="connsiteY9" fmla="*/ 4243212 h 4243212"/>
              <a:gd name="connsiteX10" fmla="*/ 208048 w 2014020"/>
              <a:gd name="connsiteY10" fmla="*/ 4243212 h 4243212"/>
              <a:gd name="connsiteX11" fmla="*/ 0 w 2014020"/>
              <a:gd name="connsiteY11" fmla="*/ 4035164 h 4243212"/>
              <a:gd name="connsiteX12" fmla="*/ 0 w 2014020"/>
              <a:gd name="connsiteY12" fmla="*/ 208048 h 4243212"/>
              <a:gd name="connsiteX13" fmla="*/ 208048 w 2014020"/>
              <a:gd name="connsiteY13" fmla="*/ 0 h 424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14020" h="4243212">
                <a:moveTo>
                  <a:pt x="1784276" y="93715"/>
                </a:moveTo>
                <a:cubicBezTo>
                  <a:pt x="1748673" y="93715"/>
                  <a:pt x="1719811" y="122577"/>
                  <a:pt x="1719811" y="158180"/>
                </a:cubicBezTo>
                <a:cubicBezTo>
                  <a:pt x="1719811" y="193783"/>
                  <a:pt x="1748673" y="222645"/>
                  <a:pt x="1784276" y="222645"/>
                </a:cubicBezTo>
                <a:cubicBezTo>
                  <a:pt x="1819879" y="222645"/>
                  <a:pt x="1848741" y="193783"/>
                  <a:pt x="1848741" y="158180"/>
                </a:cubicBezTo>
                <a:cubicBezTo>
                  <a:pt x="1848741" y="122577"/>
                  <a:pt x="1819879" y="93715"/>
                  <a:pt x="1784276" y="93715"/>
                </a:cubicBezTo>
                <a:close/>
                <a:moveTo>
                  <a:pt x="208048" y="0"/>
                </a:moveTo>
                <a:lnTo>
                  <a:pt x="1805972" y="0"/>
                </a:lnTo>
                <a:cubicBezTo>
                  <a:pt x="1920874" y="0"/>
                  <a:pt x="2014020" y="93146"/>
                  <a:pt x="2014020" y="208048"/>
                </a:cubicBezTo>
                <a:lnTo>
                  <a:pt x="2014020" y="4035164"/>
                </a:lnTo>
                <a:cubicBezTo>
                  <a:pt x="2014020" y="4150066"/>
                  <a:pt x="1920874" y="4243212"/>
                  <a:pt x="1805972" y="4243212"/>
                </a:cubicBezTo>
                <a:lnTo>
                  <a:pt x="208048" y="4243212"/>
                </a:lnTo>
                <a:cubicBezTo>
                  <a:pt x="93146" y="4243212"/>
                  <a:pt x="0" y="4150066"/>
                  <a:pt x="0" y="4035164"/>
                </a:cubicBezTo>
                <a:lnTo>
                  <a:pt x="0" y="208048"/>
                </a:lnTo>
                <a:cubicBezTo>
                  <a:pt x="0" y="93146"/>
                  <a:pt x="93146" y="0"/>
                  <a:pt x="208048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tIns="25200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4" name="Picture Placeholder 52">
            <a:extLst>
              <a:ext uri="{FF2B5EF4-FFF2-40B4-BE49-F238E27FC236}">
                <a16:creationId xmlns:a16="http://schemas.microsoft.com/office/drawing/2014/main" id="{EF5342BF-7B84-4F5A-BBF6-8E0D19A135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06694" y="2093829"/>
            <a:ext cx="1558602" cy="3293838"/>
          </a:xfrm>
          <a:custGeom>
            <a:avLst/>
            <a:gdLst>
              <a:gd name="connsiteX0" fmla="*/ 1658827 w 2019989"/>
              <a:gd name="connsiteY0" fmla="*/ 77676 h 4271535"/>
              <a:gd name="connsiteX1" fmla="*/ 1591416 w 2019989"/>
              <a:gd name="connsiteY1" fmla="*/ 122359 h 4271535"/>
              <a:gd name="connsiteX2" fmla="*/ 1585667 w 2019989"/>
              <a:gd name="connsiteY2" fmla="*/ 150836 h 4271535"/>
              <a:gd name="connsiteX3" fmla="*/ 1585667 w 2019989"/>
              <a:gd name="connsiteY3" fmla="*/ 150835 h 4271535"/>
              <a:gd name="connsiteX4" fmla="*/ 1585667 w 2019989"/>
              <a:gd name="connsiteY4" fmla="*/ 150836 h 4271535"/>
              <a:gd name="connsiteX5" fmla="*/ 1585667 w 2019989"/>
              <a:gd name="connsiteY5" fmla="*/ 150836 h 4271535"/>
              <a:gd name="connsiteX6" fmla="*/ 1591416 w 2019989"/>
              <a:gd name="connsiteY6" fmla="*/ 179312 h 4271535"/>
              <a:gd name="connsiteX7" fmla="*/ 1658827 w 2019989"/>
              <a:gd name="connsiteY7" fmla="*/ 223995 h 4271535"/>
              <a:gd name="connsiteX8" fmla="*/ 1789238 w 2019989"/>
              <a:gd name="connsiteY8" fmla="*/ 223996 h 4271535"/>
              <a:gd name="connsiteX9" fmla="*/ 1789564 w 2019989"/>
              <a:gd name="connsiteY9" fmla="*/ 224131 h 4271535"/>
              <a:gd name="connsiteX10" fmla="*/ 1789890 w 2019989"/>
              <a:gd name="connsiteY10" fmla="*/ 223996 h 4271535"/>
              <a:gd name="connsiteX11" fmla="*/ 1850167 w 2019989"/>
              <a:gd name="connsiteY11" fmla="*/ 223996 h 4271535"/>
              <a:gd name="connsiteX12" fmla="*/ 1923327 w 2019989"/>
              <a:gd name="connsiteY12" fmla="*/ 150836 h 4271535"/>
              <a:gd name="connsiteX13" fmla="*/ 1923328 w 2019989"/>
              <a:gd name="connsiteY13" fmla="*/ 150836 h 4271535"/>
              <a:gd name="connsiteX14" fmla="*/ 1850168 w 2019989"/>
              <a:gd name="connsiteY14" fmla="*/ 77676 h 4271535"/>
              <a:gd name="connsiteX15" fmla="*/ 208665 w 2019989"/>
              <a:gd name="connsiteY15" fmla="*/ 0 h 4271535"/>
              <a:gd name="connsiteX16" fmla="*/ 1811324 w 2019989"/>
              <a:gd name="connsiteY16" fmla="*/ 0 h 4271535"/>
              <a:gd name="connsiteX17" fmla="*/ 2019989 w 2019989"/>
              <a:gd name="connsiteY17" fmla="*/ 209437 h 4271535"/>
              <a:gd name="connsiteX18" fmla="*/ 2019989 w 2019989"/>
              <a:gd name="connsiteY18" fmla="*/ 4062098 h 4271535"/>
              <a:gd name="connsiteX19" fmla="*/ 1811324 w 2019989"/>
              <a:gd name="connsiteY19" fmla="*/ 4271535 h 4271535"/>
              <a:gd name="connsiteX20" fmla="*/ 208665 w 2019989"/>
              <a:gd name="connsiteY20" fmla="*/ 4271535 h 4271535"/>
              <a:gd name="connsiteX21" fmla="*/ 0 w 2019989"/>
              <a:gd name="connsiteY21" fmla="*/ 4062098 h 4271535"/>
              <a:gd name="connsiteX22" fmla="*/ 0 w 2019989"/>
              <a:gd name="connsiteY22" fmla="*/ 209437 h 4271535"/>
              <a:gd name="connsiteX23" fmla="*/ 208665 w 2019989"/>
              <a:gd name="connsiteY23" fmla="*/ 0 h 427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019989" h="4271535">
                <a:moveTo>
                  <a:pt x="1658827" y="77676"/>
                </a:moveTo>
                <a:cubicBezTo>
                  <a:pt x="1628523" y="77676"/>
                  <a:pt x="1602523" y="96101"/>
                  <a:pt x="1591416" y="122359"/>
                </a:cubicBezTo>
                <a:lnTo>
                  <a:pt x="1585667" y="150836"/>
                </a:lnTo>
                <a:lnTo>
                  <a:pt x="1585667" y="150835"/>
                </a:lnTo>
                <a:lnTo>
                  <a:pt x="1585667" y="150836"/>
                </a:lnTo>
                <a:lnTo>
                  <a:pt x="1585667" y="150836"/>
                </a:lnTo>
                <a:lnTo>
                  <a:pt x="1591416" y="179312"/>
                </a:lnTo>
                <a:cubicBezTo>
                  <a:pt x="1602523" y="205570"/>
                  <a:pt x="1628523" y="223995"/>
                  <a:pt x="1658827" y="223995"/>
                </a:cubicBezTo>
                <a:lnTo>
                  <a:pt x="1789238" y="223996"/>
                </a:lnTo>
                <a:lnTo>
                  <a:pt x="1789564" y="224131"/>
                </a:lnTo>
                <a:lnTo>
                  <a:pt x="1789890" y="223996"/>
                </a:lnTo>
                <a:lnTo>
                  <a:pt x="1850167" y="223996"/>
                </a:lnTo>
                <a:cubicBezTo>
                  <a:pt x="1890572" y="223996"/>
                  <a:pt x="1923327" y="191241"/>
                  <a:pt x="1923327" y="150836"/>
                </a:cubicBezTo>
                <a:lnTo>
                  <a:pt x="1923328" y="150836"/>
                </a:lnTo>
                <a:cubicBezTo>
                  <a:pt x="1923328" y="110431"/>
                  <a:pt x="1890573" y="77676"/>
                  <a:pt x="1850168" y="77676"/>
                </a:cubicBezTo>
                <a:close/>
                <a:moveTo>
                  <a:pt x="208665" y="0"/>
                </a:moveTo>
                <a:lnTo>
                  <a:pt x="1811324" y="0"/>
                </a:lnTo>
                <a:cubicBezTo>
                  <a:pt x="1926567" y="0"/>
                  <a:pt x="2019989" y="93768"/>
                  <a:pt x="2019989" y="209437"/>
                </a:cubicBezTo>
                <a:lnTo>
                  <a:pt x="2019989" y="4062098"/>
                </a:lnTo>
                <a:cubicBezTo>
                  <a:pt x="2019989" y="4177767"/>
                  <a:pt x="1926567" y="4271535"/>
                  <a:pt x="1811324" y="4271535"/>
                </a:cubicBezTo>
                <a:lnTo>
                  <a:pt x="208665" y="4271535"/>
                </a:lnTo>
                <a:cubicBezTo>
                  <a:pt x="93422" y="4271535"/>
                  <a:pt x="0" y="4177767"/>
                  <a:pt x="0" y="4062098"/>
                </a:cubicBezTo>
                <a:lnTo>
                  <a:pt x="0" y="209437"/>
                </a:lnTo>
                <a:cubicBezTo>
                  <a:pt x="0" y="93768"/>
                  <a:pt x="93422" y="0"/>
                  <a:pt x="20866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tIns="25200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5" name="Picture Placeholder 54">
            <a:extLst>
              <a:ext uri="{FF2B5EF4-FFF2-40B4-BE49-F238E27FC236}">
                <a16:creationId xmlns:a16="http://schemas.microsoft.com/office/drawing/2014/main" id="{47E36813-127F-474C-990F-A2EF2ADA7DD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08450" y="2447925"/>
            <a:ext cx="1446678" cy="2586136"/>
          </a:xfrm>
          <a:prstGeom prst="rect">
            <a:avLst/>
          </a:prstGeom>
          <a:solidFill>
            <a:schemeClr val="accent1"/>
          </a:solidFill>
        </p:spPr>
        <p:txBody>
          <a:bodyPr tIns="25200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6" name="Picture Placeholder 56">
            <a:extLst>
              <a:ext uri="{FF2B5EF4-FFF2-40B4-BE49-F238E27FC236}">
                <a16:creationId xmlns:a16="http://schemas.microsoft.com/office/drawing/2014/main" id="{7A57136A-8576-442D-B332-7F0D79900E0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624151" y="2136515"/>
            <a:ext cx="1382758" cy="3145152"/>
          </a:xfrm>
          <a:custGeom>
            <a:avLst/>
            <a:gdLst>
              <a:gd name="connsiteX0" fmla="*/ 0 w 2366010"/>
              <a:gd name="connsiteY0" fmla="*/ 244787 h 5124450"/>
              <a:gd name="connsiteX1" fmla="*/ 244787 w 2366010"/>
              <a:gd name="connsiteY1" fmla="*/ 0 h 5124450"/>
              <a:gd name="connsiteX2" fmla="*/ 2121223 w 2366010"/>
              <a:gd name="connsiteY2" fmla="*/ 0 h 5124450"/>
              <a:gd name="connsiteX3" fmla="*/ 2366010 w 2366010"/>
              <a:gd name="connsiteY3" fmla="*/ 244787 h 5124450"/>
              <a:gd name="connsiteX4" fmla="*/ 2366010 w 2366010"/>
              <a:gd name="connsiteY4" fmla="*/ 4879663 h 5124450"/>
              <a:gd name="connsiteX5" fmla="*/ 2121223 w 2366010"/>
              <a:gd name="connsiteY5" fmla="*/ 5124450 h 5124450"/>
              <a:gd name="connsiteX6" fmla="*/ 244787 w 2366010"/>
              <a:gd name="connsiteY6" fmla="*/ 5124450 h 5124450"/>
              <a:gd name="connsiteX7" fmla="*/ 0 w 2366010"/>
              <a:gd name="connsiteY7" fmla="*/ 4879663 h 5124450"/>
              <a:gd name="connsiteX8" fmla="*/ 0 w 2366010"/>
              <a:gd name="connsiteY8" fmla="*/ 244787 h 5124450"/>
              <a:gd name="connsiteX0" fmla="*/ 0 w 2366010"/>
              <a:gd name="connsiteY0" fmla="*/ 244793 h 5124456"/>
              <a:gd name="connsiteX1" fmla="*/ 244787 w 2366010"/>
              <a:gd name="connsiteY1" fmla="*/ 6 h 5124456"/>
              <a:gd name="connsiteX2" fmla="*/ 659130 w 2366010"/>
              <a:gd name="connsiteY2" fmla="*/ 186696 h 5124456"/>
              <a:gd name="connsiteX3" fmla="*/ 2121223 w 2366010"/>
              <a:gd name="connsiteY3" fmla="*/ 6 h 5124456"/>
              <a:gd name="connsiteX4" fmla="*/ 2366010 w 2366010"/>
              <a:gd name="connsiteY4" fmla="*/ 244793 h 5124456"/>
              <a:gd name="connsiteX5" fmla="*/ 2366010 w 2366010"/>
              <a:gd name="connsiteY5" fmla="*/ 4879669 h 5124456"/>
              <a:gd name="connsiteX6" fmla="*/ 2121223 w 2366010"/>
              <a:gd name="connsiteY6" fmla="*/ 5124456 h 5124456"/>
              <a:gd name="connsiteX7" fmla="*/ 244787 w 2366010"/>
              <a:gd name="connsiteY7" fmla="*/ 5124456 h 5124456"/>
              <a:gd name="connsiteX8" fmla="*/ 0 w 2366010"/>
              <a:gd name="connsiteY8" fmla="*/ 4879669 h 5124456"/>
              <a:gd name="connsiteX9" fmla="*/ 0 w 2366010"/>
              <a:gd name="connsiteY9" fmla="*/ 244793 h 5124456"/>
              <a:gd name="connsiteX0" fmla="*/ 0 w 2366010"/>
              <a:gd name="connsiteY0" fmla="*/ 244794 h 5124457"/>
              <a:gd name="connsiteX1" fmla="*/ 244787 w 2366010"/>
              <a:gd name="connsiteY1" fmla="*/ 7 h 5124457"/>
              <a:gd name="connsiteX2" fmla="*/ 659130 w 2366010"/>
              <a:gd name="connsiteY2" fmla="*/ 186697 h 5124457"/>
              <a:gd name="connsiteX3" fmla="*/ 2121223 w 2366010"/>
              <a:gd name="connsiteY3" fmla="*/ 7 h 5124457"/>
              <a:gd name="connsiteX4" fmla="*/ 2366010 w 2366010"/>
              <a:gd name="connsiteY4" fmla="*/ 244794 h 5124457"/>
              <a:gd name="connsiteX5" fmla="*/ 2366010 w 2366010"/>
              <a:gd name="connsiteY5" fmla="*/ 4879670 h 5124457"/>
              <a:gd name="connsiteX6" fmla="*/ 2121223 w 2366010"/>
              <a:gd name="connsiteY6" fmla="*/ 5124457 h 5124457"/>
              <a:gd name="connsiteX7" fmla="*/ 244787 w 2366010"/>
              <a:gd name="connsiteY7" fmla="*/ 5124457 h 5124457"/>
              <a:gd name="connsiteX8" fmla="*/ 0 w 2366010"/>
              <a:gd name="connsiteY8" fmla="*/ 4879670 h 5124457"/>
              <a:gd name="connsiteX9" fmla="*/ 0 w 2366010"/>
              <a:gd name="connsiteY9" fmla="*/ 244794 h 5124457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7353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9704 h 5139367"/>
              <a:gd name="connsiteX1" fmla="*/ 244787 w 2366010"/>
              <a:gd name="connsiteY1" fmla="*/ 14917 h 5139367"/>
              <a:gd name="connsiteX2" fmla="*/ 499110 w 2366010"/>
              <a:gd name="connsiteY2" fmla="*/ 30158 h 5139367"/>
              <a:gd name="connsiteX3" fmla="*/ 735330 w 2366010"/>
              <a:gd name="connsiteY3" fmla="*/ 201607 h 5139367"/>
              <a:gd name="connsiteX4" fmla="*/ 2121223 w 2366010"/>
              <a:gd name="connsiteY4" fmla="*/ 14917 h 5139367"/>
              <a:gd name="connsiteX5" fmla="*/ 2366010 w 2366010"/>
              <a:gd name="connsiteY5" fmla="*/ 259704 h 5139367"/>
              <a:gd name="connsiteX6" fmla="*/ 2366010 w 2366010"/>
              <a:gd name="connsiteY6" fmla="*/ 4894580 h 5139367"/>
              <a:gd name="connsiteX7" fmla="*/ 2121223 w 2366010"/>
              <a:gd name="connsiteY7" fmla="*/ 5139367 h 5139367"/>
              <a:gd name="connsiteX8" fmla="*/ 244787 w 2366010"/>
              <a:gd name="connsiteY8" fmla="*/ 5139367 h 5139367"/>
              <a:gd name="connsiteX9" fmla="*/ 0 w 2366010"/>
              <a:gd name="connsiteY9" fmla="*/ 4894580 h 5139367"/>
              <a:gd name="connsiteX10" fmla="*/ 0 w 2366010"/>
              <a:gd name="connsiteY10" fmla="*/ 259704 h 513936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5330 w 2366010"/>
              <a:gd name="connsiteY3" fmla="*/ 19723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1520 w 2366010"/>
              <a:gd name="connsiteY3" fmla="*/ 19342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3914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2771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5624 h 5135287"/>
              <a:gd name="connsiteX1" fmla="*/ 244787 w 2366010"/>
              <a:gd name="connsiteY1" fmla="*/ 10837 h 5135287"/>
              <a:gd name="connsiteX2" fmla="*/ 520700 w 2366010"/>
              <a:gd name="connsiteY2" fmla="*/ 7028 h 5135287"/>
              <a:gd name="connsiteX3" fmla="*/ 727710 w 2366010"/>
              <a:gd name="connsiteY3" fmla="*/ 193717 h 5135287"/>
              <a:gd name="connsiteX4" fmla="*/ 2121223 w 2366010"/>
              <a:gd name="connsiteY4" fmla="*/ 10837 h 5135287"/>
              <a:gd name="connsiteX5" fmla="*/ 2366010 w 2366010"/>
              <a:gd name="connsiteY5" fmla="*/ 255624 h 5135287"/>
              <a:gd name="connsiteX6" fmla="*/ 2366010 w 2366010"/>
              <a:gd name="connsiteY6" fmla="*/ 4890500 h 5135287"/>
              <a:gd name="connsiteX7" fmla="*/ 2121223 w 2366010"/>
              <a:gd name="connsiteY7" fmla="*/ 5135287 h 5135287"/>
              <a:gd name="connsiteX8" fmla="*/ 244787 w 2366010"/>
              <a:gd name="connsiteY8" fmla="*/ 5135287 h 5135287"/>
              <a:gd name="connsiteX9" fmla="*/ 0 w 2366010"/>
              <a:gd name="connsiteY9" fmla="*/ 4890500 h 5135287"/>
              <a:gd name="connsiteX10" fmla="*/ 0 w 2366010"/>
              <a:gd name="connsiteY10" fmla="*/ 255624 h 5135287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2381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58153 w 2366010"/>
              <a:gd name="connsiteY5" fmla="*/ 1375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5773 w 2366010"/>
              <a:gd name="connsiteY5" fmla="*/ 17823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73393 w 2366010"/>
              <a:gd name="connsiteY5" fmla="*/ 21125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63996 h 5143659"/>
              <a:gd name="connsiteX1" fmla="*/ 237167 w 2366010"/>
              <a:gd name="connsiteY1" fmla="*/ 16669 h 5143659"/>
              <a:gd name="connsiteX2" fmla="*/ 520700 w 2366010"/>
              <a:gd name="connsiteY2" fmla="*/ 15400 h 5143659"/>
              <a:gd name="connsiteX3" fmla="*/ 727710 w 2366010"/>
              <a:gd name="connsiteY3" fmla="*/ 202089 h 5143659"/>
              <a:gd name="connsiteX4" fmla="*/ 1364453 w 2366010"/>
              <a:gd name="connsiteY4" fmla="*/ 203362 h 5143659"/>
              <a:gd name="connsiteX5" fmla="*/ 1760693 w 2366010"/>
              <a:gd name="connsiteY5" fmla="*/ 195742 h 5143659"/>
              <a:gd name="connsiteX6" fmla="*/ 1864833 w 2366010"/>
              <a:gd name="connsiteY6" fmla="*/ 25562 h 5143659"/>
              <a:gd name="connsiteX7" fmla="*/ 2121223 w 2366010"/>
              <a:gd name="connsiteY7" fmla="*/ 19209 h 5143659"/>
              <a:gd name="connsiteX8" fmla="*/ 2366010 w 2366010"/>
              <a:gd name="connsiteY8" fmla="*/ 263996 h 5143659"/>
              <a:gd name="connsiteX9" fmla="*/ 2366010 w 2366010"/>
              <a:gd name="connsiteY9" fmla="*/ 4898872 h 5143659"/>
              <a:gd name="connsiteX10" fmla="*/ 2121223 w 2366010"/>
              <a:gd name="connsiteY10" fmla="*/ 5143659 h 5143659"/>
              <a:gd name="connsiteX11" fmla="*/ 244787 w 2366010"/>
              <a:gd name="connsiteY11" fmla="*/ 5143659 h 5143659"/>
              <a:gd name="connsiteX12" fmla="*/ 0 w 2366010"/>
              <a:gd name="connsiteY12" fmla="*/ 4898872 h 5143659"/>
              <a:gd name="connsiteX13" fmla="*/ 0 w 2366010"/>
              <a:gd name="connsiteY13" fmla="*/ 263996 h 5143659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364453 w 2366010"/>
              <a:gd name="connsiteY4" fmla="*/ 196014 h 5136311"/>
              <a:gd name="connsiteX5" fmla="*/ 1760693 w 2366010"/>
              <a:gd name="connsiteY5" fmla="*/ 188394 h 5136311"/>
              <a:gd name="connsiteX6" fmla="*/ 1864833 w 2366010"/>
              <a:gd name="connsiteY6" fmla="*/ 18214 h 5136311"/>
              <a:gd name="connsiteX7" fmla="*/ 2121223 w 2366010"/>
              <a:gd name="connsiteY7" fmla="*/ 11861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6069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60632 h 5140295"/>
              <a:gd name="connsiteX1" fmla="*/ 237167 w 2366010"/>
              <a:gd name="connsiteY1" fmla="*/ 13305 h 5140295"/>
              <a:gd name="connsiteX2" fmla="*/ 520700 w 2366010"/>
              <a:gd name="connsiteY2" fmla="*/ 12036 h 5140295"/>
              <a:gd name="connsiteX3" fmla="*/ 727710 w 2366010"/>
              <a:gd name="connsiteY3" fmla="*/ 198725 h 5140295"/>
              <a:gd name="connsiteX4" fmla="*/ 1364453 w 2366010"/>
              <a:gd name="connsiteY4" fmla="*/ 199998 h 5140295"/>
              <a:gd name="connsiteX5" fmla="*/ 1753073 w 2366010"/>
              <a:gd name="connsiteY5" fmla="*/ 192378 h 5140295"/>
              <a:gd name="connsiteX6" fmla="*/ 1857213 w 2366010"/>
              <a:gd name="connsiteY6" fmla="*/ 14578 h 5140295"/>
              <a:gd name="connsiteX7" fmla="*/ 2121223 w 2366010"/>
              <a:gd name="connsiteY7" fmla="*/ 15845 h 5140295"/>
              <a:gd name="connsiteX8" fmla="*/ 2366010 w 2366010"/>
              <a:gd name="connsiteY8" fmla="*/ 260632 h 5140295"/>
              <a:gd name="connsiteX9" fmla="*/ 2366010 w 2366010"/>
              <a:gd name="connsiteY9" fmla="*/ 4895508 h 5140295"/>
              <a:gd name="connsiteX10" fmla="*/ 2121223 w 2366010"/>
              <a:gd name="connsiteY10" fmla="*/ 5140295 h 5140295"/>
              <a:gd name="connsiteX11" fmla="*/ 244787 w 2366010"/>
              <a:gd name="connsiteY11" fmla="*/ 5140295 h 5140295"/>
              <a:gd name="connsiteX12" fmla="*/ 0 w 2366010"/>
              <a:gd name="connsiteY12" fmla="*/ 4895508 h 5140295"/>
              <a:gd name="connsiteX13" fmla="*/ 0 w 2366010"/>
              <a:gd name="connsiteY13" fmla="*/ 260632 h 5140295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364453 w 2366010"/>
              <a:gd name="connsiteY4" fmla="*/ 207009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32790 w 2366010"/>
              <a:gd name="connsiteY3" fmla="*/ 189664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66010" h="5136311">
                <a:moveTo>
                  <a:pt x="0" y="256648"/>
                </a:moveTo>
                <a:cubicBezTo>
                  <a:pt x="0" y="121456"/>
                  <a:pt x="101975" y="14401"/>
                  <a:pt x="237167" y="9321"/>
                </a:cubicBezTo>
                <a:cubicBezTo>
                  <a:pt x="333052" y="-1632"/>
                  <a:pt x="444023" y="-4013"/>
                  <a:pt x="520700" y="8052"/>
                </a:cubicBezTo>
                <a:cubicBezTo>
                  <a:pt x="570707" y="42977"/>
                  <a:pt x="486568" y="204269"/>
                  <a:pt x="732790" y="189664"/>
                </a:cubicBezTo>
                <a:cubicBezTo>
                  <a:pt x="889925" y="194321"/>
                  <a:pt x="1103918" y="196755"/>
                  <a:pt x="1274918" y="194110"/>
                </a:cubicBezTo>
                <a:cubicBezTo>
                  <a:pt x="1445918" y="191466"/>
                  <a:pt x="1661739" y="204383"/>
                  <a:pt x="1758788" y="173797"/>
                </a:cubicBezTo>
                <a:cubicBezTo>
                  <a:pt x="1855837" y="143211"/>
                  <a:pt x="1797125" y="37475"/>
                  <a:pt x="1857213" y="10594"/>
                </a:cubicBezTo>
                <a:cubicBezTo>
                  <a:pt x="1896981" y="-1049"/>
                  <a:pt x="2008907" y="688"/>
                  <a:pt x="2133923" y="4245"/>
                </a:cubicBezTo>
                <a:cubicBezTo>
                  <a:pt x="2258939" y="7802"/>
                  <a:pt x="2366010" y="121456"/>
                  <a:pt x="2366010" y="256648"/>
                </a:cubicBezTo>
                <a:lnTo>
                  <a:pt x="2366010" y="4891524"/>
                </a:lnTo>
                <a:cubicBezTo>
                  <a:pt x="2366010" y="5026716"/>
                  <a:pt x="2256415" y="5136311"/>
                  <a:pt x="2121223" y="5136311"/>
                </a:cubicBezTo>
                <a:lnTo>
                  <a:pt x="244787" y="5136311"/>
                </a:lnTo>
                <a:cubicBezTo>
                  <a:pt x="109595" y="5136311"/>
                  <a:pt x="0" y="5026716"/>
                  <a:pt x="0" y="4891524"/>
                </a:cubicBezTo>
                <a:lnTo>
                  <a:pt x="0" y="256648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25200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7500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icture Placeholder 130">
            <a:extLst>
              <a:ext uri="{FF2B5EF4-FFF2-40B4-BE49-F238E27FC236}">
                <a16:creationId xmlns:a16="http://schemas.microsoft.com/office/drawing/2014/main" id="{FECF150B-77EA-4887-8E00-9D3E66A9F00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900000">
            <a:off x="-217331" y="-741899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2" name="Picture Placeholder 131">
            <a:extLst>
              <a:ext uri="{FF2B5EF4-FFF2-40B4-BE49-F238E27FC236}">
                <a16:creationId xmlns:a16="http://schemas.microsoft.com/office/drawing/2014/main" id="{566FBD37-2BA1-4A77-BF18-A1BB83740C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rot="900000">
            <a:off x="2765047" y="-925697"/>
            <a:ext cx="2400369" cy="515105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3" name="Picture Placeholder 132">
            <a:extLst>
              <a:ext uri="{FF2B5EF4-FFF2-40B4-BE49-F238E27FC236}">
                <a16:creationId xmlns:a16="http://schemas.microsoft.com/office/drawing/2014/main" id="{091996E3-EF2E-439C-A4C6-315C57ABCA3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900000">
            <a:off x="6337644" y="-3360203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4" name="Picture Placeholder 133">
            <a:extLst>
              <a:ext uri="{FF2B5EF4-FFF2-40B4-BE49-F238E27FC236}">
                <a16:creationId xmlns:a16="http://schemas.microsoft.com/office/drawing/2014/main" id="{73745553-5B35-458A-B649-6F527B2F98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900000">
            <a:off x="9509993" y="-4313314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5" name="Picture Placeholder 134">
            <a:extLst>
              <a:ext uri="{FF2B5EF4-FFF2-40B4-BE49-F238E27FC236}">
                <a16:creationId xmlns:a16="http://schemas.microsoft.com/office/drawing/2014/main" id="{882D6673-30FF-421B-B530-5F7BB9B1D01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900000">
            <a:off x="12118344" y="-3103764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1ADA94DF-EBA7-4F84-8914-37E65C6102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900000">
            <a:off x="8082728" y="1105734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7" name="Picture Placeholder 136">
            <a:extLst>
              <a:ext uri="{FF2B5EF4-FFF2-40B4-BE49-F238E27FC236}">
                <a16:creationId xmlns:a16="http://schemas.microsoft.com/office/drawing/2014/main" id="{6D2D7FA7-D8F6-4D5E-B8BD-826050092BC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 rot="900000">
            <a:off x="10696035" y="2347646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7A776046-573F-44DE-BD2C-3607CA3963F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rot="900000">
            <a:off x="4895863" y="2073357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9" name="Picture Placeholder 138">
            <a:extLst>
              <a:ext uri="{FF2B5EF4-FFF2-40B4-BE49-F238E27FC236}">
                <a16:creationId xmlns:a16="http://schemas.microsoft.com/office/drawing/2014/main" id="{2A1E453A-CEFB-491F-B378-DCD5C533BC8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 rot="900000">
            <a:off x="1322548" y="4497376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40" name="Picture Placeholder 139">
            <a:extLst>
              <a:ext uri="{FF2B5EF4-FFF2-40B4-BE49-F238E27FC236}">
                <a16:creationId xmlns:a16="http://schemas.microsoft.com/office/drawing/2014/main" id="{01EF79B2-1202-441F-93D1-93F0676AEB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rot="900000">
            <a:off x="-1659111" y="4688978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95D9DBE6-F4E3-4E22-91C7-3D4B2DDCCE2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rot="900000">
            <a:off x="6640944" y="6539293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0483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icture Placeholder 103">
            <a:extLst>
              <a:ext uri="{FF2B5EF4-FFF2-40B4-BE49-F238E27FC236}">
                <a16:creationId xmlns:a16="http://schemas.microsoft.com/office/drawing/2014/main" id="{EB6FC07A-3EED-46D1-8836-B04643806DC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29014" y="3115725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5" name="Picture Placeholder 104">
            <a:extLst>
              <a:ext uri="{FF2B5EF4-FFF2-40B4-BE49-F238E27FC236}">
                <a16:creationId xmlns:a16="http://schemas.microsoft.com/office/drawing/2014/main" id="{31EE06FA-6DBB-427B-8C16-78104D626C3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63963" y="3115725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6" name="Picture Placeholder 105">
            <a:extLst>
              <a:ext uri="{FF2B5EF4-FFF2-40B4-BE49-F238E27FC236}">
                <a16:creationId xmlns:a16="http://schemas.microsoft.com/office/drawing/2014/main" id="{B7C818D4-3B28-4361-8D2F-8CBD17E4418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96488" y="3115725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7" name="Picture Placeholder 106">
            <a:extLst>
              <a:ext uri="{FF2B5EF4-FFF2-40B4-BE49-F238E27FC236}">
                <a16:creationId xmlns:a16="http://schemas.microsoft.com/office/drawing/2014/main" id="{7400DAC4-4A0D-44AA-BB9F-9010A269B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80640" y="2533492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8" name="Picture Placeholder 107">
            <a:extLst>
              <a:ext uri="{FF2B5EF4-FFF2-40B4-BE49-F238E27FC236}">
                <a16:creationId xmlns:a16="http://schemas.microsoft.com/office/drawing/2014/main" id="{D3444D8E-42E6-456A-8F7D-EF39576914D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12890" y="2533492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367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AA9078A-D85C-41F4-B3EC-EC4130DB44F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94976" y="947660"/>
            <a:ext cx="6552804" cy="4918912"/>
          </a:xfrm>
          <a:custGeom>
            <a:avLst/>
            <a:gdLst>
              <a:gd name="connsiteX0" fmla="*/ 129810 w 6552804"/>
              <a:gd name="connsiteY0" fmla="*/ 0 h 4918912"/>
              <a:gd name="connsiteX1" fmla="*/ 6422994 w 6552804"/>
              <a:gd name="connsiteY1" fmla="*/ 0 h 4918912"/>
              <a:gd name="connsiteX2" fmla="*/ 6552804 w 6552804"/>
              <a:gd name="connsiteY2" fmla="*/ 129810 h 4918912"/>
              <a:gd name="connsiteX3" fmla="*/ 6552804 w 6552804"/>
              <a:gd name="connsiteY3" fmla="*/ 4789102 h 4918912"/>
              <a:gd name="connsiteX4" fmla="*/ 6422994 w 6552804"/>
              <a:gd name="connsiteY4" fmla="*/ 4918912 h 4918912"/>
              <a:gd name="connsiteX5" fmla="*/ 522911 w 6552804"/>
              <a:gd name="connsiteY5" fmla="*/ 4918912 h 4918912"/>
              <a:gd name="connsiteX6" fmla="*/ 522911 w 6552804"/>
              <a:gd name="connsiteY6" fmla="*/ 1297467 h 4918912"/>
              <a:gd name="connsiteX7" fmla="*/ 265250 w 6552804"/>
              <a:gd name="connsiteY7" fmla="*/ 1039806 h 4918912"/>
              <a:gd name="connsiteX8" fmla="*/ 0 w 6552804"/>
              <a:gd name="connsiteY8" fmla="*/ 1039806 h 4918912"/>
              <a:gd name="connsiteX9" fmla="*/ 0 w 6552804"/>
              <a:gd name="connsiteY9" fmla="*/ 129810 h 4918912"/>
              <a:gd name="connsiteX10" fmla="*/ 129810 w 6552804"/>
              <a:gd name="connsiteY10" fmla="*/ 0 h 491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52804" h="4918912">
                <a:moveTo>
                  <a:pt x="129810" y="0"/>
                </a:moveTo>
                <a:lnTo>
                  <a:pt x="6422994" y="0"/>
                </a:lnTo>
                <a:cubicBezTo>
                  <a:pt x="6494686" y="0"/>
                  <a:pt x="6552804" y="58118"/>
                  <a:pt x="6552804" y="129810"/>
                </a:cubicBezTo>
                <a:lnTo>
                  <a:pt x="6552804" y="4789102"/>
                </a:lnTo>
                <a:cubicBezTo>
                  <a:pt x="6552804" y="4860794"/>
                  <a:pt x="6494686" y="4918912"/>
                  <a:pt x="6422994" y="4918912"/>
                </a:cubicBezTo>
                <a:lnTo>
                  <a:pt x="522911" y="4918912"/>
                </a:lnTo>
                <a:lnTo>
                  <a:pt x="522911" y="1297467"/>
                </a:lnTo>
                <a:cubicBezTo>
                  <a:pt x="522911" y="1155165"/>
                  <a:pt x="407552" y="1039806"/>
                  <a:pt x="265250" y="1039806"/>
                </a:cubicBezTo>
                <a:lnTo>
                  <a:pt x="0" y="1039806"/>
                </a:lnTo>
                <a:lnTo>
                  <a:pt x="0" y="129810"/>
                </a:lnTo>
                <a:cubicBezTo>
                  <a:pt x="0" y="58118"/>
                  <a:pt x="58118" y="0"/>
                  <a:pt x="12981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D6AD3FB-F786-4F0D-8B7C-59007505234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819645" y="2096051"/>
            <a:ext cx="2288996" cy="4958824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7975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5F7A1BD5-6457-45E0-A708-4A1BBE74903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07149" y="2303227"/>
            <a:ext cx="5760000" cy="3232954"/>
          </a:xfrm>
          <a:custGeom>
            <a:avLst/>
            <a:gdLst>
              <a:gd name="connsiteX0" fmla="*/ 85318 w 5760000"/>
              <a:gd name="connsiteY0" fmla="*/ 0 h 3232954"/>
              <a:gd name="connsiteX1" fmla="*/ 5674682 w 5760000"/>
              <a:gd name="connsiteY1" fmla="*/ 0 h 3232954"/>
              <a:gd name="connsiteX2" fmla="*/ 5760000 w 5760000"/>
              <a:gd name="connsiteY2" fmla="*/ 85318 h 3232954"/>
              <a:gd name="connsiteX3" fmla="*/ 5760000 w 5760000"/>
              <a:gd name="connsiteY3" fmla="*/ 1364550 h 3232954"/>
              <a:gd name="connsiteX4" fmla="*/ 5665047 w 5760000"/>
              <a:gd name="connsiteY4" fmla="*/ 1364550 h 3232954"/>
              <a:gd name="connsiteX5" fmla="*/ 5529270 w 5760000"/>
              <a:gd name="connsiteY5" fmla="*/ 1500327 h 3232954"/>
              <a:gd name="connsiteX6" fmla="*/ 5529270 w 5760000"/>
              <a:gd name="connsiteY6" fmla="*/ 3232954 h 3232954"/>
              <a:gd name="connsiteX7" fmla="*/ 1340988 w 5760000"/>
              <a:gd name="connsiteY7" fmla="*/ 3232954 h 3232954"/>
              <a:gd name="connsiteX8" fmla="*/ 1340988 w 5760000"/>
              <a:gd name="connsiteY8" fmla="*/ 990681 h 3232954"/>
              <a:gd name="connsiteX9" fmla="*/ 1145754 w 5760000"/>
              <a:gd name="connsiteY9" fmla="*/ 795447 h 3232954"/>
              <a:gd name="connsiteX10" fmla="*/ 0 w 5760000"/>
              <a:gd name="connsiteY10" fmla="*/ 795447 h 3232954"/>
              <a:gd name="connsiteX11" fmla="*/ 0 w 5760000"/>
              <a:gd name="connsiteY11" fmla="*/ 85318 h 3232954"/>
              <a:gd name="connsiteX12" fmla="*/ 85318 w 5760000"/>
              <a:gd name="connsiteY12" fmla="*/ 0 h 323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60000" h="3232954">
                <a:moveTo>
                  <a:pt x="85318" y="0"/>
                </a:moveTo>
                <a:lnTo>
                  <a:pt x="5674682" y="0"/>
                </a:lnTo>
                <a:cubicBezTo>
                  <a:pt x="5721802" y="0"/>
                  <a:pt x="5760000" y="38198"/>
                  <a:pt x="5760000" y="85318"/>
                </a:cubicBezTo>
                <a:lnTo>
                  <a:pt x="5760000" y="1364550"/>
                </a:lnTo>
                <a:lnTo>
                  <a:pt x="5665047" y="1364550"/>
                </a:lnTo>
                <a:cubicBezTo>
                  <a:pt x="5590059" y="1364550"/>
                  <a:pt x="5529270" y="1425339"/>
                  <a:pt x="5529270" y="1500327"/>
                </a:cubicBezTo>
                <a:lnTo>
                  <a:pt x="5529270" y="3232954"/>
                </a:lnTo>
                <a:lnTo>
                  <a:pt x="1340988" y="3232954"/>
                </a:lnTo>
                <a:lnTo>
                  <a:pt x="1340988" y="990681"/>
                </a:lnTo>
                <a:cubicBezTo>
                  <a:pt x="1340988" y="882856"/>
                  <a:pt x="1253579" y="795447"/>
                  <a:pt x="1145754" y="795447"/>
                </a:cubicBezTo>
                <a:lnTo>
                  <a:pt x="0" y="795447"/>
                </a:lnTo>
                <a:lnTo>
                  <a:pt x="0" y="85318"/>
                </a:lnTo>
                <a:cubicBezTo>
                  <a:pt x="0" y="38198"/>
                  <a:pt x="38198" y="0"/>
                  <a:pt x="85318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CC8CE266-3DEB-4C78-BCDA-C78BFAF071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88168" y="3725213"/>
            <a:ext cx="1084260" cy="234669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DAF32B45-098D-4B25-A23F-92B38466B0C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45629" y="3244730"/>
            <a:ext cx="3648203" cy="2738552"/>
          </a:xfrm>
          <a:prstGeom prst="roundRect">
            <a:avLst>
              <a:gd name="adj" fmla="val 2639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5628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EBDDB84D-2CA4-4525-A778-166ABD0F2B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07149" y="1931074"/>
            <a:ext cx="6401180" cy="3592833"/>
          </a:xfrm>
          <a:custGeom>
            <a:avLst/>
            <a:gdLst>
              <a:gd name="connsiteX0" fmla="*/ 94815 w 6401180"/>
              <a:gd name="connsiteY0" fmla="*/ 0 h 3592833"/>
              <a:gd name="connsiteX1" fmla="*/ 6306365 w 6401180"/>
              <a:gd name="connsiteY1" fmla="*/ 0 h 3592833"/>
              <a:gd name="connsiteX2" fmla="*/ 6401180 w 6401180"/>
              <a:gd name="connsiteY2" fmla="*/ 94815 h 3592833"/>
              <a:gd name="connsiteX3" fmla="*/ 6401180 w 6401180"/>
              <a:gd name="connsiteY3" fmla="*/ 1495216 h 3592833"/>
              <a:gd name="connsiteX4" fmla="*/ 6080579 w 6401180"/>
              <a:gd name="connsiteY4" fmla="*/ 1495216 h 3592833"/>
              <a:gd name="connsiteX5" fmla="*/ 5943322 w 6401180"/>
              <a:gd name="connsiteY5" fmla="*/ 1632473 h 3592833"/>
              <a:gd name="connsiteX6" fmla="*/ 5943322 w 6401180"/>
              <a:gd name="connsiteY6" fmla="*/ 3592833 h 3592833"/>
              <a:gd name="connsiteX7" fmla="*/ 1493005 w 6401180"/>
              <a:gd name="connsiteY7" fmla="*/ 3592833 h 3592833"/>
              <a:gd name="connsiteX8" fmla="*/ 1493005 w 6401180"/>
              <a:gd name="connsiteY8" fmla="*/ 1090363 h 3592833"/>
              <a:gd name="connsiteX9" fmla="*/ 1270511 w 6401180"/>
              <a:gd name="connsiteY9" fmla="*/ 867869 h 3592833"/>
              <a:gd name="connsiteX10" fmla="*/ 0 w 6401180"/>
              <a:gd name="connsiteY10" fmla="*/ 867869 h 3592833"/>
              <a:gd name="connsiteX11" fmla="*/ 0 w 6401180"/>
              <a:gd name="connsiteY11" fmla="*/ 94815 h 3592833"/>
              <a:gd name="connsiteX12" fmla="*/ 94815 w 6401180"/>
              <a:gd name="connsiteY12" fmla="*/ 0 h 359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01180" h="3592833">
                <a:moveTo>
                  <a:pt x="94815" y="0"/>
                </a:moveTo>
                <a:lnTo>
                  <a:pt x="6306365" y="0"/>
                </a:lnTo>
                <a:cubicBezTo>
                  <a:pt x="6358730" y="0"/>
                  <a:pt x="6401180" y="42450"/>
                  <a:pt x="6401180" y="94815"/>
                </a:cubicBezTo>
                <a:lnTo>
                  <a:pt x="6401180" y="1495216"/>
                </a:lnTo>
                <a:lnTo>
                  <a:pt x="6080579" y="1495216"/>
                </a:lnTo>
                <a:cubicBezTo>
                  <a:pt x="6004774" y="1495216"/>
                  <a:pt x="5943322" y="1556668"/>
                  <a:pt x="5943322" y="1632473"/>
                </a:cubicBezTo>
                <a:lnTo>
                  <a:pt x="5943322" y="3592833"/>
                </a:lnTo>
                <a:lnTo>
                  <a:pt x="1493005" y="3592833"/>
                </a:lnTo>
                <a:lnTo>
                  <a:pt x="1493005" y="1090363"/>
                </a:lnTo>
                <a:cubicBezTo>
                  <a:pt x="1493005" y="967483"/>
                  <a:pt x="1393391" y="867869"/>
                  <a:pt x="1270511" y="867869"/>
                </a:cubicBezTo>
                <a:lnTo>
                  <a:pt x="0" y="867869"/>
                </a:lnTo>
                <a:lnTo>
                  <a:pt x="0" y="94815"/>
                </a:lnTo>
                <a:cubicBezTo>
                  <a:pt x="0" y="42450"/>
                  <a:pt x="42450" y="0"/>
                  <a:pt x="9481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8B0B69C-E7C6-4299-9441-F3B2EF1DCAF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10859" y="3479214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021E564A-78DE-4046-BBDA-5F5CBACCA9E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10803" y="2959122"/>
            <a:ext cx="4028680" cy="3024160"/>
          </a:xfrm>
          <a:prstGeom prst="roundRect">
            <a:avLst>
              <a:gd name="adj" fmla="val 2639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117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3812C0B-395E-4482-B7D1-2C0674084C3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12244" y="1475466"/>
            <a:ext cx="3567860" cy="7722000"/>
          </a:xfrm>
          <a:prstGeom prst="roundRect">
            <a:avLst>
              <a:gd name="adj" fmla="val 8124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5207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F1DAC9-A543-4E59-BBF4-96F3B293B9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718123" y="4122552"/>
            <a:ext cx="4757146" cy="10296000"/>
          </a:xfrm>
          <a:prstGeom prst="roundRect">
            <a:avLst>
              <a:gd name="adj" fmla="val 8124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5110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1">
            <a:extLst>
              <a:ext uri="{FF2B5EF4-FFF2-40B4-BE49-F238E27FC236}">
                <a16:creationId xmlns:a16="http://schemas.microsoft.com/office/drawing/2014/main" id="{F5316089-DF4A-48B1-9B8D-5299B0913DC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02278" y="4137383"/>
            <a:ext cx="3446722" cy="1558158"/>
          </a:xfrm>
          <a:prstGeom prst="roundRect">
            <a:avLst>
              <a:gd name="adj" fmla="val 8124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202F225-B9FD-448B-889D-8F12F0078F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94872" y="2246638"/>
            <a:ext cx="1558158" cy="3433601"/>
          </a:xfrm>
          <a:custGeom>
            <a:avLst/>
            <a:gdLst>
              <a:gd name="connsiteX0" fmla="*/ 126585 w 1558158"/>
              <a:gd name="connsiteY0" fmla="*/ 0 h 3453719"/>
              <a:gd name="connsiteX1" fmla="*/ 1431573 w 1558158"/>
              <a:gd name="connsiteY1" fmla="*/ 0 h 3453719"/>
              <a:gd name="connsiteX2" fmla="*/ 1558158 w 1558158"/>
              <a:gd name="connsiteY2" fmla="*/ 126585 h 3453719"/>
              <a:gd name="connsiteX3" fmla="*/ 1558158 w 1558158"/>
              <a:gd name="connsiteY3" fmla="*/ 1826877 h 3453719"/>
              <a:gd name="connsiteX4" fmla="*/ 1022064 w 1558158"/>
              <a:gd name="connsiteY4" fmla="*/ 1826877 h 3453719"/>
              <a:gd name="connsiteX5" fmla="*/ 835435 w 1558158"/>
              <a:gd name="connsiteY5" fmla="*/ 2013506 h 3453719"/>
              <a:gd name="connsiteX6" fmla="*/ 835435 w 1558158"/>
              <a:gd name="connsiteY6" fmla="*/ 3366378 h 3453719"/>
              <a:gd name="connsiteX7" fmla="*/ 850102 w 1558158"/>
              <a:gd name="connsiteY7" fmla="*/ 3439023 h 3453719"/>
              <a:gd name="connsiteX8" fmla="*/ 860010 w 1558158"/>
              <a:gd name="connsiteY8" fmla="*/ 3453719 h 3453719"/>
              <a:gd name="connsiteX9" fmla="*/ 126585 w 1558158"/>
              <a:gd name="connsiteY9" fmla="*/ 3453719 h 3453719"/>
              <a:gd name="connsiteX10" fmla="*/ 0 w 1558158"/>
              <a:gd name="connsiteY10" fmla="*/ 3327134 h 3453719"/>
              <a:gd name="connsiteX11" fmla="*/ 0 w 1558158"/>
              <a:gd name="connsiteY11" fmla="*/ 126585 h 3453719"/>
              <a:gd name="connsiteX12" fmla="*/ 126585 w 1558158"/>
              <a:gd name="connsiteY12" fmla="*/ 0 h 3453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8158" h="3453719">
                <a:moveTo>
                  <a:pt x="126585" y="0"/>
                </a:moveTo>
                <a:lnTo>
                  <a:pt x="1431573" y="0"/>
                </a:lnTo>
                <a:cubicBezTo>
                  <a:pt x="1501484" y="0"/>
                  <a:pt x="1558158" y="56674"/>
                  <a:pt x="1558158" y="126585"/>
                </a:cubicBezTo>
                <a:lnTo>
                  <a:pt x="1558158" y="1826877"/>
                </a:lnTo>
                <a:lnTo>
                  <a:pt x="1022064" y="1826877"/>
                </a:lnTo>
                <a:cubicBezTo>
                  <a:pt x="918992" y="1826877"/>
                  <a:pt x="835435" y="1910434"/>
                  <a:pt x="835435" y="2013506"/>
                </a:cubicBezTo>
                <a:lnTo>
                  <a:pt x="835435" y="3366378"/>
                </a:lnTo>
                <a:cubicBezTo>
                  <a:pt x="835435" y="3392146"/>
                  <a:pt x="840658" y="3416695"/>
                  <a:pt x="850102" y="3439023"/>
                </a:cubicBezTo>
                <a:lnTo>
                  <a:pt x="860010" y="3453719"/>
                </a:lnTo>
                <a:lnTo>
                  <a:pt x="126585" y="3453719"/>
                </a:lnTo>
                <a:cubicBezTo>
                  <a:pt x="56674" y="3453719"/>
                  <a:pt x="0" y="3397045"/>
                  <a:pt x="0" y="3327134"/>
                </a:cubicBezTo>
                <a:lnTo>
                  <a:pt x="0" y="126585"/>
                </a:lnTo>
                <a:cubicBezTo>
                  <a:pt x="0" y="56674"/>
                  <a:pt x="56674" y="0"/>
                  <a:pt x="12658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768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DC57906-0D96-4F9B-A186-DD8837780B7E}"/>
              </a:ext>
            </a:extLst>
          </p:cNvPr>
          <p:cNvSpPr/>
          <p:nvPr/>
        </p:nvSpPr>
        <p:spPr>
          <a:xfrm>
            <a:off x="6379643" y="856181"/>
            <a:ext cx="2375396" cy="5139370"/>
          </a:xfrm>
          <a:custGeom>
            <a:avLst/>
            <a:gdLst>
              <a:gd name="connsiteX0" fmla="*/ 3134 w 2375396"/>
              <a:gd name="connsiteY0" fmla="*/ 225631 h 5139370"/>
              <a:gd name="connsiteX1" fmla="*/ 228765 w 2375396"/>
              <a:gd name="connsiteY1" fmla="*/ 0 h 5139370"/>
              <a:gd name="connsiteX2" fmla="*/ 2149766 w 2375396"/>
              <a:gd name="connsiteY2" fmla="*/ 78344 h 5139370"/>
              <a:gd name="connsiteX3" fmla="*/ 2375397 w 2375396"/>
              <a:gd name="connsiteY3" fmla="*/ 303975 h 5139370"/>
              <a:gd name="connsiteX4" fmla="*/ 2375397 w 2375396"/>
              <a:gd name="connsiteY4" fmla="*/ 4847931 h 5139370"/>
              <a:gd name="connsiteX5" fmla="*/ 2149766 w 2375396"/>
              <a:gd name="connsiteY5" fmla="*/ 5073562 h 5139370"/>
              <a:gd name="connsiteX6" fmla="*/ 225631 w 2375396"/>
              <a:gd name="connsiteY6" fmla="*/ 5139370 h 5139370"/>
              <a:gd name="connsiteX7" fmla="*/ 0 w 2375396"/>
              <a:gd name="connsiteY7" fmla="*/ 4913740 h 5139370"/>
              <a:gd name="connsiteX8" fmla="*/ 0 w 2375396"/>
              <a:gd name="connsiteY8" fmla="*/ 225631 h 513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5396" h="5139370">
                <a:moveTo>
                  <a:pt x="3134" y="225631"/>
                </a:moveTo>
                <a:cubicBezTo>
                  <a:pt x="3134" y="103414"/>
                  <a:pt x="103414" y="0"/>
                  <a:pt x="228765" y="0"/>
                </a:cubicBezTo>
                <a:lnTo>
                  <a:pt x="2149766" y="78344"/>
                </a:lnTo>
                <a:cubicBezTo>
                  <a:pt x="2271983" y="78344"/>
                  <a:pt x="2375397" y="178624"/>
                  <a:pt x="2375397" y="303975"/>
                </a:cubicBezTo>
                <a:lnTo>
                  <a:pt x="2375397" y="4847931"/>
                </a:lnTo>
                <a:cubicBezTo>
                  <a:pt x="2375397" y="4970147"/>
                  <a:pt x="2275116" y="5073562"/>
                  <a:pt x="2149766" y="5073562"/>
                </a:cubicBezTo>
                <a:lnTo>
                  <a:pt x="225631" y="5139370"/>
                </a:lnTo>
                <a:cubicBezTo>
                  <a:pt x="103414" y="5139370"/>
                  <a:pt x="0" y="5039090"/>
                  <a:pt x="0" y="4913740"/>
                </a:cubicBezTo>
                <a:lnTo>
                  <a:pt x="0" y="225631"/>
                </a:lnTo>
                <a:close/>
              </a:path>
            </a:pathLst>
          </a:custGeom>
          <a:noFill/>
          <a:ln w="30045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075E3183-F408-418E-8749-A1494C502EA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21030792">
            <a:off x="1682244" y="1123887"/>
            <a:ext cx="1883916" cy="7372414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>
              <a:rot lat="0" lon="186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7" name="Picture Placeholder 13">
            <a:extLst>
              <a:ext uri="{FF2B5EF4-FFF2-40B4-BE49-F238E27FC236}">
                <a16:creationId xmlns:a16="http://schemas.microsoft.com/office/drawing/2014/main" id="{15FCEA41-49B7-44E1-B936-1C54C1A1E20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91176" y="2233613"/>
            <a:ext cx="754661" cy="220662"/>
          </a:xfrm>
          <a:prstGeom prst="roundRect">
            <a:avLst/>
          </a:prstGeom>
          <a:solidFill>
            <a:schemeClr val="accent1"/>
          </a:solidFill>
        </p:spPr>
        <p:txBody>
          <a:bodyPr wrap="square" lIns="0" tIns="36000" rIns="0" bIns="0" anchor="t">
            <a:no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185196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25B6350-7764-4C40-9563-1A3822E2C57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06714" y="855000"/>
            <a:ext cx="2378572" cy="5148000"/>
          </a:xfrm>
          <a:prstGeom prst="roundRect">
            <a:avLst>
              <a:gd name="adj" fmla="val 8124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120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B63074-5842-47CB-B8D1-C64A1BAA77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91100" y="12698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95A50EF4-6ED9-497F-ADDC-63808263EEE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991100" y="29970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E340CF86-E77D-4229-AD18-0D47EBD3BAD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991100" y="47242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C62BC63C-4E83-4313-843A-C3F9F63A779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01600" y="12698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EB6CFD4E-5758-4569-A39A-646784A6399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01600" y="29970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F30EAEDD-1BF2-45F4-A355-A980F79C30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01600" y="47242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9125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ABC7E449-C037-40FC-AAAE-2F75AA8D42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01600" y="956886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E1E732D4-1E59-4ED5-B05A-03CE4C192F2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01600" y="2030943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E7565BCF-3834-4123-88AA-23A70B2851A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01600" y="3105000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5E9C23D3-A597-4FC8-9334-D3B9CD49FA3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301600" y="4179057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9" name="Picture Placeholder 9">
            <a:extLst>
              <a:ext uri="{FF2B5EF4-FFF2-40B4-BE49-F238E27FC236}">
                <a16:creationId xmlns:a16="http://schemas.microsoft.com/office/drawing/2014/main" id="{3942C788-A905-43D3-AD7E-EA06F32F624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01600" y="5253115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0" name="Picture Placeholder 9">
            <a:extLst>
              <a:ext uri="{FF2B5EF4-FFF2-40B4-BE49-F238E27FC236}">
                <a16:creationId xmlns:a16="http://schemas.microsoft.com/office/drawing/2014/main" id="{EF4B4449-340A-475E-B4E9-ABBD867A4EA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993381" y="956886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1" name="Picture Placeholder 9">
            <a:extLst>
              <a:ext uri="{FF2B5EF4-FFF2-40B4-BE49-F238E27FC236}">
                <a16:creationId xmlns:a16="http://schemas.microsoft.com/office/drawing/2014/main" id="{AA05FC8E-2316-4F89-9699-371CB0CDC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993381" y="2030943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78AA5EB6-A1C9-413A-8370-A512D059970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993381" y="3105000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F14434DF-0C80-4105-9F94-A1DA76B2BB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993381" y="4179057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D6866B42-0A78-4801-9899-CE9B41B4182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3381" y="5253115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48743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8F45E0A-A360-4F2B-AD76-BF2489A173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1440000">
            <a:off x="6803447" y="958146"/>
            <a:ext cx="1883916" cy="7379204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 fov="3300000">
              <a:rot lat="0" lon="30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04942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3446BA83-816A-46CD-8C65-AB93755AB4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F27AC69-8E3B-4501-9A2F-FA2E4E953F6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9AB743-22E3-4CAA-BED0-6EAB007C6F88}"/>
              </a:ext>
            </a:extLst>
          </p:cNvPr>
          <p:cNvGrpSpPr/>
          <p:nvPr userDrawn="1"/>
        </p:nvGrpSpPr>
        <p:grpSpPr>
          <a:xfrm>
            <a:off x="5250180" y="4146605"/>
            <a:ext cx="1691640" cy="425104"/>
            <a:chOff x="7641302" y="5435575"/>
            <a:chExt cx="1691640" cy="425104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FAAD364-CC01-4DB6-9EDD-DFE1AB2147CA}"/>
                </a:ext>
              </a:extLst>
            </p:cNvPr>
            <p:cNvSpPr/>
            <p:nvPr/>
          </p:nvSpPr>
          <p:spPr>
            <a:xfrm>
              <a:off x="7641302" y="5435575"/>
              <a:ext cx="1691640" cy="425104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252000" bIns="0" rtlCol="0" anchor="ctr"/>
            <a:lstStyle/>
            <a:p>
              <a:pPr algn="ctr"/>
              <a:r>
                <a:rPr lang="fr-FR" sz="1100" spc="100" baseline="0" dirty="0" err="1">
                  <a:solidFill>
                    <a:schemeClr val="tx1"/>
                  </a:solidFill>
                  <a:latin typeface="+mj-lt"/>
                </a:rPr>
                <a:t>visit</a:t>
              </a:r>
              <a:r>
                <a:rPr lang="fr-FR" sz="1100" spc="100" baseline="0" dirty="0">
                  <a:solidFill>
                    <a:schemeClr val="tx1"/>
                  </a:solidFill>
                  <a:latin typeface="+mj-lt"/>
                </a:rPr>
                <a:t> us</a:t>
              </a:r>
            </a:p>
          </p:txBody>
        </p:sp>
        <p:sp>
          <p:nvSpPr>
            <p:cNvPr id="21" name="Graphic 30">
              <a:extLst>
                <a:ext uri="{FF2B5EF4-FFF2-40B4-BE49-F238E27FC236}">
                  <a16:creationId xmlns:a16="http://schemas.microsoft.com/office/drawing/2014/main" id="{DA2EB7B7-D6F7-4C8F-93B8-20234A9EE0BB}"/>
                </a:ext>
              </a:extLst>
            </p:cNvPr>
            <p:cNvSpPr/>
            <p:nvPr/>
          </p:nvSpPr>
          <p:spPr>
            <a:xfrm>
              <a:off x="8943182" y="5579170"/>
              <a:ext cx="79476" cy="137914"/>
            </a:xfrm>
            <a:custGeom>
              <a:avLst/>
              <a:gdLst>
                <a:gd name="connsiteX0" fmla="*/ 33604 w 323850"/>
                <a:gd name="connsiteY0" fmla="*/ 558660 h 561975"/>
                <a:gd name="connsiteX1" fmla="*/ 7144 w 323850"/>
                <a:gd name="connsiteY1" fmla="*/ 531257 h 561975"/>
                <a:gd name="connsiteX2" fmla="*/ 268910 w 323850"/>
                <a:gd name="connsiteY2" fmla="*/ 278511 h 561975"/>
                <a:gd name="connsiteX3" fmla="*/ 7391 w 323850"/>
                <a:gd name="connsiteY3" fmla="*/ 35033 h 561975"/>
                <a:gd name="connsiteX4" fmla="*/ 33357 w 323850"/>
                <a:gd name="connsiteY4" fmla="*/ 7144 h 561975"/>
                <a:gd name="connsiteX5" fmla="*/ 324288 w 323850"/>
                <a:gd name="connsiteY5" fmla="*/ 278016 h 561975"/>
                <a:gd name="connsiteX6" fmla="*/ 33604 w 323850"/>
                <a:gd name="connsiteY6" fmla="*/ 55866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850" h="561975">
                  <a:moveTo>
                    <a:pt x="33604" y="558660"/>
                  </a:moveTo>
                  <a:lnTo>
                    <a:pt x="7144" y="531257"/>
                  </a:lnTo>
                  <a:lnTo>
                    <a:pt x="268910" y="278511"/>
                  </a:lnTo>
                  <a:lnTo>
                    <a:pt x="7391" y="35033"/>
                  </a:lnTo>
                  <a:lnTo>
                    <a:pt x="33357" y="7144"/>
                  </a:lnTo>
                  <a:lnTo>
                    <a:pt x="324288" y="278016"/>
                  </a:lnTo>
                  <a:lnTo>
                    <a:pt x="33604" y="558660"/>
                  </a:lnTo>
                </a:path>
              </a:pathLst>
            </a:custGeom>
            <a:solidFill>
              <a:schemeClr val="bg1"/>
            </a:solidFill>
            <a:ln w="9525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2" name="Rectangle 21">
            <a:hlinkClick r:id="rId3"/>
            <a:extLst>
              <a:ext uri="{FF2B5EF4-FFF2-40B4-BE49-F238E27FC236}">
                <a16:creationId xmlns:a16="http://schemas.microsoft.com/office/drawing/2014/main" id="{AB89052F-50A1-4BC9-8E02-36EC129B12F8}"/>
              </a:ext>
            </a:extLst>
          </p:cNvPr>
          <p:cNvSpPr/>
          <p:nvPr userDrawn="1"/>
        </p:nvSpPr>
        <p:spPr>
          <a:xfrm>
            <a:off x="5207000" y="4114855"/>
            <a:ext cx="1778000" cy="511018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C311A9-D5EE-4491-885B-DF9302BF251A}"/>
              </a:ext>
            </a:extLst>
          </p:cNvPr>
          <p:cNvSpPr/>
          <p:nvPr userDrawn="1"/>
        </p:nvSpPr>
        <p:spPr>
          <a:xfrm>
            <a:off x="3375660" y="3512065"/>
            <a:ext cx="5440680" cy="42869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fr-FR" sz="1400" dirty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rPr>
              <a:t>A free presentation Template made by </a:t>
            </a:r>
            <a:r>
              <a:rPr lang="fr-FR" sz="1400" dirty="0" err="1">
                <a:solidFill>
                  <a:schemeClr val="tx1"/>
                </a:solidFill>
                <a:latin typeface="+mn-lt"/>
                <a:cs typeface="Segoe UI Light" panose="020B0502040204020203" pitchFamily="34" charset="0"/>
              </a:rPr>
              <a:t>Slidor</a:t>
            </a:r>
            <a:r>
              <a:rPr lang="fr-FR" sz="1400" dirty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rPr>
              <a:t>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4C7194D-7DE2-44E9-89AF-E29A72305867}"/>
              </a:ext>
            </a:extLst>
          </p:cNvPr>
          <p:cNvGrpSpPr/>
          <p:nvPr userDrawn="1"/>
        </p:nvGrpSpPr>
        <p:grpSpPr>
          <a:xfrm>
            <a:off x="5741988" y="6280420"/>
            <a:ext cx="708025" cy="145791"/>
            <a:chOff x="5690453" y="2208090"/>
            <a:chExt cx="808860" cy="16655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7923F90-C7F5-4957-8E42-1B5A2C22CF63}"/>
                </a:ext>
              </a:extLst>
            </p:cNvPr>
            <p:cNvSpPr/>
            <p:nvPr/>
          </p:nvSpPr>
          <p:spPr>
            <a:xfrm>
              <a:off x="5690453" y="2208090"/>
              <a:ext cx="175681" cy="166554"/>
            </a:xfrm>
            <a:custGeom>
              <a:avLst/>
              <a:gdLst>
                <a:gd name="connsiteX0" fmla="*/ 727520 w 733425"/>
                <a:gd name="connsiteY0" fmla="*/ 349758 h 695325"/>
                <a:gd name="connsiteX1" fmla="*/ 728091 w 733425"/>
                <a:gd name="connsiteY1" fmla="*/ 349472 h 695325"/>
                <a:gd name="connsiteX2" fmla="*/ 650748 w 733425"/>
                <a:gd name="connsiteY2" fmla="*/ 303276 h 695325"/>
                <a:gd name="connsiteX3" fmla="*/ 161258 w 733425"/>
                <a:gd name="connsiteY3" fmla="*/ 7144 h 695325"/>
                <a:gd name="connsiteX4" fmla="*/ 11240 w 733425"/>
                <a:gd name="connsiteY4" fmla="*/ 51530 h 695325"/>
                <a:gd name="connsiteX5" fmla="*/ 505968 w 733425"/>
                <a:gd name="connsiteY5" fmla="*/ 349282 h 695325"/>
                <a:gd name="connsiteX6" fmla="*/ 7144 w 733425"/>
                <a:gd name="connsiteY6" fmla="*/ 645605 h 695325"/>
                <a:gd name="connsiteX7" fmla="*/ 161258 w 733425"/>
                <a:gd name="connsiteY7" fmla="*/ 692372 h 695325"/>
                <a:gd name="connsiteX8" fmla="*/ 270605 w 733425"/>
                <a:gd name="connsiteY8" fmla="*/ 626174 h 695325"/>
                <a:gd name="connsiteX9" fmla="*/ 650653 w 733425"/>
                <a:gd name="connsiteY9" fmla="*/ 396240 h 695325"/>
                <a:gd name="connsiteX10" fmla="*/ 728091 w 733425"/>
                <a:gd name="connsiteY10" fmla="*/ 350139 h 695325"/>
                <a:gd name="connsiteX11" fmla="*/ 727520 w 733425"/>
                <a:gd name="connsiteY11" fmla="*/ 349758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3425" h="695325">
                  <a:moveTo>
                    <a:pt x="727520" y="349758"/>
                  </a:moveTo>
                  <a:lnTo>
                    <a:pt x="728091" y="349472"/>
                  </a:lnTo>
                  <a:lnTo>
                    <a:pt x="650748" y="303276"/>
                  </a:lnTo>
                  <a:lnTo>
                    <a:pt x="161258" y="7144"/>
                  </a:lnTo>
                  <a:lnTo>
                    <a:pt x="11240" y="51530"/>
                  </a:lnTo>
                  <a:lnTo>
                    <a:pt x="505968" y="349282"/>
                  </a:lnTo>
                  <a:lnTo>
                    <a:pt x="7144" y="645605"/>
                  </a:lnTo>
                  <a:lnTo>
                    <a:pt x="161258" y="692372"/>
                  </a:lnTo>
                  <a:lnTo>
                    <a:pt x="270605" y="626174"/>
                  </a:lnTo>
                  <a:lnTo>
                    <a:pt x="650653" y="396240"/>
                  </a:lnTo>
                  <a:lnTo>
                    <a:pt x="728091" y="350139"/>
                  </a:lnTo>
                  <a:lnTo>
                    <a:pt x="727520" y="349758"/>
                  </a:lnTo>
                  <a:close/>
                </a:path>
              </a:pathLst>
            </a:custGeom>
            <a:solidFill>
              <a:srgbClr val="F04C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A91D39A-3051-4BF8-9AD2-6A54CECBDBDA}"/>
                </a:ext>
              </a:extLst>
            </p:cNvPr>
            <p:cNvSpPr/>
            <p:nvPr/>
          </p:nvSpPr>
          <p:spPr>
            <a:xfrm>
              <a:off x="5782811" y="2290112"/>
              <a:ext cx="57039" cy="34223"/>
            </a:xfrm>
            <a:custGeom>
              <a:avLst/>
              <a:gdLst>
                <a:gd name="connsiteX0" fmla="*/ 120777 w 238125"/>
                <a:gd name="connsiteY0" fmla="*/ 7144 h 142875"/>
                <a:gd name="connsiteX1" fmla="*/ 231648 w 238125"/>
                <a:gd name="connsiteY1" fmla="*/ 73819 h 142875"/>
                <a:gd name="connsiteX2" fmla="*/ 120682 w 238125"/>
                <a:gd name="connsiteY2" fmla="*/ 141256 h 142875"/>
                <a:gd name="connsiteX3" fmla="*/ 7144 w 238125"/>
                <a:gd name="connsiteY3" fmla="*/ 74200 h 142875"/>
                <a:gd name="connsiteX4" fmla="*/ 120777 w 238125"/>
                <a:gd name="connsiteY4" fmla="*/ 714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42875">
                  <a:moveTo>
                    <a:pt x="120777" y="7144"/>
                  </a:moveTo>
                  <a:lnTo>
                    <a:pt x="231648" y="73819"/>
                  </a:lnTo>
                  <a:lnTo>
                    <a:pt x="120682" y="141256"/>
                  </a:lnTo>
                  <a:lnTo>
                    <a:pt x="7144" y="74200"/>
                  </a:lnTo>
                  <a:lnTo>
                    <a:pt x="120777" y="7144"/>
                  </a:lnTo>
                  <a:close/>
                </a:path>
              </a:pathLst>
            </a:custGeom>
            <a:solidFill>
              <a:srgbClr val="010101">
                <a:alpha val="3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85F7B6D-1347-40FE-A80A-D5BD017DF9CD}"/>
                </a:ext>
              </a:extLst>
            </p:cNvPr>
            <p:cNvSpPr/>
            <p:nvPr userDrawn="1"/>
          </p:nvSpPr>
          <p:spPr>
            <a:xfrm>
              <a:off x="6028923" y="2241355"/>
              <a:ext cx="70729" cy="100388"/>
            </a:xfrm>
            <a:custGeom>
              <a:avLst/>
              <a:gdLst>
                <a:gd name="connsiteX0" fmla="*/ 7144 w 295275"/>
                <a:gd name="connsiteY0" fmla="*/ 50483 h 419100"/>
                <a:gd name="connsiteX1" fmla="*/ 78772 w 295275"/>
                <a:gd name="connsiteY1" fmla="*/ 7144 h 419100"/>
                <a:gd name="connsiteX2" fmla="*/ 78772 w 295275"/>
                <a:gd name="connsiteY2" fmla="*/ 349472 h 419100"/>
                <a:gd name="connsiteX3" fmla="*/ 292989 w 295275"/>
                <a:gd name="connsiteY3" fmla="*/ 349472 h 419100"/>
                <a:gd name="connsiteX4" fmla="*/ 292989 w 295275"/>
                <a:gd name="connsiteY4" fmla="*/ 414623 h 419100"/>
                <a:gd name="connsiteX5" fmla="*/ 7239 w 295275"/>
                <a:gd name="connsiteY5" fmla="*/ 41462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275" h="419100">
                  <a:moveTo>
                    <a:pt x="7144" y="50483"/>
                  </a:moveTo>
                  <a:lnTo>
                    <a:pt x="78772" y="7144"/>
                  </a:lnTo>
                  <a:lnTo>
                    <a:pt x="78772" y="349472"/>
                  </a:lnTo>
                  <a:lnTo>
                    <a:pt x="292989" y="349472"/>
                  </a:lnTo>
                  <a:lnTo>
                    <a:pt x="292989" y="414623"/>
                  </a:lnTo>
                  <a:lnTo>
                    <a:pt x="7239" y="41462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76C7694-BEEB-45BD-8514-3A1381390988}"/>
                </a:ext>
              </a:extLst>
            </p:cNvPr>
            <p:cNvSpPr/>
            <p:nvPr userDrawn="1"/>
          </p:nvSpPr>
          <p:spPr>
            <a:xfrm>
              <a:off x="6123197" y="2241355"/>
              <a:ext cx="20534" cy="100388"/>
            </a:xfrm>
            <a:custGeom>
              <a:avLst/>
              <a:gdLst>
                <a:gd name="connsiteX0" fmla="*/ 7144 w 85725"/>
                <a:gd name="connsiteY0" fmla="*/ 51721 h 419100"/>
                <a:gd name="connsiteX1" fmla="*/ 78772 w 85725"/>
                <a:gd name="connsiteY1" fmla="*/ 7144 h 419100"/>
                <a:gd name="connsiteX2" fmla="*/ 78772 w 85725"/>
                <a:gd name="connsiteY2" fmla="*/ 414623 h 419100"/>
                <a:gd name="connsiteX3" fmla="*/ 7144 w 85725"/>
                <a:gd name="connsiteY3" fmla="*/ 41462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419100">
                  <a:moveTo>
                    <a:pt x="7144" y="51721"/>
                  </a:moveTo>
                  <a:lnTo>
                    <a:pt x="78772" y="7144"/>
                  </a:lnTo>
                  <a:lnTo>
                    <a:pt x="78772" y="414623"/>
                  </a:lnTo>
                  <a:lnTo>
                    <a:pt x="7144" y="41462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233C57D-BC6C-45E8-BD7C-CD3182F4BBD4}"/>
                </a:ext>
              </a:extLst>
            </p:cNvPr>
            <p:cNvSpPr/>
            <p:nvPr userDrawn="1"/>
          </p:nvSpPr>
          <p:spPr>
            <a:xfrm>
              <a:off x="6173392" y="2241351"/>
              <a:ext cx="91263" cy="100388"/>
            </a:xfrm>
            <a:custGeom>
              <a:avLst/>
              <a:gdLst>
                <a:gd name="connsiteX0" fmla="*/ 7144 w 381000"/>
                <a:gd name="connsiteY0" fmla="*/ 7160 h 419100"/>
                <a:gd name="connsiteX1" fmla="*/ 159544 w 381000"/>
                <a:gd name="connsiteY1" fmla="*/ 7160 h 419100"/>
                <a:gd name="connsiteX2" fmla="*/ 247174 w 381000"/>
                <a:gd name="connsiteY2" fmla="*/ 22590 h 419100"/>
                <a:gd name="connsiteX3" fmla="*/ 315849 w 381000"/>
                <a:gd name="connsiteY3" fmla="*/ 65357 h 419100"/>
                <a:gd name="connsiteX4" fmla="*/ 360426 w 381000"/>
                <a:gd name="connsiteY4" fmla="*/ 129746 h 419100"/>
                <a:gd name="connsiteX5" fmla="*/ 376142 w 381000"/>
                <a:gd name="connsiteY5" fmla="*/ 209756 h 419100"/>
                <a:gd name="connsiteX6" fmla="*/ 376142 w 381000"/>
                <a:gd name="connsiteY6" fmla="*/ 210899 h 419100"/>
                <a:gd name="connsiteX7" fmla="*/ 360426 w 381000"/>
                <a:gd name="connsiteY7" fmla="*/ 291290 h 419100"/>
                <a:gd name="connsiteX8" fmla="*/ 315849 w 381000"/>
                <a:gd name="connsiteY8" fmla="*/ 355870 h 419100"/>
                <a:gd name="connsiteX9" fmla="*/ 247174 w 381000"/>
                <a:gd name="connsiteY9" fmla="*/ 398923 h 419100"/>
                <a:gd name="connsiteX10" fmla="*/ 159544 w 381000"/>
                <a:gd name="connsiteY10" fmla="*/ 414639 h 419100"/>
                <a:gd name="connsiteX11" fmla="*/ 7144 w 381000"/>
                <a:gd name="connsiteY11" fmla="*/ 414639 h 419100"/>
                <a:gd name="connsiteX12" fmla="*/ 78391 w 381000"/>
                <a:gd name="connsiteY12" fmla="*/ 72787 h 419100"/>
                <a:gd name="connsiteX13" fmla="*/ 78391 w 381000"/>
                <a:gd name="connsiteY13" fmla="*/ 349869 h 419100"/>
                <a:gd name="connsiteX14" fmla="*/ 158687 w 381000"/>
                <a:gd name="connsiteY14" fmla="*/ 349869 h 419100"/>
                <a:gd name="connsiteX15" fmla="*/ 216884 w 381000"/>
                <a:gd name="connsiteY15" fmla="*/ 339677 h 419100"/>
                <a:gd name="connsiteX16" fmla="*/ 261461 w 381000"/>
                <a:gd name="connsiteY16" fmla="*/ 311102 h 419100"/>
                <a:gd name="connsiteX17" fmla="*/ 290036 w 381000"/>
                <a:gd name="connsiteY17" fmla="*/ 267478 h 419100"/>
                <a:gd name="connsiteX18" fmla="*/ 300228 w 381000"/>
                <a:gd name="connsiteY18" fmla="*/ 212518 h 419100"/>
                <a:gd name="connsiteX19" fmla="*/ 300228 w 381000"/>
                <a:gd name="connsiteY19" fmla="*/ 211280 h 419100"/>
                <a:gd name="connsiteX20" fmla="*/ 290036 w 381000"/>
                <a:gd name="connsiteY20" fmla="*/ 156035 h 419100"/>
                <a:gd name="connsiteX21" fmla="*/ 261461 w 381000"/>
                <a:gd name="connsiteY21" fmla="*/ 112030 h 419100"/>
                <a:gd name="connsiteX22" fmla="*/ 216884 w 381000"/>
                <a:gd name="connsiteY22" fmla="*/ 83455 h 419100"/>
                <a:gd name="connsiteX23" fmla="*/ 158687 w 381000"/>
                <a:gd name="connsiteY23" fmla="*/ 72977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000" h="419100">
                  <a:moveTo>
                    <a:pt x="7144" y="7160"/>
                  </a:moveTo>
                  <a:lnTo>
                    <a:pt x="159544" y="7160"/>
                  </a:lnTo>
                  <a:cubicBezTo>
                    <a:pt x="189459" y="6817"/>
                    <a:pt x="219175" y="12050"/>
                    <a:pt x="247174" y="22590"/>
                  </a:cubicBezTo>
                  <a:cubicBezTo>
                    <a:pt x="272645" y="32212"/>
                    <a:pt x="295978" y="46743"/>
                    <a:pt x="315849" y="65357"/>
                  </a:cubicBezTo>
                  <a:cubicBezTo>
                    <a:pt x="335007" y="83502"/>
                    <a:pt x="350187" y="105428"/>
                    <a:pt x="360426" y="129746"/>
                  </a:cubicBezTo>
                  <a:cubicBezTo>
                    <a:pt x="371036" y="155075"/>
                    <a:pt x="376383" y="182297"/>
                    <a:pt x="376142" y="209756"/>
                  </a:cubicBezTo>
                  <a:lnTo>
                    <a:pt x="376142" y="210899"/>
                  </a:lnTo>
                  <a:cubicBezTo>
                    <a:pt x="376371" y="238481"/>
                    <a:pt x="371025" y="265825"/>
                    <a:pt x="360426" y="291290"/>
                  </a:cubicBezTo>
                  <a:cubicBezTo>
                    <a:pt x="350257" y="315703"/>
                    <a:pt x="335070" y="337705"/>
                    <a:pt x="315849" y="355870"/>
                  </a:cubicBezTo>
                  <a:cubicBezTo>
                    <a:pt x="295967" y="374540"/>
                    <a:pt x="272642" y="389163"/>
                    <a:pt x="247174" y="398923"/>
                  </a:cubicBezTo>
                  <a:cubicBezTo>
                    <a:pt x="219219" y="409651"/>
                    <a:pt x="189485" y="414983"/>
                    <a:pt x="159544" y="414639"/>
                  </a:cubicBezTo>
                  <a:lnTo>
                    <a:pt x="7144" y="414639"/>
                  </a:lnTo>
                  <a:close/>
                  <a:moveTo>
                    <a:pt x="78391" y="72787"/>
                  </a:moveTo>
                  <a:lnTo>
                    <a:pt x="78391" y="349869"/>
                  </a:lnTo>
                  <a:lnTo>
                    <a:pt x="158687" y="349869"/>
                  </a:lnTo>
                  <a:cubicBezTo>
                    <a:pt x="178551" y="350118"/>
                    <a:pt x="198287" y="346662"/>
                    <a:pt x="216884" y="339677"/>
                  </a:cubicBezTo>
                  <a:cubicBezTo>
                    <a:pt x="233595" y="333409"/>
                    <a:pt x="248788" y="323670"/>
                    <a:pt x="261461" y="311102"/>
                  </a:cubicBezTo>
                  <a:cubicBezTo>
                    <a:pt x="273861" y="298662"/>
                    <a:pt x="283586" y="283816"/>
                    <a:pt x="290036" y="267478"/>
                  </a:cubicBezTo>
                  <a:cubicBezTo>
                    <a:pt x="296973" y="249995"/>
                    <a:pt x="300435" y="231327"/>
                    <a:pt x="300228" y="212518"/>
                  </a:cubicBezTo>
                  <a:lnTo>
                    <a:pt x="300228" y="211280"/>
                  </a:lnTo>
                  <a:cubicBezTo>
                    <a:pt x="300417" y="192381"/>
                    <a:pt x="296957" y="173623"/>
                    <a:pt x="290036" y="156035"/>
                  </a:cubicBezTo>
                  <a:cubicBezTo>
                    <a:pt x="283637" y="139559"/>
                    <a:pt x="273910" y="124578"/>
                    <a:pt x="261461" y="112030"/>
                  </a:cubicBezTo>
                  <a:cubicBezTo>
                    <a:pt x="248705" y="99567"/>
                    <a:pt x="233535" y="89843"/>
                    <a:pt x="216884" y="83455"/>
                  </a:cubicBezTo>
                  <a:cubicBezTo>
                    <a:pt x="198344" y="76236"/>
                    <a:pt x="178581" y="72678"/>
                    <a:pt x="158687" y="7297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A94DF9-BAFB-4BE4-9840-26E3AE412F1B}"/>
                </a:ext>
              </a:extLst>
            </p:cNvPr>
            <p:cNvSpPr/>
            <p:nvPr userDrawn="1"/>
          </p:nvSpPr>
          <p:spPr>
            <a:xfrm>
              <a:off x="6285233" y="2239754"/>
              <a:ext cx="104952" cy="102670"/>
            </a:xfrm>
            <a:custGeom>
              <a:avLst/>
              <a:gdLst>
                <a:gd name="connsiteX0" fmla="*/ 218983 w 438150"/>
                <a:gd name="connsiteY0" fmla="*/ 428357 h 428625"/>
                <a:gd name="connsiteX1" fmla="*/ 133258 w 438150"/>
                <a:gd name="connsiteY1" fmla="*/ 411783 h 428625"/>
                <a:gd name="connsiteX2" fmla="*/ 66583 w 438150"/>
                <a:gd name="connsiteY2" fmla="*/ 366635 h 428625"/>
                <a:gd name="connsiteX3" fmla="*/ 22864 w 438150"/>
                <a:gd name="connsiteY3" fmla="*/ 299960 h 428625"/>
                <a:gd name="connsiteX4" fmla="*/ 7147 w 438150"/>
                <a:gd name="connsiteY4" fmla="*/ 218807 h 428625"/>
                <a:gd name="connsiteX5" fmla="*/ 7147 w 438150"/>
                <a:gd name="connsiteY5" fmla="*/ 217569 h 428625"/>
                <a:gd name="connsiteX6" fmla="*/ 22864 w 438150"/>
                <a:gd name="connsiteY6" fmla="*/ 136416 h 428625"/>
                <a:gd name="connsiteX7" fmla="*/ 67155 w 438150"/>
                <a:gd name="connsiteY7" fmla="*/ 69741 h 428625"/>
                <a:gd name="connsiteX8" fmla="*/ 134687 w 438150"/>
                <a:gd name="connsiteY8" fmla="*/ 24021 h 428625"/>
                <a:gd name="connsiteX9" fmla="*/ 220888 w 438150"/>
                <a:gd name="connsiteY9" fmla="*/ 7161 h 428625"/>
                <a:gd name="connsiteX10" fmla="*/ 306613 w 438150"/>
                <a:gd name="connsiteY10" fmla="*/ 23735 h 428625"/>
                <a:gd name="connsiteX11" fmla="*/ 373288 w 438150"/>
                <a:gd name="connsiteY11" fmla="*/ 68883 h 428625"/>
                <a:gd name="connsiteX12" fmla="*/ 416913 w 438150"/>
                <a:gd name="connsiteY12" fmla="*/ 135558 h 428625"/>
                <a:gd name="connsiteX13" fmla="*/ 432629 w 438150"/>
                <a:gd name="connsiteY13" fmla="*/ 216711 h 428625"/>
                <a:gd name="connsiteX14" fmla="*/ 432629 w 438150"/>
                <a:gd name="connsiteY14" fmla="*/ 217854 h 428625"/>
                <a:gd name="connsiteX15" fmla="*/ 416913 w 438150"/>
                <a:gd name="connsiteY15" fmla="*/ 299103 h 428625"/>
                <a:gd name="connsiteX16" fmla="*/ 372717 w 438150"/>
                <a:gd name="connsiteY16" fmla="*/ 365778 h 428625"/>
                <a:gd name="connsiteX17" fmla="*/ 218983 w 438150"/>
                <a:gd name="connsiteY17" fmla="*/ 428357 h 428625"/>
                <a:gd name="connsiteX18" fmla="*/ 220222 w 438150"/>
                <a:gd name="connsiteY18" fmla="*/ 361682 h 428625"/>
                <a:gd name="connsiteX19" fmla="*/ 319091 w 438150"/>
                <a:gd name="connsiteY19" fmla="*/ 319677 h 428625"/>
                <a:gd name="connsiteX20" fmla="*/ 347666 w 438150"/>
                <a:gd name="connsiteY20" fmla="*/ 274147 h 428625"/>
                <a:gd name="connsiteX21" fmla="*/ 357858 w 438150"/>
                <a:gd name="connsiteY21" fmla="*/ 218140 h 428625"/>
                <a:gd name="connsiteX22" fmla="*/ 357858 w 438150"/>
                <a:gd name="connsiteY22" fmla="*/ 216997 h 428625"/>
                <a:gd name="connsiteX23" fmla="*/ 347666 w 438150"/>
                <a:gd name="connsiteY23" fmla="*/ 160704 h 428625"/>
                <a:gd name="connsiteX24" fmla="*/ 275181 w 438150"/>
                <a:gd name="connsiteY24" fmla="*/ 83457 h 428625"/>
                <a:gd name="connsiteX25" fmla="*/ 163738 w 438150"/>
                <a:gd name="connsiteY25" fmla="*/ 83457 h 428625"/>
                <a:gd name="connsiteX26" fmla="*/ 120304 w 438150"/>
                <a:gd name="connsiteY26" fmla="*/ 114318 h 428625"/>
                <a:gd name="connsiteX27" fmla="*/ 91729 w 438150"/>
                <a:gd name="connsiteY27" fmla="*/ 160133 h 428625"/>
                <a:gd name="connsiteX28" fmla="*/ 81537 w 438150"/>
                <a:gd name="connsiteY28" fmla="*/ 216140 h 428625"/>
                <a:gd name="connsiteX29" fmla="*/ 81538 w 438150"/>
                <a:gd name="connsiteY29" fmla="*/ 217283 h 428625"/>
                <a:gd name="connsiteX30" fmla="*/ 91729 w 438150"/>
                <a:gd name="connsiteY30" fmla="*/ 273290 h 428625"/>
                <a:gd name="connsiteX31" fmla="*/ 120304 w 438150"/>
                <a:gd name="connsiteY31" fmla="*/ 319391 h 428625"/>
                <a:gd name="connsiteX32" fmla="*/ 164310 w 438150"/>
                <a:gd name="connsiteY32" fmla="*/ 350633 h 428625"/>
                <a:gd name="connsiteX33" fmla="*/ 220222 w 438150"/>
                <a:gd name="connsiteY33" fmla="*/ 36196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8150" h="428625">
                  <a:moveTo>
                    <a:pt x="218983" y="428357"/>
                  </a:moveTo>
                  <a:cubicBezTo>
                    <a:pt x="189583" y="428674"/>
                    <a:pt x="160422" y="423037"/>
                    <a:pt x="133258" y="411783"/>
                  </a:cubicBezTo>
                  <a:cubicBezTo>
                    <a:pt x="108249" y="401324"/>
                    <a:pt x="85580" y="385974"/>
                    <a:pt x="66583" y="366635"/>
                  </a:cubicBezTo>
                  <a:cubicBezTo>
                    <a:pt x="47851" y="347434"/>
                    <a:pt x="33006" y="324794"/>
                    <a:pt x="22864" y="299960"/>
                  </a:cubicBezTo>
                  <a:cubicBezTo>
                    <a:pt x="12325" y="274210"/>
                    <a:pt x="6984" y="246630"/>
                    <a:pt x="7147" y="218807"/>
                  </a:cubicBezTo>
                  <a:lnTo>
                    <a:pt x="7147" y="217569"/>
                  </a:lnTo>
                  <a:cubicBezTo>
                    <a:pt x="6984" y="189746"/>
                    <a:pt x="12325" y="162166"/>
                    <a:pt x="22864" y="136416"/>
                  </a:cubicBezTo>
                  <a:cubicBezTo>
                    <a:pt x="33146" y="111519"/>
                    <a:pt x="48191" y="88870"/>
                    <a:pt x="67155" y="69741"/>
                  </a:cubicBezTo>
                  <a:cubicBezTo>
                    <a:pt x="86504" y="50285"/>
                    <a:pt x="109437" y="34760"/>
                    <a:pt x="134687" y="24021"/>
                  </a:cubicBezTo>
                  <a:cubicBezTo>
                    <a:pt x="161953" y="12523"/>
                    <a:pt x="191300" y="6783"/>
                    <a:pt x="220888" y="7161"/>
                  </a:cubicBezTo>
                  <a:cubicBezTo>
                    <a:pt x="250288" y="6854"/>
                    <a:pt x="279446" y="12492"/>
                    <a:pt x="306613" y="23735"/>
                  </a:cubicBezTo>
                  <a:cubicBezTo>
                    <a:pt x="331611" y="34217"/>
                    <a:pt x="354275" y="49564"/>
                    <a:pt x="373288" y="68883"/>
                  </a:cubicBezTo>
                  <a:cubicBezTo>
                    <a:pt x="392011" y="88073"/>
                    <a:pt x="406827" y="110718"/>
                    <a:pt x="416913" y="135558"/>
                  </a:cubicBezTo>
                  <a:cubicBezTo>
                    <a:pt x="427461" y="161306"/>
                    <a:pt x="432803" y="188888"/>
                    <a:pt x="432629" y="216711"/>
                  </a:cubicBezTo>
                  <a:lnTo>
                    <a:pt x="432629" y="217854"/>
                  </a:lnTo>
                  <a:cubicBezTo>
                    <a:pt x="432803" y="245709"/>
                    <a:pt x="427461" y="273322"/>
                    <a:pt x="416913" y="299103"/>
                  </a:cubicBezTo>
                  <a:cubicBezTo>
                    <a:pt x="406665" y="323995"/>
                    <a:pt x="391652" y="346644"/>
                    <a:pt x="372717" y="365778"/>
                  </a:cubicBezTo>
                  <a:cubicBezTo>
                    <a:pt x="332099" y="406653"/>
                    <a:pt x="276600" y="429244"/>
                    <a:pt x="218983" y="428357"/>
                  </a:cubicBezTo>
                  <a:close/>
                  <a:moveTo>
                    <a:pt x="220222" y="361682"/>
                  </a:moveTo>
                  <a:cubicBezTo>
                    <a:pt x="257610" y="362161"/>
                    <a:pt x="293481" y="346921"/>
                    <a:pt x="319091" y="319677"/>
                  </a:cubicBezTo>
                  <a:cubicBezTo>
                    <a:pt x="331504" y="306517"/>
                    <a:pt x="341213" y="291048"/>
                    <a:pt x="347666" y="274147"/>
                  </a:cubicBezTo>
                  <a:cubicBezTo>
                    <a:pt x="354525" y="256277"/>
                    <a:pt x="357982" y="237281"/>
                    <a:pt x="357858" y="218140"/>
                  </a:cubicBezTo>
                  <a:lnTo>
                    <a:pt x="357858" y="216997"/>
                  </a:lnTo>
                  <a:cubicBezTo>
                    <a:pt x="357948" y="197766"/>
                    <a:pt x="354493" y="178683"/>
                    <a:pt x="347666" y="160704"/>
                  </a:cubicBezTo>
                  <a:cubicBezTo>
                    <a:pt x="334823" y="126287"/>
                    <a:pt x="308712" y="98460"/>
                    <a:pt x="275181" y="83457"/>
                  </a:cubicBezTo>
                  <a:cubicBezTo>
                    <a:pt x="239636" y="68025"/>
                    <a:pt x="199283" y="68025"/>
                    <a:pt x="163738" y="83457"/>
                  </a:cubicBezTo>
                  <a:cubicBezTo>
                    <a:pt x="147300" y="90661"/>
                    <a:pt x="132516" y="101165"/>
                    <a:pt x="120304" y="114318"/>
                  </a:cubicBezTo>
                  <a:cubicBezTo>
                    <a:pt x="107954" y="127634"/>
                    <a:pt x="98256" y="143184"/>
                    <a:pt x="91729" y="160133"/>
                  </a:cubicBezTo>
                  <a:cubicBezTo>
                    <a:pt x="84886" y="178008"/>
                    <a:pt x="81429" y="197000"/>
                    <a:pt x="81537" y="216140"/>
                  </a:cubicBezTo>
                  <a:lnTo>
                    <a:pt x="81538" y="217283"/>
                  </a:lnTo>
                  <a:cubicBezTo>
                    <a:pt x="81421" y="236423"/>
                    <a:pt x="84877" y="255418"/>
                    <a:pt x="91729" y="273290"/>
                  </a:cubicBezTo>
                  <a:cubicBezTo>
                    <a:pt x="98242" y="290331"/>
                    <a:pt x="107940" y="305977"/>
                    <a:pt x="120304" y="319391"/>
                  </a:cubicBezTo>
                  <a:cubicBezTo>
                    <a:pt x="132678" y="332710"/>
                    <a:pt x="147656" y="343344"/>
                    <a:pt x="164310" y="350633"/>
                  </a:cubicBezTo>
                  <a:cubicBezTo>
                    <a:pt x="181946" y="358291"/>
                    <a:pt x="200996" y="362153"/>
                    <a:pt x="220222" y="36196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F9A081A-E818-4296-AF04-3676C01030AA}"/>
                </a:ext>
              </a:extLst>
            </p:cNvPr>
            <p:cNvSpPr/>
            <p:nvPr userDrawn="1"/>
          </p:nvSpPr>
          <p:spPr>
            <a:xfrm>
              <a:off x="6414895" y="2241349"/>
              <a:ext cx="84418" cy="100388"/>
            </a:xfrm>
            <a:custGeom>
              <a:avLst/>
              <a:gdLst>
                <a:gd name="connsiteX0" fmla="*/ 7144 w 352425"/>
                <a:gd name="connsiteY0" fmla="*/ 7171 h 419100"/>
                <a:gd name="connsiteX1" fmla="*/ 188786 w 352425"/>
                <a:gd name="connsiteY1" fmla="*/ 7171 h 419100"/>
                <a:gd name="connsiteX2" fmla="*/ 256889 w 352425"/>
                <a:gd name="connsiteY2" fmla="*/ 17934 h 419100"/>
                <a:gd name="connsiteX3" fmla="*/ 306419 w 352425"/>
                <a:gd name="connsiteY3" fmla="*/ 47938 h 419100"/>
                <a:gd name="connsiteX4" fmla="*/ 331470 w 352425"/>
                <a:gd name="connsiteY4" fmla="*/ 86895 h 419100"/>
                <a:gd name="connsiteX5" fmla="*/ 340138 w 352425"/>
                <a:gd name="connsiteY5" fmla="*/ 135854 h 419100"/>
                <a:gd name="connsiteX6" fmla="*/ 340138 w 352425"/>
                <a:gd name="connsiteY6" fmla="*/ 136997 h 419100"/>
                <a:gd name="connsiteX7" fmla="*/ 313087 w 352425"/>
                <a:gd name="connsiteY7" fmla="*/ 217673 h 419100"/>
                <a:gd name="connsiteX8" fmla="*/ 243554 w 352425"/>
                <a:gd name="connsiteY8" fmla="*/ 260441 h 419100"/>
                <a:gd name="connsiteX9" fmla="*/ 353568 w 352425"/>
                <a:gd name="connsiteY9" fmla="*/ 414650 h 419100"/>
                <a:gd name="connsiteX10" fmla="*/ 268605 w 352425"/>
                <a:gd name="connsiteY10" fmla="*/ 414650 h 419100"/>
                <a:gd name="connsiteX11" fmla="*/ 168402 w 352425"/>
                <a:gd name="connsiteY11" fmla="*/ 272823 h 419100"/>
                <a:gd name="connsiteX12" fmla="*/ 78772 w 352425"/>
                <a:gd name="connsiteY12" fmla="*/ 272823 h 419100"/>
                <a:gd name="connsiteX13" fmla="*/ 78772 w 352425"/>
                <a:gd name="connsiteY13" fmla="*/ 414841 h 419100"/>
                <a:gd name="connsiteX14" fmla="*/ 7144 w 352425"/>
                <a:gd name="connsiteY14" fmla="*/ 414841 h 419100"/>
                <a:gd name="connsiteX15" fmla="*/ 183547 w 352425"/>
                <a:gd name="connsiteY15" fmla="*/ 209196 h 419100"/>
                <a:gd name="connsiteX16" fmla="*/ 244698 w 352425"/>
                <a:gd name="connsiteY16" fmla="*/ 190813 h 419100"/>
                <a:gd name="connsiteX17" fmla="*/ 267367 w 352425"/>
                <a:gd name="connsiteY17" fmla="*/ 141093 h 419100"/>
                <a:gd name="connsiteX18" fmla="*/ 267367 w 352425"/>
                <a:gd name="connsiteY18" fmla="*/ 139949 h 419100"/>
                <a:gd name="connsiteX19" fmla="*/ 245269 w 352425"/>
                <a:gd name="connsiteY19" fmla="*/ 89562 h 419100"/>
                <a:gd name="connsiteX20" fmla="*/ 182975 w 352425"/>
                <a:gd name="connsiteY20" fmla="*/ 72417 h 419100"/>
                <a:gd name="connsiteX21" fmla="*/ 78772 w 352425"/>
                <a:gd name="connsiteY21" fmla="*/ 72417 h 419100"/>
                <a:gd name="connsiteX22" fmla="*/ 78772 w 352425"/>
                <a:gd name="connsiteY22" fmla="*/ 209196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25" h="419100">
                  <a:moveTo>
                    <a:pt x="7144" y="7171"/>
                  </a:moveTo>
                  <a:lnTo>
                    <a:pt x="188786" y="7171"/>
                  </a:lnTo>
                  <a:cubicBezTo>
                    <a:pt x="211939" y="6790"/>
                    <a:pt x="234982" y="10431"/>
                    <a:pt x="256889" y="17934"/>
                  </a:cubicBezTo>
                  <a:cubicBezTo>
                    <a:pt x="275324" y="24344"/>
                    <a:pt x="292201" y="34567"/>
                    <a:pt x="306419" y="47938"/>
                  </a:cubicBezTo>
                  <a:cubicBezTo>
                    <a:pt x="317253" y="59148"/>
                    <a:pt x="325766" y="72387"/>
                    <a:pt x="331470" y="86895"/>
                  </a:cubicBezTo>
                  <a:cubicBezTo>
                    <a:pt x="337403" y="102527"/>
                    <a:pt x="340343" y="119135"/>
                    <a:pt x="340138" y="135854"/>
                  </a:cubicBezTo>
                  <a:lnTo>
                    <a:pt x="340138" y="136997"/>
                  </a:lnTo>
                  <a:cubicBezTo>
                    <a:pt x="341579" y="166333"/>
                    <a:pt x="331921" y="195136"/>
                    <a:pt x="313087" y="217673"/>
                  </a:cubicBezTo>
                  <a:cubicBezTo>
                    <a:pt x="294505" y="238320"/>
                    <a:pt x="270363" y="253169"/>
                    <a:pt x="243554" y="260441"/>
                  </a:cubicBezTo>
                  <a:lnTo>
                    <a:pt x="353568" y="414650"/>
                  </a:lnTo>
                  <a:lnTo>
                    <a:pt x="268605" y="414650"/>
                  </a:lnTo>
                  <a:lnTo>
                    <a:pt x="168402" y="272823"/>
                  </a:lnTo>
                  <a:lnTo>
                    <a:pt x="78772" y="272823"/>
                  </a:lnTo>
                  <a:lnTo>
                    <a:pt x="78772" y="414841"/>
                  </a:lnTo>
                  <a:lnTo>
                    <a:pt x="7144" y="414841"/>
                  </a:lnTo>
                  <a:close/>
                  <a:moveTo>
                    <a:pt x="183547" y="209196"/>
                  </a:moveTo>
                  <a:cubicBezTo>
                    <a:pt x="205449" y="210374"/>
                    <a:pt x="227076" y="203873"/>
                    <a:pt x="244698" y="190813"/>
                  </a:cubicBezTo>
                  <a:cubicBezTo>
                    <a:pt x="259749" y="178802"/>
                    <a:pt x="268170" y="160332"/>
                    <a:pt x="267367" y="141093"/>
                  </a:cubicBezTo>
                  <a:lnTo>
                    <a:pt x="267367" y="139949"/>
                  </a:lnTo>
                  <a:cubicBezTo>
                    <a:pt x="268637" y="120559"/>
                    <a:pt x="260394" y="101763"/>
                    <a:pt x="245269" y="89562"/>
                  </a:cubicBezTo>
                  <a:cubicBezTo>
                    <a:pt x="226982" y="77093"/>
                    <a:pt x="205067" y="71061"/>
                    <a:pt x="182975" y="72417"/>
                  </a:cubicBezTo>
                  <a:lnTo>
                    <a:pt x="78772" y="72417"/>
                  </a:lnTo>
                  <a:lnTo>
                    <a:pt x="78772" y="209196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F93CB37-9F90-4482-81C5-10C26B916690}"/>
                </a:ext>
              </a:extLst>
            </p:cNvPr>
            <p:cNvSpPr/>
            <p:nvPr userDrawn="1"/>
          </p:nvSpPr>
          <p:spPr>
            <a:xfrm>
              <a:off x="5926435" y="2240983"/>
              <a:ext cx="77573" cy="102670"/>
            </a:xfrm>
            <a:custGeom>
              <a:avLst/>
              <a:gdLst>
                <a:gd name="connsiteX0" fmla="*/ 177165 w 323850"/>
                <a:gd name="connsiteY0" fmla="*/ 425606 h 428625"/>
                <a:gd name="connsiteX1" fmla="*/ 86963 w 323850"/>
                <a:gd name="connsiteY1" fmla="*/ 409605 h 428625"/>
                <a:gd name="connsiteX2" fmla="*/ 7144 w 323850"/>
                <a:gd name="connsiteY2" fmla="*/ 360455 h 428625"/>
                <a:gd name="connsiteX3" fmla="*/ 68199 w 323850"/>
                <a:gd name="connsiteY3" fmla="*/ 323784 h 428625"/>
                <a:gd name="connsiteX4" fmla="*/ 68866 w 323850"/>
                <a:gd name="connsiteY4" fmla="*/ 323784 h 428625"/>
                <a:gd name="connsiteX5" fmla="*/ 110490 w 323850"/>
                <a:gd name="connsiteY5" fmla="*/ 348263 h 428625"/>
                <a:gd name="connsiteX6" fmla="*/ 178879 w 323850"/>
                <a:gd name="connsiteY6" fmla="*/ 361980 h 428625"/>
                <a:gd name="connsiteX7" fmla="*/ 231648 w 323850"/>
                <a:gd name="connsiteY7" fmla="*/ 347692 h 428625"/>
                <a:gd name="connsiteX8" fmla="*/ 250698 w 323850"/>
                <a:gd name="connsiteY8" fmla="*/ 310735 h 428625"/>
                <a:gd name="connsiteX9" fmla="*/ 250698 w 323850"/>
                <a:gd name="connsiteY9" fmla="*/ 309592 h 428625"/>
                <a:gd name="connsiteX10" fmla="*/ 246983 w 323850"/>
                <a:gd name="connsiteY10" fmla="*/ 290066 h 428625"/>
                <a:gd name="connsiteX11" fmla="*/ 233077 w 323850"/>
                <a:gd name="connsiteY11" fmla="*/ 274349 h 428625"/>
                <a:gd name="connsiteX12" fmla="*/ 205073 w 323850"/>
                <a:gd name="connsiteY12" fmla="*/ 260348 h 428625"/>
                <a:gd name="connsiteX13" fmla="*/ 158877 w 323850"/>
                <a:gd name="connsiteY13" fmla="*/ 247584 h 428625"/>
                <a:gd name="connsiteX14" fmla="*/ 100965 w 323850"/>
                <a:gd name="connsiteY14" fmla="*/ 230439 h 428625"/>
                <a:gd name="connsiteX15" fmla="*/ 58388 w 323850"/>
                <a:gd name="connsiteY15" fmla="*/ 207103 h 428625"/>
                <a:gd name="connsiteX16" fmla="*/ 32194 w 323850"/>
                <a:gd name="connsiteY16" fmla="*/ 173670 h 428625"/>
                <a:gd name="connsiteX17" fmla="*/ 23241 w 323850"/>
                <a:gd name="connsiteY17" fmla="*/ 126045 h 428625"/>
                <a:gd name="connsiteX18" fmla="*/ 23241 w 323850"/>
                <a:gd name="connsiteY18" fmla="*/ 124902 h 428625"/>
                <a:gd name="connsiteX19" fmla="*/ 33719 w 323850"/>
                <a:gd name="connsiteY19" fmla="*/ 77277 h 428625"/>
                <a:gd name="connsiteX20" fmla="*/ 62294 w 323850"/>
                <a:gd name="connsiteY20" fmla="*/ 40034 h 428625"/>
                <a:gd name="connsiteX21" fmla="*/ 106299 w 323850"/>
                <a:gd name="connsiteY21" fmla="*/ 15841 h 428625"/>
                <a:gd name="connsiteX22" fmla="*/ 162116 w 323850"/>
                <a:gd name="connsiteY22" fmla="*/ 7173 h 428625"/>
                <a:gd name="connsiteX23" fmla="*/ 242792 w 323850"/>
                <a:gd name="connsiteY23" fmla="*/ 20222 h 428625"/>
                <a:gd name="connsiteX24" fmla="*/ 310039 w 323850"/>
                <a:gd name="connsiteY24" fmla="*/ 58322 h 428625"/>
                <a:gd name="connsiteX25" fmla="*/ 246983 w 323850"/>
                <a:gd name="connsiteY25" fmla="*/ 96422 h 428625"/>
                <a:gd name="connsiteX26" fmla="*/ 245459 w 323850"/>
                <a:gd name="connsiteY26" fmla="*/ 95660 h 428625"/>
                <a:gd name="connsiteX27" fmla="*/ 216313 w 323850"/>
                <a:gd name="connsiteY27" fmla="*/ 81563 h 428625"/>
                <a:gd name="connsiteX28" fmla="*/ 160973 w 323850"/>
                <a:gd name="connsiteY28" fmla="*/ 70800 h 428625"/>
                <a:gd name="connsiteX29" fmla="*/ 112109 w 323850"/>
                <a:gd name="connsiteY29" fmla="*/ 84707 h 428625"/>
                <a:gd name="connsiteX30" fmla="*/ 94583 w 323850"/>
                <a:gd name="connsiteY30" fmla="*/ 119092 h 428625"/>
                <a:gd name="connsiteX31" fmla="*/ 94583 w 323850"/>
                <a:gd name="connsiteY31" fmla="*/ 120235 h 428625"/>
                <a:gd name="connsiteX32" fmla="*/ 98679 w 323850"/>
                <a:gd name="connsiteY32" fmla="*/ 140904 h 428625"/>
                <a:gd name="connsiteX33" fmla="*/ 113824 w 323850"/>
                <a:gd name="connsiteY33" fmla="*/ 157192 h 428625"/>
                <a:gd name="connsiteX34" fmla="*/ 143542 w 323850"/>
                <a:gd name="connsiteY34" fmla="*/ 170908 h 428625"/>
                <a:gd name="connsiteX35" fmla="*/ 191834 w 323850"/>
                <a:gd name="connsiteY35" fmla="*/ 184338 h 428625"/>
                <a:gd name="connsiteX36" fmla="*/ 248317 w 323850"/>
                <a:gd name="connsiteY36" fmla="*/ 202340 h 428625"/>
                <a:gd name="connsiteX37" fmla="*/ 289369 w 323850"/>
                <a:gd name="connsiteY37" fmla="*/ 226534 h 428625"/>
                <a:gd name="connsiteX38" fmla="*/ 314039 w 323850"/>
                <a:gd name="connsiteY38" fmla="*/ 259681 h 428625"/>
                <a:gd name="connsiteX39" fmla="*/ 322231 w 323850"/>
                <a:gd name="connsiteY39" fmla="*/ 303591 h 428625"/>
                <a:gd name="connsiteX40" fmla="*/ 322231 w 323850"/>
                <a:gd name="connsiteY40" fmla="*/ 304829 h 428625"/>
                <a:gd name="connsiteX41" fmla="*/ 311467 w 323850"/>
                <a:gd name="connsiteY41" fmla="*/ 356074 h 428625"/>
                <a:gd name="connsiteX42" fmla="*/ 281464 w 323850"/>
                <a:gd name="connsiteY42" fmla="*/ 394174 h 428625"/>
                <a:gd name="connsiteX43" fmla="*/ 235934 w 323850"/>
                <a:gd name="connsiteY43" fmla="*/ 417224 h 428625"/>
                <a:gd name="connsiteX44" fmla="*/ 177165 w 323850"/>
                <a:gd name="connsiteY44" fmla="*/ 425606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3850" h="428625">
                  <a:moveTo>
                    <a:pt x="177165" y="425606"/>
                  </a:moveTo>
                  <a:cubicBezTo>
                    <a:pt x="146382" y="425714"/>
                    <a:pt x="115831" y="420294"/>
                    <a:pt x="86963" y="409605"/>
                  </a:cubicBezTo>
                  <a:cubicBezTo>
                    <a:pt x="57459" y="398476"/>
                    <a:pt x="30363" y="381791"/>
                    <a:pt x="7144" y="360455"/>
                  </a:cubicBezTo>
                  <a:lnTo>
                    <a:pt x="68199" y="323784"/>
                  </a:lnTo>
                  <a:cubicBezTo>
                    <a:pt x="68199" y="323784"/>
                    <a:pt x="68199" y="323784"/>
                    <a:pt x="68866" y="323784"/>
                  </a:cubicBezTo>
                  <a:cubicBezTo>
                    <a:pt x="81831" y="333400"/>
                    <a:pt x="95785" y="341606"/>
                    <a:pt x="110490" y="348263"/>
                  </a:cubicBezTo>
                  <a:cubicBezTo>
                    <a:pt x="132050" y="357652"/>
                    <a:pt x="155366" y="362328"/>
                    <a:pt x="178879" y="361980"/>
                  </a:cubicBezTo>
                  <a:cubicBezTo>
                    <a:pt x="197543" y="362973"/>
                    <a:pt x="216035" y="357966"/>
                    <a:pt x="231648" y="347692"/>
                  </a:cubicBezTo>
                  <a:cubicBezTo>
                    <a:pt x="243797" y="339350"/>
                    <a:pt x="250952" y="325470"/>
                    <a:pt x="250698" y="310735"/>
                  </a:cubicBezTo>
                  <a:lnTo>
                    <a:pt x="250698" y="309592"/>
                  </a:lnTo>
                  <a:cubicBezTo>
                    <a:pt x="250847" y="302894"/>
                    <a:pt x="249581" y="296241"/>
                    <a:pt x="246983" y="290066"/>
                  </a:cubicBezTo>
                  <a:cubicBezTo>
                    <a:pt x="243715" y="283760"/>
                    <a:pt x="238938" y="278361"/>
                    <a:pt x="233077" y="274349"/>
                  </a:cubicBezTo>
                  <a:cubicBezTo>
                    <a:pt x="224454" y="268378"/>
                    <a:pt x="215025" y="263663"/>
                    <a:pt x="205073" y="260348"/>
                  </a:cubicBezTo>
                  <a:cubicBezTo>
                    <a:pt x="189931" y="255214"/>
                    <a:pt x="174507" y="250952"/>
                    <a:pt x="158877" y="247584"/>
                  </a:cubicBezTo>
                  <a:cubicBezTo>
                    <a:pt x="139212" y="243167"/>
                    <a:pt x="119865" y="237439"/>
                    <a:pt x="100965" y="230439"/>
                  </a:cubicBezTo>
                  <a:cubicBezTo>
                    <a:pt x="85654" y="224903"/>
                    <a:pt x="71292" y="217031"/>
                    <a:pt x="58388" y="207103"/>
                  </a:cubicBezTo>
                  <a:cubicBezTo>
                    <a:pt x="47128" y="198195"/>
                    <a:pt x="38150" y="186735"/>
                    <a:pt x="32194" y="173670"/>
                  </a:cubicBezTo>
                  <a:cubicBezTo>
                    <a:pt x="25866" y="158610"/>
                    <a:pt x="22814" y="142376"/>
                    <a:pt x="23241" y="126045"/>
                  </a:cubicBezTo>
                  <a:lnTo>
                    <a:pt x="23241" y="124902"/>
                  </a:lnTo>
                  <a:cubicBezTo>
                    <a:pt x="23084" y="108439"/>
                    <a:pt x="26667" y="92155"/>
                    <a:pt x="33719" y="77277"/>
                  </a:cubicBezTo>
                  <a:cubicBezTo>
                    <a:pt x="40464" y="62958"/>
                    <a:pt x="50209" y="50257"/>
                    <a:pt x="62294" y="40034"/>
                  </a:cubicBezTo>
                  <a:cubicBezTo>
                    <a:pt x="75311" y="29275"/>
                    <a:pt x="90240" y="21067"/>
                    <a:pt x="106299" y="15841"/>
                  </a:cubicBezTo>
                  <a:cubicBezTo>
                    <a:pt x="124297" y="9886"/>
                    <a:pt x="143159" y="6957"/>
                    <a:pt x="162116" y="7173"/>
                  </a:cubicBezTo>
                  <a:cubicBezTo>
                    <a:pt x="189566" y="6737"/>
                    <a:pt x="216878" y="11155"/>
                    <a:pt x="242792" y="20222"/>
                  </a:cubicBezTo>
                  <a:cubicBezTo>
                    <a:pt x="267106" y="29234"/>
                    <a:pt x="289812" y="42098"/>
                    <a:pt x="310039" y="58322"/>
                  </a:cubicBezTo>
                  <a:lnTo>
                    <a:pt x="246983" y="96422"/>
                  </a:lnTo>
                  <a:lnTo>
                    <a:pt x="245459" y="95660"/>
                  </a:lnTo>
                  <a:cubicBezTo>
                    <a:pt x="236093" y="90271"/>
                    <a:pt x="226353" y="85560"/>
                    <a:pt x="216313" y="81563"/>
                  </a:cubicBezTo>
                  <a:cubicBezTo>
                    <a:pt x="198720" y="74484"/>
                    <a:pt x="179936" y="70831"/>
                    <a:pt x="160973" y="70800"/>
                  </a:cubicBezTo>
                  <a:cubicBezTo>
                    <a:pt x="143578" y="69748"/>
                    <a:pt x="126344" y="74653"/>
                    <a:pt x="112109" y="84707"/>
                  </a:cubicBezTo>
                  <a:cubicBezTo>
                    <a:pt x="101085" y="92690"/>
                    <a:pt x="94566" y="105481"/>
                    <a:pt x="94583" y="119092"/>
                  </a:cubicBezTo>
                  <a:lnTo>
                    <a:pt x="94583" y="120235"/>
                  </a:lnTo>
                  <a:cubicBezTo>
                    <a:pt x="94474" y="127337"/>
                    <a:pt x="95870" y="134381"/>
                    <a:pt x="98679" y="140904"/>
                  </a:cubicBezTo>
                  <a:cubicBezTo>
                    <a:pt x="102108" y="147641"/>
                    <a:pt x="107354" y="153283"/>
                    <a:pt x="113824" y="157192"/>
                  </a:cubicBezTo>
                  <a:cubicBezTo>
                    <a:pt x="123126" y="162973"/>
                    <a:pt x="133108" y="167580"/>
                    <a:pt x="143542" y="170908"/>
                  </a:cubicBezTo>
                  <a:cubicBezTo>
                    <a:pt x="155924" y="175162"/>
                    <a:pt x="172021" y="179639"/>
                    <a:pt x="191834" y="184338"/>
                  </a:cubicBezTo>
                  <a:cubicBezTo>
                    <a:pt x="211040" y="189079"/>
                    <a:pt x="229909" y="195093"/>
                    <a:pt x="248317" y="202340"/>
                  </a:cubicBezTo>
                  <a:cubicBezTo>
                    <a:pt x="263233" y="208104"/>
                    <a:pt x="277101" y="216277"/>
                    <a:pt x="289369" y="226534"/>
                  </a:cubicBezTo>
                  <a:cubicBezTo>
                    <a:pt x="300024" y="235547"/>
                    <a:pt x="308464" y="246887"/>
                    <a:pt x="314039" y="259681"/>
                  </a:cubicBezTo>
                  <a:cubicBezTo>
                    <a:pt x="319741" y="273604"/>
                    <a:pt x="322529" y="288548"/>
                    <a:pt x="322231" y="303591"/>
                  </a:cubicBezTo>
                  <a:lnTo>
                    <a:pt x="322231" y="304829"/>
                  </a:lnTo>
                  <a:cubicBezTo>
                    <a:pt x="322497" y="322498"/>
                    <a:pt x="318820" y="340005"/>
                    <a:pt x="311467" y="356074"/>
                  </a:cubicBezTo>
                  <a:cubicBezTo>
                    <a:pt x="304408" y="370837"/>
                    <a:pt x="294161" y="383850"/>
                    <a:pt x="281464" y="394174"/>
                  </a:cubicBezTo>
                  <a:cubicBezTo>
                    <a:pt x="267913" y="404717"/>
                    <a:pt x="252453" y="412544"/>
                    <a:pt x="235934" y="417224"/>
                  </a:cubicBezTo>
                  <a:cubicBezTo>
                    <a:pt x="216857" y="422865"/>
                    <a:pt x="197058" y="425688"/>
                    <a:pt x="177165" y="4256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16596CD-5B12-4387-BC21-F6F485DC7D1C}"/>
              </a:ext>
            </a:extLst>
          </p:cNvPr>
          <p:cNvGrpSpPr/>
          <p:nvPr userDrawn="1"/>
        </p:nvGrpSpPr>
        <p:grpSpPr>
          <a:xfrm>
            <a:off x="4458739" y="2792535"/>
            <a:ext cx="3274523" cy="684480"/>
            <a:chOff x="4458739" y="2760785"/>
            <a:chExt cx="3274523" cy="684480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3637F9B-68AD-4926-B32F-CE76A971142D}"/>
                </a:ext>
              </a:extLst>
            </p:cNvPr>
            <p:cNvSpPr/>
            <p:nvPr/>
          </p:nvSpPr>
          <p:spPr>
            <a:xfrm>
              <a:off x="4458739" y="2946693"/>
              <a:ext cx="392942" cy="498572"/>
            </a:xfrm>
            <a:custGeom>
              <a:avLst/>
              <a:gdLst>
                <a:gd name="connsiteX0" fmla="*/ 299989 w 392942"/>
                <a:gd name="connsiteY0" fmla="*/ 139431 h 498572"/>
                <a:gd name="connsiteX1" fmla="*/ 202809 w 392942"/>
                <a:gd name="connsiteY1" fmla="*/ 76053 h 498572"/>
                <a:gd name="connsiteX2" fmla="*/ 109855 w 392942"/>
                <a:gd name="connsiteY2" fmla="*/ 139431 h 498572"/>
                <a:gd name="connsiteX3" fmla="*/ 185908 w 392942"/>
                <a:gd name="connsiteY3" fmla="*/ 202809 h 498572"/>
                <a:gd name="connsiteX4" fmla="*/ 261962 w 392942"/>
                <a:gd name="connsiteY4" fmla="*/ 219710 h 498572"/>
                <a:gd name="connsiteX5" fmla="*/ 392943 w 392942"/>
                <a:gd name="connsiteY5" fmla="*/ 350691 h 498572"/>
                <a:gd name="connsiteX6" fmla="*/ 194359 w 392942"/>
                <a:gd name="connsiteY6" fmla="*/ 498572 h 498572"/>
                <a:gd name="connsiteX7" fmla="*/ 0 w 392942"/>
                <a:gd name="connsiteY7" fmla="*/ 363366 h 498572"/>
                <a:gd name="connsiteX8" fmla="*/ 92954 w 392942"/>
                <a:gd name="connsiteY8" fmla="*/ 350691 h 498572"/>
                <a:gd name="connsiteX9" fmla="*/ 198584 w 392942"/>
                <a:gd name="connsiteY9" fmla="*/ 422519 h 498572"/>
                <a:gd name="connsiteX10" fmla="*/ 299989 w 392942"/>
                <a:gd name="connsiteY10" fmla="*/ 354916 h 498572"/>
                <a:gd name="connsiteX11" fmla="*/ 232386 w 392942"/>
                <a:gd name="connsiteY11" fmla="*/ 291538 h 498572"/>
                <a:gd name="connsiteX12" fmla="*/ 147882 w 392942"/>
                <a:gd name="connsiteY12" fmla="*/ 278862 h 498572"/>
                <a:gd name="connsiteX13" fmla="*/ 16901 w 392942"/>
                <a:gd name="connsiteY13" fmla="*/ 143656 h 498572"/>
                <a:gd name="connsiteX14" fmla="*/ 202809 w 392942"/>
                <a:gd name="connsiteY14" fmla="*/ 0 h 498572"/>
                <a:gd name="connsiteX15" fmla="*/ 384493 w 392942"/>
                <a:gd name="connsiteY15" fmla="*/ 122530 h 498572"/>
                <a:gd name="connsiteX16" fmla="*/ 299989 w 392942"/>
                <a:gd name="connsiteY16" fmla="*/ 139431 h 49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2942" h="498572">
                  <a:moveTo>
                    <a:pt x="299989" y="139431"/>
                  </a:moveTo>
                  <a:cubicBezTo>
                    <a:pt x="287313" y="105630"/>
                    <a:pt x="261962" y="76053"/>
                    <a:pt x="202809" y="76053"/>
                  </a:cubicBezTo>
                  <a:cubicBezTo>
                    <a:pt x="147882" y="76053"/>
                    <a:pt x="109855" y="101405"/>
                    <a:pt x="109855" y="139431"/>
                  </a:cubicBezTo>
                  <a:cubicBezTo>
                    <a:pt x="109855" y="173233"/>
                    <a:pt x="130981" y="190133"/>
                    <a:pt x="185908" y="202809"/>
                  </a:cubicBezTo>
                  <a:lnTo>
                    <a:pt x="261962" y="219710"/>
                  </a:lnTo>
                  <a:cubicBezTo>
                    <a:pt x="350691" y="240836"/>
                    <a:pt x="392943" y="283088"/>
                    <a:pt x="392943" y="350691"/>
                  </a:cubicBezTo>
                  <a:cubicBezTo>
                    <a:pt x="392943" y="439420"/>
                    <a:pt x="312664" y="498572"/>
                    <a:pt x="194359" y="498572"/>
                  </a:cubicBezTo>
                  <a:cubicBezTo>
                    <a:pt x="84504" y="498572"/>
                    <a:pt x="12676" y="452095"/>
                    <a:pt x="0" y="363366"/>
                  </a:cubicBezTo>
                  <a:lnTo>
                    <a:pt x="92954" y="350691"/>
                  </a:lnTo>
                  <a:cubicBezTo>
                    <a:pt x="105630" y="397168"/>
                    <a:pt x="139431" y="422519"/>
                    <a:pt x="198584" y="422519"/>
                  </a:cubicBezTo>
                  <a:cubicBezTo>
                    <a:pt x="261962" y="422519"/>
                    <a:pt x="299989" y="392942"/>
                    <a:pt x="299989" y="354916"/>
                  </a:cubicBezTo>
                  <a:cubicBezTo>
                    <a:pt x="299989" y="325339"/>
                    <a:pt x="278863" y="304214"/>
                    <a:pt x="232386" y="291538"/>
                  </a:cubicBezTo>
                  <a:lnTo>
                    <a:pt x="147882" y="278862"/>
                  </a:lnTo>
                  <a:cubicBezTo>
                    <a:pt x="59153" y="257736"/>
                    <a:pt x="16901" y="211259"/>
                    <a:pt x="16901" y="143656"/>
                  </a:cubicBezTo>
                  <a:cubicBezTo>
                    <a:pt x="16901" y="59153"/>
                    <a:pt x="92954" y="0"/>
                    <a:pt x="202809" y="0"/>
                  </a:cubicBezTo>
                  <a:cubicBezTo>
                    <a:pt x="308439" y="0"/>
                    <a:pt x="367592" y="50702"/>
                    <a:pt x="384493" y="122530"/>
                  </a:cubicBezTo>
                  <a:lnTo>
                    <a:pt x="299989" y="139431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D24D480-1B12-4A4A-A9BE-244AF917487F}"/>
                </a:ext>
              </a:extLst>
            </p:cNvPr>
            <p:cNvSpPr/>
            <p:nvPr/>
          </p:nvSpPr>
          <p:spPr>
            <a:xfrm>
              <a:off x="4931960" y="2942468"/>
              <a:ext cx="439420" cy="502797"/>
            </a:xfrm>
            <a:custGeom>
              <a:avLst/>
              <a:gdLst>
                <a:gd name="connsiteX0" fmla="*/ 0 w 439420"/>
                <a:gd name="connsiteY0" fmla="*/ 253511 h 502797"/>
                <a:gd name="connsiteX1" fmla="*/ 223935 w 439420"/>
                <a:gd name="connsiteY1" fmla="*/ 0 h 502797"/>
                <a:gd name="connsiteX2" fmla="*/ 439420 w 439420"/>
                <a:gd name="connsiteY2" fmla="*/ 245061 h 502797"/>
                <a:gd name="connsiteX3" fmla="*/ 439420 w 439420"/>
                <a:gd name="connsiteY3" fmla="*/ 278862 h 502797"/>
                <a:gd name="connsiteX4" fmla="*/ 97179 w 439420"/>
                <a:gd name="connsiteY4" fmla="*/ 278862 h 502797"/>
                <a:gd name="connsiteX5" fmla="*/ 236611 w 439420"/>
                <a:gd name="connsiteY5" fmla="*/ 422519 h 502797"/>
                <a:gd name="connsiteX6" fmla="*/ 346466 w 439420"/>
                <a:gd name="connsiteY6" fmla="*/ 354916 h 502797"/>
                <a:gd name="connsiteX7" fmla="*/ 435195 w 439420"/>
                <a:gd name="connsiteY7" fmla="*/ 371817 h 502797"/>
                <a:gd name="connsiteX8" fmla="*/ 232386 w 439420"/>
                <a:gd name="connsiteY8" fmla="*/ 502797 h 502797"/>
                <a:gd name="connsiteX9" fmla="*/ 0 w 439420"/>
                <a:gd name="connsiteY9" fmla="*/ 253511 h 502797"/>
                <a:gd name="connsiteX10" fmla="*/ 346466 w 439420"/>
                <a:gd name="connsiteY10" fmla="*/ 211259 h 502797"/>
                <a:gd name="connsiteX11" fmla="*/ 223935 w 439420"/>
                <a:gd name="connsiteY11" fmla="*/ 84504 h 502797"/>
                <a:gd name="connsiteX12" fmla="*/ 92954 w 439420"/>
                <a:gd name="connsiteY12" fmla="*/ 211259 h 502797"/>
                <a:gd name="connsiteX13" fmla="*/ 346466 w 439420"/>
                <a:gd name="connsiteY13" fmla="*/ 211259 h 50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9420" h="502797">
                  <a:moveTo>
                    <a:pt x="0" y="253511"/>
                  </a:moveTo>
                  <a:cubicBezTo>
                    <a:pt x="0" y="105630"/>
                    <a:pt x="88729" y="0"/>
                    <a:pt x="223935" y="0"/>
                  </a:cubicBezTo>
                  <a:cubicBezTo>
                    <a:pt x="333790" y="0"/>
                    <a:pt x="439420" y="67603"/>
                    <a:pt x="439420" y="245061"/>
                  </a:cubicBezTo>
                  <a:lnTo>
                    <a:pt x="439420" y="278862"/>
                  </a:lnTo>
                  <a:lnTo>
                    <a:pt x="97179" y="278862"/>
                  </a:lnTo>
                  <a:cubicBezTo>
                    <a:pt x="101405" y="371817"/>
                    <a:pt x="152107" y="422519"/>
                    <a:pt x="236611" y="422519"/>
                  </a:cubicBezTo>
                  <a:cubicBezTo>
                    <a:pt x="291538" y="422519"/>
                    <a:pt x="329565" y="397168"/>
                    <a:pt x="346466" y="354916"/>
                  </a:cubicBezTo>
                  <a:lnTo>
                    <a:pt x="435195" y="371817"/>
                  </a:lnTo>
                  <a:cubicBezTo>
                    <a:pt x="414069" y="452095"/>
                    <a:pt x="338015" y="502797"/>
                    <a:pt x="232386" y="502797"/>
                  </a:cubicBezTo>
                  <a:cubicBezTo>
                    <a:pt x="88729" y="502797"/>
                    <a:pt x="0" y="405618"/>
                    <a:pt x="0" y="253511"/>
                  </a:cubicBezTo>
                  <a:close/>
                  <a:moveTo>
                    <a:pt x="346466" y="211259"/>
                  </a:moveTo>
                  <a:cubicBezTo>
                    <a:pt x="346466" y="135206"/>
                    <a:pt x="299989" y="84504"/>
                    <a:pt x="223935" y="84504"/>
                  </a:cubicBezTo>
                  <a:cubicBezTo>
                    <a:pt x="147882" y="84504"/>
                    <a:pt x="97179" y="143656"/>
                    <a:pt x="92954" y="211259"/>
                  </a:cubicBezTo>
                  <a:lnTo>
                    <a:pt x="346466" y="211259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E8A74A-7FBC-46CD-8674-1BE63D752063}"/>
                </a:ext>
              </a:extLst>
            </p:cNvPr>
            <p:cNvSpPr/>
            <p:nvPr/>
          </p:nvSpPr>
          <p:spPr>
            <a:xfrm>
              <a:off x="5477010" y="2790361"/>
              <a:ext cx="92954" cy="646453"/>
            </a:xfrm>
            <a:custGeom>
              <a:avLst/>
              <a:gdLst>
                <a:gd name="connsiteX0" fmla="*/ 92954 w 92954"/>
                <a:gd name="connsiteY0" fmla="*/ 646454 h 646453"/>
                <a:gd name="connsiteX1" fmla="*/ 0 w 92954"/>
                <a:gd name="connsiteY1" fmla="*/ 646454 h 646453"/>
                <a:gd name="connsiteX2" fmla="*/ 0 w 92954"/>
                <a:gd name="connsiteY2" fmla="*/ 0 h 646453"/>
                <a:gd name="connsiteX3" fmla="*/ 92954 w 92954"/>
                <a:gd name="connsiteY3" fmla="*/ 0 h 646453"/>
                <a:gd name="connsiteX4" fmla="*/ 92954 w 92954"/>
                <a:gd name="connsiteY4" fmla="*/ 646454 h 64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54" h="646453">
                  <a:moveTo>
                    <a:pt x="92954" y="646454"/>
                  </a:moveTo>
                  <a:lnTo>
                    <a:pt x="0" y="646454"/>
                  </a:lnTo>
                  <a:lnTo>
                    <a:pt x="0" y="0"/>
                  </a:lnTo>
                  <a:lnTo>
                    <a:pt x="92954" y="0"/>
                  </a:lnTo>
                  <a:lnTo>
                    <a:pt x="92954" y="646454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C889C49-BE11-48D3-85F2-D835ADB0C239}"/>
                </a:ext>
              </a:extLst>
            </p:cNvPr>
            <p:cNvSpPr/>
            <p:nvPr/>
          </p:nvSpPr>
          <p:spPr>
            <a:xfrm>
              <a:off x="5654468" y="2760785"/>
              <a:ext cx="299988" cy="676030"/>
            </a:xfrm>
            <a:custGeom>
              <a:avLst/>
              <a:gdLst>
                <a:gd name="connsiteX0" fmla="*/ 274638 w 299988"/>
                <a:gd name="connsiteY0" fmla="*/ 266187 h 676030"/>
                <a:gd name="connsiteX1" fmla="*/ 169008 w 299988"/>
                <a:gd name="connsiteY1" fmla="*/ 266187 h 676030"/>
                <a:gd name="connsiteX2" fmla="*/ 169008 w 299988"/>
                <a:gd name="connsiteY2" fmla="*/ 676030 h 676030"/>
                <a:gd name="connsiteX3" fmla="*/ 76054 w 299988"/>
                <a:gd name="connsiteY3" fmla="*/ 676030 h 676030"/>
                <a:gd name="connsiteX4" fmla="*/ 76054 w 299988"/>
                <a:gd name="connsiteY4" fmla="*/ 266187 h 676030"/>
                <a:gd name="connsiteX5" fmla="*/ 0 w 299988"/>
                <a:gd name="connsiteY5" fmla="*/ 266187 h 676030"/>
                <a:gd name="connsiteX6" fmla="*/ 0 w 299988"/>
                <a:gd name="connsiteY6" fmla="*/ 190133 h 676030"/>
                <a:gd name="connsiteX7" fmla="*/ 76054 w 299988"/>
                <a:gd name="connsiteY7" fmla="*/ 190133 h 676030"/>
                <a:gd name="connsiteX8" fmla="*/ 76054 w 299988"/>
                <a:gd name="connsiteY8" fmla="*/ 135206 h 676030"/>
                <a:gd name="connsiteX9" fmla="*/ 219710 w 299988"/>
                <a:gd name="connsiteY9" fmla="*/ 0 h 676030"/>
                <a:gd name="connsiteX10" fmla="*/ 299989 w 299988"/>
                <a:gd name="connsiteY10" fmla="*/ 12676 h 676030"/>
                <a:gd name="connsiteX11" fmla="*/ 278863 w 299988"/>
                <a:gd name="connsiteY11" fmla="*/ 88729 h 676030"/>
                <a:gd name="connsiteX12" fmla="*/ 236611 w 299988"/>
                <a:gd name="connsiteY12" fmla="*/ 80279 h 676030"/>
                <a:gd name="connsiteX13" fmla="*/ 173233 w 299988"/>
                <a:gd name="connsiteY13" fmla="*/ 147882 h 676030"/>
                <a:gd name="connsiteX14" fmla="*/ 173233 w 299988"/>
                <a:gd name="connsiteY14" fmla="*/ 190133 h 676030"/>
                <a:gd name="connsiteX15" fmla="*/ 278863 w 299988"/>
                <a:gd name="connsiteY15" fmla="*/ 190133 h 676030"/>
                <a:gd name="connsiteX16" fmla="*/ 278863 w 299988"/>
                <a:gd name="connsiteY16" fmla="*/ 266187 h 6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988" h="676030">
                  <a:moveTo>
                    <a:pt x="274638" y="266187"/>
                  </a:moveTo>
                  <a:lnTo>
                    <a:pt x="169008" y="266187"/>
                  </a:lnTo>
                  <a:lnTo>
                    <a:pt x="169008" y="676030"/>
                  </a:lnTo>
                  <a:lnTo>
                    <a:pt x="76054" y="676030"/>
                  </a:lnTo>
                  <a:lnTo>
                    <a:pt x="76054" y="266187"/>
                  </a:lnTo>
                  <a:lnTo>
                    <a:pt x="0" y="266187"/>
                  </a:lnTo>
                  <a:lnTo>
                    <a:pt x="0" y="190133"/>
                  </a:lnTo>
                  <a:lnTo>
                    <a:pt x="76054" y="190133"/>
                  </a:lnTo>
                  <a:lnTo>
                    <a:pt x="76054" y="135206"/>
                  </a:lnTo>
                  <a:cubicBezTo>
                    <a:pt x="76054" y="46477"/>
                    <a:pt x="143657" y="0"/>
                    <a:pt x="219710" y="0"/>
                  </a:cubicBezTo>
                  <a:cubicBezTo>
                    <a:pt x="257737" y="0"/>
                    <a:pt x="287313" y="8450"/>
                    <a:pt x="299989" y="12676"/>
                  </a:cubicBezTo>
                  <a:lnTo>
                    <a:pt x="278863" y="88729"/>
                  </a:lnTo>
                  <a:cubicBezTo>
                    <a:pt x="270412" y="84504"/>
                    <a:pt x="257737" y="80279"/>
                    <a:pt x="236611" y="80279"/>
                  </a:cubicBezTo>
                  <a:cubicBezTo>
                    <a:pt x="190134" y="80279"/>
                    <a:pt x="173233" y="105630"/>
                    <a:pt x="173233" y="147882"/>
                  </a:cubicBezTo>
                  <a:lnTo>
                    <a:pt x="173233" y="190133"/>
                  </a:lnTo>
                  <a:lnTo>
                    <a:pt x="278863" y="190133"/>
                  </a:lnTo>
                  <a:lnTo>
                    <a:pt x="278863" y="266187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3954C3-30DA-4BC7-87B4-D794B879CB97}"/>
                </a:ext>
              </a:extLst>
            </p:cNvPr>
            <p:cNvSpPr/>
            <p:nvPr/>
          </p:nvSpPr>
          <p:spPr>
            <a:xfrm>
              <a:off x="5984033" y="2946693"/>
              <a:ext cx="447870" cy="498572"/>
            </a:xfrm>
            <a:custGeom>
              <a:avLst/>
              <a:gdLst>
                <a:gd name="connsiteX0" fmla="*/ 0 w 447870"/>
                <a:gd name="connsiteY0" fmla="*/ 249286 h 498572"/>
                <a:gd name="connsiteX1" fmla="*/ 223935 w 447870"/>
                <a:gd name="connsiteY1" fmla="*/ 0 h 498572"/>
                <a:gd name="connsiteX2" fmla="*/ 447870 w 447870"/>
                <a:gd name="connsiteY2" fmla="*/ 249286 h 498572"/>
                <a:gd name="connsiteX3" fmla="*/ 223935 w 447870"/>
                <a:gd name="connsiteY3" fmla="*/ 498572 h 498572"/>
                <a:gd name="connsiteX4" fmla="*/ 0 w 447870"/>
                <a:gd name="connsiteY4" fmla="*/ 249286 h 498572"/>
                <a:gd name="connsiteX5" fmla="*/ 354916 w 447870"/>
                <a:gd name="connsiteY5" fmla="*/ 249286 h 498572"/>
                <a:gd name="connsiteX6" fmla="*/ 223935 w 447870"/>
                <a:gd name="connsiteY6" fmla="*/ 76053 h 498572"/>
                <a:gd name="connsiteX7" fmla="*/ 92954 w 447870"/>
                <a:gd name="connsiteY7" fmla="*/ 249286 h 498572"/>
                <a:gd name="connsiteX8" fmla="*/ 223935 w 447870"/>
                <a:gd name="connsiteY8" fmla="*/ 418294 h 498572"/>
                <a:gd name="connsiteX9" fmla="*/ 354916 w 447870"/>
                <a:gd name="connsiteY9" fmla="*/ 249286 h 49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7870" h="498572">
                  <a:moveTo>
                    <a:pt x="0" y="249286"/>
                  </a:moveTo>
                  <a:cubicBezTo>
                    <a:pt x="0" y="97179"/>
                    <a:pt x="88729" y="0"/>
                    <a:pt x="223935" y="0"/>
                  </a:cubicBezTo>
                  <a:cubicBezTo>
                    <a:pt x="359141" y="0"/>
                    <a:pt x="447870" y="101405"/>
                    <a:pt x="447870" y="249286"/>
                  </a:cubicBezTo>
                  <a:cubicBezTo>
                    <a:pt x="447870" y="397168"/>
                    <a:pt x="359141" y="498572"/>
                    <a:pt x="223935" y="498572"/>
                  </a:cubicBezTo>
                  <a:cubicBezTo>
                    <a:pt x="88729" y="498572"/>
                    <a:pt x="0" y="401393"/>
                    <a:pt x="0" y="249286"/>
                  </a:cubicBezTo>
                  <a:close/>
                  <a:moveTo>
                    <a:pt x="354916" y="249286"/>
                  </a:moveTo>
                  <a:cubicBezTo>
                    <a:pt x="354916" y="156332"/>
                    <a:pt x="312664" y="76053"/>
                    <a:pt x="223935" y="76053"/>
                  </a:cubicBezTo>
                  <a:cubicBezTo>
                    <a:pt x="135206" y="76053"/>
                    <a:pt x="92954" y="156332"/>
                    <a:pt x="92954" y="249286"/>
                  </a:cubicBezTo>
                  <a:cubicBezTo>
                    <a:pt x="92954" y="342240"/>
                    <a:pt x="135206" y="418294"/>
                    <a:pt x="223935" y="418294"/>
                  </a:cubicBezTo>
                  <a:cubicBezTo>
                    <a:pt x="312664" y="422519"/>
                    <a:pt x="354916" y="342240"/>
                    <a:pt x="354916" y="249286"/>
                  </a:cubicBez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0ACAA8C-5BD0-495C-823A-D796A9A4CD30}"/>
                </a:ext>
              </a:extLst>
            </p:cNvPr>
            <p:cNvSpPr/>
            <p:nvPr/>
          </p:nvSpPr>
          <p:spPr>
            <a:xfrm>
              <a:off x="6541758" y="2946693"/>
              <a:ext cx="401393" cy="490121"/>
            </a:xfrm>
            <a:custGeom>
              <a:avLst/>
              <a:gdLst>
                <a:gd name="connsiteX0" fmla="*/ 92954 w 401393"/>
                <a:gd name="connsiteY0" fmla="*/ 490122 h 490121"/>
                <a:gd name="connsiteX1" fmla="*/ 0 w 401393"/>
                <a:gd name="connsiteY1" fmla="*/ 490122 h 490121"/>
                <a:gd name="connsiteX2" fmla="*/ 0 w 401393"/>
                <a:gd name="connsiteY2" fmla="*/ 4225 h 490121"/>
                <a:gd name="connsiteX3" fmla="*/ 88729 w 401393"/>
                <a:gd name="connsiteY3" fmla="*/ 4225 h 490121"/>
                <a:gd name="connsiteX4" fmla="*/ 88729 w 401393"/>
                <a:gd name="connsiteY4" fmla="*/ 84504 h 490121"/>
                <a:gd name="connsiteX5" fmla="*/ 92954 w 401393"/>
                <a:gd name="connsiteY5" fmla="*/ 84504 h 490121"/>
                <a:gd name="connsiteX6" fmla="*/ 236611 w 401393"/>
                <a:gd name="connsiteY6" fmla="*/ 0 h 490121"/>
                <a:gd name="connsiteX7" fmla="*/ 401393 w 401393"/>
                <a:gd name="connsiteY7" fmla="*/ 181683 h 490121"/>
                <a:gd name="connsiteX8" fmla="*/ 401393 w 401393"/>
                <a:gd name="connsiteY8" fmla="*/ 490122 h 490121"/>
                <a:gd name="connsiteX9" fmla="*/ 308439 w 401393"/>
                <a:gd name="connsiteY9" fmla="*/ 490122 h 490121"/>
                <a:gd name="connsiteX10" fmla="*/ 308439 w 401393"/>
                <a:gd name="connsiteY10" fmla="*/ 194359 h 490121"/>
                <a:gd name="connsiteX11" fmla="*/ 207034 w 401393"/>
                <a:gd name="connsiteY11" fmla="*/ 80279 h 490121"/>
                <a:gd name="connsiteX12" fmla="*/ 92954 w 401393"/>
                <a:gd name="connsiteY12" fmla="*/ 202809 h 490121"/>
                <a:gd name="connsiteX13" fmla="*/ 92954 w 401393"/>
                <a:gd name="connsiteY13" fmla="*/ 490122 h 49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1393" h="490121">
                  <a:moveTo>
                    <a:pt x="92954" y="490122"/>
                  </a:moveTo>
                  <a:lnTo>
                    <a:pt x="0" y="490122"/>
                  </a:lnTo>
                  <a:lnTo>
                    <a:pt x="0" y="4225"/>
                  </a:lnTo>
                  <a:lnTo>
                    <a:pt x="88729" y="4225"/>
                  </a:lnTo>
                  <a:lnTo>
                    <a:pt x="88729" y="84504"/>
                  </a:lnTo>
                  <a:lnTo>
                    <a:pt x="92954" y="84504"/>
                  </a:lnTo>
                  <a:cubicBezTo>
                    <a:pt x="114080" y="33801"/>
                    <a:pt x="164783" y="0"/>
                    <a:pt x="236611" y="0"/>
                  </a:cubicBezTo>
                  <a:cubicBezTo>
                    <a:pt x="333790" y="0"/>
                    <a:pt x="401393" y="63378"/>
                    <a:pt x="401393" y="181683"/>
                  </a:cubicBezTo>
                  <a:lnTo>
                    <a:pt x="401393" y="490122"/>
                  </a:lnTo>
                  <a:lnTo>
                    <a:pt x="308439" y="490122"/>
                  </a:lnTo>
                  <a:lnTo>
                    <a:pt x="308439" y="194359"/>
                  </a:lnTo>
                  <a:cubicBezTo>
                    <a:pt x="308439" y="122530"/>
                    <a:pt x="270412" y="80279"/>
                    <a:pt x="207034" y="80279"/>
                  </a:cubicBezTo>
                  <a:cubicBezTo>
                    <a:pt x="139431" y="80279"/>
                    <a:pt x="92954" y="122530"/>
                    <a:pt x="92954" y="202809"/>
                  </a:cubicBezTo>
                  <a:lnTo>
                    <a:pt x="92954" y="490122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B3F7D42-2165-432D-B508-6B39659BB84F}"/>
                </a:ext>
              </a:extLst>
            </p:cNvPr>
            <p:cNvSpPr/>
            <p:nvPr/>
          </p:nvSpPr>
          <p:spPr>
            <a:xfrm>
              <a:off x="7048781" y="2942468"/>
              <a:ext cx="439419" cy="502797"/>
            </a:xfrm>
            <a:custGeom>
              <a:avLst/>
              <a:gdLst>
                <a:gd name="connsiteX0" fmla="*/ 0 w 439419"/>
                <a:gd name="connsiteY0" fmla="*/ 253511 h 502797"/>
                <a:gd name="connsiteX1" fmla="*/ 223935 w 439419"/>
                <a:gd name="connsiteY1" fmla="*/ 0 h 502797"/>
                <a:gd name="connsiteX2" fmla="*/ 439420 w 439419"/>
                <a:gd name="connsiteY2" fmla="*/ 245061 h 502797"/>
                <a:gd name="connsiteX3" fmla="*/ 439420 w 439419"/>
                <a:gd name="connsiteY3" fmla="*/ 278862 h 502797"/>
                <a:gd name="connsiteX4" fmla="*/ 97179 w 439419"/>
                <a:gd name="connsiteY4" fmla="*/ 278862 h 502797"/>
                <a:gd name="connsiteX5" fmla="*/ 236611 w 439419"/>
                <a:gd name="connsiteY5" fmla="*/ 422519 h 502797"/>
                <a:gd name="connsiteX6" fmla="*/ 346466 w 439419"/>
                <a:gd name="connsiteY6" fmla="*/ 354916 h 502797"/>
                <a:gd name="connsiteX7" fmla="*/ 435195 w 439419"/>
                <a:gd name="connsiteY7" fmla="*/ 371817 h 502797"/>
                <a:gd name="connsiteX8" fmla="*/ 232386 w 439419"/>
                <a:gd name="connsiteY8" fmla="*/ 502797 h 502797"/>
                <a:gd name="connsiteX9" fmla="*/ 0 w 439419"/>
                <a:gd name="connsiteY9" fmla="*/ 253511 h 502797"/>
                <a:gd name="connsiteX10" fmla="*/ 346466 w 439419"/>
                <a:gd name="connsiteY10" fmla="*/ 211259 h 502797"/>
                <a:gd name="connsiteX11" fmla="*/ 223935 w 439419"/>
                <a:gd name="connsiteY11" fmla="*/ 84504 h 502797"/>
                <a:gd name="connsiteX12" fmla="*/ 92954 w 439419"/>
                <a:gd name="connsiteY12" fmla="*/ 211259 h 502797"/>
                <a:gd name="connsiteX13" fmla="*/ 346466 w 439419"/>
                <a:gd name="connsiteY13" fmla="*/ 211259 h 50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9419" h="502797">
                  <a:moveTo>
                    <a:pt x="0" y="253511"/>
                  </a:moveTo>
                  <a:cubicBezTo>
                    <a:pt x="0" y="105630"/>
                    <a:pt x="88729" y="0"/>
                    <a:pt x="223935" y="0"/>
                  </a:cubicBezTo>
                  <a:cubicBezTo>
                    <a:pt x="333790" y="0"/>
                    <a:pt x="439420" y="67603"/>
                    <a:pt x="439420" y="245061"/>
                  </a:cubicBezTo>
                  <a:lnTo>
                    <a:pt x="439420" y="278862"/>
                  </a:lnTo>
                  <a:lnTo>
                    <a:pt x="97179" y="278862"/>
                  </a:lnTo>
                  <a:cubicBezTo>
                    <a:pt x="101405" y="371817"/>
                    <a:pt x="152107" y="422519"/>
                    <a:pt x="236611" y="422519"/>
                  </a:cubicBezTo>
                  <a:cubicBezTo>
                    <a:pt x="291538" y="422519"/>
                    <a:pt x="329565" y="397168"/>
                    <a:pt x="346466" y="354916"/>
                  </a:cubicBezTo>
                  <a:lnTo>
                    <a:pt x="435195" y="371817"/>
                  </a:lnTo>
                  <a:cubicBezTo>
                    <a:pt x="414069" y="452095"/>
                    <a:pt x="338016" y="502797"/>
                    <a:pt x="232386" y="502797"/>
                  </a:cubicBezTo>
                  <a:cubicBezTo>
                    <a:pt x="88729" y="502797"/>
                    <a:pt x="0" y="405618"/>
                    <a:pt x="0" y="253511"/>
                  </a:cubicBezTo>
                  <a:close/>
                  <a:moveTo>
                    <a:pt x="346466" y="211259"/>
                  </a:moveTo>
                  <a:cubicBezTo>
                    <a:pt x="346466" y="135206"/>
                    <a:pt x="299989" y="84504"/>
                    <a:pt x="223935" y="84504"/>
                  </a:cubicBezTo>
                  <a:cubicBezTo>
                    <a:pt x="147882" y="84504"/>
                    <a:pt x="97179" y="143656"/>
                    <a:pt x="92954" y="211259"/>
                  </a:cubicBezTo>
                  <a:lnTo>
                    <a:pt x="346466" y="211259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5C97A-6A72-4E12-9735-F76A5F0F7874}"/>
                </a:ext>
              </a:extLst>
            </p:cNvPr>
            <p:cNvSpPr/>
            <p:nvPr/>
          </p:nvSpPr>
          <p:spPr>
            <a:xfrm>
              <a:off x="7589606" y="3301609"/>
              <a:ext cx="143656" cy="143656"/>
            </a:xfrm>
            <a:custGeom>
              <a:avLst/>
              <a:gdLst>
                <a:gd name="connsiteX0" fmla="*/ 0 w 143656"/>
                <a:gd name="connsiteY0" fmla="*/ 71828 h 143656"/>
                <a:gd name="connsiteX1" fmla="*/ 71828 w 143656"/>
                <a:gd name="connsiteY1" fmla="*/ 0 h 143656"/>
                <a:gd name="connsiteX2" fmla="*/ 143657 w 143656"/>
                <a:gd name="connsiteY2" fmla="*/ 71828 h 143656"/>
                <a:gd name="connsiteX3" fmla="*/ 71828 w 143656"/>
                <a:gd name="connsiteY3" fmla="*/ 143656 h 143656"/>
                <a:gd name="connsiteX4" fmla="*/ 0 w 143656"/>
                <a:gd name="connsiteY4" fmla="*/ 71828 h 143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56" h="143656">
                  <a:moveTo>
                    <a:pt x="0" y="71828"/>
                  </a:moveTo>
                  <a:cubicBezTo>
                    <a:pt x="0" y="33802"/>
                    <a:pt x="33802" y="0"/>
                    <a:pt x="71828" y="0"/>
                  </a:cubicBezTo>
                  <a:cubicBezTo>
                    <a:pt x="109855" y="0"/>
                    <a:pt x="143657" y="33802"/>
                    <a:pt x="143657" y="71828"/>
                  </a:cubicBezTo>
                  <a:cubicBezTo>
                    <a:pt x="143657" y="109855"/>
                    <a:pt x="109855" y="143656"/>
                    <a:pt x="71828" y="143656"/>
                  </a:cubicBezTo>
                  <a:cubicBezTo>
                    <a:pt x="33802" y="139431"/>
                    <a:pt x="0" y="109855"/>
                    <a:pt x="0" y="71828"/>
                  </a:cubicBezTo>
                  <a:close/>
                </a:path>
              </a:pathLst>
            </a:custGeom>
            <a:solidFill>
              <a:schemeClr val="accent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48265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5430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16538" y="805814"/>
            <a:ext cx="6875462" cy="5246372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6273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1106" y="2"/>
            <a:ext cx="4747684" cy="4270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40182"/>
      </p:ext>
    </p:extLst>
  </p:cSld>
  <p:clrMapOvr>
    <a:masterClrMapping/>
  </p:clrMapOvr>
  <p:transition spd="slow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406433"/>
      </p:ext>
    </p:extLst>
  </p:cSld>
  <p:clrMapOvr>
    <a:masterClrMapping/>
  </p:clrMapOvr>
  <p:transition spd="slow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32F5F-49FC-4529-8011-0274816BE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E0E0C-22E0-41B9-A3B4-14DE35D7E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808264-D03C-4B03-9860-94CBCAC1A6C4}"/>
              </a:ext>
            </a:extLst>
          </p:cNvPr>
          <p:cNvSpPr txBox="1">
            <a:spLocks/>
          </p:cNvSpPr>
          <p:nvPr userDrawn="1"/>
        </p:nvSpPr>
        <p:spPr>
          <a:xfrm>
            <a:off x="0" y="6559547"/>
            <a:ext cx="23972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TE-VSC Seminars | 04/10/2022</a:t>
            </a:r>
            <a:endParaRPr lang="en-US" sz="1000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2F67A4A-DE65-4A7E-935E-93CD51D4496F}"/>
              </a:ext>
            </a:extLst>
          </p:cNvPr>
          <p:cNvSpPr txBox="1">
            <a:spLocks/>
          </p:cNvSpPr>
          <p:nvPr userDrawn="1"/>
        </p:nvSpPr>
        <p:spPr>
          <a:xfrm>
            <a:off x="8796866" y="6559546"/>
            <a:ext cx="333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F2106A-F3E6-4C6E-B2C3-B7F6AB920E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F907493-FCE8-46A9-9244-E66457F21EC3}"/>
              </a:ext>
            </a:extLst>
          </p:cNvPr>
          <p:cNvSpPr txBox="1">
            <a:spLocks/>
          </p:cNvSpPr>
          <p:nvPr userDrawn="1"/>
        </p:nvSpPr>
        <p:spPr>
          <a:xfrm>
            <a:off x="1" y="6559545"/>
            <a:ext cx="121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0" dirty="0"/>
              <a:t>Profibus and 4G Mobile Equipment Connectivity Upgrades - Hardware and PLC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9994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4F6C16-574B-4AFE-808B-5A5CD811A85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00822" y="728663"/>
            <a:ext cx="2126309" cy="2694652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</p:spPr>
        <p:txBody>
          <a:bodyPr lIns="0" tIns="288000" rIns="0" bIns="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AE80836F-ED3C-44A0-A10C-3B8D1794852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600822" y="3741686"/>
            <a:ext cx="2126309" cy="2073629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</p:spPr>
        <p:txBody>
          <a:bodyPr lIns="0" tIns="288000" rIns="0" bIns="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ADA547F3-7E1A-411E-ADC4-C0CFBD49BF9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08788" y="1538608"/>
            <a:ext cx="2126309" cy="2178428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</p:spPr>
        <p:txBody>
          <a:bodyPr lIns="0" tIns="288000" rIns="0" bIns="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74283534-4BD3-4AD8-B963-68E0A8956F9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08788" y="4095623"/>
            <a:ext cx="2126309" cy="2039747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</p:spPr>
        <p:txBody>
          <a:bodyPr lIns="0" tIns="288000" rIns="0" bIns="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97021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0425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38200" y="1514475"/>
            <a:ext cx="10515600" cy="5018088"/>
          </a:xfrm>
        </p:spPr>
        <p:txBody>
          <a:bodyPr>
            <a:normAutofit/>
          </a:bodyPr>
          <a:lstStyle>
            <a:lvl1pPr>
              <a:buClr>
                <a:schemeClr val="bg2"/>
              </a:buClr>
              <a:defRPr sz="2000">
                <a:solidFill>
                  <a:schemeClr val="bg2"/>
                </a:solidFill>
              </a:defRPr>
            </a:lvl1pPr>
            <a:lvl2pPr marL="461963" indent="-292100">
              <a:buClr>
                <a:schemeClr val="bg2"/>
              </a:buClr>
              <a:defRPr sz="16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050"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 sz="1400"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EB46D1-1A5E-4420-AE30-1425DFBBDC42}"/>
              </a:ext>
            </a:extLst>
          </p:cNvPr>
          <p:cNvSpPr txBox="1"/>
          <p:nvPr userDrawn="1"/>
        </p:nvSpPr>
        <p:spPr>
          <a:xfrm>
            <a:off x="11639739" y="6490546"/>
            <a:ext cx="552261" cy="283026"/>
          </a:xfrm>
          <a:prstGeom prst="rect">
            <a:avLst/>
          </a:prstGeom>
          <a:noFill/>
        </p:spPr>
        <p:txBody>
          <a:bodyPr wrap="square" lIns="0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fld id="{4FA4DCD7-8F76-4A41-8D50-DEE4FE17775C}" type="slidenum">
              <a:rPr lang="en-CH" sz="1400" smtClean="0">
                <a:solidFill>
                  <a:schemeClr val="bg1"/>
                </a:solidFill>
              </a:rPr>
              <a:pPr algn="ctr">
                <a:lnSpc>
                  <a:spcPct val="150000"/>
                </a:lnSpc>
              </a:pPr>
              <a:t>‹#›</a:t>
            </a:fld>
            <a:endParaRPr lang="en-CH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524439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38200" y="1514475"/>
            <a:ext cx="10515600" cy="5018088"/>
          </a:xfrm>
        </p:spPr>
        <p:txBody>
          <a:bodyPr>
            <a:normAutofit/>
          </a:bodyPr>
          <a:lstStyle>
            <a:lvl1pPr>
              <a:buClr>
                <a:schemeClr val="bg2"/>
              </a:buClr>
              <a:defRPr sz="2000">
                <a:solidFill>
                  <a:schemeClr val="bg2"/>
                </a:solidFill>
              </a:defRPr>
            </a:lvl1pPr>
            <a:lvl2pPr marL="461963" indent="-292100">
              <a:buClr>
                <a:schemeClr val="bg2"/>
              </a:buClr>
              <a:defRPr sz="16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050"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 sz="1400"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768807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8201" y="1513841"/>
            <a:ext cx="10515600" cy="480599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70506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logo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0FA82258-8070-4B7B-B7C6-919C1BFAD95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579910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14" name="Espace réservé du contenu 12">
            <a:extLst>
              <a:ext uri="{FF2B5EF4-FFF2-40B4-BE49-F238E27FC236}">
                <a16:creationId xmlns:a16="http://schemas.microsoft.com/office/drawing/2014/main" id="{24B192B9-1979-47FD-B40B-D105E04FD49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577325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17" name="Espace réservé du contenu 12">
            <a:extLst>
              <a:ext uri="{FF2B5EF4-FFF2-40B4-BE49-F238E27FC236}">
                <a16:creationId xmlns:a16="http://schemas.microsoft.com/office/drawing/2014/main" id="{201296E0-114D-4FAE-9474-548B5DC841E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74740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18" name="Espace réservé du contenu 12">
            <a:extLst>
              <a:ext uri="{FF2B5EF4-FFF2-40B4-BE49-F238E27FC236}">
                <a16:creationId xmlns:a16="http://schemas.microsoft.com/office/drawing/2014/main" id="{154D76DD-DF79-45CC-89FC-1544939578E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572155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1" name="Espace réservé du contenu 12">
            <a:extLst>
              <a:ext uri="{FF2B5EF4-FFF2-40B4-BE49-F238E27FC236}">
                <a16:creationId xmlns:a16="http://schemas.microsoft.com/office/drawing/2014/main" id="{E3E44833-1827-41DC-AEC3-0C01F1BAD46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569570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2" name="Espace réservé du contenu 12">
            <a:extLst>
              <a:ext uri="{FF2B5EF4-FFF2-40B4-BE49-F238E27FC236}">
                <a16:creationId xmlns:a16="http://schemas.microsoft.com/office/drawing/2014/main" id="{36394FDD-DDC6-46CD-87AF-F343169F6B6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579910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3" name="Espace réservé du contenu 12">
            <a:extLst>
              <a:ext uri="{FF2B5EF4-FFF2-40B4-BE49-F238E27FC236}">
                <a16:creationId xmlns:a16="http://schemas.microsoft.com/office/drawing/2014/main" id="{F4892D69-01ED-4ACE-9A93-97CAA2FCC8E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577325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4" name="Espace réservé du contenu 12">
            <a:extLst>
              <a:ext uri="{FF2B5EF4-FFF2-40B4-BE49-F238E27FC236}">
                <a16:creationId xmlns:a16="http://schemas.microsoft.com/office/drawing/2014/main" id="{B911AC6F-ED1A-472B-82C9-F9B03EBADF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574740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5" name="Espace réservé du contenu 12">
            <a:extLst>
              <a:ext uri="{FF2B5EF4-FFF2-40B4-BE49-F238E27FC236}">
                <a16:creationId xmlns:a16="http://schemas.microsoft.com/office/drawing/2014/main" id="{2A92BF88-4F19-41E1-9684-DFAC0736638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572155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6" name="Espace réservé du contenu 12">
            <a:extLst>
              <a:ext uri="{FF2B5EF4-FFF2-40B4-BE49-F238E27FC236}">
                <a16:creationId xmlns:a16="http://schemas.microsoft.com/office/drawing/2014/main" id="{6C4A12E5-2DFE-40D7-BD07-4F8CB3981E7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9569570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</p:spTree>
    <p:extLst>
      <p:ext uri="{BB962C8B-B14F-4D97-AF65-F5344CB8AC3E}">
        <p14:creationId xmlns:p14="http://schemas.microsoft.com/office/powerpoint/2010/main" val="15593767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 logo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0FA82258-8070-4B7B-B7C6-919C1BFAD95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92839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0" name="Espace réservé du contenu 12">
            <a:extLst>
              <a:ext uri="{FF2B5EF4-FFF2-40B4-BE49-F238E27FC236}">
                <a16:creationId xmlns:a16="http://schemas.microsoft.com/office/drawing/2014/main" id="{B070F49F-DF60-4723-A91C-5C1E12D5861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178922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1" name="Espace réservé du contenu 12">
            <a:extLst>
              <a:ext uri="{FF2B5EF4-FFF2-40B4-BE49-F238E27FC236}">
                <a16:creationId xmlns:a16="http://schemas.microsoft.com/office/drawing/2014/main" id="{1A46C95E-26CD-45AD-BB72-B430933BACC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865005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2" name="Espace réservé du contenu 12">
            <a:extLst>
              <a:ext uri="{FF2B5EF4-FFF2-40B4-BE49-F238E27FC236}">
                <a16:creationId xmlns:a16="http://schemas.microsoft.com/office/drawing/2014/main" id="{7C59A534-42C3-4A87-94C8-B2FBBAFC4BF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551088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3" name="Espace réservé du contenu 12">
            <a:extLst>
              <a:ext uri="{FF2B5EF4-FFF2-40B4-BE49-F238E27FC236}">
                <a16:creationId xmlns:a16="http://schemas.microsoft.com/office/drawing/2014/main" id="{4BB3DF69-45D4-47B3-BA99-BA35B5100C3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37171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4" name="Espace réservé du contenu 12">
            <a:extLst>
              <a:ext uri="{FF2B5EF4-FFF2-40B4-BE49-F238E27FC236}">
                <a16:creationId xmlns:a16="http://schemas.microsoft.com/office/drawing/2014/main" id="{F2BAFCF9-6ACE-4E11-8AC5-705BA7DCE73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923253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5" name="Espace réservé du contenu 12">
            <a:extLst>
              <a:ext uri="{FF2B5EF4-FFF2-40B4-BE49-F238E27FC236}">
                <a16:creationId xmlns:a16="http://schemas.microsoft.com/office/drawing/2014/main" id="{9F748970-5446-41ED-9626-54FA09FD9DA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492839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6" name="Espace réservé du contenu 12">
            <a:extLst>
              <a:ext uri="{FF2B5EF4-FFF2-40B4-BE49-F238E27FC236}">
                <a16:creationId xmlns:a16="http://schemas.microsoft.com/office/drawing/2014/main" id="{658FDE67-743F-4741-AD12-5E89EB8B520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178922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7" name="Espace réservé du contenu 12">
            <a:extLst>
              <a:ext uri="{FF2B5EF4-FFF2-40B4-BE49-F238E27FC236}">
                <a16:creationId xmlns:a16="http://schemas.microsoft.com/office/drawing/2014/main" id="{3B72979C-C29D-4B32-BD44-7102EF391EC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865005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8" name="Espace réservé du contenu 12">
            <a:extLst>
              <a:ext uri="{FF2B5EF4-FFF2-40B4-BE49-F238E27FC236}">
                <a16:creationId xmlns:a16="http://schemas.microsoft.com/office/drawing/2014/main" id="{E26C070C-BBAD-4319-94CD-E920FBB48BB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551088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9" name="Espace réservé du contenu 12">
            <a:extLst>
              <a:ext uri="{FF2B5EF4-FFF2-40B4-BE49-F238E27FC236}">
                <a16:creationId xmlns:a16="http://schemas.microsoft.com/office/drawing/2014/main" id="{72D6E8D4-073F-4B82-807C-3DDAA7A1891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237171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0" name="Espace réservé du contenu 12">
            <a:extLst>
              <a:ext uri="{FF2B5EF4-FFF2-40B4-BE49-F238E27FC236}">
                <a16:creationId xmlns:a16="http://schemas.microsoft.com/office/drawing/2014/main" id="{D7188408-3746-4E2D-AC24-5C968B45D95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923253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1" name="Espace réservé du contenu 12">
            <a:extLst>
              <a:ext uri="{FF2B5EF4-FFF2-40B4-BE49-F238E27FC236}">
                <a16:creationId xmlns:a16="http://schemas.microsoft.com/office/drawing/2014/main" id="{5B127143-F73B-447F-8E18-A821163DB15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1492839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2" name="Espace réservé du contenu 12">
            <a:extLst>
              <a:ext uri="{FF2B5EF4-FFF2-40B4-BE49-F238E27FC236}">
                <a16:creationId xmlns:a16="http://schemas.microsoft.com/office/drawing/2014/main" id="{48201BCB-09BC-40A6-88E5-745ABA04D14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178922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3" name="Espace réservé du contenu 12">
            <a:extLst>
              <a:ext uri="{FF2B5EF4-FFF2-40B4-BE49-F238E27FC236}">
                <a16:creationId xmlns:a16="http://schemas.microsoft.com/office/drawing/2014/main" id="{6CDF4116-C12D-409A-BD45-FCE9C3710FE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865005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4" name="Espace réservé du contenu 12">
            <a:extLst>
              <a:ext uri="{FF2B5EF4-FFF2-40B4-BE49-F238E27FC236}">
                <a16:creationId xmlns:a16="http://schemas.microsoft.com/office/drawing/2014/main" id="{877E41ED-FA1D-4BD6-804A-2AE2A0E32216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551088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5" name="Espace réservé du contenu 12">
            <a:extLst>
              <a:ext uri="{FF2B5EF4-FFF2-40B4-BE49-F238E27FC236}">
                <a16:creationId xmlns:a16="http://schemas.microsoft.com/office/drawing/2014/main" id="{A9609212-EAF9-4B4F-A5BF-6F7698F7459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237171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6" name="Espace réservé du contenu 12">
            <a:extLst>
              <a:ext uri="{FF2B5EF4-FFF2-40B4-BE49-F238E27FC236}">
                <a16:creationId xmlns:a16="http://schemas.microsoft.com/office/drawing/2014/main" id="{3AC5948D-29D8-4F6E-B17F-0441995C2C3F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9923253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657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BA04EA87-5121-4DFC-BCCF-E229FBB461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35119" y="1105236"/>
            <a:ext cx="3903672" cy="464753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781927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167E6FD1-1BAF-4D06-862F-B9B72EC0F7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72263" y="800099"/>
            <a:ext cx="4752975" cy="525780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58993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16538" y="805814"/>
            <a:ext cx="6875462" cy="5246372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48913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048000" y="3428999"/>
            <a:ext cx="9144000" cy="342899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58713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05CD60-0260-47DB-BAD4-7D470C493A8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5688" y="3771901"/>
            <a:ext cx="10080625" cy="2357438"/>
          </a:xfrm>
          <a:prstGeom prst="roundRect">
            <a:avLst>
              <a:gd name="adj" fmla="val 5085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 algn="ctr">
              <a:defRPr lang="fr-FR" sz="200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7794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fol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83310" y="2034858"/>
            <a:ext cx="4835350" cy="2086864"/>
          </a:xfrm>
          <a:prstGeom prst="rect">
            <a:avLst/>
          </a:prstGeom>
          <a:solidFill>
            <a:schemeClr val="tx1"/>
          </a:solidFill>
        </p:spPr>
        <p:txBody>
          <a:bodyPr tIns="288000" bIns="2484000">
            <a:noAutofit/>
          </a:bodyPr>
          <a:lstStyle>
            <a:lvl1pPr marL="0" indent="0" algn="ctr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1DE33140-D326-4494-8DB4-ACF90E3C860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63180" y="2034858"/>
            <a:ext cx="4845510" cy="2086864"/>
          </a:xfrm>
          <a:prstGeom prst="rect">
            <a:avLst/>
          </a:prstGeom>
          <a:solidFill>
            <a:schemeClr val="tx1"/>
          </a:solidFill>
        </p:spPr>
        <p:txBody>
          <a:bodyPr tIns="288000" bIns="2484000">
            <a:no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72C13F67-F61E-47C3-A6D3-99FD3E040E6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63180" y="4462667"/>
            <a:ext cx="4845510" cy="2086864"/>
          </a:xfrm>
          <a:prstGeom prst="rect">
            <a:avLst/>
          </a:prstGeom>
          <a:solidFill>
            <a:schemeClr val="tx1"/>
          </a:solidFill>
        </p:spPr>
        <p:txBody>
          <a:bodyPr tIns="288000" bIns="2484000">
            <a:no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26" name="Picture Placeholder 10">
            <a:extLst>
              <a:ext uri="{FF2B5EF4-FFF2-40B4-BE49-F238E27FC236}">
                <a16:creationId xmlns:a16="http://schemas.microsoft.com/office/drawing/2014/main" id="{EF5DE429-D884-40C9-B0F5-6FA66002752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83310" y="4462667"/>
            <a:ext cx="4835350" cy="2086864"/>
          </a:xfrm>
          <a:prstGeom prst="rect">
            <a:avLst/>
          </a:prstGeom>
          <a:solidFill>
            <a:schemeClr val="tx1"/>
          </a:solidFill>
        </p:spPr>
        <p:txBody>
          <a:bodyPr tIns="288000" bIns="2484000">
            <a:no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53E28430-BF0E-4EB2-8CF6-514BFB60BE5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83310" y="3154934"/>
            <a:ext cx="4835350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6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4CC977C2-23FC-446F-AF25-B21729685F1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83310" y="3541587"/>
            <a:ext cx="53323" cy="395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763291BD-1B23-4F4E-A28B-D5B20078DDF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63180" y="3154934"/>
            <a:ext cx="4835350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6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32E3775C-73B3-46F8-8D0B-C26A2FB24C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3180" y="3541587"/>
            <a:ext cx="53323" cy="395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130B80C7-1AF7-412E-AEEA-2B26FC4163C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83310" y="5582743"/>
            <a:ext cx="4835350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6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45A66AAF-512E-407E-AE51-F6DF878A34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83310" y="5969396"/>
            <a:ext cx="53323" cy="395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B1AB9A89-FC73-4026-9488-2029870505C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63180" y="5582743"/>
            <a:ext cx="4835350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6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77ACB13C-2706-413C-927A-1CB63BB1550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3180" y="5969396"/>
            <a:ext cx="53323" cy="395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9686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512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5" name="Picture Placeholder 10">
            <a:extLst>
              <a:ext uri="{FF2B5EF4-FFF2-40B4-BE49-F238E27FC236}">
                <a16:creationId xmlns:a16="http://schemas.microsoft.com/office/drawing/2014/main" id="{ADDFEC20-88DE-440E-8C22-D2A2B237932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68224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6" name="Picture Placeholder 10">
            <a:extLst>
              <a:ext uri="{FF2B5EF4-FFF2-40B4-BE49-F238E27FC236}">
                <a16:creationId xmlns:a16="http://schemas.microsoft.com/office/drawing/2014/main" id="{3FA24DDE-A296-4264-94A3-D62AF5BDC0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3936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44FD892-B40E-4C8A-BEFD-A9870E1F95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9648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8" name="Picture Placeholder 10">
            <a:extLst>
              <a:ext uri="{FF2B5EF4-FFF2-40B4-BE49-F238E27FC236}">
                <a16:creationId xmlns:a16="http://schemas.microsoft.com/office/drawing/2014/main" id="{AFF585DB-A83A-4238-915C-7030522C217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75360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9" name="Picture Placeholder 10">
            <a:extLst>
              <a:ext uri="{FF2B5EF4-FFF2-40B4-BE49-F238E27FC236}">
                <a16:creationId xmlns:a16="http://schemas.microsoft.com/office/drawing/2014/main" id="{B800CBA0-2590-40E4-B56A-5697FBD2E0C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512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40" name="Picture Placeholder 10">
            <a:extLst>
              <a:ext uri="{FF2B5EF4-FFF2-40B4-BE49-F238E27FC236}">
                <a16:creationId xmlns:a16="http://schemas.microsoft.com/office/drawing/2014/main" id="{137815DD-834A-450B-81D9-F1D90A0CAED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8224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41" name="Picture Placeholder 10">
            <a:extLst>
              <a:ext uri="{FF2B5EF4-FFF2-40B4-BE49-F238E27FC236}">
                <a16:creationId xmlns:a16="http://schemas.microsoft.com/office/drawing/2014/main" id="{1D58274C-6E9E-4343-91B3-DACB9E20B2F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03936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42" name="Picture Placeholder 10">
            <a:extLst>
              <a:ext uri="{FF2B5EF4-FFF2-40B4-BE49-F238E27FC236}">
                <a16:creationId xmlns:a16="http://schemas.microsoft.com/office/drawing/2014/main" id="{7ADC8F93-D983-4E6E-8384-5D7D814EEF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39648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43" name="Picture Placeholder 10">
            <a:extLst>
              <a:ext uri="{FF2B5EF4-FFF2-40B4-BE49-F238E27FC236}">
                <a16:creationId xmlns:a16="http://schemas.microsoft.com/office/drawing/2014/main" id="{8B4B45E4-553B-409A-9111-A940DD06D26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75360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6C72E8-81C8-4FB4-85BA-C194C185D5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5119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1D08509A-CA5E-4810-BB02-ED01A7E3EDC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5120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758071FC-D284-419F-9B56-2BB8AC98B40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682238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A7FB7B32-A6F1-441F-ABF7-ED5E7620E93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82239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BB5C338-6573-4AD1-B7C1-7F31BC5582A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39355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E62FFDFA-4672-49E8-BA29-A820D4E34A7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39356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A11689A5-79C4-4A87-B01A-4B9F8A428E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396469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184713B9-EF45-452D-AB5C-E790803F48E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396470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70B08813-7DA6-42D4-9260-A3656B183C0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753586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11A3551-612E-49A8-9DFD-0DB2C3B6CF2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753587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15D23A70-0BB2-4635-BFD7-77425C4431C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5119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A8DE0069-A8B7-4E2A-A88D-ED057F4A156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5120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DED62EA6-CA25-42AF-932E-E226621A7D9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682238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69C73F44-1303-4699-9741-5071A868318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82239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FAB9CE8-C8F6-4097-9876-3D5BB131A6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039355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30" name="Espace réservé du texte 2">
            <a:extLst>
              <a:ext uri="{FF2B5EF4-FFF2-40B4-BE49-F238E27FC236}">
                <a16:creationId xmlns:a16="http://schemas.microsoft.com/office/drawing/2014/main" id="{2FE7EAC6-53B9-40F7-BAC8-FFAFE182DB6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039356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31" name="Espace réservé du texte 2">
            <a:extLst>
              <a:ext uri="{FF2B5EF4-FFF2-40B4-BE49-F238E27FC236}">
                <a16:creationId xmlns:a16="http://schemas.microsoft.com/office/drawing/2014/main" id="{4AA8E213-976B-4F42-BF73-C960C4D9F66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396469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32" name="Espace réservé du texte 2">
            <a:extLst>
              <a:ext uri="{FF2B5EF4-FFF2-40B4-BE49-F238E27FC236}">
                <a16:creationId xmlns:a16="http://schemas.microsoft.com/office/drawing/2014/main" id="{2B1B6386-3DB5-4B9B-9D72-E30B0FE4104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396470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33" name="Espace réservé du texte 2">
            <a:extLst>
              <a:ext uri="{FF2B5EF4-FFF2-40B4-BE49-F238E27FC236}">
                <a16:creationId xmlns:a16="http://schemas.microsoft.com/office/drawing/2014/main" id="{E3598400-E700-44A3-8903-DB65AFF1248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753586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64D6E52E-F777-4A62-937F-D377DFED58C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753587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7880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7BF478B0-BD0C-4753-83DD-0647CA2A70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03992" y="2612615"/>
            <a:ext cx="1864997" cy="1866477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4E75A3EB-2585-4E8B-966D-EE16E52809A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43986" y="2621323"/>
            <a:ext cx="1864997" cy="1866477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92B3B241-D439-47C0-9E90-9F4C8234BE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83978" y="2612615"/>
            <a:ext cx="1864997" cy="1866477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1050"/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33B4748-1D15-492B-BFA6-8B1A7240F82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64002" y="2612615"/>
            <a:ext cx="1864997" cy="1866477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807260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10">
            <a:extLst>
              <a:ext uri="{FF2B5EF4-FFF2-40B4-BE49-F238E27FC236}">
                <a16:creationId xmlns:a16="http://schemas.microsoft.com/office/drawing/2014/main" id="{28A52817-9434-4248-A9F0-5409D58D80A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67754" y="234695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8" name="Picture Placeholder 10">
            <a:extLst>
              <a:ext uri="{FF2B5EF4-FFF2-40B4-BE49-F238E27FC236}">
                <a16:creationId xmlns:a16="http://schemas.microsoft.com/office/drawing/2014/main" id="{48CC145B-9158-4C89-BDE8-D80C6BEAD34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76437" y="234695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9" name="Picture Placeholder 10">
            <a:extLst>
              <a:ext uri="{FF2B5EF4-FFF2-40B4-BE49-F238E27FC236}">
                <a16:creationId xmlns:a16="http://schemas.microsoft.com/office/drawing/2014/main" id="{18240BEE-6B48-4E46-8571-243D0874F8A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90198" y="234695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0" name="Picture Placeholder 10">
            <a:extLst>
              <a:ext uri="{FF2B5EF4-FFF2-40B4-BE49-F238E27FC236}">
                <a16:creationId xmlns:a16="http://schemas.microsoft.com/office/drawing/2014/main" id="{891A3D34-F938-43C2-B3E0-F6637FB470E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67754" y="364374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1" name="Picture Placeholder 10">
            <a:extLst>
              <a:ext uri="{FF2B5EF4-FFF2-40B4-BE49-F238E27FC236}">
                <a16:creationId xmlns:a16="http://schemas.microsoft.com/office/drawing/2014/main" id="{8AA6258D-C0D6-4D37-B7E6-AF882A75F99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76437" y="364374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2" name="Picture Placeholder 10">
            <a:extLst>
              <a:ext uri="{FF2B5EF4-FFF2-40B4-BE49-F238E27FC236}">
                <a16:creationId xmlns:a16="http://schemas.microsoft.com/office/drawing/2014/main" id="{C05DB888-4CC2-422E-A90D-0F5961F5247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90198" y="364374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3" name="Picture Placeholder 10">
            <a:extLst>
              <a:ext uri="{FF2B5EF4-FFF2-40B4-BE49-F238E27FC236}">
                <a16:creationId xmlns:a16="http://schemas.microsoft.com/office/drawing/2014/main" id="{91B0F4F4-8EDC-454F-99C3-EFA4EFF066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367754" y="4995008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4" name="Picture Placeholder 10">
            <a:extLst>
              <a:ext uri="{FF2B5EF4-FFF2-40B4-BE49-F238E27FC236}">
                <a16:creationId xmlns:a16="http://schemas.microsoft.com/office/drawing/2014/main" id="{5F25E1E5-622D-44E9-9FD1-48BBA5FC389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776437" y="4995008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5" name="Picture Placeholder 10">
            <a:extLst>
              <a:ext uri="{FF2B5EF4-FFF2-40B4-BE49-F238E27FC236}">
                <a16:creationId xmlns:a16="http://schemas.microsoft.com/office/drawing/2014/main" id="{FF0CB30F-6742-4E8E-9918-FF5A545074A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190198" y="4995008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16418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10">
            <a:extLst>
              <a:ext uri="{FF2B5EF4-FFF2-40B4-BE49-F238E27FC236}">
                <a16:creationId xmlns:a16="http://schemas.microsoft.com/office/drawing/2014/main" id="{22EE241B-2BBC-4744-835C-8F40458A127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505" y="112540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27" name="Picture Placeholder 10">
            <a:extLst>
              <a:ext uri="{FF2B5EF4-FFF2-40B4-BE49-F238E27FC236}">
                <a16:creationId xmlns:a16="http://schemas.microsoft.com/office/drawing/2014/main" id="{6CAB5CF8-20D7-4B90-95C9-20E098992A4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83307" y="112540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62CEBB88-3D8A-4909-B93A-1F994D6624F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23109" y="112540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29" name="Picture Placeholder 10">
            <a:extLst>
              <a:ext uri="{FF2B5EF4-FFF2-40B4-BE49-F238E27FC236}">
                <a16:creationId xmlns:a16="http://schemas.microsoft.com/office/drawing/2014/main" id="{1EEB6057-CF61-47A1-8D3B-A9763726F61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662910" y="112540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0" name="Picture Placeholder 10">
            <a:extLst>
              <a:ext uri="{FF2B5EF4-FFF2-40B4-BE49-F238E27FC236}">
                <a16:creationId xmlns:a16="http://schemas.microsoft.com/office/drawing/2014/main" id="{03BD2BA6-012F-4C7B-9935-0A0FF955DB3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43505" y="215631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8212F895-139A-4202-8B95-2C7A110D676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783307" y="215631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49B61935-611C-4306-A86C-ADAC9B00FA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23109" y="215631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CEBAAD78-3A0A-4669-9779-D4D727D7F89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62910" y="215631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4" name="Picture Placeholder 10">
            <a:extLst>
              <a:ext uri="{FF2B5EF4-FFF2-40B4-BE49-F238E27FC236}">
                <a16:creationId xmlns:a16="http://schemas.microsoft.com/office/drawing/2014/main" id="{97EC4FAC-6170-4C75-A3FD-3A5D85AA365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343505" y="320148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5" name="Picture Placeholder 10">
            <a:extLst>
              <a:ext uri="{FF2B5EF4-FFF2-40B4-BE49-F238E27FC236}">
                <a16:creationId xmlns:a16="http://schemas.microsoft.com/office/drawing/2014/main" id="{2ACB2DC4-26F7-4BC8-88B7-07889632130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83307" y="320148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6" name="Picture Placeholder 10">
            <a:extLst>
              <a:ext uri="{FF2B5EF4-FFF2-40B4-BE49-F238E27FC236}">
                <a16:creationId xmlns:a16="http://schemas.microsoft.com/office/drawing/2014/main" id="{5C281E6C-DED0-4B17-941E-21056153933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23109" y="320148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8A43420A-D73B-4EB8-8CF4-AD69734CBCA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662910" y="320148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8" name="Picture Placeholder 10">
            <a:extLst>
              <a:ext uri="{FF2B5EF4-FFF2-40B4-BE49-F238E27FC236}">
                <a16:creationId xmlns:a16="http://schemas.microsoft.com/office/drawing/2014/main" id="{436394BF-0BE0-4580-9A4B-6C3F669CE74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1343505" y="4246658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9" name="Picture Placeholder 10">
            <a:extLst>
              <a:ext uri="{FF2B5EF4-FFF2-40B4-BE49-F238E27FC236}">
                <a16:creationId xmlns:a16="http://schemas.microsoft.com/office/drawing/2014/main" id="{6E2E6841-CA27-4420-B76E-77748104AF8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783307" y="4246658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0" name="Picture Placeholder 10">
            <a:extLst>
              <a:ext uri="{FF2B5EF4-FFF2-40B4-BE49-F238E27FC236}">
                <a16:creationId xmlns:a16="http://schemas.microsoft.com/office/drawing/2014/main" id="{B27D8595-9D80-4B4E-ABD1-DC192925DAC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223109" y="4246658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1" name="Picture Placeholder 10">
            <a:extLst>
              <a:ext uri="{FF2B5EF4-FFF2-40B4-BE49-F238E27FC236}">
                <a16:creationId xmlns:a16="http://schemas.microsoft.com/office/drawing/2014/main" id="{008D5C9F-A7BE-434D-8A2D-382361D5610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662910" y="4246658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2" name="Picture Placeholder 10">
            <a:extLst>
              <a:ext uri="{FF2B5EF4-FFF2-40B4-BE49-F238E27FC236}">
                <a16:creationId xmlns:a16="http://schemas.microsoft.com/office/drawing/2014/main" id="{352F1818-2397-4AFC-B47F-7932B5FE27D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343505" y="527343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3" name="Picture Placeholder 10">
            <a:extLst>
              <a:ext uri="{FF2B5EF4-FFF2-40B4-BE49-F238E27FC236}">
                <a16:creationId xmlns:a16="http://schemas.microsoft.com/office/drawing/2014/main" id="{B32CAC22-C1FC-4489-8212-D7CB7E687C3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783307" y="527343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4" name="Picture Placeholder 10">
            <a:extLst>
              <a:ext uri="{FF2B5EF4-FFF2-40B4-BE49-F238E27FC236}">
                <a16:creationId xmlns:a16="http://schemas.microsoft.com/office/drawing/2014/main" id="{B56CC017-012F-4974-9E86-201FB003BE6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23109" y="527343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5" name="Picture Placeholder 10">
            <a:extLst>
              <a:ext uri="{FF2B5EF4-FFF2-40B4-BE49-F238E27FC236}">
                <a16:creationId xmlns:a16="http://schemas.microsoft.com/office/drawing/2014/main" id="{9C7581D8-3435-4480-BB56-69621A99B88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662910" y="527343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91320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7B4F1CB-95E7-41BB-84CD-811F727BAF3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57314" y="2142548"/>
            <a:ext cx="2036618" cy="2597727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A54250B-4272-4700-9E95-FBE4CD9377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27255" y="2142548"/>
            <a:ext cx="2036618" cy="2597727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16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63F891ED-CFDF-48EE-BC3D-74230214B07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9860" y="2142548"/>
            <a:ext cx="2036618" cy="2597727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16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7427D460-C8D5-4849-98E7-5367CC0527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10626" y="2142548"/>
            <a:ext cx="2036618" cy="2597727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16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370606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D0AF8791-9D94-4BF7-908B-96C3B4C292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57314" y="800100"/>
            <a:ext cx="3839072" cy="52578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22402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8AC4AD57-0BE9-49C6-825B-E9FA1F1C63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57313" y="2333624"/>
            <a:ext cx="9491659" cy="3724276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18766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16262" y="0"/>
            <a:ext cx="4475737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26753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0539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6">
            <a:extLst>
              <a:ext uri="{FF2B5EF4-FFF2-40B4-BE49-F238E27FC236}">
                <a16:creationId xmlns:a16="http://schemas.microsoft.com/office/drawing/2014/main" id="{59973CC6-9A07-4597-BE0D-604AD15603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5688" y="728662"/>
            <a:ext cx="4535488" cy="5400673"/>
          </a:xfrm>
          <a:prstGeom prst="roundRect">
            <a:avLst>
              <a:gd name="adj" fmla="val 3226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 marL="0" indent="0" algn="ctr">
              <a:buNone/>
              <a:defRPr lang="fr-FR" sz="2000" dirty="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61722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402663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27128" y="552450"/>
            <a:ext cx="8680183" cy="57531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519351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 mo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025" y="800098"/>
            <a:ext cx="5329238" cy="525780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876049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025" y="800098"/>
            <a:ext cx="2987055" cy="364127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72855E4E-0C63-46F6-AF74-7985B3D2289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68184" y="800098"/>
            <a:ext cx="2987057" cy="364127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0555A4FC-4CCB-4761-BA47-6EF02177460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793346" y="800098"/>
            <a:ext cx="3055627" cy="364127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922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025" y="1160463"/>
            <a:ext cx="4752975" cy="464502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063169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96687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19346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29" y="2227731"/>
            <a:ext cx="2487528" cy="165291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3C87B226-FB09-4A65-8099-8300B588C92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398028" y="2227731"/>
            <a:ext cx="2487528" cy="165291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2DB8703F-F124-4DFE-A671-6E977F38432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6426" y="2227731"/>
            <a:ext cx="2487528" cy="165291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92671105-6192-46DB-B120-D59094B55A0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214824" y="2227731"/>
            <a:ext cx="2487528" cy="165291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579540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624046" y="0"/>
            <a:ext cx="3567954" cy="6858000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723079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EDBDA94-24D5-41E5-9379-523B714182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99577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EDBDA94-24D5-41E5-9379-523B714182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4517" y="141890"/>
            <a:ext cx="3861170" cy="362606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1F59BBA-0F82-46E4-88A7-8B4BF1FC9DD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65413" y="141890"/>
            <a:ext cx="3861170" cy="362606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1D484B8B-E091-4030-BC2B-6BA4849566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86310" y="141890"/>
            <a:ext cx="3861170" cy="362606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6686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6">
            <a:extLst>
              <a:ext uri="{FF2B5EF4-FFF2-40B4-BE49-F238E27FC236}">
                <a16:creationId xmlns:a16="http://schemas.microsoft.com/office/drawing/2014/main" id="{FC6C8CA5-2107-43D7-8C64-E3BA215BB9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00825" y="1004669"/>
            <a:ext cx="4535488" cy="5853332"/>
          </a:xfrm>
          <a:prstGeom prst="round2SameRect">
            <a:avLst>
              <a:gd name="adj1" fmla="val 4544"/>
              <a:gd name="adj2" fmla="val 0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>
              <a:defRPr lang="fr-FR" sz="2000" dirty="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7025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EDBDA94-24D5-41E5-9379-523B714182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1"/>
            <a:ext cx="6095999" cy="4194698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35796EA6-35FB-4A7E-809F-A9815E5FEF4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5998" y="1"/>
            <a:ext cx="6095999" cy="4194698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59142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EDBDA94-24D5-41E5-9379-523B714182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12192001" cy="6857999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699655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1A62A3B4-90FB-4299-99EA-8A0033116D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9418" y="2781300"/>
            <a:ext cx="2073164" cy="129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07640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1908C951-434A-4DD1-AFA3-1AF87D70474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47147" y="896184"/>
            <a:ext cx="2366010" cy="5138856"/>
          </a:xfrm>
          <a:custGeom>
            <a:avLst/>
            <a:gdLst>
              <a:gd name="connsiteX0" fmla="*/ 0 w 2366010"/>
              <a:gd name="connsiteY0" fmla="*/ 244787 h 5124450"/>
              <a:gd name="connsiteX1" fmla="*/ 244787 w 2366010"/>
              <a:gd name="connsiteY1" fmla="*/ 0 h 5124450"/>
              <a:gd name="connsiteX2" fmla="*/ 2121223 w 2366010"/>
              <a:gd name="connsiteY2" fmla="*/ 0 h 5124450"/>
              <a:gd name="connsiteX3" fmla="*/ 2366010 w 2366010"/>
              <a:gd name="connsiteY3" fmla="*/ 244787 h 5124450"/>
              <a:gd name="connsiteX4" fmla="*/ 2366010 w 2366010"/>
              <a:gd name="connsiteY4" fmla="*/ 4879663 h 5124450"/>
              <a:gd name="connsiteX5" fmla="*/ 2121223 w 2366010"/>
              <a:gd name="connsiteY5" fmla="*/ 5124450 h 5124450"/>
              <a:gd name="connsiteX6" fmla="*/ 244787 w 2366010"/>
              <a:gd name="connsiteY6" fmla="*/ 5124450 h 5124450"/>
              <a:gd name="connsiteX7" fmla="*/ 0 w 2366010"/>
              <a:gd name="connsiteY7" fmla="*/ 4879663 h 5124450"/>
              <a:gd name="connsiteX8" fmla="*/ 0 w 2366010"/>
              <a:gd name="connsiteY8" fmla="*/ 244787 h 5124450"/>
              <a:gd name="connsiteX0" fmla="*/ 0 w 2366010"/>
              <a:gd name="connsiteY0" fmla="*/ 244793 h 5124456"/>
              <a:gd name="connsiteX1" fmla="*/ 244787 w 2366010"/>
              <a:gd name="connsiteY1" fmla="*/ 6 h 5124456"/>
              <a:gd name="connsiteX2" fmla="*/ 659130 w 2366010"/>
              <a:gd name="connsiteY2" fmla="*/ 186696 h 5124456"/>
              <a:gd name="connsiteX3" fmla="*/ 2121223 w 2366010"/>
              <a:gd name="connsiteY3" fmla="*/ 6 h 5124456"/>
              <a:gd name="connsiteX4" fmla="*/ 2366010 w 2366010"/>
              <a:gd name="connsiteY4" fmla="*/ 244793 h 5124456"/>
              <a:gd name="connsiteX5" fmla="*/ 2366010 w 2366010"/>
              <a:gd name="connsiteY5" fmla="*/ 4879669 h 5124456"/>
              <a:gd name="connsiteX6" fmla="*/ 2121223 w 2366010"/>
              <a:gd name="connsiteY6" fmla="*/ 5124456 h 5124456"/>
              <a:gd name="connsiteX7" fmla="*/ 244787 w 2366010"/>
              <a:gd name="connsiteY7" fmla="*/ 5124456 h 5124456"/>
              <a:gd name="connsiteX8" fmla="*/ 0 w 2366010"/>
              <a:gd name="connsiteY8" fmla="*/ 4879669 h 5124456"/>
              <a:gd name="connsiteX9" fmla="*/ 0 w 2366010"/>
              <a:gd name="connsiteY9" fmla="*/ 244793 h 5124456"/>
              <a:gd name="connsiteX0" fmla="*/ 0 w 2366010"/>
              <a:gd name="connsiteY0" fmla="*/ 244794 h 5124457"/>
              <a:gd name="connsiteX1" fmla="*/ 244787 w 2366010"/>
              <a:gd name="connsiteY1" fmla="*/ 7 h 5124457"/>
              <a:gd name="connsiteX2" fmla="*/ 659130 w 2366010"/>
              <a:gd name="connsiteY2" fmla="*/ 186697 h 5124457"/>
              <a:gd name="connsiteX3" fmla="*/ 2121223 w 2366010"/>
              <a:gd name="connsiteY3" fmla="*/ 7 h 5124457"/>
              <a:gd name="connsiteX4" fmla="*/ 2366010 w 2366010"/>
              <a:gd name="connsiteY4" fmla="*/ 244794 h 5124457"/>
              <a:gd name="connsiteX5" fmla="*/ 2366010 w 2366010"/>
              <a:gd name="connsiteY5" fmla="*/ 4879670 h 5124457"/>
              <a:gd name="connsiteX6" fmla="*/ 2121223 w 2366010"/>
              <a:gd name="connsiteY6" fmla="*/ 5124457 h 5124457"/>
              <a:gd name="connsiteX7" fmla="*/ 244787 w 2366010"/>
              <a:gd name="connsiteY7" fmla="*/ 5124457 h 5124457"/>
              <a:gd name="connsiteX8" fmla="*/ 0 w 2366010"/>
              <a:gd name="connsiteY8" fmla="*/ 4879670 h 5124457"/>
              <a:gd name="connsiteX9" fmla="*/ 0 w 2366010"/>
              <a:gd name="connsiteY9" fmla="*/ 244794 h 5124457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7353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9704 h 5139367"/>
              <a:gd name="connsiteX1" fmla="*/ 244787 w 2366010"/>
              <a:gd name="connsiteY1" fmla="*/ 14917 h 5139367"/>
              <a:gd name="connsiteX2" fmla="*/ 499110 w 2366010"/>
              <a:gd name="connsiteY2" fmla="*/ 30158 h 5139367"/>
              <a:gd name="connsiteX3" fmla="*/ 735330 w 2366010"/>
              <a:gd name="connsiteY3" fmla="*/ 201607 h 5139367"/>
              <a:gd name="connsiteX4" fmla="*/ 2121223 w 2366010"/>
              <a:gd name="connsiteY4" fmla="*/ 14917 h 5139367"/>
              <a:gd name="connsiteX5" fmla="*/ 2366010 w 2366010"/>
              <a:gd name="connsiteY5" fmla="*/ 259704 h 5139367"/>
              <a:gd name="connsiteX6" fmla="*/ 2366010 w 2366010"/>
              <a:gd name="connsiteY6" fmla="*/ 4894580 h 5139367"/>
              <a:gd name="connsiteX7" fmla="*/ 2121223 w 2366010"/>
              <a:gd name="connsiteY7" fmla="*/ 5139367 h 5139367"/>
              <a:gd name="connsiteX8" fmla="*/ 244787 w 2366010"/>
              <a:gd name="connsiteY8" fmla="*/ 5139367 h 5139367"/>
              <a:gd name="connsiteX9" fmla="*/ 0 w 2366010"/>
              <a:gd name="connsiteY9" fmla="*/ 4894580 h 5139367"/>
              <a:gd name="connsiteX10" fmla="*/ 0 w 2366010"/>
              <a:gd name="connsiteY10" fmla="*/ 259704 h 513936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5330 w 2366010"/>
              <a:gd name="connsiteY3" fmla="*/ 19723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1520 w 2366010"/>
              <a:gd name="connsiteY3" fmla="*/ 19342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3914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2771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5624 h 5135287"/>
              <a:gd name="connsiteX1" fmla="*/ 244787 w 2366010"/>
              <a:gd name="connsiteY1" fmla="*/ 10837 h 5135287"/>
              <a:gd name="connsiteX2" fmla="*/ 520700 w 2366010"/>
              <a:gd name="connsiteY2" fmla="*/ 7028 h 5135287"/>
              <a:gd name="connsiteX3" fmla="*/ 727710 w 2366010"/>
              <a:gd name="connsiteY3" fmla="*/ 193717 h 5135287"/>
              <a:gd name="connsiteX4" fmla="*/ 2121223 w 2366010"/>
              <a:gd name="connsiteY4" fmla="*/ 10837 h 5135287"/>
              <a:gd name="connsiteX5" fmla="*/ 2366010 w 2366010"/>
              <a:gd name="connsiteY5" fmla="*/ 255624 h 5135287"/>
              <a:gd name="connsiteX6" fmla="*/ 2366010 w 2366010"/>
              <a:gd name="connsiteY6" fmla="*/ 4890500 h 5135287"/>
              <a:gd name="connsiteX7" fmla="*/ 2121223 w 2366010"/>
              <a:gd name="connsiteY7" fmla="*/ 5135287 h 5135287"/>
              <a:gd name="connsiteX8" fmla="*/ 244787 w 2366010"/>
              <a:gd name="connsiteY8" fmla="*/ 5135287 h 5135287"/>
              <a:gd name="connsiteX9" fmla="*/ 0 w 2366010"/>
              <a:gd name="connsiteY9" fmla="*/ 4890500 h 5135287"/>
              <a:gd name="connsiteX10" fmla="*/ 0 w 2366010"/>
              <a:gd name="connsiteY10" fmla="*/ 255624 h 5135287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2381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58153 w 2366010"/>
              <a:gd name="connsiteY5" fmla="*/ 1375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5773 w 2366010"/>
              <a:gd name="connsiteY5" fmla="*/ 17823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73393 w 2366010"/>
              <a:gd name="connsiteY5" fmla="*/ 21125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63996 h 5143659"/>
              <a:gd name="connsiteX1" fmla="*/ 237167 w 2366010"/>
              <a:gd name="connsiteY1" fmla="*/ 16669 h 5143659"/>
              <a:gd name="connsiteX2" fmla="*/ 520700 w 2366010"/>
              <a:gd name="connsiteY2" fmla="*/ 15400 h 5143659"/>
              <a:gd name="connsiteX3" fmla="*/ 727710 w 2366010"/>
              <a:gd name="connsiteY3" fmla="*/ 202089 h 5143659"/>
              <a:gd name="connsiteX4" fmla="*/ 1364453 w 2366010"/>
              <a:gd name="connsiteY4" fmla="*/ 203362 h 5143659"/>
              <a:gd name="connsiteX5" fmla="*/ 1760693 w 2366010"/>
              <a:gd name="connsiteY5" fmla="*/ 195742 h 5143659"/>
              <a:gd name="connsiteX6" fmla="*/ 1864833 w 2366010"/>
              <a:gd name="connsiteY6" fmla="*/ 25562 h 5143659"/>
              <a:gd name="connsiteX7" fmla="*/ 2121223 w 2366010"/>
              <a:gd name="connsiteY7" fmla="*/ 19209 h 5143659"/>
              <a:gd name="connsiteX8" fmla="*/ 2366010 w 2366010"/>
              <a:gd name="connsiteY8" fmla="*/ 263996 h 5143659"/>
              <a:gd name="connsiteX9" fmla="*/ 2366010 w 2366010"/>
              <a:gd name="connsiteY9" fmla="*/ 4898872 h 5143659"/>
              <a:gd name="connsiteX10" fmla="*/ 2121223 w 2366010"/>
              <a:gd name="connsiteY10" fmla="*/ 5143659 h 5143659"/>
              <a:gd name="connsiteX11" fmla="*/ 244787 w 2366010"/>
              <a:gd name="connsiteY11" fmla="*/ 5143659 h 5143659"/>
              <a:gd name="connsiteX12" fmla="*/ 0 w 2366010"/>
              <a:gd name="connsiteY12" fmla="*/ 4898872 h 5143659"/>
              <a:gd name="connsiteX13" fmla="*/ 0 w 2366010"/>
              <a:gd name="connsiteY13" fmla="*/ 263996 h 5143659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364453 w 2366010"/>
              <a:gd name="connsiteY4" fmla="*/ 196014 h 5136311"/>
              <a:gd name="connsiteX5" fmla="*/ 1760693 w 2366010"/>
              <a:gd name="connsiteY5" fmla="*/ 188394 h 5136311"/>
              <a:gd name="connsiteX6" fmla="*/ 1864833 w 2366010"/>
              <a:gd name="connsiteY6" fmla="*/ 18214 h 5136311"/>
              <a:gd name="connsiteX7" fmla="*/ 2121223 w 2366010"/>
              <a:gd name="connsiteY7" fmla="*/ 11861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6069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60632 h 5140295"/>
              <a:gd name="connsiteX1" fmla="*/ 237167 w 2366010"/>
              <a:gd name="connsiteY1" fmla="*/ 13305 h 5140295"/>
              <a:gd name="connsiteX2" fmla="*/ 520700 w 2366010"/>
              <a:gd name="connsiteY2" fmla="*/ 12036 h 5140295"/>
              <a:gd name="connsiteX3" fmla="*/ 727710 w 2366010"/>
              <a:gd name="connsiteY3" fmla="*/ 198725 h 5140295"/>
              <a:gd name="connsiteX4" fmla="*/ 1364453 w 2366010"/>
              <a:gd name="connsiteY4" fmla="*/ 199998 h 5140295"/>
              <a:gd name="connsiteX5" fmla="*/ 1753073 w 2366010"/>
              <a:gd name="connsiteY5" fmla="*/ 192378 h 5140295"/>
              <a:gd name="connsiteX6" fmla="*/ 1857213 w 2366010"/>
              <a:gd name="connsiteY6" fmla="*/ 14578 h 5140295"/>
              <a:gd name="connsiteX7" fmla="*/ 2121223 w 2366010"/>
              <a:gd name="connsiteY7" fmla="*/ 15845 h 5140295"/>
              <a:gd name="connsiteX8" fmla="*/ 2366010 w 2366010"/>
              <a:gd name="connsiteY8" fmla="*/ 260632 h 5140295"/>
              <a:gd name="connsiteX9" fmla="*/ 2366010 w 2366010"/>
              <a:gd name="connsiteY9" fmla="*/ 4895508 h 5140295"/>
              <a:gd name="connsiteX10" fmla="*/ 2121223 w 2366010"/>
              <a:gd name="connsiteY10" fmla="*/ 5140295 h 5140295"/>
              <a:gd name="connsiteX11" fmla="*/ 244787 w 2366010"/>
              <a:gd name="connsiteY11" fmla="*/ 5140295 h 5140295"/>
              <a:gd name="connsiteX12" fmla="*/ 0 w 2366010"/>
              <a:gd name="connsiteY12" fmla="*/ 4895508 h 5140295"/>
              <a:gd name="connsiteX13" fmla="*/ 0 w 2366010"/>
              <a:gd name="connsiteY13" fmla="*/ 260632 h 5140295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364453 w 2366010"/>
              <a:gd name="connsiteY4" fmla="*/ 207009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32790 w 2366010"/>
              <a:gd name="connsiteY3" fmla="*/ 189664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66010" h="5136311">
                <a:moveTo>
                  <a:pt x="0" y="256648"/>
                </a:moveTo>
                <a:cubicBezTo>
                  <a:pt x="0" y="121456"/>
                  <a:pt x="101975" y="14401"/>
                  <a:pt x="237167" y="9321"/>
                </a:cubicBezTo>
                <a:cubicBezTo>
                  <a:pt x="333052" y="-1632"/>
                  <a:pt x="444023" y="-4013"/>
                  <a:pt x="520700" y="8052"/>
                </a:cubicBezTo>
                <a:cubicBezTo>
                  <a:pt x="570707" y="42977"/>
                  <a:pt x="486568" y="204269"/>
                  <a:pt x="732790" y="189664"/>
                </a:cubicBezTo>
                <a:cubicBezTo>
                  <a:pt x="889925" y="194321"/>
                  <a:pt x="1103918" y="196755"/>
                  <a:pt x="1274918" y="194110"/>
                </a:cubicBezTo>
                <a:cubicBezTo>
                  <a:pt x="1445918" y="191466"/>
                  <a:pt x="1661739" y="204383"/>
                  <a:pt x="1758788" y="173797"/>
                </a:cubicBezTo>
                <a:cubicBezTo>
                  <a:pt x="1855837" y="143211"/>
                  <a:pt x="1797125" y="37475"/>
                  <a:pt x="1857213" y="10594"/>
                </a:cubicBezTo>
                <a:cubicBezTo>
                  <a:pt x="1896981" y="-1049"/>
                  <a:pt x="2008907" y="688"/>
                  <a:pt x="2133923" y="4245"/>
                </a:cubicBezTo>
                <a:cubicBezTo>
                  <a:pt x="2258939" y="7802"/>
                  <a:pt x="2366010" y="121456"/>
                  <a:pt x="2366010" y="256648"/>
                </a:cubicBezTo>
                <a:lnTo>
                  <a:pt x="2366010" y="4891524"/>
                </a:lnTo>
                <a:cubicBezTo>
                  <a:pt x="2366010" y="5026716"/>
                  <a:pt x="2256415" y="5136311"/>
                  <a:pt x="2121223" y="5136311"/>
                </a:cubicBezTo>
                <a:lnTo>
                  <a:pt x="244787" y="5136311"/>
                </a:lnTo>
                <a:cubicBezTo>
                  <a:pt x="109595" y="5136311"/>
                  <a:pt x="0" y="5026716"/>
                  <a:pt x="0" y="4891524"/>
                </a:cubicBezTo>
                <a:lnTo>
                  <a:pt x="0" y="256648"/>
                </a:lnTo>
                <a:close/>
              </a:path>
            </a:pathLst>
          </a:custGeom>
          <a:solidFill>
            <a:schemeClr val="tx1"/>
          </a:solidFill>
        </p:spPr>
        <p:txBody>
          <a:bodyPr lIns="252000" tIns="612000" bIns="90000" anchor="t">
            <a:normAutofit/>
          </a:bodyPr>
          <a:lstStyle>
            <a:lvl1pPr marL="0" indent="0" algn="l">
              <a:buNone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12773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X Zo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1908C951-434A-4DD1-AFA3-1AF87D70474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03086" y="1534810"/>
            <a:ext cx="3795555" cy="5334729"/>
          </a:xfrm>
          <a:custGeom>
            <a:avLst/>
            <a:gdLst>
              <a:gd name="connsiteX0" fmla="*/ 0 w 2366010"/>
              <a:gd name="connsiteY0" fmla="*/ 244787 h 5124450"/>
              <a:gd name="connsiteX1" fmla="*/ 244787 w 2366010"/>
              <a:gd name="connsiteY1" fmla="*/ 0 h 5124450"/>
              <a:gd name="connsiteX2" fmla="*/ 2121223 w 2366010"/>
              <a:gd name="connsiteY2" fmla="*/ 0 h 5124450"/>
              <a:gd name="connsiteX3" fmla="*/ 2366010 w 2366010"/>
              <a:gd name="connsiteY3" fmla="*/ 244787 h 5124450"/>
              <a:gd name="connsiteX4" fmla="*/ 2366010 w 2366010"/>
              <a:gd name="connsiteY4" fmla="*/ 4879663 h 5124450"/>
              <a:gd name="connsiteX5" fmla="*/ 2121223 w 2366010"/>
              <a:gd name="connsiteY5" fmla="*/ 5124450 h 5124450"/>
              <a:gd name="connsiteX6" fmla="*/ 244787 w 2366010"/>
              <a:gd name="connsiteY6" fmla="*/ 5124450 h 5124450"/>
              <a:gd name="connsiteX7" fmla="*/ 0 w 2366010"/>
              <a:gd name="connsiteY7" fmla="*/ 4879663 h 5124450"/>
              <a:gd name="connsiteX8" fmla="*/ 0 w 2366010"/>
              <a:gd name="connsiteY8" fmla="*/ 244787 h 5124450"/>
              <a:gd name="connsiteX0" fmla="*/ 0 w 2366010"/>
              <a:gd name="connsiteY0" fmla="*/ 244793 h 5124456"/>
              <a:gd name="connsiteX1" fmla="*/ 244787 w 2366010"/>
              <a:gd name="connsiteY1" fmla="*/ 6 h 5124456"/>
              <a:gd name="connsiteX2" fmla="*/ 659130 w 2366010"/>
              <a:gd name="connsiteY2" fmla="*/ 186696 h 5124456"/>
              <a:gd name="connsiteX3" fmla="*/ 2121223 w 2366010"/>
              <a:gd name="connsiteY3" fmla="*/ 6 h 5124456"/>
              <a:gd name="connsiteX4" fmla="*/ 2366010 w 2366010"/>
              <a:gd name="connsiteY4" fmla="*/ 244793 h 5124456"/>
              <a:gd name="connsiteX5" fmla="*/ 2366010 w 2366010"/>
              <a:gd name="connsiteY5" fmla="*/ 4879669 h 5124456"/>
              <a:gd name="connsiteX6" fmla="*/ 2121223 w 2366010"/>
              <a:gd name="connsiteY6" fmla="*/ 5124456 h 5124456"/>
              <a:gd name="connsiteX7" fmla="*/ 244787 w 2366010"/>
              <a:gd name="connsiteY7" fmla="*/ 5124456 h 5124456"/>
              <a:gd name="connsiteX8" fmla="*/ 0 w 2366010"/>
              <a:gd name="connsiteY8" fmla="*/ 4879669 h 5124456"/>
              <a:gd name="connsiteX9" fmla="*/ 0 w 2366010"/>
              <a:gd name="connsiteY9" fmla="*/ 244793 h 5124456"/>
              <a:gd name="connsiteX0" fmla="*/ 0 w 2366010"/>
              <a:gd name="connsiteY0" fmla="*/ 244794 h 5124457"/>
              <a:gd name="connsiteX1" fmla="*/ 244787 w 2366010"/>
              <a:gd name="connsiteY1" fmla="*/ 7 h 5124457"/>
              <a:gd name="connsiteX2" fmla="*/ 659130 w 2366010"/>
              <a:gd name="connsiteY2" fmla="*/ 186697 h 5124457"/>
              <a:gd name="connsiteX3" fmla="*/ 2121223 w 2366010"/>
              <a:gd name="connsiteY3" fmla="*/ 7 h 5124457"/>
              <a:gd name="connsiteX4" fmla="*/ 2366010 w 2366010"/>
              <a:gd name="connsiteY4" fmla="*/ 244794 h 5124457"/>
              <a:gd name="connsiteX5" fmla="*/ 2366010 w 2366010"/>
              <a:gd name="connsiteY5" fmla="*/ 4879670 h 5124457"/>
              <a:gd name="connsiteX6" fmla="*/ 2121223 w 2366010"/>
              <a:gd name="connsiteY6" fmla="*/ 5124457 h 5124457"/>
              <a:gd name="connsiteX7" fmla="*/ 244787 w 2366010"/>
              <a:gd name="connsiteY7" fmla="*/ 5124457 h 5124457"/>
              <a:gd name="connsiteX8" fmla="*/ 0 w 2366010"/>
              <a:gd name="connsiteY8" fmla="*/ 4879670 h 5124457"/>
              <a:gd name="connsiteX9" fmla="*/ 0 w 2366010"/>
              <a:gd name="connsiteY9" fmla="*/ 244794 h 5124457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7353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9704 h 5139367"/>
              <a:gd name="connsiteX1" fmla="*/ 244787 w 2366010"/>
              <a:gd name="connsiteY1" fmla="*/ 14917 h 5139367"/>
              <a:gd name="connsiteX2" fmla="*/ 499110 w 2366010"/>
              <a:gd name="connsiteY2" fmla="*/ 30158 h 5139367"/>
              <a:gd name="connsiteX3" fmla="*/ 735330 w 2366010"/>
              <a:gd name="connsiteY3" fmla="*/ 201607 h 5139367"/>
              <a:gd name="connsiteX4" fmla="*/ 2121223 w 2366010"/>
              <a:gd name="connsiteY4" fmla="*/ 14917 h 5139367"/>
              <a:gd name="connsiteX5" fmla="*/ 2366010 w 2366010"/>
              <a:gd name="connsiteY5" fmla="*/ 259704 h 5139367"/>
              <a:gd name="connsiteX6" fmla="*/ 2366010 w 2366010"/>
              <a:gd name="connsiteY6" fmla="*/ 4894580 h 5139367"/>
              <a:gd name="connsiteX7" fmla="*/ 2121223 w 2366010"/>
              <a:gd name="connsiteY7" fmla="*/ 5139367 h 5139367"/>
              <a:gd name="connsiteX8" fmla="*/ 244787 w 2366010"/>
              <a:gd name="connsiteY8" fmla="*/ 5139367 h 5139367"/>
              <a:gd name="connsiteX9" fmla="*/ 0 w 2366010"/>
              <a:gd name="connsiteY9" fmla="*/ 4894580 h 5139367"/>
              <a:gd name="connsiteX10" fmla="*/ 0 w 2366010"/>
              <a:gd name="connsiteY10" fmla="*/ 259704 h 513936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5330 w 2366010"/>
              <a:gd name="connsiteY3" fmla="*/ 19723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1520 w 2366010"/>
              <a:gd name="connsiteY3" fmla="*/ 19342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3914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2771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5624 h 5135287"/>
              <a:gd name="connsiteX1" fmla="*/ 244787 w 2366010"/>
              <a:gd name="connsiteY1" fmla="*/ 10837 h 5135287"/>
              <a:gd name="connsiteX2" fmla="*/ 520700 w 2366010"/>
              <a:gd name="connsiteY2" fmla="*/ 7028 h 5135287"/>
              <a:gd name="connsiteX3" fmla="*/ 727710 w 2366010"/>
              <a:gd name="connsiteY3" fmla="*/ 193717 h 5135287"/>
              <a:gd name="connsiteX4" fmla="*/ 2121223 w 2366010"/>
              <a:gd name="connsiteY4" fmla="*/ 10837 h 5135287"/>
              <a:gd name="connsiteX5" fmla="*/ 2366010 w 2366010"/>
              <a:gd name="connsiteY5" fmla="*/ 255624 h 5135287"/>
              <a:gd name="connsiteX6" fmla="*/ 2366010 w 2366010"/>
              <a:gd name="connsiteY6" fmla="*/ 4890500 h 5135287"/>
              <a:gd name="connsiteX7" fmla="*/ 2121223 w 2366010"/>
              <a:gd name="connsiteY7" fmla="*/ 5135287 h 5135287"/>
              <a:gd name="connsiteX8" fmla="*/ 244787 w 2366010"/>
              <a:gd name="connsiteY8" fmla="*/ 5135287 h 5135287"/>
              <a:gd name="connsiteX9" fmla="*/ 0 w 2366010"/>
              <a:gd name="connsiteY9" fmla="*/ 4890500 h 5135287"/>
              <a:gd name="connsiteX10" fmla="*/ 0 w 2366010"/>
              <a:gd name="connsiteY10" fmla="*/ 255624 h 5135287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2381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58153 w 2366010"/>
              <a:gd name="connsiteY5" fmla="*/ 1375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5773 w 2366010"/>
              <a:gd name="connsiteY5" fmla="*/ 17823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73393 w 2366010"/>
              <a:gd name="connsiteY5" fmla="*/ 21125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63996 h 5143659"/>
              <a:gd name="connsiteX1" fmla="*/ 237167 w 2366010"/>
              <a:gd name="connsiteY1" fmla="*/ 16669 h 5143659"/>
              <a:gd name="connsiteX2" fmla="*/ 520700 w 2366010"/>
              <a:gd name="connsiteY2" fmla="*/ 15400 h 5143659"/>
              <a:gd name="connsiteX3" fmla="*/ 727710 w 2366010"/>
              <a:gd name="connsiteY3" fmla="*/ 202089 h 5143659"/>
              <a:gd name="connsiteX4" fmla="*/ 1364453 w 2366010"/>
              <a:gd name="connsiteY4" fmla="*/ 203362 h 5143659"/>
              <a:gd name="connsiteX5" fmla="*/ 1760693 w 2366010"/>
              <a:gd name="connsiteY5" fmla="*/ 195742 h 5143659"/>
              <a:gd name="connsiteX6" fmla="*/ 1864833 w 2366010"/>
              <a:gd name="connsiteY6" fmla="*/ 25562 h 5143659"/>
              <a:gd name="connsiteX7" fmla="*/ 2121223 w 2366010"/>
              <a:gd name="connsiteY7" fmla="*/ 19209 h 5143659"/>
              <a:gd name="connsiteX8" fmla="*/ 2366010 w 2366010"/>
              <a:gd name="connsiteY8" fmla="*/ 263996 h 5143659"/>
              <a:gd name="connsiteX9" fmla="*/ 2366010 w 2366010"/>
              <a:gd name="connsiteY9" fmla="*/ 4898872 h 5143659"/>
              <a:gd name="connsiteX10" fmla="*/ 2121223 w 2366010"/>
              <a:gd name="connsiteY10" fmla="*/ 5143659 h 5143659"/>
              <a:gd name="connsiteX11" fmla="*/ 244787 w 2366010"/>
              <a:gd name="connsiteY11" fmla="*/ 5143659 h 5143659"/>
              <a:gd name="connsiteX12" fmla="*/ 0 w 2366010"/>
              <a:gd name="connsiteY12" fmla="*/ 4898872 h 5143659"/>
              <a:gd name="connsiteX13" fmla="*/ 0 w 2366010"/>
              <a:gd name="connsiteY13" fmla="*/ 263996 h 5143659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364453 w 2366010"/>
              <a:gd name="connsiteY4" fmla="*/ 196014 h 5136311"/>
              <a:gd name="connsiteX5" fmla="*/ 1760693 w 2366010"/>
              <a:gd name="connsiteY5" fmla="*/ 188394 h 5136311"/>
              <a:gd name="connsiteX6" fmla="*/ 1864833 w 2366010"/>
              <a:gd name="connsiteY6" fmla="*/ 18214 h 5136311"/>
              <a:gd name="connsiteX7" fmla="*/ 2121223 w 2366010"/>
              <a:gd name="connsiteY7" fmla="*/ 11861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6069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60632 h 5140295"/>
              <a:gd name="connsiteX1" fmla="*/ 237167 w 2366010"/>
              <a:gd name="connsiteY1" fmla="*/ 13305 h 5140295"/>
              <a:gd name="connsiteX2" fmla="*/ 520700 w 2366010"/>
              <a:gd name="connsiteY2" fmla="*/ 12036 h 5140295"/>
              <a:gd name="connsiteX3" fmla="*/ 727710 w 2366010"/>
              <a:gd name="connsiteY3" fmla="*/ 198725 h 5140295"/>
              <a:gd name="connsiteX4" fmla="*/ 1364453 w 2366010"/>
              <a:gd name="connsiteY4" fmla="*/ 199998 h 5140295"/>
              <a:gd name="connsiteX5" fmla="*/ 1753073 w 2366010"/>
              <a:gd name="connsiteY5" fmla="*/ 192378 h 5140295"/>
              <a:gd name="connsiteX6" fmla="*/ 1857213 w 2366010"/>
              <a:gd name="connsiteY6" fmla="*/ 14578 h 5140295"/>
              <a:gd name="connsiteX7" fmla="*/ 2121223 w 2366010"/>
              <a:gd name="connsiteY7" fmla="*/ 15845 h 5140295"/>
              <a:gd name="connsiteX8" fmla="*/ 2366010 w 2366010"/>
              <a:gd name="connsiteY8" fmla="*/ 260632 h 5140295"/>
              <a:gd name="connsiteX9" fmla="*/ 2366010 w 2366010"/>
              <a:gd name="connsiteY9" fmla="*/ 4895508 h 5140295"/>
              <a:gd name="connsiteX10" fmla="*/ 2121223 w 2366010"/>
              <a:gd name="connsiteY10" fmla="*/ 5140295 h 5140295"/>
              <a:gd name="connsiteX11" fmla="*/ 244787 w 2366010"/>
              <a:gd name="connsiteY11" fmla="*/ 5140295 h 5140295"/>
              <a:gd name="connsiteX12" fmla="*/ 0 w 2366010"/>
              <a:gd name="connsiteY12" fmla="*/ 4895508 h 5140295"/>
              <a:gd name="connsiteX13" fmla="*/ 0 w 2366010"/>
              <a:gd name="connsiteY13" fmla="*/ 260632 h 5140295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364453 w 2366010"/>
              <a:gd name="connsiteY4" fmla="*/ 207009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32790 w 2366010"/>
              <a:gd name="connsiteY3" fmla="*/ 189664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84244 w 2384244"/>
              <a:gd name="connsiteY9" fmla="*/ 4891524 h 5136311"/>
              <a:gd name="connsiteX10" fmla="*/ 2139457 w 2384244"/>
              <a:gd name="connsiteY10" fmla="*/ 5136311 h 5136311"/>
              <a:gd name="connsiteX11" fmla="*/ 263021 w 2384244"/>
              <a:gd name="connsiteY11" fmla="*/ 5136311 h 5136311"/>
              <a:gd name="connsiteX12" fmla="*/ 18234 w 2384244"/>
              <a:gd name="connsiteY12" fmla="*/ 4891524 h 5136311"/>
              <a:gd name="connsiteX13" fmla="*/ 0 w 2384244"/>
              <a:gd name="connsiteY13" fmla="*/ 3346754 h 5136311"/>
              <a:gd name="connsiteX14" fmla="*/ 18234 w 2384244"/>
              <a:gd name="connsiteY14" fmla="*/ 256648 h 5136311"/>
              <a:gd name="connsiteX0" fmla="*/ 18234 w 2384244"/>
              <a:gd name="connsiteY0" fmla="*/ 334285 h 5213948"/>
              <a:gd name="connsiteX1" fmla="*/ 255401 w 2384244"/>
              <a:gd name="connsiteY1" fmla="*/ 86958 h 5213948"/>
              <a:gd name="connsiteX2" fmla="*/ 538934 w 2384244"/>
              <a:gd name="connsiteY2" fmla="*/ 85689 h 5213948"/>
              <a:gd name="connsiteX3" fmla="*/ 751024 w 2384244"/>
              <a:gd name="connsiteY3" fmla="*/ 267301 h 5213948"/>
              <a:gd name="connsiteX4" fmla="*/ 1293152 w 2384244"/>
              <a:gd name="connsiteY4" fmla="*/ 271747 h 5213948"/>
              <a:gd name="connsiteX5" fmla="*/ 1777022 w 2384244"/>
              <a:gd name="connsiteY5" fmla="*/ 251434 h 5213948"/>
              <a:gd name="connsiteX6" fmla="*/ 1875447 w 2384244"/>
              <a:gd name="connsiteY6" fmla="*/ 88231 h 5213948"/>
              <a:gd name="connsiteX7" fmla="*/ 2152157 w 2384244"/>
              <a:gd name="connsiteY7" fmla="*/ 81882 h 5213948"/>
              <a:gd name="connsiteX8" fmla="*/ 2384244 w 2384244"/>
              <a:gd name="connsiteY8" fmla="*/ 334285 h 5213948"/>
              <a:gd name="connsiteX9" fmla="*/ 2379641 w 2384244"/>
              <a:gd name="connsiteY9" fmla="*/ 3424391 h 5213948"/>
              <a:gd name="connsiteX10" fmla="*/ 2384244 w 2384244"/>
              <a:gd name="connsiteY10" fmla="*/ 4969161 h 5213948"/>
              <a:gd name="connsiteX11" fmla="*/ 2139457 w 2384244"/>
              <a:gd name="connsiteY11" fmla="*/ 5213948 h 5213948"/>
              <a:gd name="connsiteX12" fmla="*/ 263021 w 2384244"/>
              <a:gd name="connsiteY12" fmla="*/ 5213948 h 5213948"/>
              <a:gd name="connsiteX13" fmla="*/ 18234 w 2384244"/>
              <a:gd name="connsiteY13" fmla="*/ 4969161 h 5213948"/>
              <a:gd name="connsiteX14" fmla="*/ 0 w 2384244"/>
              <a:gd name="connsiteY14" fmla="*/ 3424391 h 5213948"/>
              <a:gd name="connsiteX15" fmla="*/ 18234 w 2384244"/>
              <a:gd name="connsiteY15" fmla="*/ 334285 h 5213948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263021 w 2384244"/>
              <a:gd name="connsiteY12" fmla="*/ 5136311 h 5136311"/>
              <a:gd name="connsiteX13" fmla="*/ 18234 w 2384244"/>
              <a:gd name="connsiteY13" fmla="*/ 4891524 h 5136311"/>
              <a:gd name="connsiteX14" fmla="*/ 0 w 2384244"/>
              <a:gd name="connsiteY14" fmla="*/ 3346754 h 5136311"/>
              <a:gd name="connsiteX15" fmla="*/ 18234 w 2384244"/>
              <a:gd name="connsiteY15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263021 w 2384244"/>
              <a:gd name="connsiteY12" fmla="*/ 5136311 h 5136311"/>
              <a:gd name="connsiteX13" fmla="*/ 18234 w 2384244"/>
              <a:gd name="connsiteY13" fmla="*/ 4891524 h 5136311"/>
              <a:gd name="connsiteX14" fmla="*/ 0 w 2384244"/>
              <a:gd name="connsiteY14" fmla="*/ 3346754 h 5136311"/>
              <a:gd name="connsiteX15" fmla="*/ 18234 w 2384244"/>
              <a:gd name="connsiteY15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263021 w 2384244"/>
              <a:gd name="connsiteY12" fmla="*/ 5136311 h 5136311"/>
              <a:gd name="connsiteX13" fmla="*/ 18234 w 2384244"/>
              <a:gd name="connsiteY13" fmla="*/ 4891524 h 5136311"/>
              <a:gd name="connsiteX14" fmla="*/ 0 w 2384244"/>
              <a:gd name="connsiteY14" fmla="*/ 3346754 h 5136311"/>
              <a:gd name="connsiteX15" fmla="*/ 18234 w 2384244"/>
              <a:gd name="connsiteY15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263021 w 2384244"/>
              <a:gd name="connsiteY12" fmla="*/ 5136311 h 5136311"/>
              <a:gd name="connsiteX13" fmla="*/ 0 w 2384244"/>
              <a:gd name="connsiteY13" fmla="*/ 3346754 h 5136311"/>
              <a:gd name="connsiteX14" fmla="*/ 18234 w 2384244"/>
              <a:gd name="connsiteY14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0 w 2384244"/>
              <a:gd name="connsiteY12" fmla="*/ 3346754 h 5136311"/>
              <a:gd name="connsiteX13" fmla="*/ 18234 w 2384244"/>
              <a:gd name="connsiteY13" fmla="*/ 256648 h 5136311"/>
              <a:gd name="connsiteX0" fmla="*/ 18234 w 2384244"/>
              <a:gd name="connsiteY0" fmla="*/ 256648 h 4891524"/>
              <a:gd name="connsiteX1" fmla="*/ 255401 w 2384244"/>
              <a:gd name="connsiteY1" fmla="*/ 9321 h 4891524"/>
              <a:gd name="connsiteX2" fmla="*/ 538934 w 2384244"/>
              <a:gd name="connsiteY2" fmla="*/ 8052 h 4891524"/>
              <a:gd name="connsiteX3" fmla="*/ 751024 w 2384244"/>
              <a:gd name="connsiteY3" fmla="*/ 189664 h 4891524"/>
              <a:gd name="connsiteX4" fmla="*/ 1293152 w 2384244"/>
              <a:gd name="connsiteY4" fmla="*/ 194110 h 4891524"/>
              <a:gd name="connsiteX5" fmla="*/ 1777022 w 2384244"/>
              <a:gd name="connsiteY5" fmla="*/ 173797 h 4891524"/>
              <a:gd name="connsiteX6" fmla="*/ 1875447 w 2384244"/>
              <a:gd name="connsiteY6" fmla="*/ 10594 h 4891524"/>
              <a:gd name="connsiteX7" fmla="*/ 2152157 w 2384244"/>
              <a:gd name="connsiteY7" fmla="*/ 4245 h 4891524"/>
              <a:gd name="connsiteX8" fmla="*/ 2384244 w 2384244"/>
              <a:gd name="connsiteY8" fmla="*/ 256648 h 4891524"/>
              <a:gd name="connsiteX9" fmla="*/ 2379641 w 2384244"/>
              <a:gd name="connsiteY9" fmla="*/ 3346754 h 4891524"/>
              <a:gd name="connsiteX10" fmla="*/ 2384244 w 2384244"/>
              <a:gd name="connsiteY10" fmla="*/ 4891524 h 4891524"/>
              <a:gd name="connsiteX11" fmla="*/ 0 w 2384244"/>
              <a:gd name="connsiteY11" fmla="*/ 3346754 h 4891524"/>
              <a:gd name="connsiteX12" fmla="*/ 18234 w 2384244"/>
              <a:gd name="connsiteY12" fmla="*/ 256648 h 4891524"/>
              <a:gd name="connsiteX0" fmla="*/ 18234 w 2384244"/>
              <a:gd name="connsiteY0" fmla="*/ 256648 h 3733017"/>
              <a:gd name="connsiteX1" fmla="*/ 255401 w 2384244"/>
              <a:gd name="connsiteY1" fmla="*/ 9321 h 3733017"/>
              <a:gd name="connsiteX2" fmla="*/ 538934 w 2384244"/>
              <a:gd name="connsiteY2" fmla="*/ 8052 h 3733017"/>
              <a:gd name="connsiteX3" fmla="*/ 751024 w 2384244"/>
              <a:gd name="connsiteY3" fmla="*/ 189664 h 3733017"/>
              <a:gd name="connsiteX4" fmla="*/ 1293152 w 2384244"/>
              <a:gd name="connsiteY4" fmla="*/ 194110 h 3733017"/>
              <a:gd name="connsiteX5" fmla="*/ 1777022 w 2384244"/>
              <a:gd name="connsiteY5" fmla="*/ 173797 h 3733017"/>
              <a:gd name="connsiteX6" fmla="*/ 1875447 w 2384244"/>
              <a:gd name="connsiteY6" fmla="*/ 10594 h 3733017"/>
              <a:gd name="connsiteX7" fmla="*/ 2152157 w 2384244"/>
              <a:gd name="connsiteY7" fmla="*/ 4245 h 3733017"/>
              <a:gd name="connsiteX8" fmla="*/ 2384244 w 2384244"/>
              <a:gd name="connsiteY8" fmla="*/ 256648 h 3733017"/>
              <a:gd name="connsiteX9" fmla="*/ 2379641 w 2384244"/>
              <a:gd name="connsiteY9" fmla="*/ 3346754 h 3733017"/>
              <a:gd name="connsiteX10" fmla="*/ 0 w 2384244"/>
              <a:gd name="connsiteY10" fmla="*/ 3346754 h 3733017"/>
              <a:gd name="connsiteX11" fmla="*/ 18234 w 2384244"/>
              <a:gd name="connsiteY11" fmla="*/ 256648 h 3733017"/>
              <a:gd name="connsiteX0" fmla="*/ 18234 w 2384244"/>
              <a:gd name="connsiteY0" fmla="*/ 256648 h 3576698"/>
              <a:gd name="connsiteX1" fmla="*/ 255401 w 2384244"/>
              <a:gd name="connsiteY1" fmla="*/ 9321 h 3576698"/>
              <a:gd name="connsiteX2" fmla="*/ 538934 w 2384244"/>
              <a:gd name="connsiteY2" fmla="*/ 8052 h 3576698"/>
              <a:gd name="connsiteX3" fmla="*/ 751024 w 2384244"/>
              <a:gd name="connsiteY3" fmla="*/ 189664 h 3576698"/>
              <a:gd name="connsiteX4" fmla="*/ 1293152 w 2384244"/>
              <a:gd name="connsiteY4" fmla="*/ 194110 h 3576698"/>
              <a:gd name="connsiteX5" fmla="*/ 1777022 w 2384244"/>
              <a:gd name="connsiteY5" fmla="*/ 173797 h 3576698"/>
              <a:gd name="connsiteX6" fmla="*/ 1875447 w 2384244"/>
              <a:gd name="connsiteY6" fmla="*/ 10594 h 3576698"/>
              <a:gd name="connsiteX7" fmla="*/ 2152157 w 2384244"/>
              <a:gd name="connsiteY7" fmla="*/ 4245 h 3576698"/>
              <a:gd name="connsiteX8" fmla="*/ 2384244 w 2384244"/>
              <a:gd name="connsiteY8" fmla="*/ 256648 h 3576698"/>
              <a:gd name="connsiteX9" fmla="*/ 2379641 w 2384244"/>
              <a:gd name="connsiteY9" fmla="*/ 3346754 h 3576698"/>
              <a:gd name="connsiteX10" fmla="*/ 0 w 2384244"/>
              <a:gd name="connsiteY10" fmla="*/ 3346754 h 3576698"/>
              <a:gd name="connsiteX11" fmla="*/ 18234 w 2384244"/>
              <a:gd name="connsiteY11" fmla="*/ 256648 h 3576698"/>
              <a:gd name="connsiteX0" fmla="*/ 18234 w 2384244"/>
              <a:gd name="connsiteY0" fmla="*/ 256648 h 3366131"/>
              <a:gd name="connsiteX1" fmla="*/ 255401 w 2384244"/>
              <a:gd name="connsiteY1" fmla="*/ 9321 h 3366131"/>
              <a:gd name="connsiteX2" fmla="*/ 538934 w 2384244"/>
              <a:gd name="connsiteY2" fmla="*/ 8052 h 3366131"/>
              <a:gd name="connsiteX3" fmla="*/ 751024 w 2384244"/>
              <a:gd name="connsiteY3" fmla="*/ 189664 h 3366131"/>
              <a:gd name="connsiteX4" fmla="*/ 1293152 w 2384244"/>
              <a:gd name="connsiteY4" fmla="*/ 194110 h 3366131"/>
              <a:gd name="connsiteX5" fmla="*/ 1777022 w 2384244"/>
              <a:gd name="connsiteY5" fmla="*/ 173797 h 3366131"/>
              <a:gd name="connsiteX6" fmla="*/ 1875447 w 2384244"/>
              <a:gd name="connsiteY6" fmla="*/ 10594 h 3366131"/>
              <a:gd name="connsiteX7" fmla="*/ 2152157 w 2384244"/>
              <a:gd name="connsiteY7" fmla="*/ 4245 h 3366131"/>
              <a:gd name="connsiteX8" fmla="*/ 2384244 w 2384244"/>
              <a:gd name="connsiteY8" fmla="*/ 256648 h 3366131"/>
              <a:gd name="connsiteX9" fmla="*/ 2379641 w 2384244"/>
              <a:gd name="connsiteY9" fmla="*/ 3346754 h 3366131"/>
              <a:gd name="connsiteX10" fmla="*/ 0 w 2384244"/>
              <a:gd name="connsiteY10" fmla="*/ 3346754 h 3366131"/>
              <a:gd name="connsiteX11" fmla="*/ 18234 w 2384244"/>
              <a:gd name="connsiteY11" fmla="*/ 256648 h 3366131"/>
              <a:gd name="connsiteX0" fmla="*/ 18234 w 2384244"/>
              <a:gd name="connsiteY0" fmla="*/ 256648 h 3366131"/>
              <a:gd name="connsiteX1" fmla="*/ 255401 w 2384244"/>
              <a:gd name="connsiteY1" fmla="*/ 9321 h 3366131"/>
              <a:gd name="connsiteX2" fmla="*/ 538934 w 2384244"/>
              <a:gd name="connsiteY2" fmla="*/ 8052 h 3366131"/>
              <a:gd name="connsiteX3" fmla="*/ 751024 w 2384244"/>
              <a:gd name="connsiteY3" fmla="*/ 189664 h 3366131"/>
              <a:gd name="connsiteX4" fmla="*/ 1293152 w 2384244"/>
              <a:gd name="connsiteY4" fmla="*/ 194110 h 3366131"/>
              <a:gd name="connsiteX5" fmla="*/ 1777022 w 2384244"/>
              <a:gd name="connsiteY5" fmla="*/ 173797 h 3366131"/>
              <a:gd name="connsiteX6" fmla="*/ 1875447 w 2384244"/>
              <a:gd name="connsiteY6" fmla="*/ 10594 h 3366131"/>
              <a:gd name="connsiteX7" fmla="*/ 2152157 w 2384244"/>
              <a:gd name="connsiteY7" fmla="*/ 4245 h 3366131"/>
              <a:gd name="connsiteX8" fmla="*/ 2384244 w 2384244"/>
              <a:gd name="connsiteY8" fmla="*/ 256648 h 3366131"/>
              <a:gd name="connsiteX9" fmla="*/ 2379641 w 2384244"/>
              <a:gd name="connsiteY9" fmla="*/ 3346754 h 3366131"/>
              <a:gd name="connsiteX10" fmla="*/ 0 w 2384244"/>
              <a:gd name="connsiteY10" fmla="*/ 3346754 h 3366131"/>
              <a:gd name="connsiteX11" fmla="*/ 18234 w 2384244"/>
              <a:gd name="connsiteY11" fmla="*/ 256648 h 3366131"/>
              <a:gd name="connsiteX0" fmla="*/ 18234 w 2384244"/>
              <a:gd name="connsiteY0" fmla="*/ 256648 h 3349443"/>
              <a:gd name="connsiteX1" fmla="*/ 255401 w 2384244"/>
              <a:gd name="connsiteY1" fmla="*/ 9321 h 3349443"/>
              <a:gd name="connsiteX2" fmla="*/ 538934 w 2384244"/>
              <a:gd name="connsiteY2" fmla="*/ 8052 h 3349443"/>
              <a:gd name="connsiteX3" fmla="*/ 751024 w 2384244"/>
              <a:gd name="connsiteY3" fmla="*/ 189664 h 3349443"/>
              <a:gd name="connsiteX4" fmla="*/ 1293152 w 2384244"/>
              <a:gd name="connsiteY4" fmla="*/ 194110 h 3349443"/>
              <a:gd name="connsiteX5" fmla="*/ 1777022 w 2384244"/>
              <a:gd name="connsiteY5" fmla="*/ 173797 h 3349443"/>
              <a:gd name="connsiteX6" fmla="*/ 1875447 w 2384244"/>
              <a:gd name="connsiteY6" fmla="*/ 10594 h 3349443"/>
              <a:gd name="connsiteX7" fmla="*/ 2152157 w 2384244"/>
              <a:gd name="connsiteY7" fmla="*/ 4245 h 3349443"/>
              <a:gd name="connsiteX8" fmla="*/ 2384244 w 2384244"/>
              <a:gd name="connsiteY8" fmla="*/ 256648 h 3349443"/>
              <a:gd name="connsiteX9" fmla="*/ 2379641 w 2384244"/>
              <a:gd name="connsiteY9" fmla="*/ 3346754 h 3349443"/>
              <a:gd name="connsiteX10" fmla="*/ 0 w 2384244"/>
              <a:gd name="connsiteY10" fmla="*/ 3346754 h 3349443"/>
              <a:gd name="connsiteX11" fmla="*/ 18234 w 2384244"/>
              <a:gd name="connsiteY11" fmla="*/ 256648 h 334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84244" h="3349443">
                <a:moveTo>
                  <a:pt x="18234" y="256648"/>
                </a:moveTo>
                <a:cubicBezTo>
                  <a:pt x="18234" y="121456"/>
                  <a:pt x="120209" y="14401"/>
                  <a:pt x="255401" y="9321"/>
                </a:cubicBezTo>
                <a:cubicBezTo>
                  <a:pt x="351286" y="-1632"/>
                  <a:pt x="462257" y="-4013"/>
                  <a:pt x="538934" y="8052"/>
                </a:cubicBezTo>
                <a:cubicBezTo>
                  <a:pt x="588941" y="42977"/>
                  <a:pt x="504802" y="204269"/>
                  <a:pt x="751024" y="189664"/>
                </a:cubicBezTo>
                <a:cubicBezTo>
                  <a:pt x="908159" y="194321"/>
                  <a:pt x="1122152" y="196755"/>
                  <a:pt x="1293152" y="194110"/>
                </a:cubicBezTo>
                <a:cubicBezTo>
                  <a:pt x="1464152" y="191466"/>
                  <a:pt x="1679973" y="204383"/>
                  <a:pt x="1777022" y="173797"/>
                </a:cubicBezTo>
                <a:cubicBezTo>
                  <a:pt x="1874071" y="143211"/>
                  <a:pt x="1815359" y="37475"/>
                  <a:pt x="1875447" y="10594"/>
                </a:cubicBezTo>
                <a:cubicBezTo>
                  <a:pt x="1915215" y="-1049"/>
                  <a:pt x="2027141" y="688"/>
                  <a:pt x="2152157" y="4245"/>
                </a:cubicBezTo>
                <a:cubicBezTo>
                  <a:pt x="2277173" y="7802"/>
                  <a:pt x="2373683" y="57529"/>
                  <a:pt x="2384244" y="256648"/>
                </a:cubicBezTo>
                <a:cubicBezTo>
                  <a:pt x="2382710" y="1286683"/>
                  <a:pt x="2381175" y="2316719"/>
                  <a:pt x="2379641" y="3346754"/>
                </a:cubicBezTo>
                <a:cubicBezTo>
                  <a:pt x="2383433" y="3351451"/>
                  <a:pt x="1520" y="3349029"/>
                  <a:pt x="0" y="3346754"/>
                </a:cubicBezTo>
                <a:lnTo>
                  <a:pt x="18234" y="256648"/>
                </a:lnTo>
                <a:close/>
              </a:path>
            </a:pathLst>
          </a:custGeom>
          <a:solidFill>
            <a:schemeClr val="tx1"/>
          </a:solidFill>
        </p:spPr>
        <p:txBody>
          <a:bodyPr lIns="252000" tIns="612000" bIns="90000" anchor="t">
            <a:normAutofit/>
          </a:bodyPr>
          <a:lstStyle>
            <a:lvl1pPr marL="0" indent="0" algn="l">
              <a:buNone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72280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DEBE99-BA7C-4A77-B9B3-C3E2B94B23B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20962" y="1463041"/>
            <a:ext cx="2220277" cy="3930014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003670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01FD7D-D544-4772-B580-7DC1E62434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88183" y="2235200"/>
            <a:ext cx="5503817" cy="4622800"/>
          </a:xfrm>
          <a:prstGeom prst="rect">
            <a:avLst/>
          </a:prstGeom>
          <a:solidFill>
            <a:schemeClr val="tx1"/>
          </a:solidFill>
        </p:spPr>
        <p:txBody>
          <a:bodyPr lIns="396000" tIns="1476000" rIns="72000" b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6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63869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book Zo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01FD7D-D544-4772-B580-7DC1E62434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43040" y="1745672"/>
            <a:ext cx="5661660" cy="3567545"/>
          </a:xfrm>
          <a:prstGeom prst="rect">
            <a:avLst/>
          </a:prstGeom>
          <a:solidFill>
            <a:schemeClr val="tx1"/>
          </a:solidFill>
        </p:spPr>
        <p:txBody>
          <a:bodyPr lIns="396000" tIns="1476000" rIns="72000" b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6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78148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l XPS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01FD7D-D544-4772-B580-7DC1E62434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501" y="1380445"/>
            <a:ext cx="6540499" cy="3681412"/>
          </a:xfrm>
          <a:prstGeom prst="rect">
            <a:avLst/>
          </a:prstGeom>
          <a:solidFill>
            <a:schemeClr val="tx1"/>
          </a:solidFill>
        </p:spPr>
        <p:txBody>
          <a:bodyPr lIns="396000" tIns="1476000" rIns="72000" b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6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289648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F9079A-40FC-45CA-B075-1C157417CDD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57987" y="2600960"/>
            <a:ext cx="1327149" cy="1651804"/>
          </a:xfrm>
          <a:prstGeom prst="rect">
            <a:avLst/>
          </a:prstGeom>
          <a:solidFill>
            <a:schemeClr val="tx1"/>
          </a:solidFill>
        </p:spPr>
        <p:txBody>
          <a:bodyPr lIns="108000" tIns="108000" rIns="108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2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088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DF3DDFA-D2CD-484E-BD06-BB8582C806C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5688" y="728663"/>
            <a:ext cx="2490038" cy="2457450"/>
          </a:xfrm>
          <a:prstGeom prst="roundRect">
            <a:avLst>
              <a:gd name="adj" fmla="val 6540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>
              <a:defRPr lang="fr-FR" sz="200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09A1FBC-2317-453B-8F8F-C65F8A299C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55688" y="3671888"/>
            <a:ext cx="2490038" cy="2457450"/>
          </a:xfrm>
          <a:prstGeom prst="roundRect">
            <a:avLst>
              <a:gd name="adj" fmla="val 6540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>
              <a:defRPr lang="fr-FR" sz="200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9656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Wat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A3C18045-4E97-4F51-A09F-D85E0CDDEC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06874" y="2217581"/>
            <a:ext cx="1938270" cy="2422838"/>
          </a:xfrm>
          <a:prstGeom prst="rect">
            <a:avLst/>
          </a:prstGeom>
          <a:solidFill>
            <a:schemeClr val="tx1"/>
          </a:solidFill>
        </p:spPr>
        <p:txBody>
          <a:bodyPr lIns="180000" tIns="1044000" rIns="72000" bIns="72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4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12441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torola Moto 3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0C29C-669A-4435-98F7-08E7CA3CB23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97712" y="2143919"/>
            <a:ext cx="2568575" cy="2568575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fr-FR" sz="20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to add 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44331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sung Galaxy S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11B93FC0-473A-4AAF-9633-2ACB63BDC73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560320" y="1024891"/>
            <a:ext cx="2335530" cy="4802886"/>
          </a:xfrm>
          <a:prstGeom prst="roundRect">
            <a:avLst>
              <a:gd name="adj" fmla="val 9054"/>
            </a:avLst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83613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sung Galaxy S8 Zo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11B93FC0-473A-4AAF-9633-2ACB63BDC73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68400" y="1558290"/>
            <a:ext cx="3867150" cy="5325110"/>
          </a:xfrm>
          <a:custGeom>
            <a:avLst/>
            <a:gdLst>
              <a:gd name="connsiteX0" fmla="*/ 0 w 3854450"/>
              <a:gd name="connsiteY0" fmla="*/ 348982 h 7926459"/>
              <a:gd name="connsiteX1" fmla="*/ 348982 w 3854450"/>
              <a:gd name="connsiteY1" fmla="*/ 0 h 7926459"/>
              <a:gd name="connsiteX2" fmla="*/ 3505468 w 3854450"/>
              <a:gd name="connsiteY2" fmla="*/ 0 h 7926459"/>
              <a:gd name="connsiteX3" fmla="*/ 3854450 w 3854450"/>
              <a:gd name="connsiteY3" fmla="*/ 348982 h 7926459"/>
              <a:gd name="connsiteX4" fmla="*/ 3854450 w 3854450"/>
              <a:gd name="connsiteY4" fmla="*/ 7577477 h 7926459"/>
              <a:gd name="connsiteX5" fmla="*/ 3505468 w 3854450"/>
              <a:gd name="connsiteY5" fmla="*/ 7926459 h 7926459"/>
              <a:gd name="connsiteX6" fmla="*/ 348982 w 3854450"/>
              <a:gd name="connsiteY6" fmla="*/ 7926459 h 7926459"/>
              <a:gd name="connsiteX7" fmla="*/ 0 w 3854450"/>
              <a:gd name="connsiteY7" fmla="*/ 7577477 h 7926459"/>
              <a:gd name="connsiteX8" fmla="*/ 0 w 3854450"/>
              <a:gd name="connsiteY8" fmla="*/ 348982 h 7926459"/>
              <a:gd name="connsiteX0" fmla="*/ 12700 w 3867150"/>
              <a:gd name="connsiteY0" fmla="*/ 348982 h 7926459"/>
              <a:gd name="connsiteX1" fmla="*/ 361682 w 3867150"/>
              <a:gd name="connsiteY1" fmla="*/ 0 h 7926459"/>
              <a:gd name="connsiteX2" fmla="*/ 3518168 w 3867150"/>
              <a:gd name="connsiteY2" fmla="*/ 0 h 7926459"/>
              <a:gd name="connsiteX3" fmla="*/ 3867150 w 3867150"/>
              <a:gd name="connsiteY3" fmla="*/ 348982 h 7926459"/>
              <a:gd name="connsiteX4" fmla="*/ 3867150 w 3867150"/>
              <a:gd name="connsiteY4" fmla="*/ 7577477 h 7926459"/>
              <a:gd name="connsiteX5" fmla="*/ 3518168 w 3867150"/>
              <a:gd name="connsiteY5" fmla="*/ 7926459 h 7926459"/>
              <a:gd name="connsiteX6" fmla="*/ 361682 w 3867150"/>
              <a:gd name="connsiteY6" fmla="*/ 7926459 h 7926459"/>
              <a:gd name="connsiteX7" fmla="*/ 12700 w 3867150"/>
              <a:gd name="connsiteY7" fmla="*/ 7577477 h 7926459"/>
              <a:gd name="connsiteX8" fmla="*/ 0 w 3867150"/>
              <a:gd name="connsiteY8" fmla="*/ 5299710 h 7926459"/>
              <a:gd name="connsiteX9" fmla="*/ 12700 w 3867150"/>
              <a:gd name="connsiteY9" fmla="*/ 348982 h 7926459"/>
              <a:gd name="connsiteX0" fmla="*/ 12700 w 3867150"/>
              <a:gd name="connsiteY0" fmla="*/ 348982 h 7926459"/>
              <a:gd name="connsiteX1" fmla="*/ 361682 w 3867150"/>
              <a:gd name="connsiteY1" fmla="*/ 0 h 7926459"/>
              <a:gd name="connsiteX2" fmla="*/ 3518168 w 3867150"/>
              <a:gd name="connsiteY2" fmla="*/ 0 h 7926459"/>
              <a:gd name="connsiteX3" fmla="*/ 3867150 w 3867150"/>
              <a:gd name="connsiteY3" fmla="*/ 348982 h 7926459"/>
              <a:gd name="connsiteX4" fmla="*/ 3860800 w 3867150"/>
              <a:gd name="connsiteY4" fmla="*/ 5325110 h 7926459"/>
              <a:gd name="connsiteX5" fmla="*/ 3867150 w 3867150"/>
              <a:gd name="connsiteY5" fmla="*/ 7577477 h 7926459"/>
              <a:gd name="connsiteX6" fmla="*/ 3518168 w 3867150"/>
              <a:gd name="connsiteY6" fmla="*/ 7926459 h 7926459"/>
              <a:gd name="connsiteX7" fmla="*/ 361682 w 3867150"/>
              <a:gd name="connsiteY7" fmla="*/ 7926459 h 7926459"/>
              <a:gd name="connsiteX8" fmla="*/ 12700 w 3867150"/>
              <a:gd name="connsiteY8" fmla="*/ 7577477 h 7926459"/>
              <a:gd name="connsiteX9" fmla="*/ 0 w 3867150"/>
              <a:gd name="connsiteY9" fmla="*/ 5299710 h 7926459"/>
              <a:gd name="connsiteX10" fmla="*/ 12700 w 3867150"/>
              <a:gd name="connsiteY10" fmla="*/ 348982 h 7926459"/>
              <a:gd name="connsiteX0" fmla="*/ 12700 w 3886723"/>
              <a:gd name="connsiteY0" fmla="*/ 348982 h 7926459"/>
              <a:gd name="connsiteX1" fmla="*/ 361682 w 3886723"/>
              <a:gd name="connsiteY1" fmla="*/ 0 h 7926459"/>
              <a:gd name="connsiteX2" fmla="*/ 3518168 w 3886723"/>
              <a:gd name="connsiteY2" fmla="*/ 0 h 7926459"/>
              <a:gd name="connsiteX3" fmla="*/ 3867150 w 3886723"/>
              <a:gd name="connsiteY3" fmla="*/ 348982 h 7926459"/>
              <a:gd name="connsiteX4" fmla="*/ 3860800 w 3886723"/>
              <a:gd name="connsiteY4" fmla="*/ 5325110 h 7926459"/>
              <a:gd name="connsiteX5" fmla="*/ 3518168 w 3886723"/>
              <a:gd name="connsiteY5" fmla="*/ 7926459 h 7926459"/>
              <a:gd name="connsiteX6" fmla="*/ 361682 w 3886723"/>
              <a:gd name="connsiteY6" fmla="*/ 7926459 h 7926459"/>
              <a:gd name="connsiteX7" fmla="*/ 12700 w 3886723"/>
              <a:gd name="connsiteY7" fmla="*/ 7577477 h 7926459"/>
              <a:gd name="connsiteX8" fmla="*/ 0 w 3886723"/>
              <a:gd name="connsiteY8" fmla="*/ 5299710 h 7926459"/>
              <a:gd name="connsiteX9" fmla="*/ 12700 w 3886723"/>
              <a:gd name="connsiteY9" fmla="*/ 348982 h 7926459"/>
              <a:gd name="connsiteX0" fmla="*/ 12700 w 3867150"/>
              <a:gd name="connsiteY0" fmla="*/ 348982 h 7926459"/>
              <a:gd name="connsiteX1" fmla="*/ 361682 w 3867150"/>
              <a:gd name="connsiteY1" fmla="*/ 0 h 7926459"/>
              <a:gd name="connsiteX2" fmla="*/ 3518168 w 3867150"/>
              <a:gd name="connsiteY2" fmla="*/ 0 h 7926459"/>
              <a:gd name="connsiteX3" fmla="*/ 3867150 w 3867150"/>
              <a:gd name="connsiteY3" fmla="*/ 348982 h 7926459"/>
              <a:gd name="connsiteX4" fmla="*/ 3860800 w 3867150"/>
              <a:gd name="connsiteY4" fmla="*/ 5325110 h 7926459"/>
              <a:gd name="connsiteX5" fmla="*/ 361682 w 3867150"/>
              <a:gd name="connsiteY5" fmla="*/ 7926459 h 7926459"/>
              <a:gd name="connsiteX6" fmla="*/ 12700 w 3867150"/>
              <a:gd name="connsiteY6" fmla="*/ 7577477 h 7926459"/>
              <a:gd name="connsiteX7" fmla="*/ 0 w 3867150"/>
              <a:gd name="connsiteY7" fmla="*/ 5299710 h 7926459"/>
              <a:gd name="connsiteX8" fmla="*/ 12700 w 3867150"/>
              <a:gd name="connsiteY8" fmla="*/ 348982 h 7926459"/>
              <a:gd name="connsiteX0" fmla="*/ 12700 w 3867150"/>
              <a:gd name="connsiteY0" fmla="*/ 348982 h 7577489"/>
              <a:gd name="connsiteX1" fmla="*/ 361682 w 3867150"/>
              <a:gd name="connsiteY1" fmla="*/ 0 h 7577489"/>
              <a:gd name="connsiteX2" fmla="*/ 3518168 w 3867150"/>
              <a:gd name="connsiteY2" fmla="*/ 0 h 7577489"/>
              <a:gd name="connsiteX3" fmla="*/ 3867150 w 3867150"/>
              <a:gd name="connsiteY3" fmla="*/ 348982 h 7577489"/>
              <a:gd name="connsiteX4" fmla="*/ 3860800 w 3867150"/>
              <a:gd name="connsiteY4" fmla="*/ 5325110 h 7577489"/>
              <a:gd name="connsiteX5" fmla="*/ 12700 w 3867150"/>
              <a:gd name="connsiteY5" fmla="*/ 7577477 h 7577489"/>
              <a:gd name="connsiteX6" fmla="*/ 0 w 3867150"/>
              <a:gd name="connsiteY6" fmla="*/ 5299710 h 7577489"/>
              <a:gd name="connsiteX7" fmla="*/ 12700 w 3867150"/>
              <a:gd name="connsiteY7" fmla="*/ 348982 h 7577489"/>
              <a:gd name="connsiteX0" fmla="*/ 12700 w 3867150"/>
              <a:gd name="connsiteY0" fmla="*/ 348982 h 5932961"/>
              <a:gd name="connsiteX1" fmla="*/ 361682 w 3867150"/>
              <a:gd name="connsiteY1" fmla="*/ 0 h 5932961"/>
              <a:gd name="connsiteX2" fmla="*/ 3518168 w 3867150"/>
              <a:gd name="connsiteY2" fmla="*/ 0 h 5932961"/>
              <a:gd name="connsiteX3" fmla="*/ 3867150 w 3867150"/>
              <a:gd name="connsiteY3" fmla="*/ 348982 h 5932961"/>
              <a:gd name="connsiteX4" fmla="*/ 3860800 w 3867150"/>
              <a:gd name="connsiteY4" fmla="*/ 5325110 h 5932961"/>
              <a:gd name="connsiteX5" fmla="*/ 0 w 3867150"/>
              <a:gd name="connsiteY5" fmla="*/ 5299710 h 5932961"/>
              <a:gd name="connsiteX6" fmla="*/ 12700 w 3867150"/>
              <a:gd name="connsiteY6" fmla="*/ 348982 h 5932961"/>
              <a:gd name="connsiteX0" fmla="*/ 12700 w 3867150"/>
              <a:gd name="connsiteY0" fmla="*/ 348982 h 5697434"/>
              <a:gd name="connsiteX1" fmla="*/ 361682 w 3867150"/>
              <a:gd name="connsiteY1" fmla="*/ 0 h 5697434"/>
              <a:gd name="connsiteX2" fmla="*/ 3518168 w 3867150"/>
              <a:gd name="connsiteY2" fmla="*/ 0 h 5697434"/>
              <a:gd name="connsiteX3" fmla="*/ 3867150 w 3867150"/>
              <a:gd name="connsiteY3" fmla="*/ 348982 h 5697434"/>
              <a:gd name="connsiteX4" fmla="*/ 3860800 w 3867150"/>
              <a:gd name="connsiteY4" fmla="*/ 5325110 h 5697434"/>
              <a:gd name="connsiteX5" fmla="*/ 0 w 3867150"/>
              <a:gd name="connsiteY5" fmla="*/ 5299710 h 5697434"/>
              <a:gd name="connsiteX6" fmla="*/ 12700 w 3867150"/>
              <a:gd name="connsiteY6" fmla="*/ 348982 h 5697434"/>
              <a:gd name="connsiteX0" fmla="*/ 12700 w 3867150"/>
              <a:gd name="connsiteY0" fmla="*/ 348982 h 5348214"/>
              <a:gd name="connsiteX1" fmla="*/ 361682 w 3867150"/>
              <a:gd name="connsiteY1" fmla="*/ 0 h 5348214"/>
              <a:gd name="connsiteX2" fmla="*/ 3518168 w 3867150"/>
              <a:gd name="connsiteY2" fmla="*/ 0 h 5348214"/>
              <a:gd name="connsiteX3" fmla="*/ 3867150 w 3867150"/>
              <a:gd name="connsiteY3" fmla="*/ 348982 h 5348214"/>
              <a:gd name="connsiteX4" fmla="*/ 3860800 w 3867150"/>
              <a:gd name="connsiteY4" fmla="*/ 5325110 h 5348214"/>
              <a:gd name="connsiteX5" fmla="*/ 0 w 3867150"/>
              <a:gd name="connsiteY5" fmla="*/ 5299710 h 5348214"/>
              <a:gd name="connsiteX6" fmla="*/ 12700 w 3867150"/>
              <a:gd name="connsiteY6" fmla="*/ 348982 h 5348214"/>
              <a:gd name="connsiteX0" fmla="*/ 12700 w 3867150"/>
              <a:gd name="connsiteY0" fmla="*/ 348982 h 5353474"/>
              <a:gd name="connsiteX1" fmla="*/ 361682 w 3867150"/>
              <a:gd name="connsiteY1" fmla="*/ 0 h 5353474"/>
              <a:gd name="connsiteX2" fmla="*/ 3518168 w 3867150"/>
              <a:gd name="connsiteY2" fmla="*/ 0 h 5353474"/>
              <a:gd name="connsiteX3" fmla="*/ 3867150 w 3867150"/>
              <a:gd name="connsiteY3" fmla="*/ 348982 h 5353474"/>
              <a:gd name="connsiteX4" fmla="*/ 3860800 w 3867150"/>
              <a:gd name="connsiteY4" fmla="*/ 5325110 h 5353474"/>
              <a:gd name="connsiteX5" fmla="*/ 0 w 3867150"/>
              <a:gd name="connsiteY5" fmla="*/ 5312410 h 5353474"/>
              <a:gd name="connsiteX6" fmla="*/ 12700 w 3867150"/>
              <a:gd name="connsiteY6" fmla="*/ 348982 h 5353474"/>
              <a:gd name="connsiteX0" fmla="*/ 12700 w 3867150"/>
              <a:gd name="connsiteY0" fmla="*/ 348982 h 5340388"/>
              <a:gd name="connsiteX1" fmla="*/ 361682 w 3867150"/>
              <a:gd name="connsiteY1" fmla="*/ 0 h 5340388"/>
              <a:gd name="connsiteX2" fmla="*/ 3518168 w 3867150"/>
              <a:gd name="connsiteY2" fmla="*/ 0 h 5340388"/>
              <a:gd name="connsiteX3" fmla="*/ 3867150 w 3867150"/>
              <a:gd name="connsiteY3" fmla="*/ 348982 h 5340388"/>
              <a:gd name="connsiteX4" fmla="*/ 3860800 w 3867150"/>
              <a:gd name="connsiteY4" fmla="*/ 5325110 h 5340388"/>
              <a:gd name="connsiteX5" fmla="*/ 0 w 3867150"/>
              <a:gd name="connsiteY5" fmla="*/ 5312410 h 5340388"/>
              <a:gd name="connsiteX6" fmla="*/ 12700 w 3867150"/>
              <a:gd name="connsiteY6" fmla="*/ 348982 h 5340388"/>
              <a:gd name="connsiteX0" fmla="*/ 12700 w 3867150"/>
              <a:gd name="connsiteY0" fmla="*/ 348982 h 5325110"/>
              <a:gd name="connsiteX1" fmla="*/ 361682 w 3867150"/>
              <a:gd name="connsiteY1" fmla="*/ 0 h 5325110"/>
              <a:gd name="connsiteX2" fmla="*/ 3518168 w 3867150"/>
              <a:gd name="connsiteY2" fmla="*/ 0 h 5325110"/>
              <a:gd name="connsiteX3" fmla="*/ 3867150 w 3867150"/>
              <a:gd name="connsiteY3" fmla="*/ 348982 h 5325110"/>
              <a:gd name="connsiteX4" fmla="*/ 3860800 w 3867150"/>
              <a:gd name="connsiteY4" fmla="*/ 5325110 h 5325110"/>
              <a:gd name="connsiteX5" fmla="*/ 0 w 3867150"/>
              <a:gd name="connsiteY5" fmla="*/ 5312410 h 5325110"/>
              <a:gd name="connsiteX6" fmla="*/ 12700 w 3867150"/>
              <a:gd name="connsiteY6" fmla="*/ 348982 h 5325110"/>
              <a:gd name="connsiteX0" fmla="*/ 12700 w 3867150"/>
              <a:gd name="connsiteY0" fmla="*/ 348982 h 5325110"/>
              <a:gd name="connsiteX1" fmla="*/ 361682 w 3867150"/>
              <a:gd name="connsiteY1" fmla="*/ 0 h 5325110"/>
              <a:gd name="connsiteX2" fmla="*/ 3518168 w 3867150"/>
              <a:gd name="connsiteY2" fmla="*/ 0 h 5325110"/>
              <a:gd name="connsiteX3" fmla="*/ 3867150 w 3867150"/>
              <a:gd name="connsiteY3" fmla="*/ 348982 h 5325110"/>
              <a:gd name="connsiteX4" fmla="*/ 3860800 w 3867150"/>
              <a:gd name="connsiteY4" fmla="*/ 5325110 h 5325110"/>
              <a:gd name="connsiteX5" fmla="*/ 0 w 3867150"/>
              <a:gd name="connsiteY5" fmla="*/ 5325110 h 5325110"/>
              <a:gd name="connsiteX6" fmla="*/ 12700 w 3867150"/>
              <a:gd name="connsiteY6" fmla="*/ 348982 h 532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7150" h="5325110">
                <a:moveTo>
                  <a:pt x="12700" y="348982"/>
                </a:moveTo>
                <a:cubicBezTo>
                  <a:pt x="12700" y="156245"/>
                  <a:pt x="168945" y="0"/>
                  <a:pt x="361682" y="0"/>
                </a:cubicBezTo>
                <a:lnTo>
                  <a:pt x="3518168" y="0"/>
                </a:lnTo>
                <a:cubicBezTo>
                  <a:pt x="3710905" y="0"/>
                  <a:pt x="3867150" y="156245"/>
                  <a:pt x="3867150" y="348982"/>
                </a:cubicBezTo>
                <a:cubicBezTo>
                  <a:pt x="3865033" y="2007691"/>
                  <a:pt x="3862917" y="3666401"/>
                  <a:pt x="3860800" y="5325110"/>
                </a:cubicBezTo>
                <a:cubicBezTo>
                  <a:pt x="3851275" y="5324731"/>
                  <a:pt x="6350" y="5303565"/>
                  <a:pt x="0" y="5325110"/>
                </a:cubicBezTo>
                <a:cubicBezTo>
                  <a:pt x="4233" y="3674867"/>
                  <a:pt x="8467" y="1999225"/>
                  <a:pt x="12700" y="348982"/>
                </a:cubicBezTo>
                <a:close/>
              </a:path>
            </a:pathLst>
          </a:cu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62955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ad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A23F7C5-F348-47D4-9C59-49AD0BB7181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90681" y="1257485"/>
            <a:ext cx="3270364" cy="4346840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501393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D0C9DF6-807F-40E6-84C6-BA52193E138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05230" y="1558545"/>
            <a:ext cx="4685030" cy="2633471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78636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 S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D0C9DF6-807F-40E6-84C6-BA52193E138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52425" y="1114424"/>
            <a:ext cx="7591425" cy="4279107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84411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osition Mocku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77071DD5-C8B5-4225-B8DE-07EA5BA539F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27570" y="1966364"/>
            <a:ext cx="5148656" cy="3851506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2FFAE08D-92CA-4E3A-9155-D1B40C69A8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621155" y="4225803"/>
            <a:ext cx="853013" cy="1058154"/>
          </a:xfrm>
          <a:prstGeom prst="rect">
            <a:avLst/>
          </a:prstGeom>
          <a:solidFill>
            <a:schemeClr val="tx1"/>
          </a:solidFill>
        </p:spPr>
        <p:txBody>
          <a:bodyPr lIns="72000" tIns="324000" rIns="72000" bIns="72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150A7111-6589-40CE-A556-684125F6727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18269" y="2254257"/>
            <a:ext cx="1683544" cy="3658476"/>
          </a:xfrm>
          <a:custGeom>
            <a:avLst/>
            <a:gdLst>
              <a:gd name="connsiteX0" fmla="*/ 0 w 2366010"/>
              <a:gd name="connsiteY0" fmla="*/ 244787 h 5124450"/>
              <a:gd name="connsiteX1" fmla="*/ 244787 w 2366010"/>
              <a:gd name="connsiteY1" fmla="*/ 0 h 5124450"/>
              <a:gd name="connsiteX2" fmla="*/ 2121223 w 2366010"/>
              <a:gd name="connsiteY2" fmla="*/ 0 h 5124450"/>
              <a:gd name="connsiteX3" fmla="*/ 2366010 w 2366010"/>
              <a:gd name="connsiteY3" fmla="*/ 244787 h 5124450"/>
              <a:gd name="connsiteX4" fmla="*/ 2366010 w 2366010"/>
              <a:gd name="connsiteY4" fmla="*/ 4879663 h 5124450"/>
              <a:gd name="connsiteX5" fmla="*/ 2121223 w 2366010"/>
              <a:gd name="connsiteY5" fmla="*/ 5124450 h 5124450"/>
              <a:gd name="connsiteX6" fmla="*/ 244787 w 2366010"/>
              <a:gd name="connsiteY6" fmla="*/ 5124450 h 5124450"/>
              <a:gd name="connsiteX7" fmla="*/ 0 w 2366010"/>
              <a:gd name="connsiteY7" fmla="*/ 4879663 h 5124450"/>
              <a:gd name="connsiteX8" fmla="*/ 0 w 2366010"/>
              <a:gd name="connsiteY8" fmla="*/ 244787 h 5124450"/>
              <a:gd name="connsiteX0" fmla="*/ 0 w 2366010"/>
              <a:gd name="connsiteY0" fmla="*/ 244793 h 5124456"/>
              <a:gd name="connsiteX1" fmla="*/ 244787 w 2366010"/>
              <a:gd name="connsiteY1" fmla="*/ 6 h 5124456"/>
              <a:gd name="connsiteX2" fmla="*/ 659130 w 2366010"/>
              <a:gd name="connsiteY2" fmla="*/ 186696 h 5124456"/>
              <a:gd name="connsiteX3" fmla="*/ 2121223 w 2366010"/>
              <a:gd name="connsiteY3" fmla="*/ 6 h 5124456"/>
              <a:gd name="connsiteX4" fmla="*/ 2366010 w 2366010"/>
              <a:gd name="connsiteY4" fmla="*/ 244793 h 5124456"/>
              <a:gd name="connsiteX5" fmla="*/ 2366010 w 2366010"/>
              <a:gd name="connsiteY5" fmla="*/ 4879669 h 5124456"/>
              <a:gd name="connsiteX6" fmla="*/ 2121223 w 2366010"/>
              <a:gd name="connsiteY6" fmla="*/ 5124456 h 5124456"/>
              <a:gd name="connsiteX7" fmla="*/ 244787 w 2366010"/>
              <a:gd name="connsiteY7" fmla="*/ 5124456 h 5124456"/>
              <a:gd name="connsiteX8" fmla="*/ 0 w 2366010"/>
              <a:gd name="connsiteY8" fmla="*/ 4879669 h 5124456"/>
              <a:gd name="connsiteX9" fmla="*/ 0 w 2366010"/>
              <a:gd name="connsiteY9" fmla="*/ 244793 h 5124456"/>
              <a:gd name="connsiteX0" fmla="*/ 0 w 2366010"/>
              <a:gd name="connsiteY0" fmla="*/ 244794 h 5124457"/>
              <a:gd name="connsiteX1" fmla="*/ 244787 w 2366010"/>
              <a:gd name="connsiteY1" fmla="*/ 7 h 5124457"/>
              <a:gd name="connsiteX2" fmla="*/ 659130 w 2366010"/>
              <a:gd name="connsiteY2" fmla="*/ 186697 h 5124457"/>
              <a:gd name="connsiteX3" fmla="*/ 2121223 w 2366010"/>
              <a:gd name="connsiteY3" fmla="*/ 7 h 5124457"/>
              <a:gd name="connsiteX4" fmla="*/ 2366010 w 2366010"/>
              <a:gd name="connsiteY4" fmla="*/ 244794 h 5124457"/>
              <a:gd name="connsiteX5" fmla="*/ 2366010 w 2366010"/>
              <a:gd name="connsiteY5" fmla="*/ 4879670 h 5124457"/>
              <a:gd name="connsiteX6" fmla="*/ 2121223 w 2366010"/>
              <a:gd name="connsiteY6" fmla="*/ 5124457 h 5124457"/>
              <a:gd name="connsiteX7" fmla="*/ 244787 w 2366010"/>
              <a:gd name="connsiteY7" fmla="*/ 5124457 h 5124457"/>
              <a:gd name="connsiteX8" fmla="*/ 0 w 2366010"/>
              <a:gd name="connsiteY8" fmla="*/ 4879670 h 5124457"/>
              <a:gd name="connsiteX9" fmla="*/ 0 w 2366010"/>
              <a:gd name="connsiteY9" fmla="*/ 244794 h 5124457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7353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9704 h 5139367"/>
              <a:gd name="connsiteX1" fmla="*/ 244787 w 2366010"/>
              <a:gd name="connsiteY1" fmla="*/ 14917 h 5139367"/>
              <a:gd name="connsiteX2" fmla="*/ 499110 w 2366010"/>
              <a:gd name="connsiteY2" fmla="*/ 30158 h 5139367"/>
              <a:gd name="connsiteX3" fmla="*/ 735330 w 2366010"/>
              <a:gd name="connsiteY3" fmla="*/ 201607 h 5139367"/>
              <a:gd name="connsiteX4" fmla="*/ 2121223 w 2366010"/>
              <a:gd name="connsiteY4" fmla="*/ 14917 h 5139367"/>
              <a:gd name="connsiteX5" fmla="*/ 2366010 w 2366010"/>
              <a:gd name="connsiteY5" fmla="*/ 259704 h 5139367"/>
              <a:gd name="connsiteX6" fmla="*/ 2366010 w 2366010"/>
              <a:gd name="connsiteY6" fmla="*/ 4894580 h 5139367"/>
              <a:gd name="connsiteX7" fmla="*/ 2121223 w 2366010"/>
              <a:gd name="connsiteY7" fmla="*/ 5139367 h 5139367"/>
              <a:gd name="connsiteX8" fmla="*/ 244787 w 2366010"/>
              <a:gd name="connsiteY8" fmla="*/ 5139367 h 5139367"/>
              <a:gd name="connsiteX9" fmla="*/ 0 w 2366010"/>
              <a:gd name="connsiteY9" fmla="*/ 4894580 h 5139367"/>
              <a:gd name="connsiteX10" fmla="*/ 0 w 2366010"/>
              <a:gd name="connsiteY10" fmla="*/ 259704 h 513936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5330 w 2366010"/>
              <a:gd name="connsiteY3" fmla="*/ 19723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1520 w 2366010"/>
              <a:gd name="connsiteY3" fmla="*/ 19342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3914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2771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5624 h 5135287"/>
              <a:gd name="connsiteX1" fmla="*/ 244787 w 2366010"/>
              <a:gd name="connsiteY1" fmla="*/ 10837 h 5135287"/>
              <a:gd name="connsiteX2" fmla="*/ 520700 w 2366010"/>
              <a:gd name="connsiteY2" fmla="*/ 7028 h 5135287"/>
              <a:gd name="connsiteX3" fmla="*/ 727710 w 2366010"/>
              <a:gd name="connsiteY3" fmla="*/ 193717 h 5135287"/>
              <a:gd name="connsiteX4" fmla="*/ 2121223 w 2366010"/>
              <a:gd name="connsiteY4" fmla="*/ 10837 h 5135287"/>
              <a:gd name="connsiteX5" fmla="*/ 2366010 w 2366010"/>
              <a:gd name="connsiteY5" fmla="*/ 255624 h 5135287"/>
              <a:gd name="connsiteX6" fmla="*/ 2366010 w 2366010"/>
              <a:gd name="connsiteY6" fmla="*/ 4890500 h 5135287"/>
              <a:gd name="connsiteX7" fmla="*/ 2121223 w 2366010"/>
              <a:gd name="connsiteY7" fmla="*/ 5135287 h 5135287"/>
              <a:gd name="connsiteX8" fmla="*/ 244787 w 2366010"/>
              <a:gd name="connsiteY8" fmla="*/ 5135287 h 5135287"/>
              <a:gd name="connsiteX9" fmla="*/ 0 w 2366010"/>
              <a:gd name="connsiteY9" fmla="*/ 4890500 h 5135287"/>
              <a:gd name="connsiteX10" fmla="*/ 0 w 2366010"/>
              <a:gd name="connsiteY10" fmla="*/ 255624 h 5135287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2381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58153 w 2366010"/>
              <a:gd name="connsiteY5" fmla="*/ 1375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5773 w 2366010"/>
              <a:gd name="connsiteY5" fmla="*/ 17823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73393 w 2366010"/>
              <a:gd name="connsiteY5" fmla="*/ 21125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63996 h 5143659"/>
              <a:gd name="connsiteX1" fmla="*/ 237167 w 2366010"/>
              <a:gd name="connsiteY1" fmla="*/ 16669 h 5143659"/>
              <a:gd name="connsiteX2" fmla="*/ 520700 w 2366010"/>
              <a:gd name="connsiteY2" fmla="*/ 15400 h 5143659"/>
              <a:gd name="connsiteX3" fmla="*/ 727710 w 2366010"/>
              <a:gd name="connsiteY3" fmla="*/ 202089 h 5143659"/>
              <a:gd name="connsiteX4" fmla="*/ 1364453 w 2366010"/>
              <a:gd name="connsiteY4" fmla="*/ 203362 h 5143659"/>
              <a:gd name="connsiteX5" fmla="*/ 1760693 w 2366010"/>
              <a:gd name="connsiteY5" fmla="*/ 195742 h 5143659"/>
              <a:gd name="connsiteX6" fmla="*/ 1864833 w 2366010"/>
              <a:gd name="connsiteY6" fmla="*/ 25562 h 5143659"/>
              <a:gd name="connsiteX7" fmla="*/ 2121223 w 2366010"/>
              <a:gd name="connsiteY7" fmla="*/ 19209 h 5143659"/>
              <a:gd name="connsiteX8" fmla="*/ 2366010 w 2366010"/>
              <a:gd name="connsiteY8" fmla="*/ 263996 h 5143659"/>
              <a:gd name="connsiteX9" fmla="*/ 2366010 w 2366010"/>
              <a:gd name="connsiteY9" fmla="*/ 4898872 h 5143659"/>
              <a:gd name="connsiteX10" fmla="*/ 2121223 w 2366010"/>
              <a:gd name="connsiteY10" fmla="*/ 5143659 h 5143659"/>
              <a:gd name="connsiteX11" fmla="*/ 244787 w 2366010"/>
              <a:gd name="connsiteY11" fmla="*/ 5143659 h 5143659"/>
              <a:gd name="connsiteX12" fmla="*/ 0 w 2366010"/>
              <a:gd name="connsiteY12" fmla="*/ 4898872 h 5143659"/>
              <a:gd name="connsiteX13" fmla="*/ 0 w 2366010"/>
              <a:gd name="connsiteY13" fmla="*/ 263996 h 5143659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364453 w 2366010"/>
              <a:gd name="connsiteY4" fmla="*/ 196014 h 5136311"/>
              <a:gd name="connsiteX5" fmla="*/ 1760693 w 2366010"/>
              <a:gd name="connsiteY5" fmla="*/ 188394 h 5136311"/>
              <a:gd name="connsiteX6" fmla="*/ 1864833 w 2366010"/>
              <a:gd name="connsiteY6" fmla="*/ 18214 h 5136311"/>
              <a:gd name="connsiteX7" fmla="*/ 2121223 w 2366010"/>
              <a:gd name="connsiteY7" fmla="*/ 11861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6069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60632 h 5140295"/>
              <a:gd name="connsiteX1" fmla="*/ 237167 w 2366010"/>
              <a:gd name="connsiteY1" fmla="*/ 13305 h 5140295"/>
              <a:gd name="connsiteX2" fmla="*/ 520700 w 2366010"/>
              <a:gd name="connsiteY2" fmla="*/ 12036 h 5140295"/>
              <a:gd name="connsiteX3" fmla="*/ 727710 w 2366010"/>
              <a:gd name="connsiteY3" fmla="*/ 198725 h 5140295"/>
              <a:gd name="connsiteX4" fmla="*/ 1364453 w 2366010"/>
              <a:gd name="connsiteY4" fmla="*/ 199998 h 5140295"/>
              <a:gd name="connsiteX5" fmla="*/ 1753073 w 2366010"/>
              <a:gd name="connsiteY5" fmla="*/ 192378 h 5140295"/>
              <a:gd name="connsiteX6" fmla="*/ 1857213 w 2366010"/>
              <a:gd name="connsiteY6" fmla="*/ 14578 h 5140295"/>
              <a:gd name="connsiteX7" fmla="*/ 2121223 w 2366010"/>
              <a:gd name="connsiteY7" fmla="*/ 15845 h 5140295"/>
              <a:gd name="connsiteX8" fmla="*/ 2366010 w 2366010"/>
              <a:gd name="connsiteY8" fmla="*/ 260632 h 5140295"/>
              <a:gd name="connsiteX9" fmla="*/ 2366010 w 2366010"/>
              <a:gd name="connsiteY9" fmla="*/ 4895508 h 5140295"/>
              <a:gd name="connsiteX10" fmla="*/ 2121223 w 2366010"/>
              <a:gd name="connsiteY10" fmla="*/ 5140295 h 5140295"/>
              <a:gd name="connsiteX11" fmla="*/ 244787 w 2366010"/>
              <a:gd name="connsiteY11" fmla="*/ 5140295 h 5140295"/>
              <a:gd name="connsiteX12" fmla="*/ 0 w 2366010"/>
              <a:gd name="connsiteY12" fmla="*/ 4895508 h 5140295"/>
              <a:gd name="connsiteX13" fmla="*/ 0 w 2366010"/>
              <a:gd name="connsiteY13" fmla="*/ 260632 h 5140295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364453 w 2366010"/>
              <a:gd name="connsiteY4" fmla="*/ 207009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251 h 5137914"/>
              <a:gd name="connsiteX1" fmla="*/ 237167 w 2366010"/>
              <a:gd name="connsiteY1" fmla="*/ 10924 h 5137914"/>
              <a:gd name="connsiteX2" fmla="*/ 518022 w 2366010"/>
              <a:gd name="connsiteY2" fmla="*/ 6979 h 5137914"/>
              <a:gd name="connsiteX3" fmla="*/ 727710 w 2366010"/>
              <a:gd name="connsiteY3" fmla="*/ 196344 h 5137914"/>
              <a:gd name="connsiteX4" fmla="*/ 1274918 w 2366010"/>
              <a:gd name="connsiteY4" fmla="*/ 195713 h 5137914"/>
              <a:gd name="connsiteX5" fmla="*/ 1753708 w 2366010"/>
              <a:gd name="connsiteY5" fmla="*/ 180477 h 5137914"/>
              <a:gd name="connsiteX6" fmla="*/ 1857213 w 2366010"/>
              <a:gd name="connsiteY6" fmla="*/ 12197 h 5137914"/>
              <a:gd name="connsiteX7" fmla="*/ 2133923 w 2366010"/>
              <a:gd name="connsiteY7" fmla="*/ 5848 h 5137914"/>
              <a:gd name="connsiteX8" fmla="*/ 2366010 w 2366010"/>
              <a:gd name="connsiteY8" fmla="*/ 258251 h 5137914"/>
              <a:gd name="connsiteX9" fmla="*/ 2366010 w 2366010"/>
              <a:gd name="connsiteY9" fmla="*/ 4893127 h 5137914"/>
              <a:gd name="connsiteX10" fmla="*/ 2121223 w 2366010"/>
              <a:gd name="connsiteY10" fmla="*/ 5137914 h 5137914"/>
              <a:gd name="connsiteX11" fmla="*/ 244787 w 2366010"/>
              <a:gd name="connsiteY11" fmla="*/ 5137914 h 5137914"/>
              <a:gd name="connsiteX12" fmla="*/ 0 w 2366010"/>
              <a:gd name="connsiteY12" fmla="*/ 4893127 h 5137914"/>
              <a:gd name="connsiteX13" fmla="*/ 0 w 2366010"/>
              <a:gd name="connsiteY13" fmla="*/ 258251 h 5137914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53708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53708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53708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66010" h="5138986">
                <a:moveTo>
                  <a:pt x="0" y="259323"/>
                </a:moveTo>
                <a:cubicBezTo>
                  <a:pt x="0" y="124131"/>
                  <a:pt x="99298" y="14400"/>
                  <a:pt x="234490" y="9320"/>
                </a:cubicBezTo>
                <a:cubicBezTo>
                  <a:pt x="330375" y="-1633"/>
                  <a:pt x="441345" y="-4014"/>
                  <a:pt x="518022" y="8051"/>
                </a:cubicBezTo>
                <a:cubicBezTo>
                  <a:pt x="568029" y="42976"/>
                  <a:pt x="608553" y="191263"/>
                  <a:pt x="727710" y="197416"/>
                </a:cubicBezTo>
                <a:cubicBezTo>
                  <a:pt x="883276" y="205449"/>
                  <a:pt x="1056621" y="196753"/>
                  <a:pt x="1274918" y="196785"/>
                </a:cubicBezTo>
                <a:cubicBezTo>
                  <a:pt x="1493215" y="196817"/>
                  <a:pt x="1691464" y="206784"/>
                  <a:pt x="1748353" y="181549"/>
                </a:cubicBezTo>
                <a:cubicBezTo>
                  <a:pt x="1805242" y="156314"/>
                  <a:pt x="1797125" y="40150"/>
                  <a:pt x="1857213" y="13269"/>
                </a:cubicBezTo>
                <a:cubicBezTo>
                  <a:pt x="1896981" y="1626"/>
                  <a:pt x="2008907" y="3363"/>
                  <a:pt x="2133923" y="6920"/>
                </a:cubicBezTo>
                <a:cubicBezTo>
                  <a:pt x="2258939" y="10477"/>
                  <a:pt x="2366010" y="124131"/>
                  <a:pt x="2366010" y="259323"/>
                </a:cubicBezTo>
                <a:lnTo>
                  <a:pt x="2366010" y="4894199"/>
                </a:lnTo>
                <a:cubicBezTo>
                  <a:pt x="2366010" y="5029391"/>
                  <a:pt x="2256415" y="5138986"/>
                  <a:pt x="2121223" y="5138986"/>
                </a:cubicBezTo>
                <a:lnTo>
                  <a:pt x="244787" y="5138986"/>
                </a:lnTo>
                <a:cubicBezTo>
                  <a:pt x="109595" y="5138986"/>
                  <a:pt x="0" y="5029391"/>
                  <a:pt x="0" y="4894199"/>
                </a:cubicBezTo>
                <a:lnTo>
                  <a:pt x="0" y="259323"/>
                </a:lnTo>
                <a:close/>
              </a:path>
            </a:pathLst>
          </a:custGeom>
          <a:solidFill>
            <a:schemeClr val="tx1"/>
          </a:solidFill>
        </p:spPr>
        <p:txBody>
          <a:bodyPr lIns="252000" tIns="360000" bIns="90000" anchor="t">
            <a:normAutofit/>
          </a:bodyPr>
          <a:lstStyle>
            <a:lvl1pPr marL="0" indent="0" algn="l">
              <a:buNone/>
              <a:defRPr lang="fr-FR" sz="24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0221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- 6 Collag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064000" y="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8128000" y="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8128000" y="342900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4064000" y="342900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342900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7208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7B15E9-FE43-4841-B877-CF972643F9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0" r="7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E8AD5E2-80B9-4596-9CB1-D5569DED9A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0219" y="1588849"/>
            <a:ext cx="2931562" cy="183176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C311A9-D5EE-4491-885B-DF9302BF251A}"/>
              </a:ext>
            </a:extLst>
          </p:cNvPr>
          <p:cNvSpPr/>
          <p:nvPr userDrawn="1"/>
        </p:nvSpPr>
        <p:spPr>
          <a:xfrm>
            <a:off x="3375660" y="3948127"/>
            <a:ext cx="5440680" cy="42869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fr-FR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free PowerPoint Template made by Slidor.</a:t>
            </a:r>
          </a:p>
        </p:txBody>
      </p:sp>
      <p:grpSp>
        <p:nvGrpSpPr>
          <p:cNvPr id="9" name="Graphic 14">
            <a:extLst>
              <a:ext uri="{FF2B5EF4-FFF2-40B4-BE49-F238E27FC236}">
                <a16:creationId xmlns:a16="http://schemas.microsoft.com/office/drawing/2014/main" id="{D66DC7D3-23E7-4869-88B2-69EB16427068}"/>
              </a:ext>
            </a:extLst>
          </p:cNvPr>
          <p:cNvGrpSpPr/>
          <p:nvPr userDrawn="1"/>
        </p:nvGrpSpPr>
        <p:grpSpPr>
          <a:xfrm>
            <a:off x="6552060" y="3298862"/>
            <a:ext cx="848807" cy="172639"/>
            <a:chOff x="-4840605" y="4879650"/>
            <a:chExt cx="3371850" cy="6858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7923F90-C7F5-4957-8E42-1B5A2C22CF63}"/>
                </a:ext>
              </a:extLst>
            </p:cNvPr>
            <p:cNvSpPr/>
            <p:nvPr/>
          </p:nvSpPr>
          <p:spPr>
            <a:xfrm>
              <a:off x="-4847749" y="4872506"/>
              <a:ext cx="733425" cy="695325"/>
            </a:xfrm>
            <a:custGeom>
              <a:avLst/>
              <a:gdLst>
                <a:gd name="connsiteX0" fmla="*/ 727520 w 733425"/>
                <a:gd name="connsiteY0" fmla="*/ 349758 h 695325"/>
                <a:gd name="connsiteX1" fmla="*/ 728091 w 733425"/>
                <a:gd name="connsiteY1" fmla="*/ 349472 h 695325"/>
                <a:gd name="connsiteX2" fmla="*/ 650748 w 733425"/>
                <a:gd name="connsiteY2" fmla="*/ 303276 h 695325"/>
                <a:gd name="connsiteX3" fmla="*/ 161258 w 733425"/>
                <a:gd name="connsiteY3" fmla="*/ 7144 h 695325"/>
                <a:gd name="connsiteX4" fmla="*/ 11240 w 733425"/>
                <a:gd name="connsiteY4" fmla="*/ 51530 h 695325"/>
                <a:gd name="connsiteX5" fmla="*/ 505968 w 733425"/>
                <a:gd name="connsiteY5" fmla="*/ 349282 h 695325"/>
                <a:gd name="connsiteX6" fmla="*/ 7144 w 733425"/>
                <a:gd name="connsiteY6" fmla="*/ 645605 h 695325"/>
                <a:gd name="connsiteX7" fmla="*/ 161258 w 733425"/>
                <a:gd name="connsiteY7" fmla="*/ 692372 h 695325"/>
                <a:gd name="connsiteX8" fmla="*/ 270605 w 733425"/>
                <a:gd name="connsiteY8" fmla="*/ 626174 h 695325"/>
                <a:gd name="connsiteX9" fmla="*/ 650653 w 733425"/>
                <a:gd name="connsiteY9" fmla="*/ 396240 h 695325"/>
                <a:gd name="connsiteX10" fmla="*/ 728091 w 733425"/>
                <a:gd name="connsiteY10" fmla="*/ 350139 h 695325"/>
                <a:gd name="connsiteX11" fmla="*/ 727520 w 733425"/>
                <a:gd name="connsiteY11" fmla="*/ 349758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3425" h="695325">
                  <a:moveTo>
                    <a:pt x="727520" y="349758"/>
                  </a:moveTo>
                  <a:lnTo>
                    <a:pt x="728091" y="349472"/>
                  </a:lnTo>
                  <a:lnTo>
                    <a:pt x="650748" y="303276"/>
                  </a:lnTo>
                  <a:lnTo>
                    <a:pt x="161258" y="7144"/>
                  </a:lnTo>
                  <a:lnTo>
                    <a:pt x="11240" y="51530"/>
                  </a:lnTo>
                  <a:lnTo>
                    <a:pt x="505968" y="349282"/>
                  </a:lnTo>
                  <a:lnTo>
                    <a:pt x="7144" y="645605"/>
                  </a:lnTo>
                  <a:lnTo>
                    <a:pt x="161258" y="692372"/>
                  </a:lnTo>
                  <a:lnTo>
                    <a:pt x="270605" y="626174"/>
                  </a:lnTo>
                  <a:lnTo>
                    <a:pt x="650653" y="396240"/>
                  </a:lnTo>
                  <a:lnTo>
                    <a:pt x="728091" y="350139"/>
                  </a:lnTo>
                  <a:lnTo>
                    <a:pt x="727520" y="349758"/>
                  </a:lnTo>
                  <a:close/>
                </a:path>
              </a:pathLst>
            </a:custGeom>
            <a:solidFill>
              <a:srgbClr val="F04C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A91D39A-3051-4BF8-9AD2-6A54CECBDBDA}"/>
                </a:ext>
              </a:extLst>
            </p:cNvPr>
            <p:cNvSpPr/>
            <p:nvPr/>
          </p:nvSpPr>
          <p:spPr>
            <a:xfrm>
              <a:off x="-4462177" y="5214930"/>
              <a:ext cx="238125" cy="142875"/>
            </a:xfrm>
            <a:custGeom>
              <a:avLst/>
              <a:gdLst>
                <a:gd name="connsiteX0" fmla="*/ 120777 w 238125"/>
                <a:gd name="connsiteY0" fmla="*/ 7144 h 142875"/>
                <a:gd name="connsiteX1" fmla="*/ 231648 w 238125"/>
                <a:gd name="connsiteY1" fmla="*/ 73819 h 142875"/>
                <a:gd name="connsiteX2" fmla="*/ 120682 w 238125"/>
                <a:gd name="connsiteY2" fmla="*/ 141256 h 142875"/>
                <a:gd name="connsiteX3" fmla="*/ 7144 w 238125"/>
                <a:gd name="connsiteY3" fmla="*/ 74200 h 142875"/>
                <a:gd name="connsiteX4" fmla="*/ 120777 w 238125"/>
                <a:gd name="connsiteY4" fmla="*/ 714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42875">
                  <a:moveTo>
                    <a:pt x="120777" y="7144"/>
                  </a:moveTo>
                  <a:lnTo>
                    <a:pt x="231648" y="73819"/>
                  </a:lnTo>
                  <a:lnTo>
                    <a:pt x="120682" y="141256"/>
                  </a:lnTo>
                  <a:lnTo>
                    <a:pt x="7144" y="74200"/>
                  </a:lnTo>
                  <a:lnTo>
                    <a:pt x="120777" y="7144"/>
                  </a:lnTo>
                  <a:close/>
                </a:path>
              </a:pathLst>
            </a:custGeom>
            <a:solidFill>
              <a:srgbClr val="010101">
                <a:alpha val="3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85F7B6D-1347-40FE-A80A-D5BD017DF9CD}"/>
                </a:ext>
              </a:extLst>
            </p:cNvPr>
            <p:cNvSpPr/>
            <p:nvPr/>
          </p:nvSpPr>
          <p:spPr>
            <a:xfrm>
              <a:off x="-3434715" y="5011381"/>
              <a:ext cx="295275" cy="419100"/>
            </a:xfrm>
            <a:custGeom>
              <a:avLst/>
              <a:gdLst>
                <a:gd name="connsiteX0" fmla="*/ 7144 w 295275"/>
                <a:gd name="connsiteY0" fmla="*/ 50483 h 419100"/>
                <a:gd name="connsiteX1" fmla="*/ 78772 w 295275"/>
                <a:gd name="connsiteY1" fmla="*/ 7144 h 419100"/>
                <a:gd name="connsiteX2" fmla="*/ 78772 w 295275"/>
                <a:gd name="connsiteY2" fmla="*/ 349472 h 419100"/>
                <a:gd name="connsiteX3" fmla="*/ 292989 w 295275"/>
                <a:gd name="connsiteY3" fmla="*/ 349472 h 419100"/>
                <a:gd name="connsiteX4" fmla="*/ 292989 w 295275"/>
                <a:gd name="connsiteY4" fmla="*/ 414623 h 419100"/>
                <a:gd name="connsiteX5" fmla="*/ 7239 w 295275"/>
                <a:gd name="connsiteY5" fmla="*/ 41462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275" h="419100">
                  <a:moveTo>
                    <a:pt x="7144" y="50483"/>
                  </a:moveTo>
                  <a:lnTo>
                    <a:pt x="78772" y="7144"/>
                  </a:lnTo>
                  <a:lnTo>
                    <a:pt x="78772" y="349472"/>
                  </a:lnTo>
                  <a:lnTo>
                    <a:pt x="292989" y="349472"/>
                  </a:lnTo>
                  <a:lnTo>
                    <a:pt x="292989" y="414623"/>
                  </a:lnTo>
                  <a:lnTo>
                    <a:pt x="7239" y="41462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76C7694-BEEB-45BD-8514-3A1381390988}"/>
                </a:ext>
              </a:extLst>
            </p:cNvPr>
            <p:cNvSpPr/>
            <p:nvPr/>
          </p:nvSpPr>
          <p:spPr>
            <a:xfrm>
              <a:off x="-3041142" y="5011381"/>
              <a:ext cx="85725" cy="419100"/>
            </a:xfrm>
            <a:custGeom>
              <a:avLst/>
              <a:gdLst>
                <a:gd name="connsiteX0" fmla="*/ 7144 w 85725"/>
                <a:gd name="connsiteY0" fmla="*/ 51721 h 419100"/>
                <a:gd name="connsiteX1" fmla="*/ 78772 w 85725"/>
                <a:gd name="connsiteY1" fmla="*/ 7144 h 419100"/>
                <a:gd name="connsiteX2" fmla="*/ 78772 w 85725"/>
                <a:gd name="connsiteY2" fmla="*/ 414623 h 419100"/>
                <a:gd name="connsiteX3" fmla="*/ 7144 w 85725"/>
                <a:gd name="connsiteY3" fmla="*/ 41462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419100">
                  <a:moveTo>
                    <a:pt x="7144" y="51721"/>
                  </a:moveTo>
                  <a:lnTo>
                    <a:pt x="78772" y="7144"/>
                  </a:lnTo>
                  <a:lnTo>
                    <a:pt x="78772" y="414623"/>
                  </a:lnTo>
                  <a:lnTo>
                    <a:pt x="7144" y="41462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233C57D-BC6C-45E8-BD7C-CD3182F4BBD4}"/>
                </a:ext>
              </a:extLst>
            </p:cNvPr>
            <p:cNvSpPr/>
            <p:nvPr/>
          </p:nvSpPr>
          <p:spPr>
            <a:xfrm>
              <a:off x="-2831592" y="5011365"/>
              <a:ext cx="381000" cy="419100"/>
            </a:xfrm>
            <a:custGeom>
              <a:avLst/>
              <a:gdLst>
                <a:gd name="connsiteX0" fmla="*/ 7144 w 381000"/>
                <a:gd name="connsiteY0" fmla="*/ 7160 h 419100"/>
                <a:gd name="connsiteX1" fmla="*/ 159544 w 381000"/>
                <a:gd name="connsiteY1" fmla="*/ 7160 h 419100"/>
                <a:gd name="connsiteX2" fmla="*/ 247174 w 381000"/>
                <a:gd name="connsiteY2" fmla="*/ 22590 h 419100"/>
                <a:gd name="connsiteX3" fmla="*/ 315849 w 381000"/>
                <a:gd name="connsiteY3" fmla="*/ 65357 h 419100"/>
                <a:gd name="connsiteX4" fmla="*/ 360426 w 381000"/>
                <a:gd name="connsiteY4" fmla="*/ 129746 h 419100"/>
                <a:gd name="connsiteX5" fmla="*/ 376142 w 381000"/>
                <a:gd name="connsiteY5" fmla="*/ 209756 h 419100"/>
                <a:gd name="connsiteX6" fmla="*/ 376142 w 381000"/>
                <a:gd name="connsiteY6" fmla="*/ 210899 h 419100"/>
                <a:gd name="connsiteX7" fmla="*/ 360426 w 381000"/>
                <a:gd name="connsiteY7" fmla="*/ 291290 h 419100"/>
                <a:gd name="connsiteX8" fmla="*/ 315849 w 381000"/>
                <a:gd name="connsiteY8" fmla="*/ 355870 h 419100"/>
                <a:gd name="connsiteX9" fmla="*/ 247174 w 381000"/>
                <a:gd name="connsiteY9" fmla="*/ 398923 h 419100"/>
                <a:gd name="connsiteX10" fmla="*/ 159544 w 381000"/>
                <a:gd name="connsiteY10" fmla="*/ 414639 h 419100"/>
                <a:gd name="connsiteX11" fmla="*/ 7144 w 381000"/>
                <a:gd name="connsiteY11" fmla="*/ 414639 h 419100"/>
                <a:gd name="connsiteX12" fmla="*/ 78391 w 381000"/>
                <a:gd name="connsiteY12" fmla="*/ 72787 h 419100"/>
                <a:gd name="connsiteX13" fmla="*/ 78391 w 381000"/>
                <a:gd name="connsiteY13" fmla="*/ 349869 h 419100"/>
                <a:gd name="connsiteX14" fmla="*/ 158687 w 381000"/>
                <a:gd name="connsiteY14" fmla="*/ 349869 h 419100"/>
                <a:gd name="connsiteX15" fmla="*/ 216884 w 381000"/>
                <a:gd name="connsiteY15" fmla="*/ 339677 h 419100"/>
                <a:gd name="connsiteX16" fmla="*/ 261461 w 381000"/>
                <a:gd name="connsiteY16" fmla="*/ 311102 h 419100"/>
                <a:gd name="connsiteX17" fmla="*/ 290036 w 381000"/>
                <a:gd name="connsiteY17" fmla="*/ 267478 h 419100"/>
                <a:gd name="connsiteX18" fmla="*/ 300228 w 381000"/>
                <a:gd name="connsiteY18" fmla="*/ 212518 h 419100"/>
                <a:gd name="connsiteX19" fmla="*/ 300228 w 381000"/>
                <a:gd name="connsiteY19" fmla="*/ 211280 h 419100"/>
                <a:gd name="connsiteX20" fmla="*/ 290036 w 381000"/>
                <a:gd name="connsiteY20" fmla="*/ 156035 h 419100"/>
                <a:gd name="connsiteX21" fmla="*/ 261461 w 381000"/>
                <a:gd name="connsiteY21" fmla="*/ 112030 h 419100"/>
                <a:gd name="connsiteX22" fmla="*/ 216884 w 381000"/>
                <a:gd name="connsiteY22" fmla="*/ 83455 h 419100"/>
                <a:gd name="connsiteX23" fmla="*/ 158687 w 381000"/>
                <a:gd name="connsiteY23" fmla="*/ 72977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000" h="419100">
                  <a:moveTo>
                    <a:pt x="7144" y="7160"/>
                  </a:moveTo>
                  <a:lnTo>
                    <a:pt x="159544" y="7160"/>
                  </a:lnTo>
                  <a:cubicBezTo>
                    <a:pt x="189459" y="6817"/>
                    <a:pt x="219175" y="12050"/>
                    <a:pt x="247174" y="22590"/>
                  </a:cubicBezTo>
                  <a:cubicBezTo>
                    <a:pt x="272645" y="32212"/>
                    <a:pt x="295978" y="46743"/>
                    <a:pt x="315849" y="65357"/>
                  </a:cubicBezTo>
                  <a:cubicBezTo>
                    <a:pt x="335007" y="83502"/>
                    <a:pt x="350187" y="105428"/>
                    <a:pt x="360426" y="129746"/>
                  </a:cubicBezTo>
                  <a:cubicBezTo>
                    <a:pt x="371036" y="155075"/>
                    <a:pt x="376383" y="182297"/>
                    <a:pt x="376142" y="209756"/>
                  </a:cubicBezTo>
                  <a:lnTo>
                    <a:pt x="376142" y="210899"/>
                  </a:lnTo>
                  <a:cubicBezTo>
                    <a:pt x="376371" y="238481"/>
                    <a:pt x="371025" y="265825"/>
                    <a:pt x="360426" y="291290"/>
                  </a:cubicBezTo>
                  <a:cubicBezTo>
                    <a:pt x="350257" y="315703"/>
                    <a:pt x="335070" y="337705"/>
                    <a:pt x="315849" y="355870"/>
                  </a:cubicBezTo>
                  <a:cubicBezTo>
                    <a:pt x="295967" y="374540"/>
                    <a:pt x="272642" y="389163"/>
                    <a:pt x="247174" y="398923"/>
                  </a:cubicBezTo>
                  <a:cubicBezTo>
                    <a:pt x="219219" y="409651"/>
                    <a:pt x="189485" y="414983"/>
                    <a:pt x="159544" y="414639"/>
                  </a:cubicBezTo>
                  <a:lnTo>
                    <a:pt x="7144" y="414639"/>
                  </a:lnTo>
                  <a:close/>
                  <a:moveTo>
                    <a:pt x="78391" y="72787"/>
                  </a:moveTo>
                  <a:lnTo>
                    <a:pt x="78391" y="349869"/>
                  </a:lnTo>
                  <a:lnTo>
                    <a:pt x="158687" y="349869"/>
                  </a:lnTo>
                  <a:cubicBezTo>
                    <a:pt x="178551" y="350118"/>
                    <a:pt x="198287" y="346662"/>
                    <a:pt x="216884" y="339677"/>
                  </a:cubicBezTo>
                  <a:cubicBezTo>
                    <a:pt x="233595" y="333409"/>
                    <a:pt x="248788" y="323670"/>
                    <a:pt x="261461" y="311102"/>
                  </a:cubicBezTo>
                  <a:cubicBezTo>
                    <a:pt x="273861" y="298662"/>
                    <a:pt x="283586" y="283816"/>
                    <a:pt x="290036" y="267478"/>
                  </a:cubicBezTo>
                  <a:cubicBezTo>
                    <a:pt x="296973" y="249995"/>
                    <a:pt x="300435" y="231327"/>
                    <a:pt x="300228" y="212518"/>
                  </a:cubicBezTo>
                  <a:lnTo>
                    <a:pt x="300228" y="211280"/>
                  </a:lnTo>
                  <a:cubicBezTo>
                    <a:pt x="300417" y="192381"/>
                    <a:pt x="296957" y="173623"/>
                    <a:pt x="290036" y="156035"/>
                  </a:cubicBezTo>
                  <a:cubicBezTo>
                    <a:pt x="283637" y="139559"/>
                    <a:pt x="273910" y="124578"/>
                    <a:pt x="261461" y="112030"/>
                  </a:cubicBezTo>
                  <a:cubicBezTo>
                    <a:pt x="248705" y="99567"/>
                    <a:pt x="233535" y="89843"/>
                    <a:pt x="216884" y="83455"/>
                  </a:cubicBezTo>
                  <a:cubicBezTo>
                    <a:pt x="198344" y="76236"/>
                    <a:pt x="178581" y="72678"/>
                    <a:pt x="158687" y="729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A94DF9-BAFB-4BE4-9840-26E3AE412F1B}"/>
                </a:ext>
              </a:extLst>
            </p:cNvPr>
            <p:cNvSpPr/>
            <p:nvPr/>
          </p:nvSpPr>
          <p:spPr>
            <a:xfrm>
              <a:off x="-2364680" y="5004696"/>
              <a:ext cx="438150" cy="428625"/>
            </a:xfrm>
            <a:custGeom>
              <a:avLst/>
              <a:gdLst>
                <a:gd name="connsiteX0" fmla="*/ 218983 w 438150"/>
                <a:gd name="connsiteY0" fmla="*/ 428357 h 428625"/>
                <a:gd name="connsiteX1" fmla="*/ 133258 w 438150"/>
                <a:gd name="connsiteY1" fmla="*/ 411783 h 428625"/>
                <a:gd name="connsiteX2" fmla="*/ 66583 w 438150"/>
                <a:gd name="connsiteY2" fmla="*/ 366635 h 428625"/>
                <a:gd name="connsiteX3" fmla="*/ 22864 w 438150"/>
                <a:gd name="connsiteY3" fmla="*/ 299960 h 428625"/>
                <a:gd name="connsiteX4" fmla="*/ 7147 w 438150"/>
                <a:gd name="connsiteY4" fmla="*/ 218807 h 428625"/>
                <a:gd name="connsiteX5" fmla="*/ 7147 w 438150"/>
                <a:gd name="connsiteY5" fmla="*/ 217569 h 428625"/>
                <a:gd name="connsiteX6" fmla="*/ 22864 w 438150"/>
                <a:gd name="connsiteY6" fmla="*/ 136416 h 428625"/>
                <a:gd name="connsiteX7" fmla="*/ 67155 w 438150"/>
                <a:gd name="connsiteY7" fmla="*/ 69741 h 428625"/>
                <a:gd name="connsiteX8" fmla="*/ 134687 w 438150"/>
                <a:gd name="connsiteY8" fmla="*/ 24021 h 428625"/>
                <a:gd name="connsiteX9" fmla="*/ 220888 w 438150"/>
                <a:gd name="connsiteY9" fmla="*/ 7161 h 428625"/>
                <a:gd name="connsiteX10" fmla="*/ 306613 w 438150"/>
                <a:gd name="connsiteY10" fmla="*/ 23735 h 428625"/>
                <a:gd name="connsiteX11" fmla="*/ 373288 w 438150"/>
                <a:gd name="connsiteY11" fmla="*/ 68883 h 428625"/>
                <a:gd name="connsiteX12" fmla="*/ 416913 w 438150"/>
                <a:gd name="connsiteY12" fmla="*/ 135558 h 428625"/>
                <a:gd name="connsiteX13" fmla="*/ 432629 w 438150"/>
                <a:gd name="connsiteY13" fmla="*/ 216711 h 428625"/>
                <a:gd name="connsiteX14" fmla="*/ 432629 w 438150"/>
                <a:gd name="connsiteY14" fmla="*/ 217854 h 428625"/>
                <a:gd name="connsiteX15" fmla="*/ 416913 w 438150"/>
                <a:gd name="connsiteY15" fmla="*/ 299103 h 428625"/>
                <a:gd name="connsiteX16" fmla="*/ 372717 w 438150"/>
                <a:gd name="connsiteY16" fmla="*/ 365778 h 428625"/>
                <a:gd name="connsiteX17" fmla="*/ 218983 w 438150"/>
                <a:gd name="connsiteY17" fmla="*/ 428357 h 428625"/>
                <a:gd name="connsiteX18" fmla="*/ 220222 w 438150"/>
                <a:gd name="connsiteY18" fmla="*/ 361682 h 428625"/>
                <a:gd name="connsiteX19" fmla="*/ 319091 w 438150"/>
                <a:gd name="connsiteY19" fmla="*/ 319677 h 428625"/>
                <a:gd name="connsiteX20" fmla="*/ 347666 w 438150"/>
                <a:gd name="connsiteY20" fmla="*/ 274147 h 428625"/>
                <a:gd name="connsiteX21" fmla="*/ 357858 w 438150"/>
                <a:gd name="connsiteY21" fmla="*/ 218140 h 428625"/>
                <a:gd name="connsiteX22" fmla="*/ 357858 w 438150"/>
                <a:gd name="connsiteY22" fmla="*/ 216997 h 428625"/>
                <a:gd name="connsiteX23" fmla="*/ 347666 w 438150"/>
                <a:gd name="connsiteY23" fmla="*/ 160704 h 428625"/>
                <a:gd name="connsiteX24" fmla="*/ 275181 w 438150"/>
                <a:gd name="connsiteY24" fmla="*/ 83457 h 428625"/>
                <a:gd name="connsiteX25" fmla="*/ 163738 w 438150"/>
                <a:gd name="connsiteY25" fmla="*/ 83457 h 428625"/>
                <a:gd name="connsiteX26" fmla="*/ 120304 w 438150"/>
                <a:gd name="connsiteY26" fmla="*/ 114318 h 428625"/>
                <a:gd name="connsiteX27" fmla="*/ 91729 w 438150"/>
                <a:gd name="connsiteY27" fmla="*/ 160133 h 428625"/>
                <a:gd name="connsiteX28" fmla="*/ 81537 w 438150"/>
                <a:gd name="connsiteY28" fmla="*/ 216140 h 428625"/>
                <a:gd name="connsiteX29" fmla="*/ 81538 w 438150"/>
                <a:gd name="connsiteY29" fmla="*/ 217283 h 428625"/>
                <a:gd name="connsiteX30" fmla="*/ 91729 w 438150"/>
                <a:gd name="connsiteY30" fmla="*/ 273290 h 428625"/>
                <a:gd name="connsiteX31" fmla="*/ 120304 w 438150"/>
                <a:gd name="connsiteY31" fmla="*/ 319391 h 428625"/>
                <a:gd name="connsiteX32" fmla="*/ 164310 w 438150"/>
                <a:gd name="connsiteY32" fmla="*/ 350633 h 428625"/>
                <a:gd name="connsiteX33" fmla="*/ 220222 w 438150"/>
                <a:gd name="connsiteY33" fmla="*/ 36196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8150" h="428625">
                  <a:moveTo>
                    <a:pt x="218983" y="428357"/>
                  </a:moveTo>
                  <a:cubicBezTo>
                    <a:pt x="189583" y="428674"/>
                    <a:pt x="160422" y="423037"/>
                    <a:pt x="133258" y="411783"/>
                  </a:cubicBezTo>
                  <a:cubicBezTo>
                    <a:pt x="108249" y="401324"/>
                    <a:pt x="85580" y="385974"/>
                    <a:pt x="66583" y="366635"/>
                  </a:cubicBezTo>
                  <a:cubicBezTo>
                    <a:pt x="47851" y="347434"/>
                    <a:pt x="33006" y="324794"/>
                    <a:pt x="22864" y="299960"/>
                  </a:cubicBezTo>
                  <a:cubicBezTo>
                    <a:pt x="12325" y="274210"/>
                    <a:pt x="6984" y="246630"/>
                    <a:pt x="7147" y="218807"/>
                  </a:cubicBezTo>
                  <a:lnTo>
                    <a:pt x="7147" y="217569"/>
                  </a:lnTo>
                  <a:cubicBezTo>
                    <a:pt x="6984" y="189746"/>
                    <a:pt x="12325" y="162166"/>
                    <a:pt x="22864" y="136416"/>
                  </a:cubicBezTo>
                  <a:cubicBezTo>
                    <a:pt x="33146" y="111519"/>
                    <a:pt x="48191" y="88870"/>
                    <a:pt x="67155" y="69741"/>
                  </a:cubicBezTo>
                  <a:cubicBezTo>
                    <a:pt x="86504" y="50285"/>
                    <a:pt x="109437" y="34760"/>
                    <a:pt x="134687" y="24021"/>
                  </a:cubicBezTo>
                  <a:cubicBezTo>
                    <a:pt x="161953" y="12523"/>
                    <a:pt x="191300" y="6783"/>
                    <a:pt x="220888" y="7161"/>
                  </a:cubicBezTo>
                  <a:cubicBezTo>
                    <a:pt x="250288" y="6854"/>
                    <a:pt x="279446" y="12492"/>
                    <a:pt x="306613" y="23735"/>
                  </a:cubicBezTo>
                  <a:cubicBezTo>
                    <a:pt x="331611" y="34217"/>
                    <a:pt x="354275" y="49564"/>
                    <a:pt x="373288" y="68883"/>
                  </a:cubicBezTo>
                  <a:cubicBezTo>
                    <a:pt x="392011" y="88073"/>
                    <a:pt x="406827" y="110718"/>
                    <a:pt x="416913" y="135558"/>
                  </a:cubicBezTo>
                  <a:cubicBezTo>
                    <a:pt x="427461" y="161306"/>
                    <a:pt x="432803" y="188888"/>
                    <a:pt x="432629" y="216711"/>
                  </a:cubicBezTo>
                  <a:lnTo>
                    <a:pt x="432629" y="217854"/>
                  </a:lnTo>
                  <a:cubicBezTo>
                    <a:pt x="432803" y="245709"/>
                    <a:pt x="427461" y="273322"/>
                    <a:pt x="416913" y="299103"/>
                  </a:cubicBezTo>
                  <a:cubicBezTo>
                    <a:pt x="406665" y="323995"/>
                    <a:pt x="391652" y="346644"/>
                    <a:pt x="372717" y="365778"/>
                  </a:cubicBezTo>
                  <a:cubicBezTo>
                    <a:pt x="332099" y="406653"/>
                    <a:pt x="276600" y="429244"/>
                    <a:pt x="218983" y="428357"/>
                  </a:cubicBezTo>
                  <a:close/>
                  <a:moveTo>
                    <a:pt x="220222" y="361682"/>
                  </a:moveTo>
                  <a:cubicBezTo>
                    <a:pt x="257610" y="362161"/>
                    <a:pt x="293481" y="346921"/>
                    <a:pt x="319091" y="319677"/>
                  </a:cubicBezTo>
                  <a:cubicBezTo>
                    <a:pt x="331504" y="306517"/>
                    <a:pt x="341213" y="291048"/>
                    <a:pt x="347666" y="274147"/>
                  </a:cubicBezTo>
                  <a:cubicBezTo>
                    <a:pt x="354525" y="256277"/>
                    <a:pt x="357982" y="237281"/>
                    <a:pt x="357858" y="218140"/>
                  </a:cubicBezTo>
                  <a:lnTo>
                    <a:pt x="357858" y="216997"/>
                  </a:lnTo>
                  <a:cubicBezTo>
                    <a:pt x="357948" y="197766"/>
                    <a:pt x="354493" y="178683"/>
                    <a:pt x="347666" y="160704"/>
                  </a:cubicBezTo>
                  <a:cubicBezTo>
                    <a:pt x="334823" y="126287"/>
                    <a:pt x="308712" y="98460"/>
                    <a:pt x="275181" y="83457"/>
                  </a:cubicBezTo>
                  <a:cubicBezTo>
                    <a:pt x="239636" y="68025"/>
                    <a:pt x="199283" y="68025"/>
                    <a:pt x="163738" y="83457"/>
                  </a:cubicBezTo>
                  <a:cubicBezTo>
                    <a:pt x="147300" y="90661"/>
                    <a:pt x="132516" y="101165"/>
                    <a:pt x="120304" y="114318"/>
                  </a:cubicBezTo>
                  <a:cubicBezTo>
                    <a:pt x="107954" y="127634"/>
                    <a:pt x="98256" y="143184"/>
                    <a:pt x="91729" y="160133"/>
                  </a:cubicBezTo>
                  <a:cubicBezTo>
                    <a:pt x="84886" y="178008"/>
                    <a:pt x="81429" y="197000"/>
                    <a:pt x="81537" y="216140"/>
                  </a:cubicBezTo>
                  <a:lnTo>
                    <a:pt x="81538" y="217283"/>
                  </a:lnTo>
                  <a:cubicBezTo>
                    <a:pt x="81421" y="236423"/>
                    <a:pt x="84877" y="255418"/>
                    <a:pt x="91729" y="273290"/>
                  </a:cubicBezTo>
                  <a:cubicBezTo>
                    <a:pt x="98242" y="290331"/>
                    <a:pt x="107940" y="305977"/>
                    <a:pt x="120304" y="319391"/>
                  </a:cubicBezTo>
                  <a:cubicBezTo>
                    <a:pt x="132678" y="332710"/>
                    <a:pt x="147656" y="343344"/>
                    <a:pt x="164310" y="350633"/>
                  </a:cubicBezTo>
                  <a:cubicBezTo>
                    <a:pt x="181946" y="358291"/>
                    <a:pt x="200996" y="362153"/>
                    <a:pt x="220222" y="36196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F9A081A-E818-4296-AF04-3676C01030AA}"/>
                </a:ext>
              </a:extLst>
            </p:cNvPr>
            <p:cNvSpPr/>
            <p:nvPr/>
          </p:nvSpPr>
          <p:spPr>
            <a:xfrm>
              <a:off x="-1823371" y="5011354"/>
              <a:ext cx="352425" cy="419100"/>
            </a:xfrm>
            <a:custGeom>
              <a:avLst/>
              <a:gdLst>
                <a:gd name="connsiteX0" fmla="*/ 7144 w 352425"/>
                <a:gd name="connsiteY0" fmla="*/ 7171 h 419100"/>
                <a:gd name="connsiteX1" fmla="*/ 188786 w 352425"/>
                <a:gd name="connsiteY1" fmla="*/ 7171 h 419100"/>
                <a:gd name="connsiteX2" fmla="*/ 256889 w 352425"/>
                <a:gd name="connsiteY2" fmla="*/ 17934 h 419100"/>
                <a:gd name="connsiteX3" fmla="*/ 306419 w 352425"/>
                <a:gd name="connsiteY3" fmla="*/ 47938 h 419100"/>
                <a:gd name="connsiteX4" fmla="*/ 331470 w 352425"/>
                <a:gd name="connsiteY4" fmla="*/ 86895 h 419100"/>
                <a:gd name="connsiteX5" fmla="*/ 340138 w 352425"/>
                <a:gd name="connsiteY5" fmla="*/ 135854 h 419100"/>
                <a:gd name="connsiteX6" fmla="*/ 340138 w 352425"/>
                <a:gd name="connsiteY6" fmla="*/ 136997 h 419100"/>
                <a:gd name="connsiteX7" fmla="*/ 313087 w 352425"/>
                <a:gd name="connsiteY7" fmla="*/ 217673 h 419100"/>
                <a:gd name="connsiteX8" fmla="*/ 243554 w 352425"/>
                <a:gd name="connsiteY8" fmla="*/ 260441 h 419100"/>
                <a:gd name="connsiteX9" fmla="*/ 353568 w 352425"/>
                <a:gd name="connsiteY9" fmla="*/ 414650 h 419100"/>
                <a:gd name="connsiteX10" fmla="*/ 268605 w 352425"/>
                <a:gd name="connsiteY10" fmla="*/ 414650 h 419100"/>
                <a:gd name="connsiteX11" fmla="*/ 168402 w 352425"/>
                <a:gd name="connsiteY11" fmla="*/ 272823 h 419100"/>
                <a:gd name="connsiteX12" fmla="*/ 78772 w 352425"/>
                <a:gd name="connsiteY12" fmla="*/ 272823 h 419100"/>
                <a:gd name="connsiteX13" fmla="*/ 78772 w 352425"/>
                <a:gd name="connsiteY13" fmla="*/ 414841 h 419100"/>
                <a:gd name="connsiteX14" fmla="*/ 7144 w 352425"/>
                <a:gd name="connsiteY14" fmla="*/ 414841 h 419100"/>
                <a:gd name="connsiteX15" fmla="*/ 183547 w 352425"/>
                <a:gd name="connsiteY15" fmla="*/ 209196 h 419100"/>
                <a:gd name="connsiteX16" fmla="*/ 244698 w 352425"/>
                <a:gd name="connsiteY16" fmla="*/ 190813 h 419100"/>
                <a:gd name="connsiteX17" fmla="*/ 267367 w 352425"/>
                <a:gd name="connsiteY17" fmla="*/ 141093 h 419100"/>
                <a:gd name="connsiteX18" fmla="*/ 267367 w 352425"/>
                <a:gd name="connsiteY18" fmla="*/ 139949 h 419100"/>
                <a:gd name="connsiteX19" fmla="*/ 245269 w 352425"/>
                <a:gd name="connsiteY19" fmla="*/ 89562 h 419100"/>
                <a:gd name="connsiteX20" fmla="*/ 182975 w 352425"/>
                <a:gd name="connsiteY20" fmla="*/ 72417 h 419100"/>
                <a:gd name="connsiteX21" fmla="*/ 78772 w 352425"/>
                <a:gd name="connsiteY21" fmla="*/ 72417 h 419100"/>
                <a:gd name="connsiteX22" fmla="*/ 78772 w 352425"/>
                <a:gd name="connsiteY22" fmla="*/ 209196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25" h="419100">
                  <a:moveTo>
                    <a:pt x="7144" y="7171"/>
                  </a:moveTo>
                  <a:lnTo>
                    <a:pt x="188786" y="7171"/>
                  </a:lnTo>
                  <a:cubicBezTo>
                    <a:pt x="211939" y="6790"/>
                    <a:pt x="234982" y="10431"/>
                    <a:pt x="256889" y="17934"/>
                  </a:cubicBezTo>
                  <a:cubicBezTo>
                    <a:pt x="275324" y="24344"/>
                    <a:pt x="292201" y="34567"/>
                    <a:pt x="306419" y="47938"/>
                  </a:cubicBezTo>
                  <a:cubicBezTo>
                    <a:pt x="317253" y="59148"/>
                    <a:pt x="325766" y="72387"/>
                    <a:pt x="331470" y="86895"/>
                  </a:cubicBezTo>
                  <a:cubicBezTo>
                    <a:pt x="337403" y="102527"/>
                    <a:pt x="340343" y="119135"/>
                    <a:pt x="340138" y="135854"/>
                  </a:cubicBezTo>
                  <a:lnTo>
                    <a:pt x="340138" y="136997"/>
                  </a:lnTo>
                  <a:cubicBezTo>
                    <a:pt x="341579" y="166333"/>
                    <a:pt x="331921" y="195136"/>
                    <a:pt x="313087" y="217673"/>
                  </a:cubicBezTo>
                  <a:cubicBezTo>
                    <a:pt x="294505" y="238320"/>
                    <a:pt x="270363" y="253169"/>
                    <a:pt x="243554" y="260441"/>
                  </a:cubicBezTo>
                  <a:lnTo>
                    <a:pt x="353568" y="414650"/>
                  </a:lnTo>
                  <a:lnTo>
                    <a:pt x="268605" y="414650"/>
                  </a:lnTo>
                  <a:lnTo>
                    <a:pt x="168402" y="272823"/>
                  </a:lnTo>
                  <a:lnTo>
                    <a:pt x="78772" y="272823"/>
                  </a:lnTo>
                  <a:lnTo>
                    <a:pt x="78772" y="414841"/>
                  </a:lnTo>
                  <a:lnTo>
                    <a:pt x="7144" y="414841"/>
                  </a:lnTo>
                  <a:close/>
                  <a:moveTo>
                    <a:pt x="183547" y="209196"/>
                  </a:moveTo>
                  <a:cubicBezTo>
                    <a:pt x="205449" y="210374"/>
                    <a:pt x="227076" y="203873"/>
                    <a:pt x="244698" y="190813"/>
                  </a:cubicBezTo>
                  <a:cubicBezTo>
                    <a:pt x="259749" y="178802"/>
                    <a:pt x="268170" y="160332"/>
                    <a:pt x="267367" y="141093"/>
                  </a:cubicBezTo>
                  <a:lnTo>
                    <a:pt x="267367" y="139949"/>
                  </a:lnTo>
                  <a:cubicBezTo>
                    <a:pt x="268637" y="120559"/>
                    <a:pt x="260394" y="101763"/>
                    <a:pt x="245269" y="89562"/>
                  </a:cubicBezTo>
                  <a:cubicBezTo>
                    <a:pt x="226982" y="77093"/>
                    <a:pt x="205067" y="71061"/>
                    <a:pt x="182975" y="72417"/>
                  </a:cubicBezTo>
                  <a:lnTo>
                    <a:pt x="78772" y="72417"/>
                  </a:lnTo>
                  <a:lnTo>
                    <a:pt x="78772" y="20919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F93CB37-9F90-4482-81C5-10C26B916690}"/>
                </a:ext>
              </a:extLst>
            </p:cNvPr>
            <p:cNvSpPr/>
            <p:nvPr/>
          </p:nvSpPr>
          <p:spPr>
            <a:xfrm>
              <a:off x="-3862578" y="5009827"/>
              <a:ext cx="323850" cy="428625"/>
            </a:xfrm>
            <a:custGeom>
              <a:avLst/>
              <a:gdLst>
                <a:gd name="connsiteX0" fmla="*/ 177165 w 323850"/>
                <a:gd name="connsiteY0" fmla="*/ 425606 h 428625"/>
                <a:gd name="connsiteX1" fmla="*/ 86963 w 323850"/>
                <a:gd name="connsiteY1" fmla="*/ 409605 h 428625"/>
                <a:gd name="connsiteX2" fmla="*/ 7144 w 323850"/>
                <a:gd name="connsiteY2" fmla="*/ 360455 h 428625"/>
                <a:gd name="connsiteX3" fmla="*/ 68199 w 323850"/>
                <a:gd name="connsiteY3" fmla="*/ 323784 h 428625"/>
                <a:gd name="connsiteX4" fmla="*/ 68866 w 323850"/>
                <a:gd name="connsiteY4" fmla="*/ 323784 h 428625"/>
                <a:gd name="connsiteX5" fmla="*/ 110490 w 323850"/>
                <a:gd name="connsiteY5" fmla="*/ 348263 h 428625"/>
                <a:gd name="connsiteX6" fmla="*/ 178879 w 323850"/>
                <a:gd name="connsiteY6" fmla="*/ 361980 h 428625"/>
                <a:gd name="connsiteX7" fmla="*/ 231648 w 323850"/>
                <a:gd name="connsiteY7" fmla="*/ 347692 h 428625"/>
                <a:gd name="connsiteX8" fmla="*/ 250698 w 323850"/>
                <a:gd name="connsiteY8" fmla="*/ 310735 h 428625"/>
                <a:gd name="connsiteX9" fmla="*/ 250698 w 323850"/>
                <a:gd name="connsiteY9" fmla="*/ 309592 h 428625"/>
                <a:gd name="connsiteX10" fmla="*/ 246983 w 323850"/>
                <a:gd name="connsiteY10" fmla="*/ 290066 h 428625"/>
                <a:gd name="connsiteX11" fmla="*/ 233077 w 323850"/>
                <a:gd name="connsiteY11" fmla="*/ 274349 h 428625"/>
                <a:gd name="connsiteX12" fmla="*/ 205073 w 323850"/>
                <a:gd name="connsiteY12" fmla="*/ 260348 h 428625"/>
                <a:gd name="connsiteX13" fmla="*/ 158877 w 323850"/>
                <a:gd name="connsiteY13" fmla="*/ 247584 h 428625"/>
                <a:gd name="connsiteX14" fmla="*/ 100965 w 323850"/>
                <a:gd name="connsiteY14" fmla="*/ 230439 h 428625"/>
                <a:gd name="connsiteX15" fmla="*/ 58388 w 323850"/>
                <a:gd name="connsiteY15" fmla="*/ 207103 h 428625"/>
                <a:gd name="connsiteX16" fmla="*/ 32194 w 323850"/>
                <a:gd name="connsiteY16" fmla="*/ 173670 h 428625"/>
                <a:gd name="connsiteX17" fmla="*/ 23241 w 323850"/>
                <a:gd name="connsiteY17" fmla="*/ 126045 h 428625"/>
                <a:gd name="connsiteX18" fmla="*/ 23241 w 323850"/>
                <a:gd name="connsiteY18" fmla="*/ 124902 h 428625"/>
                <a:gd name="connsiteX19" fmla="*/ 33719 w 323850"/>
                <a:gd name="connsiteY19" fmla="*/ 77277 h 428625"/>
                <a:gd name="connsiteX20" fmla="*/ 62294 w 323850"/>
                <a:gd name="connsiteY20" fmla="*/ 40034 h 428625"/>
                <a:gd name="connsiteX21" fmla="*/ 106299 w 323850"/>
                <a:gd name="connsiteY21" fmla="*/ 15841 h 428625"/>
                <a:gd name="connsiteX22" fmla="*/ 162116 w 323850"/>
                <a:gd name="connsiteY22" fmla="*/ 7173 h 428625"/>
                <a:gd name="connsiteX23" fmla="*/ 242792 w 323850"/>
                <a:gd name="connsiteY23" fmla="*/ 20222 h 428625"/>
                <a:gd name="connsiteX24" fmla="*/ 310039 w 323850"/>
                <a:gd name="connsiteY24" fmla="*/ 58322 h 428625"/>
                <a:gd name="connsiteX25" fmla="*/ 246983 w 323850"/>
                <a:gd name="connsiteY25" fmla="*/ 96422 h 428625"/>
                <a:gd name="connsiteX26" fmla="*/ 245459 w 323850"/>
                <a:gd name="connsiteY26" fmla="*/ 95660 h 428625"/>
                <a:gd name="connsiteX27" fmla="*/ 216313 w 323850"/>
                <a:gd name="connsiteY27" fmla="*/ 81563 h 428625"/>
                <a:gd name="connsiteX28" fmla="*/ 160973 w 323850"/>
                <a:gd name="connsiteY28" fmla="*/ 70800 h 428625"/>
                <a:gd name="connsiteX29" fmla="*/ 112109 w 323850"/>
                <a:gd name="connsiteY29" fmla="*/ 84707 h 428625"/>
                <a:gd name="connsiteX30" fmla="*/ 94583 w 323850"/>
                <a:gd name="connsiteY30" fmla="*/ 119092 h 428625"/>
                <a:gd name="connsiteX31" fmla="*/ 94583 w 323850"/>
                <a:gd name="connsiteY31" fmla="*/ 120235 h 428625"/>
                <a:gd name="connsiteX32" fmla="*/ 98679 w 323850"/>
                <a:gd name="connsiteY32" fmla="*/ 140904 h 428625"/>
                <a:gd name="connsiteX33" fmla="*/ 113824 w 323850"/>
                <a:gd name="connsiteY33" fmla="*/ 157192 h 428625"/>
                <a:gd name="connsiteX34" fmla="*/ 143542 w 323850"/>
                <a:gd name="connsiteY34" fmla="*/ 170908 h 428625"/>
                <a:gd name="connsiteX35" fmla="*/ 191834 w 323850"/>
                <a:gd name="connsiteY35" fmla="*/ 184338 h 428625"/>
                <a:gd name="connsiteX36" fmla="*/ 248317 w 323850"/>
                <a:gd name="connsiteY36" fmla="*/ 202340 h 428625"/>
                <a:gd name="connsiteX37" fmla="*/ 289369 w 323850"/>
                <a:gd name="connsiteY37" fmla="*/ 226534 h 428625"/>
                <a:gd name="connsiteX38" fmla="*/ 314039 w 323850"/>
                <a:gd name="connsiteY38" fmla="*/ 259681 h 428625"/>
                <a:gd name="connsiteX39" fmla="*/ 322231 w 323850"/>
                <a:gd name="connsiteY39" fmla="*/ 303591 h 428625"/>
                <a:gd name="connsiteX40" fmla="*/ 322231 w 323850"/>
                <a:gd name="connsiteY40" fmla="*/ 304829 h 428625"/>
                <a:gd name="connsiteX41" fmla="*/ 311467 w 323850"/>
                <a:gd name="connsiteY41" fmla="*/ 356074 h 428625"/>
                <a:gd name="connsiteX42" fmla="*/ 281464 w 323850"/>
                <a:gd name="connsiteY42" fmla="*/ 394174 h 428625"/>
                <a:gd name="connsiteX43" fmla="*/ 235934 w 323850"/>
                <a:gd name="connsiteY43" fmla="*/ 417224 h 428625"/>
                <a:gd name="connsiteX44" fmla="*/ 177165 w 323850"/>
                <a:gd name="connsiteY44" fmla="*/ 425606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3850" h="428625">
                  <a:moveTo>
                    <a:pt x="177165" y="425606"/>
                  </a:moveTo>
                  <a:cubicBezTo>
                    <a:pt x="146382" y="425714"/>
                    <a:pt x="115831" y="420294"/>
                    <a:pt x="86963" y="409605"/>
                  </a:cubicBezTo>
                  <a:cubicBezTo>
                    <a:pt x="57459" y="398476"/>
                    <a:pt x="30363" y="381791"/>
                    <a:pt x="7144" y="360455"/>
                  </a:cubicBezTo>
                  <a:lnTo>
                    <a:pt x="68199" y="323784"/>
                  </a:lnTo>
                  <a:cubicBezTo>
                    <a:pt x="68199" y="323784"/>
                    <a:pt x="68199" y="323784"/>
                    <a:pt x="68866" y="323784"/>
                  </a:cubicBezTo>
                  <a:cubicBezTo>
                    <a:pt x="81831" y="333400"/>
                    <a:pt x="95785" y="341606"/>
                    <a:pt x="110490" y="348263"/>
                  </a:cubicBezTo>
                  <a:cubicBezTo>
                    <a:pt x="132050" y="357652"/>
                    <a:pt x="155366" y="362328"/>
                    <a:pt x="178879" y="361980"/>
                  </a:cubicBezTo>
                  <a:cubicBezTo>
                    <a:pt x="197543" y="362973"/>
                    <a:pt x="216035" y="357966"/>
                    <a:pt x="231648" y="347692"/>
                  </a:cubicBezTo>
                  <a:cubicBezTo>
                    <a:pt x="243797" y="339350"/>
                    <a:pt x="250952" y="325470"/>
                    <a:pt x="250698" y="310735"/>
                  </a:cubicBezTo>
                  <a:lnTo>
                    <a:pt x="250698" y="309592"/>
                  </a:lnTo>
                  <a:cubicBezTo>
                    <a:pt x="250847" y="302894"/>
                    <a:pt x="249581" y="296241"/>
                    <a:pt x="246983" y="290066"/>
                  </a:cubicBezTo>
                  <a:cubicBezTo>
                    <a:pt x="243715" y="283760"/>
                    <a:pt x="238938" y="278361"/>
                    <a:pt x="233077" y="274349"/>
                  </a:cubicBezTo>
                  <a:cubicBezTo>
                    <a:pt x="224454" y="268378"/>
                    <a:pt x="215025" y="263663"/>
                    <a:pt x="205073" y="260348"/>
                  </a:cubicBezTo>
                  <a:cubicBezTo>
                    <a:pt x="189931" y="255214"/>
                    <a:pt x="174507" y="250952"/>
                    <a:pt x="158877" y="247584"/>
                  </a:cubicBezTo>
                  <a:cubicBezTo>
                    <a:pt x="139212" y="243167"/>
                    <a:pt x="119865" y="237439"/>
                    <a:pt x="100965" y="230439"/>
                  </a:cubicBezTo>
                  <a:cubicBezTo>
                    <a:pt x="85654" y="224903"/>
                    <a:pt x="71292" y="217031"/>
                    <a:pt x="58388" y="207103"/>
                  </a:cubicBezTo>
                  <a:cubicBezTo>
                    <a:pt x="47128" y="198195"/>
                    <a:pt x="38150" y="186735"/>
                    <a:pt x="32194" y="173670"/>
                  </a:cubicBezTo>
                  <a:cubicBezTo>
                    <a:pt x="25866" y="158610"/>
                    <a:pt x="22814" y="142376"/>
                    <a:pt x="23241" y="126045"/>
                  </a:cubicBezTo>
                  <a:lnTo>
                    <a:pt x="23241" y="124902"/>
                  </a:lnTo>
                  <a:cubicBezTo>
                    <a:pt x="23084" y="108439"/>
                    <a:pt x="26667" y="92155"/>
                    <a:pt x="33719" y="77277"/>
                  </a:cubicBezTo>
                  <a:cubicBezTo>
                    <a:pt x="40464" y="62958"/>
                    <a:pt x="50209" y="50257"/>
                    <a:pt x="62294" y="40034"/>
                  </a:cubicBezTo>
                  <a:cubicBezTo>
                    <a:pt x="75311" y="29275"/>
                    <a:pt x="90240" y="21067"/>
                    <a:pt x="106299" y="15841"/>
                  </a:cubicBezTo>
                  <a:cubicBezTo>
                    <a:pt x="124297" y="9886"/>
                    <a:pt x="143159" y="6957"/>
                    <a:pt x="162116" y="7173"/>
                  </a:cubicBezTo>
                  <a:cubicBezTo>
                    <a:pt x="189566" y="6737"/>
                    <a:pt x="216878" y="11155"/>
                    <a:pt x="242792" y="20222"/>
                  </a:cubicBezTo>
                  <a:cubicBezTo>
                    <a:pt x="267106" y="29234"/>
                    <a:pt x="289812" y="42098"/>
                    <a:pt x="310039" y="58322"/>
                  </a:cubicBezTo>
                  <a:lnTo>
                    <a:pt x="246983" y="96422"/>
                  </a:lnTo>
                  <a:lnTo>
                    <a:pt x="245459" y="95660"/>
                  </a:lnTo>
                  <a:cubicBezTo>
                    <a:pt x="236093" y="90271"/>
                    <a:pt x="226353" y="85560"/>
                    <a:pt x="216313" y="81563"/>
                  </a:cubicBezTo>
                  <a:cubicBezTo>
                    <a:pt x="198720" y="74484"/>
                    <a:pt x="179936" y="70831"/>
                    <a:pt x="160973" y="70800"/>
                  </a:cubicBezTo>
                  <a:cubicBezTo>
                    <a:pt x="143578" y="69748"/>
                    <a:pt x="126344" y="74653"/>
                    <a:pt x="112109" y="84707"/>
                  </a:cubicBezTo>
                  <a:cubicBezTo>
                    <a:pt x="101085" y="92690"/>
                    <a:pt x="94566" y="105481"/>
                    <a:pt x="94583" y="119092"/>
                  </a:cubicBezTo>
                  <a:lnTo>
                    <a:pt x="94583" y="120235"/>
                  </a:lnTo>
                  <a:cubicBezTo>
                    <a:pt x="94474" y="127337"/>
                    <a:pt x="95870" y="134381"/>
                    <a:pt x="98679" y="140904"/>
                  </a:cubicBezTo>
                  <a:cubicBezTo>
                    <a:pt x="102108" y="147641"/>
                    <a:pt x="107354" y="153283"/>
                    <a:pt x="113824" y="157192"/>
                  </a:cubicBezTo>
                  <a:cubicBezTo>
                    <a:pt x="123126" y="162973"/>
                    <a:pt x="133108" y="167580"/>
                    <a:pt x="143542" y="170908"/>
                  </a:cubicBezTo>
                  <a:cubicBezTo>
                    <a:pt x="155924" y="175162"/>
                    <a:pt x="172021" y="179639"/>
                    <a:pt x="191834" y="184338"/>
                  </a:cubicBezTo>
                  <a:cubicBezTo>
                    <a:pt x="211040" y="189079"/>
                    <a:pt x="229909" y="195093"/>
                    <a:pt x="248317" y="202340"/>
                  </a:cubicBezTo>
                  <a:cubicBezTo>
                    <a:pt x="263233" y="208104"/>
                    <a:pt x="277101" y="216277"/>
                    <a:pt x="289369" y="226534"/>
                  </a:cubicBezTo>
                  <a:cubicBezTo>
                    <a:pt x="300024" y="235547"/>
                    <a:pt x="308464" y="246887"/>
                    <a:pt x="314039" y="259681"/>
                  </a:cubicBezTo>
                  <a:cubicBezTo>
                    <a:pt x="319741" y="273604"/>
                    <a:pt x="322529" y="288548"/>
                    <a:pt x="322231" y="303591"/>
                  </a:cubicBezTo>
                  <a:lnTo>
                    <a:pt x="322231" y="304829"/>
                  </a:lnTo>
                  <a:cubicBezTo>
                    <a:pt x="322497" y="322498"/>
                    <a:pt x="318820" y="340005"/>
                    <a:pt x="311467" y="356074"/>
                  </a:cubicBezTo>
                  <a:cubicBezTo>
                    <a:pt x="304408" y="370837"/>
                    <a:pt x="294161" y="383850"/>
                    <a:pt x="281464" y="394174"/>
                  </a:cubicBezTo>
                  <a:cubicBezTo>
                    <a:pt x="267913" y="404717"/>
                    <a:pt x="252453" y="412544"/>
                    <a:pt x="235934" y="417224"/>
                  </a:cubicBezTo>
                  <a:cubicBezTo>
                    <a:pt x="216857" y="422865"/>
                    <a:pt x="197058" y="425688"/>
                    <a:pt x="177165" y="42560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79AB743-22E3-4CAA-BED0-6EAB007C6F88}"/>
              </a:ext>
            </a:extLst>
          </p:cNvPr>
          <p:cNvGrpSpPr/>
          <p:nvPr userDrawn="1"/>
        </p:nvGrpSpPr>
        <p:grpSpPr>
          <a:xfrm>
            <a:off x="5250180" y="4888006"/>
            <a:ext cx="1691640" cy="425104"/>
            <a:chOff x="7641302" y="5435575"/>
            <a:chExt cx="1691640" cy="425104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FAAD364-CC01-4DB6-9EDD-DFE1AB2147CA}"/>
                </a:ext>
              </a:extLst>
            </p:cNvPr>
            <p:cNvSpPr/>
            <p:nvPr/>
          </p:nvSpPr>
          <p:spPr>
            <a:xfrm>
              <a:off x="7641302" y="5435575"/>
              <a:ext cx="1691640" cy="425104"/>
            </a:xfrm>
            <a:prstGeom prst="roundRect">
              <a:avLst>
                <a:gd name="adj" fmla="val 0"/>
              </a:avLst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252000" bIns="0" rtlCol="0" anchor="ctr"/>
            <a:lstStyle/>
            <a:p>
              <a:pPr algn="ctr"/>
              <a:r>
                <a:rPr lang="fr-FR" sz="1100" spc="100" baseline="0" dirty="0">
                  <a:solidFill>
                    <a:schemeClr val="bg1"/>
                  </a:solidFill>
                  <a:latin typeface="+mj-lt"/>
                </a:rPr>
                <a:t>VISIT US</a:t>
              </a:r>
            </a:p>
          </p:txBody>
        </p:sp>
        <p:sp>
          <p:nvSpPr>
            <p:cNvPr id="21" name="Graphic 30">
              <a:extLst>
                <a:ext uri="{FF2B5EF4-FFF2-40B4-BE49-F238E27FC236}">
                  <a16:creationId xmlns:a16="http://schemas.microsoft.com/office/drawing/2014/main" id="{DA2EB7B7-D6F7-4C8F-93B8-20234A9EE0BB}"/>
                </a:ext>
              </a:extLst>
            </p:cNvPr>
            <p:cNvSpPr/>
            <p:nvPr/>
          </p:nvSpPr>
          <p:spPr>
            <a:xfrm>
              <a:off x="8943182" y="5579170"/>
              <a:ext cx="79476" cy="137914"/>
            </a:xfrm>
            <a:custGeom>
              <a:avLst/>
              <a:gdLst>
                <a:gd name="connsiteX0" fmla="*/ 33604 w 323850"/>
                <a:gd name="connsiteY0" fmla="*/ 558660 h 561975"/>
                <a:gd name="connsiteX1" fmla="*/ 7144 w 323850"/>
                <a:gd name="connsiteY1" fmla="*/ 531257 h 561975"/>
                <a:gd name="connsiteX2" fmla="*/ 268910 w 323850"/>
                <a:gd name="connsiteY2" fmla="*/ 278511 h 561975"/>
                <a:gd name="connsiteX3" fmla="*/ 7391 w 323850"/>
                <a:gd name="connsiteY3" fmla="*/ 35033 h 561975"/>
                <a:gd name="connsiteX4" fmla="*/ 33357 w 323850"/>
                <a:gd name="connsiteY4" fmla="*/ 7144 h 561975"/>
                <a:gd name="connsiteX5" fmla="*/ 324288 w 323850"/>
                <a:gd name="connsiteY5" fmla="*/ 278016 h 561975"/>
                <a:gd name="connsiteX6" fmla="*/ 33604 w 323850"/>
                <a:gd name="connsiteY6" fmla="*/ 55866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850" h="561975">
                  <a:moveTo>
                    <a:pt x="33604" y="558660"/>
                  </a:moveTo>
                  <a:lnTo>
                    <a:pt x="7144" y="531257"/>
                  </a:lnTo>
                  <a:lnTo>
                    <a:pt x="268910" y="278511"/>
                  </a:lnTo>
                  <a:lnTo>
                    <a:pt x="7391" y="35033"/>
                  </a:lnTo>
                  <a:lnTo>
                    <a:pt x="33357" y="7144"/>
                  </a:lnTo>
                  <a:lnTo>
                    <a:pt x="324288" y="278016"/>
                  </a:lnTo>
                  <a:lnTo>
                    <a:pt x="33604" y="558660"/>
                  </a:ln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2" name="Rectangle 21">
            <a:hlinkClick r:id="rId5"/>
            <a:extLst>
              <a:ext uri="{FF2B5EF4-FFF2-40B4-BE49-F238E27FC236}">
                <a16:creationId xmlns:a16="http://schemas.microsoft.com/office/drawing/2014/main" id="{AB89052F-50A1-4BC9-8E02-36EC129B12F8}"/>
              </a:ext>
            </a:extLst>
          </p:cNvPr>
          <p:cNvSpPr/>
          <p:nvPr userDrawn="1"/>
        </p:nvSpPr>
        <p:spPr>
          <a:xfrm>
            <a:off x="5207000" y="4845050"/>
            <a:ext cx="1778000" cy="511018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9C42D9-6359-4049-8072-3AD80D3A28AC}"/>
              </a:ext>
            </a:extLst>
          </p:cNvPr>
          <p:cNvSpPr/>
          <p:nvPr userDrawn="1"/>
        </p:nvSpPr>
        <p:spPr>
          <a:xfrm>
            <a:off x="6345600" y="3264026"/>
            <a:ext cx="231315" cy="26488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just">
              <a:lnSpc>
                <a:spcPct val="140000"/>
              </a:lnSpc>
              <a:spcAft>
                <a:spcPts val="600"/>
              </a:spcAft>
            </a:pPr>
            <a:r>
              <a:rPr lang="fr-FR" sz="9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by</a:t>
            </a:r>
          </a:p>
        </p:txBody>
      </p:sp>
    </p:spTree>
    <p:extLst>
      <p:ext uri="{BB962C8B-B14F-4D97-AF65-F5344CB8AC3E}">
        <p14:creationId xmlns:p14="http://schemas.microsoft.com/office/powerpoint/2010/main" val="364184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Mockup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D6D4F42B-67DB-4261-BAB0-B49B5B6F023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rot="16200000">
            <a:off x="5112930" y="1576643"/>
            <a:ext cx="1877566" cy="7394250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>
              <a:rot lat="0" lon="186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85538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83537" y="337359"/>
            <a:ext cx="925286" cy="365125"/>
          </a:xfrm>
        </p:spPr>
        <p:txBody>
          <a:bodyPr/>
          <a:lstStyle>
            <a:lvl1pPr algn="ctr">
              <a:defRPr sz="1300">
                <a:solidFill>
                  <a:schemeClr val="bg1"/>
                </a:solidFill>
                <a:latin typeface="Poppins Light" panose="02000000000000000000" pitchFamily="2" charset="0"/>
                <a:cs typeface="Poppins Light" panose="02000000000000000000" pitchFamily="2" charset="0"/>
              </a:defRPr>
            </a:lvl1pPr>
          </a:lstStyle>
          <a:p>
            <a:fld id="{2908AE93-C9C6-494E-8F65-9AEFAC3D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08239C-E7F3-455F-B6C7-9A65B5EE5FC6}"/>
              </a:ext>
            </a:extLst>
          </p:cNvPr>
          <p:cNvSpPr txBox="1"/>
          <p:nvPr userDrawn="1"/>
        </p:nvSpPr>
        <p:spPr>
          <a:xfrm>
            <a:off x="11095263" y="6572250"/>
            <a:ext cx="873579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2FE0D146-E82C-4802-9FB7-8636A273D00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Bebas Neue" charset="0"/>
                <a:cs typeface="Bebas Neue" charset="0"/>
              </a:rPr>
              <a:pPr marL="0" marR="0" indent="0" algn="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Bebas Neue" charset="0"/>
              <a:cs typeface="Bebas Neue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3C8865-DDBE-4813-8F80-6901FC231FF1}"/>
              </a:ext>
            </a:extLst>
          </p:cNvPr>
          <p:cNvSpPr txBox="1"/>
          <p:nvPr userDrawn="1"/>
        </p:nvSpPr>
        <p:spPr>
          <a:xfrm>
            <a:off x="523875" y="6507615"/>
            <a:ext cx="11229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effectLst/>
                <a:latin typeface="+mn-lt"/>
              </a:rPr>
              <a:t>André Manuel Paiva e Rocha</a:t>
            </a:r>
            <a:endParaRPr lang="en-CH" sz="1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315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Mockup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0616EB7-EACB-4310-9E61-D3361764BA2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96214" y="1135380"/>
            <a:ext cx="1877566" cy="7383780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>
              <a:rot lat="0" lon="186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417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9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50.xml"/><Relationship Id="rId34" Type="http://schemas.openxmlformats.org/officeDocument/2006/relationships/slideLayout" Target="../slideLayouts/slideLayout63.xml"/><Relationship Id="rId42" Type="http://schemas.openxmlformats.org/officeDocument/2006/relationships/slideLayout" Target="../slideLayouts/slideLayout71.xml"/><Relationship Id="rId47" Type="http://schemas.openxmlformats.org/officeDocument/2006/relationships/slideLayout" Target="../slideLayouts/slideLayout76.xml"/><Relationship Id="rId50" Type="http://schemas.openxmlformats.org/officeDocument/2006/relationships/slideLayout" Target="../slideLayouts/slideLayout79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9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32" Type="http://schemas.openxmlformats.org/officeDocument/2006/relationships/slideLayout" Target="../slideLayouts/slideLayout61.xml"/><Relationship Id="rId37" Type="http://schemas.openxmlformats.org/officeDocument/2006/relationships/slideLayout" Target="../slideLayouts/slideLayout66.xml"/><Relationship Id="rId40" Type="http://schemas.openxmlformats.org/officeDocument/2006/relationships/slideLayout" Target="../slideLayouts/slideLayout69.xml"/><Relationship Id="rId45" Type="http://schemas.openxmlformats.org/officeDocument/2006/relationships/slideLayout" Target="../slideLayouts/slideLayout74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36" Type="http://schemas.openxmlformats.org/officeDocument/2006/relationships/slideLayout" Target="../slideLayouts/slideLayout65.xml"/><Relationship Id="rId4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31" Type="http://schemas.openxmlformats.org/officeDocument/2006/relationships/slideLayout" Target="../slideLayouts/slideLayout60.xml"/><Relationship Id="rId44" Type="http://schemas.openxmlformats.org/officeDocument/2006/relationships/slideLayout" Target="../slideLayouts/slideLayout73.xml"/><Relationship Id="rId52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slideLayout" Target="../slideLayouts/slideLayout59.xml"/><Relationship Id="rId35" Type="http://schemas.openxmlformats.org/officeDocument/2006/relationships/slideLayout" Target="../slideLayouts/slideLayout64.xml"/><Relationship Id="rId43" Type="http://schemas.openxmlformats.org/officeDocument/2006/relationships/slideLayout" Target="../slideLayouts/slideLayout72.xml"/><Relationship Id="rId48" Type="http://schemas.openxmlformats.org/officeDocument/2006/relationships/slideLayout" Target="../slideLayouts/slideLayout77.xml"/><Relationship Id="rId8" Type="http://schemas.openxmlformats.org/officeDocument/2006/relationships/slideLayout" Target="../slideLayouts/slideLayout37.xml"/><Relationship Id="rId51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33" Type="http://schemas.openxmlformats.org/officeDocument/2006/relationships/slideLayout" Target="../slideLayouts/slideLayout62.xml"/><Relationship Id="rId38" Type="http://schemas.openxmlformats.org/officeDocument/2006/relationships/slideLayout" Target="../slideLayouts/slideLayout67.xml"/><Relationship Id="rId46" Type="http://schemas.openxmlformats.org/officeDocument/2006/relationships/slideLayout" Target="../slideLayouts/slideLayout75.xml"/><Relationship Id="rId20" Type="http://schemas.openxmlformats.org/officeDocument/2006/relationships/slideLayout" Target="../slideLayouts/slideLayout49.xml"/><Relationship Id="rId41" Type="http://schemas.openxmlformats.org/officeDocument/2006/relationships/slideLayout" Target="../slideLayouts/slideLayout70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47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5" r:id="rId24"/>
    <p:sldLayoutId id="2147483741" r:id="rId25"/>
    <p:sldLayoutId id="2147483742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65">
          <p15:clr>
            <a:srgbClr val="F26B43"/>
          </p15:clr>
        </p15:guide>
        <p15:guide id="2" pos="7015">
          <p15:clr>
            <a:srgbClr val="F26B43"/>
          </p15:clr>
        </p15:guide>
        <p15:guide id="3" pos="3840">
          <p15:clr>
            <a:srgbClr val="F26B43"/>
          </p15:clr>
        </p15:guide>
        <p15:guide id="4" pos="1073">
          <p15:clr>
            <a:srgbClr val="F26B43"/>
          </p15:clr>
        </p15:guide>
        <p15:guide id="5" pos="6607">
          <p15:clr>
            <a:srgbClr val="F26B43"/>
          </p15:clr>
        </p15:guide>
        <p15:guide id="6" orient="horz" pos="459">
          <p15:clr>
            <a:srgbClr val="F26B43"/>
          </p15:clr>
        </p15:guide>
        <p15:guide id="7" orient="horz" pos="3861">
          <p15:clr>
            <a:srgbClr val="F26B43"/>
          </p15:clr>
        </p15:guide>
        <p15:guide id="8" pos="3522">
          <p15:clr>
            <a:srgbClr val="F26B43"/>
          </p15:clr>
        </p15:guide>
        <p15:guide id="9" pos="41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862" r:id="rId3"/>
  </p:sldLayoutIdLst>
  <p:transition spd="slow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</a:defRPr>
      </a:lvl5pPr>
      <a:lvl6pPr marL="402239"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C8C6D8"/>
          </a:solidFill>
          <a:effectDag name="">
            <a:cont type="tree" name="">
              <a:effect ref="fillLine"/>
              <a:outerShdw dist="38100" dir="13500000" algn="br">
                <a:srgbClr val="F3F1FF"/>
              </a:outerShdw>
            </a:cont>
            <a:cont type="tree" name="">
              <a:effect ref="fillLine"/>
              <a:outerShdw dist="38100" dir="2700000" algn="tl">
                <a:srgbClr val="777681"/>
              </a:outerShdw>
            </a:cont>
            <a:effect ref="fillLine"/>
          </a:effectDag>
          <a:latin typeface="Times New Roman" pitchFamily="18" charset="0"/>
        </a:defRPr>
      </a:lvl6pPr>
      <a:lvl7pPr marL="804479"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C8C6D8"/>
          </a:solidFill>
          <a:effectDag name="">
            <a:cont type="tree" name="">
              <a:effect ref="fillLine"/>
              <a:outerShdw dist="38100" dir="13500000" algn="br">
                <a:srgbClr val="F3F1FF"/>
              </a:outerShdw>
            </a:cont>
            <a:cont type="tree" name="">
              <a:effect ref="fillLine"/>
              <a:outerShdw dist="38100" dir="2700000" algn="tl">
                <a:srgbClr val="777681"/>
              </a:outerShdw>
            </a:cont>
            <a:effect ref="fillLine"/>
          </a:effectDag>
          <a:latin typeface="Times New Roman" pitchFamily="18" charset="0"/>
        </a:defRPr>
      </a:lvl7pPr>
      <a:lvl8pPr marL="1206719"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C8C6D8"/>
          </a:solidFill>
          <a:effectDag name="">
            <a:cont type="tree" name="">
              <a:effect ref="fillLine"/>
              <a:outerShdw dist="38100" dir="13500000" algn="br">
                <a:srgbClr val="F3F1FF"/>
              </a:outerShdw>
            </a:cont>
            <a:cont type="tree" name="">
              <a:effect ref="fillLine"/>
              <a:outerShdw dist="38100" dir="2700000" algn="tl">
                <a:srgbClr val="777681"/>
              </a:outerShdw>
            </a:cont>
            <a:effect ref="fillLine"/>
          </a:effectDag>
          <a:latin typeface="Times New Roman" pitchFamily="18" charset="0"/>
        </a:defRPr>
      </a:lvl8pPr>
      <a:lvl9pPr marL="1608959"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C8C6D8"/>
          </a:solidFill>
          <a:effectDag name="">
            <a:cont type="tree" name="">
              <a:effect ref="fillLine"/>
              <a:outerShdw dist="38100" dir="13500000" algn="br">
                <a:srgbClr val="F3F1FF"/>
              </a:outerShdw>
            </a:cont>
            <a:cont type="tree" name="">
              <a:effect ref="fillLine"/>
              <a:outerShdw dist="38100" dir="2700000" algn="tl">
                <a:srgbClr val="777681"/>
              </a:outerShdw>
            </a:cont>
            <a:effect ref="fillLine"/>
          </a:effectDag>
          <a:latin typeface="Times New Roman" pitchFamily="18" charset="0"/>
        </a:defRPr>
      </a:lvl9pPr>
    </p:titleStyle>
    <p:bodyStyle>
      <a:lvl1pPr marL="301680" indent="-301680" algn="l" defTabSz="157823" rtl="0" eaLnBrk="0" fontAlgn="base" hangingPunct="0">
        <a:spcBef>
          <a:spcPct val="0"/>
        </a:spcBef>
        <a:spcAft>
          <a:spcPct val="0"/>
        </a:spcAft>
        <a:buClr>
          <a:srgbClr val="0441EE"/>
        </a:buClr>
        <a:buSzPct val="100000"/>
        <a:buFont typeface="Wingdings" pitchFamily="2" charset="2"/>
        <a:buChar char="F"/>
        <a:tabLst>
          <a:tab pos="1104762" algn="l"/>
        </a:tabLst>
        <a:defRPr sz="2815" b="1">
          <a:solidFill>
            <a:srgbClr val="022A9C"/>
          </a:solidFill>
          <a:latin typeface="+mn-lt"/>
          <a:ea typeface="+mn-ea"/>
          <a:cs typeface="+mn-cs"/>
        </a:defRPr>
      </a:lvl1pPr>
      <a:lvl2pPr marL="604756" indent="-202517" algn="l" defTabSz="157823" rtl="0" eaLnBrk="0" fontAlgn="base" hangingPunct="0">
        <a:spcBef>
          <a:spcPct val="0"/>
        </a:spcBef>
        <a:spcAft>
          <a:spcPct val="0"/>
        </a:spcAft>
        <a:buClr>
          <a:srgbClr val="0441EE"/>
        </a:buClr>
        <a:buSzPct val="75000"/>
        <a:buFont typeface="Wingdings" pitchFamily="2" charset="2"/>
        <a:buChar char="Ø"/>
        <a:tabLst>
          <a:tab pos="1104762" algn="l"/>
        </a:tabLst>
        <a:defRPr sz="2463">
          <a:solidFill>
            <a:srgbClr val="022A9C"/>
          </a:solidFill>
          <a:latin typeface="+mn-lt"/>
        </a:defRPr>
      </a:lvl2pPr>
      <a:lvl3pPr marL="706713" indent="-1397" algn="l" defTabSz="157823" rtl="0" eaLnBrk="0" fontAlgn="base" hangingPunct="0">
        <a:spcBef>
          <a:spcPct val="0"/>
        </a:spcBef>
        <a:spcAft>
          <a:spcPct val="0"/>
        </a:spcAft>
        <a:buClr>
          <a:srgbClr val="0441EE"/>
        </a:buClr>
        <a:buSzPct val="90000"/>
        <a:buFont typeface="Wingdings" pitchFamily="2" charset="2"/>
        <a:buChar char=""/>
        <a:tabLst>
          <a:tab pos="1104762" algn="l"/>
        </a:tabLst>
        <a:defRPr sz="1056">
          <a:solidFill>
            <a:srgbClr val="022A9C"/>
          </a:solidFill>
          <a:latin typeface="+mn-lt"/>
        </a:defRPr>
      </a:lvl3pPr>
      <a:lvl4pPr marL="878503" indent="-13966" algn="l" defTabSz="157823" rtl="0" eaLnBrk="0" fontAlgn="base" hangingPunct="0">
        <a:spcBef>
          <a:spcPct val="0"/>
        </a:spcBef>
        <a:spcAft>
          <a:spcPct val="0"/>
        </a:spcAft>
        <a:buClr>
          <a:srgbClr val="0441EE"/>
        </a:buClr>
        <a:buSzPct val="50000"/>
        <a:buFont typeface="Wingdings" pitchFamily="2" charset="2"/>
        <a:buChar char="Ø"/>
        <a:tabLst>
          <a:tab pos="1104762" algn="l"/>
        </a:tabLst>
        <a:defRPr sz="1056">
          <a:solidFill>
            <a:srgbClr val="022A9C"/>
          </a:solidFill>
          <a:latin typeface="+mn-lt"/>
        </a:defRPr>
      </a:lvl4pPr>
      <a:lvl5pPr marL="2268184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5pPr>
      <a:lvl6pPr marL="2670424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6pPr>
      <a:lvl7pPr marL="3072663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7pPr>
      <a:lvl8pPr marL="3474903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8pPr>
      <a:lvl9pPr marL="3877143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1pPr>
      <a:lvl2pPr marL="402239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2pPr>
      <a:lvl3pPr marL="804479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06719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4pPr>
      <a:lvl5pPr marL="1608959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5pPr>
      <a:lvl6pPr marL="2011198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6pPr>
      <a:lvl7pPr marL="2413437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7pPr>
      <a:lvl8pPr marL="2815677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8pPr>
      <a:lvl9pPr marL="3217916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C0C2059-8C38-4CB4-80C3-6F18F2A8F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0819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778" r:id="rId34"/>
    <p:sldLayoutId id="2147483779" r:id="rId35"/>
    <p:sldLayoutId id="2147483780" r:id="rId36"/>
    <p:sldLayoutId id="2147483781" r:id="rId37"/>
    <p:sldLayoutId id="2147483782" r:id="rId38"/>
    <p:sldLayoutId id="2147483783" r:id="rId39"/>
    <p:sldLayoutId id="2147483784" r:id="rId40"/>
    <p:sldLayoutId id="2147483785" r:id="rId41"/>
    <p:sldLayoutId id="2147483786" r:id="rId42"/>
    <p:sldLayoutId id="2147483787" r:id="rId43"/>
    <p:sldLayoutId id="2147483788" r:id="rId44"/>
    <p:sldLayoutId id="2147483789" r:id="rId45"/>
    <p:sldLayoutId id="2147483790" r:id="rId46"/>
    <p:sldLayoutId id="2147483791" r:id="rId47"/>
    <p:sldLayoutId id="2147483792" r:id="rId48"/>
    <p:sldLayoutId id="2147483793" r:id="rId49"/>
    <p:sldLayoutId id="2147483794" r:id="rId50"/>
    <p:sldLayoutId id="2147483802" r:id="rId5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fr-FR" sz="3600" b="0" i="0" u="none" strike="noStrike" kern="1200" cap="none" spc="0" normalizeH="0" baseline="0" dirty="0" smtClean="0">
          <a:ln>
            <a:noFill/>
          </a:ln>
          <a:solidFill>
            <a:schemeClr val="accent1"/>
          </a:solidFill>
          <a:effectLst/>
          <a:uLnTx/>
          <a:uFillTx/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1pPr>
      <a:lvl2pPr marL="36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kumimoji="0" lang="fr-FR" sz="2000" b="0" i="0" u="none" strike="noStrike" kern="1200" cap="none" spc="0" normalizeH="0" baseline="0" dirty="0" smtClean="0">
          <a:ln>
            <a:noFill/>
          </a:ln>
          <a:solidFill>
            <a:schemeClr val="tx1"/>
          </a:solidFill>
          <a:effectLst/>
          <a:uLnTx/>
          <a:uFillTx/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2pPr>
      <a:lvl3pPr marL="360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lang="fr-FR" sz="1200" kern="1200" dirty="0" smtClean="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38.png"/><Relationship Id="rId5" Type="http://schemas.openxmlformats.org/officeDocument/2006/relationships/image" Target="../media/image7.jpe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32.png"/><Relationship Id="rId5" Type="http://schemas.openxmlformats.org/officeDocument/2006/relationships/image" Target="../media/image41.png"/><Relationship Id="rId4" Type="http://schemas.openxmlformats.org/officeDocument/2006/relationships/image" Target="../media/image40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39D0CE7-7ECC-7EE1-0BCB-40CAAF23ADA6}"/>
              </a:ext>
            </a:extLst>
          </p:cNvPr>
          <p:cNvSpPr txBox="1"/>
          <p:nvPr/>
        </p:nvSpPr>
        <p:spPr>
          <a:xfrm>
            <a:off x="0" y="3260521"/>
            <a:ext cx="12191999" cy="49917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Inter Semi Bold" panose="020B0604020202020204" charset="0"/>
              </a:rPr>
              <a:t>Engineering workflow in vacuum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4E85C4-DC0B-61D1-4DFE-5D7307F23713}"/>
              </a:ext>
            </a:extLst>
          </p:cNvPr>
          <p:cNvSpPr txBox="1"/>
          <p:nvPr/>
        </p:nvSpPr>
        <p:spPr>
          <a:xfrm>
            <a:off x="817461" y="4830338"/>
            <a:ext cx="6305232" cy="55694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Inter Semi Bold" panose="020B0604020202020204" charset="0"/>
              </a:rPr>
              <a:t>André Rocha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Inter Semi Bold" panose="020B0604020202020204" charset="0"/>
              </a:rPr>
              <a:t>(andre.rocha@cern.ch)</a:t>
            </a:r>
          </a:p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Inter Semi Bold" panose="020B0604020202020204" charset="0"/>
              </a:rPr>
              <a:t>Interlocks, Controls and Monitoring Section, Vacuum Group</a:t>
            </a:r>
          </a:p>
        </p:txBody>
      </p:sp>
      <p:pic>
        <p:nvPicPr>
          <p:cNvPr id="1028" name="Picture 4" descr="CERN Logo, symbol, meaning, history, PNG, brand">
            <a:extLst>
              <a:ext uri="{FF2B5EF4-FFF2-40B4-BE49-F238E27FC236}">
                <a16:creationId xmlns:a16="http://schemas.microsoft.com/office/drawing/2014/main" id="{4E88DD29-C90E-316D-2E37-291B92FF3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869" y="1644081"/>
            <a:ext cx="2384259" cy="134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9D39014-C163-AAAF-C577-0355EC7D4BF6}"/>
              </a:ext>
            </a:extLst>
          </p:cNvPr>
          <p:cNvCxnSpPr/>
          <p:nvPr/>
        </p:nvCxnSpPr>
        <p:spPr>
          <a:xfrm>
            <a:off x="7307179" y="4705564"/>
            <a:ext cx="0" cy="912616"/>
          </a:xfrm>
          <a:prstGeom prst="line">
            <a:avLst/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31191F-6680-19F6-B6A9-A0DAA6063861}"/>
              </a:ext>
            </a:extLst>
          </p:cNvPr>
          <p:cNvSpPr txBox="1"/>
          <p:nvPr/>
        </p:nvSpPr>
        <p:spPr>
          <a:xfrm>
            <a:off x="7491666" y="4931904"/>
            <a:ext cx="2334124" cy="45538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Inter Semi Bold" panose="020B0604020202020204" charset="0"/>
              </a:rPr>
              <a:t>TE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33A0"/>
                </a:solidFill>
                <a:ea typeface="Inter Semi Bold" panose="020B0604020202020204" charset="0"/>
              </a:rPr>
              <a:t>Technology Department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37265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40">
            <a:extLst>
              <a:ext uri="{FF2B5EF4-FFF2-40B4-BE49-F238E27FC236}">
                <a16:creationId xmlns:a16="http://schemas.microsoft.com/office/drawing/2014/main" id="{CAE9A117-0A5C-4189-BCF4-DE1FF264CE84}"/>
              </a:ext>
            </a:extLst>
          </p:cNvPr>
          <p:cNvSpPr/>
          <p:nvPr/>
        </p:nvSpPr>
        <p:spPr>
          <a:xfrm>
            <a:off x="796633" y="1627681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56" name="Rounded Rectangle 7">
            <a:extLst>
              <a:ext uri="{FF2B5EF4-FFF2-40B4-BE49-F238E27FC236}">
                <a16:creationId xmlns:a16="http://schemas.microsoft.com/office/drawing/2014/main" id="{98D09E45-389A-4BFC-B44A-89EC0CCFE7C1}"/>
              </a:ext>
            </a:extLst>
          </p:cNvPr>
          <p:cNvSpPr/>
          <p:nvPr/>
        </p:nvSpPr>
        <p:spPr>
          <a:xfrm>
            <a:off x="1693411" y="1215266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13CCB0D-884B-4182-AB55-EE3FA0DD00D4}"/>
              </a:ext>
            </a:extLst>
          </p:cNvPr>
          <p:cNvSpPr/>
          <p:nvPr/>
        </p:nvSpPr>
        <p:spPr>
          <a:xfrm>
            <a:off x="770128" y="2113497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Alarms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CBC6D6B-D5C1-46EC-9F2F-C7EC08106258}"/>
              </a:ext>
            </a:extLst>
          </p:cNvPr>
          <p:cNvSpPr/>
          <p:nvPr/>
        </p:nvSpPr>
        <p:spPr>
          <a:xfrm>
            <a:off x="894659" y="2447984"/>
            <a:ext cx="2401374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Light" panose="02000000000000000000" pitchFamily="2" charset="0"/>
                <a:ea typeface="Open Sans" panose="020B0606030504020204" pitchFamily="34" charset="0"/>
                <a:cs typeface="Poppins Light" panose="02000000000000000000" pitchFamily="2" charset="0"/>
              </a:rPr>
              <a:t>Alarm 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descriptions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Light" panose="02000000000000000000" pitchFamily="2" charset="0"/>
                <a:ea typeface="Open Sans" panose="020B0606030504020204" pitchFamily="34" charset="0"/>
                <a:cs typeface="Poppins Light" panose="02000000000000000000" pitchFamily="2" charset="0"/>
              </a:rPr>
              <a:t>Alarm 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hierarchies</a:t>
            </a:r>
          </a:p>
        </p:txBody>
      </p:sp>
      <p:sp>
        <p:nvSpPr>
          <p:cNvPr id="59" name="Freeform 166">
            <a:extLst>
              <a:ext uri="{FF2B5EF4-FFF2-40B4-BE49-F238E27FC236}">
                <a16:creationId xmlns:a16="http://schemas.microsoft.com/office/drawing/2014/main" id="{161504ED-3405-48A4-8A1C-C8C9D44DDC66}"/>
              </a:ext>
            </a:extLst>
          </p:cNvPr>
          <p:cNvSpPr>
            <a:spLocks noEditPoints="1"/>
          </p:cNvSpPr>
          <p:nvPr/>
        </p:nvSpPr>
        <p:spPr bwMode="auto">
          <a:xfrm>
            <a:off x="1928102" y="1460437"/>
            <a:ext cx="334487" cy="334487"/>
          </a:xfrm>
          <a:custGeom>
            <a:avLst/>
            <a:gdLst>
              <a:gd name="T0" fmla="*/ 168 w 176"/>
              <a:gd name="T1" fmla="*/ 80 h 176"/>
              <a:gd name="T2" fmla="*/ 176 w 176"/>
              <a:gd name="T3" fmla="*/ 80 h 176"/>
              <a:gd name="T4" fmla="*/ 92 w 176"/>
              <a:gd name="T5" fmla="*/ 4 h 176"/>
              <a:gd name="T6" fmla="*/ 96 w 176"/>
              <a:gd name="T7" fmla="*/ 48 h 176"/>
              <a:gd name="T8" fmla="*/ 132 w 176"/>
              <a:gd name="T9" fmla="*/ 84 h 176"/>
              <a:gd name="T10" fmla="*/ 96 w 176"/>
              <a:gd name="T11" fmla="*/ 40 h 176"/>
              <a:gd name="T12" fmla="*/ 96 w 176"/>
              <a:gd name="T13" fmla="*/ 48 h 176"/>
              <a:gd name="T14" fmla="*/ 104 w 176"/>
              <a:gd name="T15" fmla="*/ 80 h 176"/>
              <a:gd name="T16" fmla="*/ 88 w 176"/>
              <a:gd name="T17" fmla="*/ 80 h 176"/>
              <a:gd name="T18" fmla="*/ 176 w 176"/>
              <a:gd name="T19" fmla="*/ 140 h 176"/>
              <a:gd name="T20" fmla="*/ 170 w 176"/>
              <a:gd name="T21" fmla="*/ 130 h 176"/>
              <a:gd name="T22" fmla="*/ 128 w 176"/>
              <a:gd name="T23" fmla="*/ 100 h 176"/>
              <a:gd name="T24" fmla="*/ 111 w 176"/>
              <a:gd name="T25" fmla="*/ 112 h 176"/>
              <a:gd name="T26" fmla="*/ 105 w 176"/>
              <a:gd name="T27" fmla="*/ 115 h 176"/>
              <a:gd name="T28" fmla="*/ 99 w 176"/>
              <a:gd name="T29" fmla="*/ 111 h 176"/>
              <a:gd name="T30" fmla="*/ 65 w 176"/>
              <a:gd name="T31" fmla="*/ 77 h 176"/>
              <a:gd name="T32" fmla="*/ 64 w 176"/>
              <a:gd name="T33" fmla="*/ 65 h 176"/>
              <a:gd name="T34" fmla="*/ 73 w 176"/>
              <a:gd name="T35" fmla="*/ 55 h 176"/>
              <a:gd name="T36" fmla="*/ 72 w 176"/>
              <a:gd name="T37" fmla="*/ 40 h 176"/>
              <a:gd name="T38" fmla="*/ 44 w 176"/>
              <a:gd name="T39" fmla="*/ 4 h 176"/>
              <a:gd name="T40" fmla="*/ 0 w 176"/>
              <a:gd name="T41" fmla="*/ 42 h 176"/>
              <a:gd name="T42" fmla="*/ 4 w 176"/>
              <a:gd name="T43" fmla="*/ 60 h 176"/>
              <a:gd name="T44" fmla="*/ 116 w 176"/>
              <a:gd name="T45" fmla="*/ 172 h 176"/>
              <a:gd name="T46" fmla="*/ 176 w 176"/>
              <a:gd name="T47" fmla="*/ 140 h 176"/>
              <a:gd name="T48" fmla="*/ 134 w 176"/>
              <a:gd name="T49" fmla="*/ 168 h 176"/>
              <a:gd name="T50" fmla="*/ 118 w 176"/>
              <a:gd name="T51" fmla="*/ 164 h 176"/>
              <a:gd name="T52" fmla="*/ 11 w 176"/>
              <a:gd name="T53" fmla="*/ 57 h 176"/>
              <a:gd name="T54" fmla="*/ 36 w 176"/>
              <a:gd name="T55" fmla="*/ 8 h 176"/>
              <a:gd name="T56" fmla="*/ 39 w 176"/>
              <a:gd name="T57" fmla="*/ 10 h 176"/>
              <a:gd name="T58" fmla="*/ 66 w 176"/>
              <a:gd name="T59" fmla="*/ 44 h 176"/>
              <a:gd name="T60" fmla="*/ 68 w 176"/>
              <a:gd name="T61" fmla="*/ 48 h 176"/>
              <a:gd name="T62" fmla="*/ 58 w 176"/>
              <a:gd name="T63" fmla="*/ 59 h 176"/>
              <a:gd name="T64" fmla="*/ 53 w 176"/>
              <a:gd name="T65" fmla="*/ 71 h 176"/>
              <a:gd name="T66" fmla="*/ 58 w 176"/>
              <a:gd name="T67" fmla="*/ 82 h 176"/>
              <a:gd name="T68" fmla="*/ 94 w 176"/>
              <a:gd name="T69" fmla="*/ 118 h 176"/>
              <a:gd name="T70" fmla="*/ 116 w 176"/>
              <a:gd name="T71" fmla="*/ 118 h 176"/>
              <a:gd name="T72" fmla="*/ 126 w 176"/>
              <a:gd name="T73" fmla="*/ 109 h 176"/>
              <a:gd name="T74" fmla="*/ 131 w 176"/>
              <a:gd name="T75" fmla="*/ 109 h 176"/>
              <a:gd name="T76" fmla="*/ 165 w 176"/>
              <a:gd name="T77" fmla="*/ 136 h 176"/>
              <a:gd name="T78" fmla="*/ 167 w 176"/>
              <a:gd name="T79" fmla="*/ 137 h 176"/>
              <a:gd name="T80" fmla="*/ 168 w 176"/>
              <a:gd name="T81" fmla="*/ 1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96" y="8"/>
                </a:moveTo>
                <a:cubicBezTo>
                  <a:pt x="136" y="8"/>
                  <a:pt x="168" y="40"/>
                  <a:pt x="168" y="80"/>
                </a:cubicBezTo>
                <a:cubicBezTo>
                  <a:pt x="168" y="82"/>
                  <a:pt x="170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36"/>
                  <a:pt x="140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6"/>
                  <a:pt x="94" y="8"/>
                  <a:pt x="96" y="8"/>
                </a:cubicBezTo>
                <a:moveTo>
                  <a:pt x="96" y="48"/>
                </a:moveTo>
                <a:cubicBezTo>
                  <a:pt x="114" y="48"/>
                  <a:pt x="128" y="62"/>
                  <a:pt x="128" y="80"/>
                </a:cubicBezTo>
                <a:cubicBezTo>
                  <a:pt x="128" y="82"/>
                  <a:pt x="130" y="84"/>
                  <a:pt x="132" y="84"/>
                </a:cubicBezTo>
                <a:cubicBezTo>
                  <a:pt x="134" y="84"/>
                  <a:pt x="136" y="82"/>
                  <a:pt x="136" y="80"/>
                </a:cubicBezTo>
                <a:cubicBezTo>
                  <a:pt x="136" y="58"/>
                  <a:pt x="118" y="40"/>
                  <a:pt x="96" y="40"/>
                </a:cubicBezTo>
                <a:cubicBezTo>
                  <a:pt x="94" y="40"/>
                  <a:pt x="92" y="42"/>
                  <a:pt x="92" y="44"/>
                </a:cubicBezTo>
                <a:cubicBezTo>
                  <a:pt x="92" y="46"/>
                  <a:pt x="94" y="48"/>
                  <a:pt x="96" y="48"/>
                </a:cubicBezTo>
                <a:moveTo>
                  <a:pt x="96" y="88"/>
                </a:moveTo>
                <a:cubicBezTo>
                  <a:pt x="100" y="88"/>
                  <a:pt x="104" y="84"/>
                  <a:pt x="104" y="80"/>
                </a:cubicBezTo>
                <a:cubicBezTo>
                  <a:pt x="104" y="76"/>
                  <a:pt x="100" y="72"/>
                  <a:pt x="96" y="72"/>
                </a:cubicBezTo>
                <a:cubicBezTo>
                  <a:pt x="92" y="72"/>
                  <a:pt x="88" y="76"/>
                  <a:pt x="88" y="80"/>
                </a:cubicBezTo>
                <a:cubicBezTo>
                  <a:pt x="88" y="84"/>
                  <a:pt x="92" y="88"/>
                  <a:pt x="96" y="88"/>
                </a:cubicBezTo>
                <a:moveTo>
                  <a:pt x="176" y="140"/>
                </a:moveTo>
                <a:cubicBezTo>
                  <a:pt x="176" y="137"/>
                  <a:pt x="175" y="134"/>
                  <a:pt x="172" y="131"/>
                </a:cubicBezTo>
                <a:cubicBezTo>
                  <a:pt x="172" y="131"/>
                  <a:pt x="171" y="130"/>
                  <a:pt x="170" y="130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4" y="101"/>
                  <a:pt x="131" y="100"/>
                  <a:pt x="128" y="100"/>
                </a:cubicBezTo>
                <a:cubicBezTo>
                  <a:pt x="125" y="100"/>
                  <a:pt x="123" y="101"/>
                  <a:pt x="121" y="10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0" y="114"/>
                  <a:pt x="108" y="115"/>
                  <a:pt x="105" y="115"/>
                </a:cubicBezTo>
                <a:cubicBezTo>
                  <a:pt x="103" y="115"/>
                  <a:pt x="100" y="113"/>
                  <a:pt x="99" y="111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86" y="102"/>
                  <a:pt x="74" y="91"/>
                  <a:pt x="64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3" y="76"/>
                  <a:pt x="61" y="73"/>
                  <a:pt x="61" y="71"/>
                </a:cubicBezTo>
                <a:cubicBezTo>
                  <a:pt x="61" y="68"/>
                  <a:pt x="62" y="66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73" y="55"/>
                  <a:pt x="73" y="55"/>
                  <a:pt x="73" y="55"/>
                </a:cubicBezTo>
                <a:cubicBezTo>
                  <a:pt x="75" y="53"/>
                  <a:pt x="76" y="51"/>
                  <a:pt x="76" y="48"/>
                </a:cubicBezTo>
                <a:cubicBezTo>
                  <a:pt x="76" y="45"/>
                  <a:pt x="75" y="42"/>
                  <a:pt x="72" y="40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5" y="4"/>
                  <a:pt x="44" y="4"/>
                </a:cubicBezTo>
                <a:cubicBezTo>
                  <a:pt x="42" y="1"/>
                  <a:pt x="39" y="0"/>
                  <a:pt x="36" y="0"/>
                </a:cubicBezTo>
                <a:cubicBezTo>
                  <a:pt x="20" y="0"/>
                  <a:pt x="0" y="19"/>
                  <a:pt x="0" y="42"/>
                </a:cubicBezTo>
                <a:cubicBezTo>
                  <a:pt x="0" y="48"/>
                  <a:pt x="1" y="54"/>
                  <a:pt x="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8" y="108"/>
                  <a:pt x="68" y="148"/>
                  <a:pt x="116" y="172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121" y="175"/>
                  <a:pt x="128" y="176"/>
                  <a:pt x="134" y="176"/>
                </a:cubicBezTo>
                <a:cubicBezTo>
                  <a:pt x="157" y="176"/>
                  <a:pt x="176" y="156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close/>
                <a:moveTo>
                  <a:pt x="134" y="168"/>
                </a:moveTo>
                <a:cubicBezTo>
                  <a:pt x="129" y="168"/>
                  <a:pt x="124" y="167"/>
                  <a:pt x="119" y="165"/>
                </a:cubicBezTo>
                <a:cubicBezTo>
                  <a:pt x="119" y="165"/>
                  <a:pt x="119" y="164"/>
                  <a:pt x="118" y="164"/>
                </a:cubicBezTo>
                <a:cubicBezTo>
                  <a:pt x="73" y="141"/>
                  <a:pt x="35" y="103"/>
                  <a:pt x="12" y="58"/>
                </a:cubicBezTo>
                <a:cubicBezTo>
                  <a:pt x="12" y="57"/>
                  <a:pt x="11" y="57"/>
                  <a:pt x="11" y="57"/>
                </a:cubicBezTo>
                <a:cubicBezTo>
                  <a:pt x="9" y="52"/>
                  <a:pt x="8" y="47"/>
                  <a:pt x="8" y="42"/>
                </a:cubicBezTo>
                <a:cubicBezTo>
                  <a:pt x="8" y="23"/>
                  <a:pt x="25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39" y="9"/>
                  <a:pt x="39" y="9"/>
                  <a:pt x="39" y="10"/>
                </a:cubicBezTo>
                <a:cubicBezTo>
                  <a:pt x="39" y="10"/>
                  <a:pt x="40" y="10"/>
                  <a:pt x="40" y="11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5"/>
                  <a:pt x="67" y="45"/>
                  <a:pt x="67" y="45"/>
                </a:cubicBezTo>
                <a:cubicBezTo>
                  <a:pt x="67" y="46"/>
                  <a:pt x="68" y="47"/>
                  <a:pt x="68" y="48"/>
                </a:cubicBezTo>
                <a:cubicBezTo>
                  <a:pt x="68" y="49"/>
                  <a:pt x="68" y="49"/>
                  <a:pt x="67" y="50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5" y="62"/>
                  <a:pt x="53" y="66"/>
                  <a:pt x="53" y="71"/>
                </a:cubicBezTo>
                <a:cubicBezTo>
                  <a:pt x="53" y="75"/>
                  <a:pt x="55" y="79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68" y="96"/>
                  <a:pt x="80" y="108"/>
                  <a:pt x="94" y="11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7" y="121"/>
                  <a:pt x="101" y="123"/>
                  <a:pt x="105" y="123"/>
                </a:cubicBezTo>
                <a:cubicBezTo>
                  <a:pt x="109" y="123"/>
                  <a:pt x="113" y="121"/>
                  <a:pt x="116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7" y="108"/>
                  <a:pt x="127" y="108"/>
                  <a:pt x="128" y="108"/>
                </a:cubicBezTo>
                <a:cubicBezTo>
                  <a:pt x="129" y="108"/>
                  <a:pt x="130" y="109"/>
                  <a:pt x="131" y="109"/>
                </a:cubicBezTo>
                <a:cubicBezTo>
                  <a:pt x="131" y="109"/>
                  <a:pt x="131" y="110"/>
                  <a:pt x="131" y="110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6" y="136"/>
                  <a:pt x="166" y="136"/>
                  <a:pt x="166" y="137"/>
                </a:cubicBezTo>
                <a:cubicBezTo>
                  <a:pt x="166" y="137"/>
                  <a:pt x="167" y="137"/>
                  <a:pt x="167" y="137"/>
                </a:cubicBezTo>
                <a:cubicBezTo>
                  <a:pt x="167" y="138"/>
                  <a:pt x="168" y="138"/>
                  <a:pt x="168" y="140"/>
                </a:cubicBezTo>
                <a:cubicBezTo>
                  <a:pt x="168" y="140"/>
                  <a:pt x="168" y="140"/>
                  <a:pt x="168" y="141"/>
                </a:cubicBezTo>
                <a:cubicBezTo>
                  <a:pt x="167" y="152"/>
                  <a:pt x="153" y="168"/>
                  <a:pt x="134" y="168"/>
                </a:cubicBezTo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0" name="Rounded Rectangle 39">
            <a:extLst>
              <a:ext uri="{FF2B5EF4-FFF2-40B4-BE49-F238E27FC236}">
                <a16:creationId xmlns:a16="http://schemas.microsoft.com/office/drawing/2014/main" id="{5E079AB9-6108-45D2-A0F3-0C47CEB8CF77}"/>
              </a:ext>
            </a:extLst>
          </p:cNvPr>
          <p:cNvSpPr/>
          <p:nvPr/>
        </p:nvSpPr>
        <p:spPr>
          <a:xfrm>
            <a:off x="4840493" y="499505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1" name="Rounded Rectangle 13">
            <a:extLst>
              <a:ext uri="{FF2B5EF4-FFF2-40B4-BE49-F238E27FC236}">
                <a16:creationId xmlns:a16="http://schemas.microsoft.com/office/drawing/2014/main" id="{0695B151-D7F2-4EA7-AD1E-3279E48BF9B5}"/>
              </a:ext>
            </a:extLst>
          </p:cNvPr>
          <p:cNvSpPr/>
          <p:nvPr/>
        </p:nvSpPr>
        <p:spPr>
          <a:xfrm>
            <a:off x="5737271" y="87090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1A2C937-CE36-425B-AD9B-94D5D469B982}"/>
              </a:ext>
            </a:extLst>
          </p:cNvPr>
          <p:cNvSpPr/>
          <p:nvPr/>
        </p:nvSpPr>
        <p:spPr>
          <a:xfrm>
            <a:off x="4813988" y="985321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Control Parameters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12410EE-279E-46BA-93BA-B4BF0D06FA66}"/>
              </a:ext>
            </a:extLst>
          </p:cNvPr>
          <p:cNvSpPr/>
          <p:nvPr/>
        </p:nvSpPr>
        <p:spPr>
          <a:xfrm>
            <a:off x="4938519" y="1319808"/>
            <a:ext cx="2401374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Attributes required to control devices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4" name="Freeform 128">
            <a:extLst>
              <a:ext uri="{FF2B5EF4-FFF2-40B4-BE49-F238E27FC236}">
                <a16:creationId xmlns:a16="http://schemas.microsoft.com/office/drawing/2014/main" id="{9964FD53-183D-43DF-8EC9-CD788061920E}"/>
              </a:ext>
            </a:extLst>
          </p:cNvPr>
          <p:cNvSpPr>
            <a:spLocks noEditPoints="1"/>
          </p:cNvSpPr>
          <p:nvPr/>
        </p:nvSpPr>
        <p:spPr bwMode="auto">
          <a:xfrm>
            <a:off x="5861392" y="213626"/>
            <a:ext cx="553815" cy="55381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5" name="Rounded Rectangle 5">
            <a:extLst>
              <a:ext uri="{FF2B5EF4-FFF2-40B4-BE49-F238E27FC236}">
                <a16:creationId xmlns:a16="http://schemas.microsoft.com/office/drawing/2014/main" id="{A7A9F357-AF27-49EE-B216-7670505EE264}"/>
              </a:ext>
            </a:extLst>
          </p:cNvPr>
          <p:cNvSpPr/>
          <p:nvPr/>
        </p:nvSpPr>
        <p:spPr>
          <a:xfrm>
            <a:off x="8840490" y="1642907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6" name="Rounded Rectangle 10">
            <a:extLst>
              <a:ext uri="{FF2B5EF4-FFF2-40B4-BE49-F238E27FC236}">
                <a16:creationId xmlns:a16="http://schemas.microsoft.com/office/drawing/2014/main" id="{3FCCF0AB-D0C3-4DDA-B5AD-C4E8CABBD451}"/>
              </a:ext>
            </a:extLst>
          </p:cNvPr>
          <p:cNvSpPr/>
          <p:nvPr/>
        </p:nvSpPr>
        <p:spPr>
          <a:xfrm>
            <a:off x="9737268" y="1230492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A83E84F-73A2-45FC-9D8D-EAC9146A98E6}"/>
              </a:ext>
            </a:extLst>
          </p:cNvPr>
          <p:cNvSpPr/>
          <p:nvPr/>
        </p:nvSpPr>
        <p:spPr>
          <a:xfrm>
            <a:off x="8813985" y="2128723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Archiving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1F60BCF-C9F8-4CF2-A285-18B100A2251D}"/>
              </a:ext>
            </a:extLst>
          </p:cNvPr>
          <p:cNvSpPr/>
          <p:nvPr/>
        </p:nvSpPr>
        <p:spPr>
          <a:xfrm>
            <a:off x="8813985" y="2463210"/>
            <a:ext cx="2597424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What to archive. </a:t>
            </a:r>
            <a:r>
              <a:rPr kumimoji="0" lang="de-DE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Which</a:t>
            </a: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archive settings ? Archive duration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69" name="Freeform 954">
            <a:extLst>
              <a:ext uri="{FF2B5EF4-FFF2-40B4-BE49-F238E27FC236}">
                <a16:creationId xmlns:a16="http://schemas.microsoft.com/office/drawing/2014/main" id="{947E3C09-E4E7-4CAE-A93E-E70F817D981B}"/>
              </a:ext>
            </a:extLst>
          </p:cNvPr>
          <p:cNvSpPr>
            <a:spLocks noChangeAspect="1"/>
          </p:cNvSpPr>
          <p:nvPr/>
        </p:nvSpPr>
        <p:spPr bwMode="auto">
          <a:xfrm>
            <a:off x="9891975" y="1353241"/>
            <a:ext cx="544589" cy="544589"/>
          </a:xfrm>
          <a:custGeom>
            <a:avLst/>
            <a:gdLst>
              <a:gd name="T0" fmla="*/ 2453975 w 283805"/>
              <a:gd name="T1" fmla="*/ 8432546 h 283804"/>
              <a:gd name="T2" fmla="*/ 4424983 w 283805"/>
              <a:gd name="T3" fmla="*/ 6448347 h 283804"/>
              <a:gd name="T4" fmla="*/ 4790451 w 283805"/>
              <a:gd name="T5" fmla="*/ 6813900 h 283804"/>
              <a:gd name="T6" fmla="*/ 10155741 w 283805"/>
              <a:gd name="T7" fmla="*/ 4960701 h 283804"/>
              <a:gd name="T8" fmla="*/ 6212717 w 283805"/>
              <a:gd name="T9" fmla="*/ 5237155 h 283804"/>
              <a:gd name="T10" fmla="*/ 5978320 w 283805"/>
              <a:gd name="T11" fmla="*/ 3015310 h 283804"/>
              <a:gd name="T12" fmla="*/ 6356860 w 283805"/>
              <a:gd name="T13" fmla="*/ 3380870 h 283804"/>
              <a:gd name="T14" fmla="*/ 4617686 w 283805"/>
              <a:gd name="T15" fmla="*/ 2711152 h 283804"/>
              <a:gd name="T16" fmla="*/ 1598931 w 283805"/>
              <a:gd name="T17" fmla="*/ 3043324 h 283804"/>
              <a:gd name="T18" fmla="*/ 3259251 w 283805"/>
              <a:gd name="T19" fmla="*/ 1672744 h 283804"/>
              <a:gd name="T20" fmla="*/ 5885836 w 283805"/>
              <a:gd name="T21" fmla="*/ 1949182 h 283804"/>
              <a:gd name="T22" fmla="*/ 3259251 w 283805"/>
              <a:gd name="T23" fmla="*/ 1672744 h 283804"/>
              <a:gd name="T24" fmla="*/ 2582739 w 283805"/>
              <a:gd name="T25" fmla="*/ 1805027 h 283804"/>
              <a:gd name="T26" fmla="*/ 1441996 w 283805"/>
              <a:gd name="T27" fmla="*/ 1805027 h 283804"/>
              <a:gd name="T28" fmla="*/ 7492411 w 283805"/>
              <a:gd name="T29" fmla="*/ 1292257 h 283804"/>
              <a:gd name="T30" fmla="*/ 7857921 w 283805"/>
              <a:gd name="T31" fmla="*/ 926706 h 283804"/>
              <a:gd name="T32" fmla="*/ 6043633 w 283805"/>
              <a:gd name="T33" fmla="*/ 721020 h 283804"/>
              <a:gd name="T34" fmla="*/ 4441470 w 283805"/>
              <a:gd name="T35" fmla="*/ 721020 h 283804"/>
              <a:gd name="T36" fmla="*/ 3750821 w 283805"/>
              <a:gd name="T37" fmla="*/ 576793 h 283804"/>
              <a:gd name="T38" fmla="*/ 1600421 w 283805"/>
              <a:gd name="T39" fmla="*/ 853275 h 283804"/>
              <a:gd name="T40" fmla="*/ 783087 w 283805"/>
              <a:gd name="T41" fmla="*/ 0 h 283804"/>
              <a:gd name="T42" fmla="*/ 1788215 w 283805"/>
              <a:gd name="T43" fmla="*/ 7910345 h 283804"/>
              <a:gd name="T44" fmla="*/ 3798455 w 283805"/>
              <a:gd name="T45" fmla="*/ 7035783 h 283804"/>
              <a:gd name="T46" fmla="*/ 4555514 w 283805"/>
              <a:gd name="T47" fmla="*/ 6161185 h 283804"/>
              <a:gd name="T48" fmla="*/ 1461977 w 283805"/>
              <a:gd name="T49" fmla="*/ 5156126 h 283804"/>
              <a:gd name="T50" fmla="*/ 5573661 w 283805"/>
              <a:gd name="T51" fmla="*/ 3916089 h 283804"/>
              <a:gd name="T52" fmla="*/ 6304617 w 283805"/>
              <a:gd name="T53" fmla="*/ 2780361 h 283804"/>
              <a:gd name="T54" fmla="*/ 7857921 w 283805"/>
              <a:gd name="T55" fmla="*/ 613396 h 283804"/>
              <a:gd name="T56" fmla="*/ 9476480 w 283805"/>
              <a:gd name="T57" fmla="*/ 900592 h 283804"/>
              <a:gd name="T58" fmla="*/ 9476480 w 283805"/>
              <a:gd name="T59" fmla="*/ 1448980 h 283804"/>
              <a:gd name="T60" fmla="*/ 7544668 w 283805"/>
              <a:gd name="T61" fmla="*/ 1879746 h 283804"/>
              <a:gd name="T62" fmla="*/ 5978320 w 283805"/>
              <a:gd name="T63" fmla="*/ 4046520 h 283804"/>
              <a:gd name="T64" fmla="*/ 5103711 w 283805"/>
              <a:gd name="T65" fmla="*/ 6813900 h 283804"/>
              <a:gd name="T66" fmla="*/ 3080486 w 283805"/>
              <a:gd name="T67" fmla="*/ 7845063 h 283804"/>
              <a:gd name="T68" fmla="*/ 1788215 w 283805"/>
              <a:gd name="T69" fmla="*/ 8223643 h 283804"/>
              <a:gd name="T70" fmla="*/ 10155248 w 283805"/>
              <a:gd name="T71" fmla="*/ 9372340 h 283804"/>
              <a:gd name="T72" fmla="*/ 9685340 w 283805"/>
              <a:gd name="T73" fmla="*/ 9685614 h 283804"/>
              <a:gd name="T74" fmla="*/ 9372041 w 283805"/>
              <a:gd name="T75" fmla="*/ 10155567 h 283804"/>
              <a:gd name="T76" fmla="*/ 8223396 w 283805"/>
              <a:gd name="T77" fmla="*/ 10155567 h 283804"/>
              <a:gd name="T78" fmla="*/ 7910137 w 283805"/>
              <a:gd name="T79" fmla="*/ 9685614 h 283804"/>
              <a:gd name="T80" fmla="*/ 6617899 w 283805"/>
              <a:gd name="T81" fmla="*/ 10312174 h 283804"/>
              <a:gd name="T82" fmla="*/ 5312575 w 283805"/>
              <a:gd name="T83" fmla="*/ 9685614 h 283804"/>
              <a:gd name="T84" fmla="*/ 4999317 w 283805"/>
              <a:gd name="T85" fmla="*/ 10155567 h 283804"/>
              <a:gd name="T86" fmla="*/ 3850675 w 283805"/>
              <a:gd name="T87" fmla="*/ 10155567 h 283804"/>
              <a:gd name="T88" fmla="*/ 3537369 w 283805"/>
              <a:gd name="T89" fmla="*/ 9685614 h 283804"/>
              <a:gd name="T90" fmla="*/ 2245078 w 283805"/>
              <a:gd name="T91" fmla="*/ 10312174 h 283804"/>
              <a:gd name="T92" fmla="*/ 939854 w 283805"/>
              <a:gd name="T93" fmla="*/ 9685614 h 283804"/>
              <a:gd name="T94" fmla="*/ 626585 w 283805"/>
              <a:gd name="T95" fmla="*/ 10155567 h 283804"/>
              <a:gd name="T96" fmla="*/ 0 w 283805"/>
              <a:gd name="T97" fmla="*/ 9528982 h 283804"/>
              <a:gd name="T98" fmla="*/ 626585 w 283805"/>
              <a:gd name="T99" fmla="*/ 8223643 h 283804"/>
              <a:gd name="T100" fmla="*/ 156546 w 283805"/>
              <a:gd name="T101" fmla="*/ 7910345 h 283804"/>
              <a:gd name="T102" fmla="*/ 156546 w 283805"/>
              <a:gd name="T103" fmla="*/ 6774696 h 283804"/>
              <a:gd name="T104" fmla="*/ 626585 w 283805"/>
              <a:gd name="T105" fmla="*/ 6448347 h 283804"/>
              <a:gd name="T106" fmla="*/ 0 w 283805"/>
              <a:gd name="T107" fmla="*/ 5156126 h 283804"/>
              <a:gd name="T108" fmla="*/ 626585 w 283805"/>
              <a:gd name="T109" fmla="*/ 3850741 h 283804"/>
              <a:gd name="T110" fmla="*/ 156546 w 283805"/>
              <a:gd name="T111" fmla="*/ 3537476 h 283804"/>
              <a:gd name="T112" fmla="*/ 156546 w 283805"/>
              <a:gd name="T113" fmla="*/ 2388694 h 283804"/>
              <a:gd name="T114" fmla="*/ 626585 w 283805"/>
              <a:gd name="T115" fmla="*/ 2075485 h 283804"/>
              <a:gd name="T116" fmla="*/ 0 w 283805"/>
              <a:gd name="T117" fmla="*/ 783146 h 283804"/>
              <a:gd name="T118" fmla="*/ 626585 w 283805"/>
              <a:gd name="T119" fmla="*/ 156554 h 28380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3805" h="283804">
                <a:moveTo>
                  <a:pt x="67538" y="211955"/>
                </a:moveTo>
                <a:cubicBezTo>
                  <a:pt x="61790" y="211955"/>
                  <a:pt x="57479" y="216625"/>
                  <a:pt x="57479" y="222014"/>
                </a:cubicBezTo>
                <a:cubicBezTo>
                  <a:pt x="57479" y="227762"/>
                  <a:pt x="61790" y="232073"/>
                  <a:pt x="67538" y="232073"/>
                </a:cubicBezTo>
                <a:cubicBezTo>
                  <a:pt x="72927" y="232073"/>
                  <a:pt x="77238" y="227762"/>
                  <a:pt x="77238" y="222014"/>
                </a:cubicBezTo>
                <a:cubicBezTo>
                  <a:pt x="77238" y="216625"/>
                  <a:pt x="72927" y="211955"/>
                  <a:pt x="67538" y="211955"/>
                </a:cubicBezTo>
                <a:close/>
                <a:moveTo>
                  <a:pt x="121784" y="177467"/>
                </a:moveTo>
                <a:cubicBezTo>
                  <a:pt x="116396" y="177467"/>
                  <a:pt x="111726" y="182137"/>
                  <a:pt x="111726" y="187526"/>
                </a:cubicBezTo>
                <a:cubicBezTo>
                  <a:pt x="111726" y="193274"/>
                  <a:pt x="116396" y="197585"/>
                  <a:pt x="121784" y="197585"/>
                </a:cubicBezTo>
                <a:cubicBezTo>
                  <a:pt x="127173" y="197585"/>
                  <a:pt x="131843" y="193274"/>
                  <a:pt x="131843" y="187526"/>
                </a:cubicBezTo>
                <a:cubicBezTo>
                  <a:pt x="131843" y="182137"/>
                  <a:pt x="127173" y="177467"/>
                  <a:pt x="121784" y="177467"/>
                </a:cubicBezTo>
                <a:close/>
                <a:moveTo>
                  <a:pt x="170986" y="136525"/>
                </a:moveTo>
                <a:lnTo>
                  <a:pt x="279507" y="136525"/>
                </a:lnTo>
                <a:cubicBezTo>
                  <a:pt x="281656" y="136525"/>
                  <a:pt x="283805" y="138179"/>
                  <a:pt x="283805" y="140494"/>
                </a:cubicBezTo>
                <a:cubicBezTo>
                  <a:pt x="283805" y="142479"/>
                  <a:pt x="281656" y="144132"/>
                  <a:pt x="279507" y="144132"/>
                </a:cubicBezTo>
                <a:lnTo>
                  <a:pt x="170986" y="144132"/>
                </a:lnTo>
                <a:cubicBezTo>
                  <a:pt x="168479" y="144132"/>
                  <a:pt x="166688" y="142479"/>
                  <a:pt x="166688" y="140494"/>
                </a:cubicBezTo>
                <a:cubicBezTo>
                  <a:pt x="166688" y="138179"/>
                  <a:pt x="168479" y="136525"/>
                  <a:pt x="170986" y="136525"/>
                </a:cubicBezTo>
                <a:close/>
                <a:moveTo>
                  <a:pt x="164535" y="82986"/>
                </a:moveTo>
                <a:cubicBezTo>
                  <a:pt x="159146" y="82986"/>
                  <a:pt x="154835" y="87297"/>
                  <a:pt x="154835" y="93045"/>
                </a:cubicBezTo>
                <a:cubicBezTo>
                  <a:pt x="154835" y="98433"/>
                  <a:pt x="159146" y="103103"/>
                  <a:pt x="164535" y="103103"/>
                </a:cubicBezTo>
                <a:cubicBezTo>
                  <a:pt x="170282" y="103103"/>
                  <a:pt x="174953" y="98433"/>
                  <a:pt x="174953" y="93045"/>
                </a:cubicBezTo>
                <a:cubicBezTo>
                  <a:pt x="174953" y="87297"/>
                  <a:pt x="170282" y="82986"/>
                  <a:pt x="164535" y="82986"/>
                </a:cubicBezTo>
                <a:close/>
                <a:moveTo>
                  <a:pt x="44004" y="74613"/>
                </a:moveTo>
                <a:lnTo>
                  <a:pt x="127088" y="74613"/>
                </a:lnTo>
                <a:cubicBezTo>
                  <a:pt x="129605" y="74613"/>
                  <a:pt x="131404" y="76518"/>
                  <a:pt x="131404" y="79185"/>
                </a:cubicBezTo>
                <a:cubicBezTo>
                  <a:pt x="131404" y="81852"/>
                  <a:pt x="129605" y="83757"/>
                  <a:pt x="127088" y="83757"/>
                </a:cubicBezTo>
                <a:lnTo>
                  <a:pt x="44004" y="83757"/>
                </a:lnTo>
                <a:cubicBezTo>
                  <a:pt x="41487" y="83757"/>
                  <a:pt x="39688" y="81852"/>
                  <a:pt x="39688" y="79185"/>
                </a:cubicBezTo>
                <a:cubicBezTo>
                  <a:pt x="39688" y="76518"/>
                  <a:pt x="41487" y="74613"/>
                  <a:pt x="44004" y="74613"/>
                </a:cubicBezTo>
                <a:close/>
                <a:moveTo>
                  <a:pt x="89701" y="46038"/>
                </a:moveTo>
                <a:lnTo>
                  <a:pt x="161990" y="46038"/>
                </a:lnTo>
                <a:cubicBezTo>
                  <a:pt x="164158" y="46038"/>
                  <a:pt x="166327" y="47691"/>
                  <a:pt x="166327" y="50006"/>
                </a:cubicBezTo>
                <a:cubicBezTo>
                  <a:pt x="166327" y="51991"/>
                  <a:pt x="164158" y="53644"/>
                  <a:pt x="161990" y="53644"/>
                </a:cubicBezTo>
                <a:lnTo>
                  <a:pt x="89701" y="53644"/>
                </a:lnTo>
                <a:cubicBezTo>
                  <a:pt x="87532" y="53644"/>
                  <a:pt x="85725" y="51991"/>
                  <a:pt x="85725" y="50006"/>
                </a:cubicBezTo>
                <a:cubicBezTo>
                  <a:pt x="85725" y="47691"/>
                  <a:pt x="87532" y="46038"/>
                  <a:pt x="89701" y="46038"/>
                </a:cubicBezTo>
                <a:close/>
                <a:moveTo>
                  <a:pt x="43969" y="46038"/>
                </a:moveTo>
                <a:lnTo>
                  <a:pt x="66801" y="46038"/>
                </a:lnTo>
                <a:cubicBezTo>
                  <a:pt x="68941" y="46038"/>
                  <a:pt x="71082" y="47691"/>
                  <a:pt x="71082" y="49676"/>
                </a:cubicBezTo>
                <a:cubicBezTo>
                  <a:pt x="71082" y="51991"/>
                  <a:pt x="68941" y="53644"/>
                  <a:pt x="66801" y="53644"/>
                </a:cubicBezTo>
                <a:lnTo>
                  <a:pt x="43969" y="53644"/>
                </a:lnTo>
                <a:cubicBezTo>
                  <a:pt x="41472" y="53644"/>
                  <a:pt x="39688" y="51991"/>
                  <a:pt x="39688" y="49676"/>
                </a:cubicBezTo>
                <a:cubicBezTo>
                  <a:pt x="39688" y="47691"/>
                  <a:pt x="41472" y="46038"/>
                  <a:pt x="43969" y="46038"/>
                </a:cubicBezTo>
                <a:close/>
                <a:moveTo>
                  <a:pt x="216266" y="25506"/>
                </a:moveTo>
                <a:cubicBezTo>
                  <a:pt x="210877" y="25506"/>
                  <a:pt x="206207" y="29817"/>
                  <a:pt x="206207" y="35565"/>
                </a:cubicBezTo>
                <a:cubicBezTo>
                  <a:pt x="206207" y="41313"/>
                  <a:pt x="210877" y="45624"/>
                  <a:pt x="216266" y="45624"/>
                </a:cubicBezTo>
                <a:cubicBezTo>
                  <a:pt x="222014" y="45624"/>
                  <a:pt x="226325" y="41313"/>
                  <a:pt x="226325" y="35565"/>
                </a:cubicBezTo>
                <a:cubicBezTo>
                  <a:pt x="226325" y="29817"/>
                  <a:pt x="222014" y="25506"/>
                  <a:pt x="216266" y="25506"/>
                </a:cubicBezTo>
                <a:close/>
                <a:moveTo>
                  <a:pt x="126505" y="15875"/>
                </a:moveTo>
                <a:lnTo>
                  <a:pt x="162065" y="15875"/>
                </a:lnTo>
                <a:cubicBezTo>
                  <a:pt x="164199" y="15875"/>
                  <a:pt x="166333" y="17529"/>
                  <a:pt x="166333" y="19844"/>
                </a:cubicBezTo>
                <a:cubicBezTo>
                  <a:pt x="166333" y="21828"/>
                  <a:pt x="164199" y="23482"/>
                  <a:pt x="162065" y="23482"/>
                </a:cubicBezTo>
                <a:lnTo>
                  <a:pt x="126505" y="23482"/>
                </a:lnTo>
                <a:cubicBezTo>
                  <a:pt x="124016" y="23482"/>
                  <a:pt x="122238" y="21828"/>
                  <a:pt x="122238" y="19844"/>
                </a:cubicBezTo>
                <a:cubicBezTo>
                  <a:pt x="122238" y="17529"/>
                  <a:pt x="124016" y="15875"/>
                  <a:pt x="126505" y="15875"/>
                </a:cubicBezTo>
                <a:close/>
                <a:moveTo>
                  <a:pt x="44045" y="15875"/>
                </a:moveTo>
                <a:lnTo>
                  <a:pt x="103230" y="15875"/>
                </a:lnTo>
                <a:cubicBezTo>
                  <a:pt x="105772" y="15875"/>
                  <a:pt x="107587" y="17529"/>
                  <a:pt x="107587" y="19844"/>
                </a:cubicBezTo>
                <a:cubicBezTo>
                  <a:pt x="107587" y="21828"/>
                  <a:pt x="105772" y="23482"/>
                  <a:pt x="103230" y="23482"/>
                </a:cubicBezTo>
                <a:lnTo>
                  <a:pt x="44045" y="23482"/>
                </a:lnTo>
                <a:cubicBezTo>
                  <a:pt x="41504" y="23482"/>
                  <a:pt x="39688" y="21828"/>
                  <a:pt x="39688" y="19844"/>
                </a:cubicBezTo>
                <a:cubicBezTo>
                  <a:pt x="39688" y="17529"/>
                  <a:pt x="41504" y="15875"/>
                  <a:pt x="44045" y="15875"/>
                </a:cubicBezTo>
                <a:close/>
                <a:moveTo>
                  <a:pt x="21554" y="0"/>
                </a:moveTo>
                <a:cubicBezTo>
                  <a:pt x="24069" y="0"/>
                  <a:pt x="25865" y="1796"/>
                  <a:pt x="25865" y="4311"/>
                </a:cubicBezTo>
                <a:lnTo>
                  <a:pt x="25865" y="217703"/>
                </a:lnTo>
                <a:lnTo>
                  <a:pt x="49217" y="217703"/>
                </a:lnTo>
                <a:cubicBezTo>
                  <a:pt x="51013" y="209440"/>
                  <a:pt x="58557" y="203333"/>
                  <a:pt x="67538" y="203333"/>
                </a:cubicBezTo>
                <a:cubicBezTo>
                  <a:pt x="72568" y="203333"/>
                  <a:pt x="76879" y="205488"/>
                  <a:pt x="80112" y="208722"/>
                </a:cubicBezTo>
                <a:lnTo>
                  <a:pt x="104541" y="193633"/>
                </a:lnTo>
                <a:cubicBezTo>
                  <a:pt x="103822" y="191837"/>
                  <a:pt x="103104" y="189682"/>
                  <a:pt x="103104" y="187526"/>
                </a:cubicBezTo>
                <a:cubicBezTo>
                  <a:pt x="103104" y="177467"/>
                  <a:pt x="111726" y="169205"/>
                  <a:pt x="121784" y="169205"/>
                </a:cubicBezTo>
                <a:cubicBezTo>
                  <a:pt x="123221" y="169205"/>
                  <a:pt x="124299" y="169205"/>
                  <a:pt x="125377" y="169564"/>
                </a:cubicBezTo>
                <a:lnTo>
                  <a:pt x="136154" y="145854"/>
                </a:lnTo>
                <a:lnTo>
                  <a:pt x="44547" y="145854"/>
                </a:lnTo>
                <a:cubicBezTo>
                  <a:pt x="42032" y="145854"/>
                  <a:pt x="40236" y="144057"/>
                  <a:pt x="40236" y="141902"/>
                </a:cubicBezTo>
                <a:cubicBezTo>
                  <a:pt x="40236" y="139387"/>
                  <a:pt x="42032" y="137591"/>
                  <a:pt x="44547" y="137591"/>
                </a:cubicBezTo>
                <a:lnTo>
                  <a:pt x="139747" y="137591"/>
                </a:lnTo>
                <a:lnTo>
                  <a:pt x="153398" y="107774"/>
                </a:lnTo>
                <a:cubicBezTo>
                  <a:pt x="149087" y="104181"/>
                  <a:pt x="146213" y="98793"/>
                  <a:pt x="146213" y="93045"/>
                </a:cubicBezTo>
                <a:cubicBezTo>
                  <a:pt x="146213" y="82626"/>
                  <a:pt x="154476" y="74364"/>
                  <a:pt x="164535" y="74364"/>
                </a:cubicBezTo>
                <a:cubicBezTo>
                  <a:pt x="168127" y="74364"/>
                  <a:pt x="171001" y="75082"/>
                  <a:pt x="173516" y="76519"/>
                </a:cubicBezTo>
                <a:lnTo>
                  <a:pt x="200818" y="45983"/>
                </a:lnTo>
                <a:cubicBezTo>
                  <a:pt x="199022" y="43109"/>
                  <a:pt x="197944" y="39517"/>
                  <a:pt x="197944" y="35565"/>
                </a:cubicBezTo>
                <a:cubicBezTo>
                  <a:pt x="197944" y="25147"/>
                  <a:pt x="206207" y="16884"/>
                  <a:pt x="216266" y="16884"/>
                </a:cubicBezTo>
                <a:cubicBezTo>
                  <a:pt x="225247" y="16884"/>
                  <a:pt x="232432" y="22992"/>
                  <a:pt x="234587" y="31254"/>
                </a:cubicBezTo>
                <a:lnTo>
                  <a:pt x="260812" y="31254"/>
                </a:lnTo>
                <a:lnTo>
                  <a:pt x="260812" y="24788"/>
                </a:lnTo>
                <a:lnTo>
                  <a:pt x="279493" y="35565"/>
                </a:lnTo>
                <a:lnTo>
                  <a:pt x="260812" y="46343"/>
                </a:lnTo>
                <a:lnTo>
                  <a:pt x="260812" y="39876"/>
                </a:lnTo>
                <a:lnTo>
                  <a:pt x="234587" y="39876"/>
                </a:lnTo>
                <a:cubicBezTo>
                  <a:pt x="232432" y="48139"/>
                  <a:pt x="225247" y="54246"/>
                  <a:pt x="216266" y="54246"/>
                </a:cubicBezTo>
                <a:cubicBezTo>
                  <a:pt x="213392" y="54246"/>
                  <a:pt x="210159" y="53168"/>
                  <a:pt x="207644" y="51731"/>
                </a:cubicBezTo>
                <a:lnTo>
                  <a:pt x="179982" y="82267"/>
                </a:lnTo>
                <a:cubicBezTo>
                  <a:pt x="182138" y="85141"/>
                  <a:pt x="183575" y="88734"/>
                  <a:pt x="183575" y="93045"/>
                </a:cubicBezTo>
                <a:cubicBezTo>
                  <a:pt x="183575" y="103103"/>
                  <a:pt x="174953" y="111366"/>
                  <a:pt x="164535" y="111366"/>
                </a:cubicBezTo>
                <a:cubicBezTo>
                  <a:pt x="163457" y="111366"/>
                  <a:pt x="162379" y="111366"/>
                  <a:pt x="161301" y="111366"/>
                </a:cubicBezTo>
                <a:lnTo>
                  <a:pt x="133280" y="173156"/>
                </a:lnTo>
                <a:cubicBezTo>
                  <a:pt x="137591" y="176389"/>
                  <a:pt x="140465" y="181778"/>
                  <a:pt x="140465" y="187526"/>
                </a:cubicBezTo>
                <a:cubicBezTo>
                  <a:pt x="140465" y="197944"/>
                  <a:pt x="131843" y="206207"/>
                  <a:pt x="121784" y="206207"/>
                </a:cubicBezTo>
                <a:cubicBezTo>
                  <a:pt x="116755" y="206207"/>
                  <a:pt x="112085" y="204051"/>
                  <a:pt x="108852" y="200818"/>
                </a:cubicBezTo>
                <a:lnTo>
                  <a:pt x="84782" y="215906"/>
                </a:lnTo>
                <a:cubicBezTo>
                  <a:pt x="85501" y="218062"/>
                  <a:pt x="86219" y="219858"/>
                  <a:pt x="86219" y="222014"/>
                </a:cubicBezTo>
                <a:cubicBezTo>
                  <a:pt x="86219" y="232432"/>
                  <a:pt x="77597" y="240694"/>
                  <a:pt x="67538" y="240694"/>
                </a:cubicBezTo>
                <a:cubicBezTo>
                  <a:pt x="58557" y="240694"/>
                  <a:pt x="51013" y="234587"/>
                  <a:pt x="49217" y="226325"/>
                </a:cubicBezTo>
                <a:lnTo>
                  <a:pt x="25865" y="226325"/>
                </a:lnTo>
                <a:lnTo>
                  <a:pt x="25865" y="257938"/>
                </a:lnTo>
                <a:lnTo>
                  <a:pt x="279493" y="257938"/>
                </a:lnTo>
                <a:cubicBezTo>
                  <a:pt x="281649" y="257938"/>
                  <a:pt x="283804" y="259734"/>
                  <a:pt x="283804" y="262249"/>
                </a:cubicBezTo>
                <a:cubicBezTo>
                  <a:pt x="283804" y="264764"/>
                  <a:pt x="281649" y="266560"/>
                  <a:pt x="279493" y="266560"/>
                </a:cubicBezTo>
                <a:lnTo>
                  <a:pt x="266560" y="266560"/>
                </a:lnTo>
                <a:lnTo>
                  <a:pt x="266560" y="279493"/>
                </a:lnTo>
                <a:cubicBezTo>
                  <a:pt x="266560" y="281648"/>
                  <a:pt x="264764" y="283804"/>
                  <a:pt x="262249" y="283804"/>
                </a:cubicBezTo>
                <a:cubicBezTo>
                  <a:pt x="259735" y="283804"/>
                  <a:pt x="257938" y="281648"/>
                  <a:pt x="257938" y="279493"/>
                </a:cubicBezTo>
                <a:lnTo>
                  <a:pt x="257938" y="266560"/>
                </a:lnTo>
                <a:lnTo>
                  <a:pt x="226325" y="266560"/>
                </a:lnTo>
                <a:lnTo>
                  <a:pt x="226325" y="279493"/>
                </a:lnTo>
                <a:cubicBezTo>
                  <a:pt x="226325" y="281648"/>
                  <a:pt x="224529" y="283804"/>
                  <a:pt x="222014" y="283804"/>
                </a:cubicBezTo>
                <a:cubicBezTo>
                  <a:pt x="219858" y="283804"/>
                  <a:pt x="217703" y="281648"/>
                  <a:pt x="217703" y="279493"/>
                </a:cubicBezTo>
                <a:lnTo>
                  <a:pt x="217703" y="266560"/>
                </a:lnTo>
                <a:lnTo>
                  <a:pt x="186089" y="266560"/>
                </a:lnTo>
                <a:lnTo>
                  <a:pt x="186089" y="279493"/>
                </a:lnTo>
                <a:cubicBezTo>
                  <a:pt x="186089" y="281648"/>
                  <a:pt x="184293" y="283804"/>
                  <a:pt x="182138" y="283804"/>
                </a:cubicBezTo>
                <a:cubicBezTo>
                  <a:pt x="179623" y="283804"/>
                  <a:pt x="177827" y="281648"/>
                  <a:pt x="177827" y="279493"/>
                </a:cubicBezTo>
                <a:lnTo>
                  <a:pt x="177827" y="266560"/>
                </a:lnTo>
                <a:lnTo>
                  <a:pt x="146213" y="266560"/>
                </a:lnTo>
                <a:lnTo>
                  <a:pt x="146213" y="279493"/>
                </a:lnTo>
                <a:cubicBezTo>
                  <a:pt x="146213" y="281648"/>
                  <a:pt x="144417" y="283804"/>
                  <a:pt x="141902" y="283804"/>
                </a:cubicBezTo>
                <a:cubicBezTo>
                  <a:pt x="139747" y="283804"/>
                  <a:pt x="137591" y="281648"/>
                  <a:pt x="137591" y="279493"/>
                </a:cubicBezTo>
                <a:lnTo>
                  <a:pt x="137591" y="266560"/>
                </a:lnTo>
                <a:lnTo>
                  <a:pt x="105978" y="266560"/>
                </a:lnTo>
                <a:lnTo>
                  <a:pt x="105978" y="279493"/>
                </a:lnTo>
                <a:cubicBezTo>
                  <a:pt x="105978" y="281648"/>
                  <a:pt x="104181" y="283804"/>
                  <a:pt x="101667" y="283804"/>
                </a:cubicBezTo>
                <a:cubicBezTo>
                  <a:pt x="99152" y="283804"/>
                  <a:pt x="97356" y="281648"/>
                  <a:pt x="97356" y="279493"/>
                </a:cubicBezTo>
                <a:lnTo>
                  <a:pt x="97356" y="266560"/>
                </a:lnTo>
                <a:lnTo>
                  <a:pt x="65742" y="266560"/>
                </a:lnTo>
                <a:lnTo>
                  <a:pt x="65742" y="279493"/>
                </a:lnTo>
                <a:cubicBezTo>
                  <a:pt x="65742" y="281648"/>
                  <a:pt x="63946" y="283804"/>
                  <a:pt x="61790" y="283804"/>
                </a:cubicBezTo>
                <a:cubicBezTo>
                  <a:pt x="59276" y="283804"/>
                  <a:pt x="57479" y="281648"/>
                  <a:pt x="57479" y="279493"/>
                </a:cubicBezTo>
                <a:lnTo>
                  <a:pt x="57479" y="266560"/>
                </a:lnTo>
                <a:lnTo>
                  <a:pt x="25865" y="266560"/>
                </a:lnTo>
                <a:lnTo>
                  <a:pt x="25865" y="279493"/>
                </a:lnTo>
                <a:cubicBezTo>
                  <a:pt x="25865" y="281648"/>
                  <a:pt x="24069" y="283804"/>
                  <a:pt x="21554" y="283804"/>
                </a:cubicBezTo>
                <a:cubicBezTo>
                  <a:pt x="19040" y="283804"/>
                  <a:pt x="17244" y="281648"/>
                  <a:pt x="17244" y="279493"/>
                </a:cubicBezTo>
                <a:lnTo>
                  <a:pt x="17244" y="266560"/>
                </a:lnTo>
                <a:lnTo>
                  <a:pt x="4311" y="266560"/>
                </a:lnTo>
                <a:cubicBezTo>
                  <a:pt x="2155" y="266560"/>
                  <a:pt x="0" y="264764"/>
                  <a:pt x="0" y="262249"/>
                </a:cubicBezTo>
                <a:cubicBezTo>
                  <a:pt x="0" y="259734"/>
                  <a:pt x="2155" y="257938"/>
                  <a:pt x="4311" y="257938"/>
                </a:cubicBezTo>
                <a:lnTo>
                  <a:pt x="17244" y="257938"/>
                </a:lnTo>
                <a:lnTo>
                  <a:pt x="17244" y="226325"/>
                </a:lnTo>
                <a:lnTo>
                  <a:pt x="4311" y="226325"/>
                </a:lnTo>
                <a:cubicBezTo>
                  <a:pt x="2155" y="226325"/>
                  <a:pt x="0" y="224528"/>
                  <a:pt x="0" y="222014"/>
                </a:cubicBezTo>
                <a:cubicBezTo>
                  <a:pt x="0" y="219499"/>
                  <a:pt x="2155" y="217703"/>
                  <a:pt x="4311" y="217703"/>
                </a:cubicBezTo>
                <a:lnTo>
                  <a:pt x="17244" y="217703"/>
                </a:lnTo>
                <a:lnTo>
                  <a:pt x="17244" y="186448"/>
                </a:lnTo>
                <a:lnTo>
                  <a:pt x="4311" y="186448"/>
                </a:lnTo>
                <a:cubicBezTo>
                  <a:pt x="2155" y="186448"/>
                  <a:pt x="0" y="184293"/>
                  <a:pt x="0" y="181778"/>
                </a:cubicBezTo>
                <a:cubicBezTo>
                  <a:pt x="0" y="179623"/>
                  <a:pt x="2155" y="177467"/>
                  <a:pt x="4311" y="177467"/>
                </a:cubicBezTo>
                <a:lnTo>
                  <a:pt x="17244" y="177467"/>
                </a:lnTo>
                <a:lnTo>
                  <a:pt x="17244" y="145854"/>
                </a:lnTo>
                <a:lnTo>
                  <a:pt x="4311" y="145854"/>
                </a:lnTo>
                <a:cubicBezTo>
                  <a:pt x="2155" y="145854"/>
                  <a:pt x="0" y="144057"/>
                  <a:pt x="0" y="141902"/>
                </a:cubicBezTo>
                <a:cubicBezTo>
                  <a:pt x="0" y="139387"/>
                  <a:pt x="2155" y="137591"/>
                  <a:pt x="4311" y="137591"/>
                </a:cubicBezTo>
                <a:lnTo>
                  <a:pt x="17244" y="137591"/>
                </a:lnTo>
                <a:lnTo>
                  <a:pt x="17244" y="105977"/>
                </a:lnTo>
                <a:lnTo>
                  <a:pt x="4311" y="105977"/>
                </a:lnTo>
                <a:cubicBezTo>
                  <a:pt x="2155" y="105977"/>
                  <a:pt x="0" y="104181"/>
                  <a:pt x="0" y="101666"/>
                </a:cubicBezTo>
                <a:cubicBezTo>
                  <a:pt x="0" y="99511"/>
                  <a:pt x="2155" y="97356"/>
                  <a:pt x="4311" y="97356"/>
                </a:cubicBezTo>
                <a:lnTo>
                  <a:pt x="17244" y="97356"/>
                </a:lnTo>
                <a:lnTo>
                  <a:pt x="17244" y="65742"/>
                </a:lnTo>
                <a:lnTo>
                  <a:pt x="4311" y="65742"/>
                </a:lnTo>
                <a:cubicBezTo>
                  <a:pt x="2155" y="65742"/>
                  <a:pt x="0" y="63946"/>
                  <a:pt x="0" y="61431"/>
                </a:cubicBezTo>
                <a:cubicBezTo>
                  <a:pt x="0" y="59275"/>
                  <a:pt x="2155" y="57120"/>
                  <a:pt x="4311" y="57120"/>
                </a:cubicBezTo>
                <a:lnTo>
                  <a:pt x="17244" y="57120"/>
                </a:lnTo>
                <a:lnTo>
                  <a:pt x="17244" y="25506"/>
                </a:lnTo>
                <a:lnTo>
                  <a:pt x="4311" y="25506"/>
                </a:lnTo>
                <a:cubicBezTo>
                  <a:pt x="2155" y="25506"/>
                  <a:pt x="0" y="23710"/>
                  <a:pt x="0" y="21555"/>
                </a:cubicBezTo>
                <a:cubicBezTo>
                  <a:pt x="0" y="19040"/>
                  <a:pt x="2155" y="17244"/>
                  <a:pt x="4311" y="17244"/>
                </a:cubicBezTo>
                <a:lnTo>
                  <a:pt x="17244" y="17244"/>
                </a:lnTo>
                <a:lnTo>
                  <a:pt x="17244" y="4311"/>
                </a:lnTo>
                <a:cubicBezTo>
                  <a:pt x="17244" y="1796"/>
                  <a:pt x="19040" y="0"/>
                  <a:pt x="2155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0" name="Rounded Rectangle 43">
            <a:extLst>
              <a:ext uri="{FF2B5EF4-FFF2-40B4-BE49-F238E27FC236}">
                <a16:creationId xmlns:a16="http://schemas.microsoft.com/office/drawing/2014/main" id="{E332BB90-057C-427B-AB1A-9A3FBE98D95D}"/>
              </a:ext>
            </a:extLst>
          </p:cNvPr>
          <p:cNvSpPr/>
          <p:nvPr/>
        </p:nvSpPr>
        <p:spPr>
          <a:xfrm>
            <a:off x="823138" y="4015497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1" name="Rounded Rectangle 25">
            <a:extLst>
              <a:ext uri="{FF2B5EF4-FFF2-40B4-BE49-F238E27FC236}">
                <a16:creationId xmlns:a16="http://schemas.microsoft.com/office/drawing/2014/main" id="{F9F74617-18B5-4E47-BC73-65AF096DE761}"/>
              </a:ext>
            </a:extLst>
          </p:cNvPr>
          <p:cNvSpPr/>
          <p:nvPr/>
        </p:nvSpPr>
        <p:spPr>
          <a:xfrm>
            <a:off x="1719916" y="3594928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CA4BBC6-9793-42D6-939D-54F24655E5B7}"/>
              </a:ext>
            </a:extLst>
          </p:cNvPr>
          <p:cNvSpPr/>
          <p:nvPr/>
        </p:nvSpPr>
        <p:spPr>
          <a:xfrm>
            <a:off x="796633" y="4492285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Communication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7125932-F0B8-43AD-A1C1-8D8CEB5470F1}"/>
              </a:ext>
            </a:extLst>
          </p:cNvPr>
          <p:cNvSpPr/>
          <p:nvPr/>
        </p:nvSpPr>
        <p:spPr>
          <a:xfrm>
            <a:off x="921164" y="4826772"/>
            <a:ext cx="2401374" cy="31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SCADA &lt;-&gt; PLC &lt;-&gt; Device</a:t>
            </a:r>
          </a:p>
        </p:txBody>
      </p:sp>
      <p:sp>
        <p:nvSpPr>
          <p:cNvPr id="74" name="Freeform 952">
            <a:extLst>
              <a:ext uri="{FF2B5EF4-FFF2-40B4-BE49-F238E27FC236}">
                <a16:creationId xmlns:a16="http://schemas.microsoft.com/office/drawing/2014/main" id="{EC37C3EE-CCE0-4546-BE31-439994D644E6}"/>
              </a:ext>
            </a:extLst>
          </p:cNvPr>
          <p:cNvSpPr>
            <a:spLocks noChangeAspect="1"/>
          </p:cNvSpPr>
          <p:nvPr/>
        </p:nvSpPr>
        <p:spPr bwMode="auto">
          <a:xfrm>
            <a:off x="1848717" y="3724663"/>
            <a:ext cx="546265" cy="544589"/>
          </a:xfrm>
          <a:custGeom>
            <a:avLst/>
            <a:gdLst>
              <a:gd name="T0" fmla="*/ 4634450 w 285390"/>
              <a:gd name="T1" fmla="*/ 8255285 h 283806"/>
              <a:gd name="T2" fmla="*/ 5549597 w 285390"/>
              <a:gd name="T3" fmla="*/ 8255285 h 283806"/>
              <a:gd name="T4" fmla="*/ 5965497 w 285390"/>
              <a:gd name="T5" fmla="*/ 7094344 h 283806"/>
              <a:gd name="T6" fmla="*/ 10240788 w 285390"/>
              <a:gd name="T7" fmla="*/ 7252865 h 283806"/>
              <a:gd name="T8" fmla="*/ 10085828 w 285390"/>
              <a:gd name="T9" fmla="*/ 9445861 h 283806"/>
              <a:gd name="T10" fmla="*/ 5810463 w 285390"/>
              <a:gd name="T11" fmla="*/ 9287375 h 283806"/>
              <a:gd name="T12" fmla="*/ 9930802 w 285390"/>
              <a:gd name="T13" fmla="*/ 9115627 h 283806"/>
              <a:gd name="T14" fmla="*/ 5965497 w 285390"/>
              <a:gd name="T15" fmla="*/ 7411407 h 283806"/>
              <a:gd name="T16" fmla="*/ 5965497 w 285390"/>
              <a:gd name="T17" fmla="*/ 7094344 h 283806"/>
              <a:gd name="T18" fmla="*/ 4275329 w 285390"/>
              <a:gd name="T19" fmla="*/ 7094344 h 283806"/>
              <a:gd name="T20" fmla="*/ 4275329 w 285390"/>
              <a:gd name="T21" fmla="*/ 7405634 h 283806"/>
              <a:gd name="T22" fmla="*/ 310002 w 285390"/>
              <a:gd name="T23" fmla="*/ 9870270 h 283806"/>
              <a:gd name="T24" fmla="*/ 1601633 w 285390"/>
              <a:gd name="T25" fmla="*/ 9078976 h 283806"/>
              <a:gd name="T26" fmla="*/ 4430371 w 285390"/>
              <a:gd name="T27" fmla="*/ 9247632 h 283806"/>
              <a:gd name="T28" fmla="*/ 1640423 w 285390"/>
              <a:gd name="T29" fmla="*/ 9403315 h 283806"/>
              <a:gd name="T30" fmla="*/ 154871 w 285390"/>
              <a:gd name="T31" fmla="*/ 10311277 h 283806"/>
              <a:gd name="T32" fmla="*/ 0 w 285390"/>
              <a:gd name="T33" fmla="*/ 10142663 h 283806"/>
              <a:gd name="T34" fmla="*/ 154871 w 285390"/>
              <a:gd name="T35" fmla="*/ 7094344 h 283806"/>
              <a:gd name="T36" fmla="*/ 4634450 w 285390"/>
              <a:gd name="T37" fmla="*/ 4700712 h 283806"/>
              <a:gd name="T38" fmla="*/ 5549597 w 285390"/>
              <a:gd name="T39" fmla="*/ 4700712 h 283806"/>
              <a:gd name="T40" fmla="*/ 5965497 w 285390"/>
              <a:gd name="T41" fmla="*/ 3518331 h 283806"/>
              <a:gd name="T42" fmla="*/ 10240788 w 285390"/>
              <a:gd name="T43" fmla="*/ 3674670 h 283806"/>
              <a:gd name="T44" fmla="*/ 10163348 w 285390"/>
              <a:gd name="T45" fmla="*/ 6722233 h 283806"/>
              <a:gd name="T46" fmla="*/ 10008336 w 285390"/>
              <a:gd name="T47" fmla="*/ 6722233 h 283806"/>
              <a:gd name="T48" fmla="*/ 5965497 w 285390"/>
              <a:gd name="T49" fmla="*/ 5823564 h 283806"/>
              <a:gd name="T50" fmla="*/ 5965497 w 285390"/>
              <a:gd name="T51" fmla="*/ 5511003 h 283806"/>
              <a:gd name="T52" fmla="*/ 8716652 w 285390"/>
              <a:gd name="T53" fmla="*/ 5550103 h 283806"/>
              <a:gd name="T54" fmla="*/ 9930802 w 285390"/>
              <a:gd name="T55" fmla="*/ 3830906 h 283806"/>
              <a:gd name="T56" fmla="*/ 5810463 w 285390"/>
              <a:gd name="T57" fmla="*/ 3674670 h 283806"/>
              <a:gd name="T58" fmla="*/ 154871 w 285390"/>
              <a:gd name="T59" fmla="*/ 3518331 h 283806"/>
              <a:gd name="T60" fmla="*/ 4430371 w 285390"/>
              <a:gd name="T61" fmla="*/ 3673870 h 283806"/>
              <a:gd name="T62" fmla="*/ 310002 w 285390"/>
              <a:gd name="T63" fmla="*/ 3829444 h 283806"/>
              <a:gd name="T64" fmla="*/ 4275329 w 285390"/>
              <a:gd name="T65" fmla="*/ 5501412 h 283806"/>
              <a:gd name="T66" fmla="*/ 4275329 w 285390"/>
              <a:gd name="T67" fmla="*/ 5812467 h 283806"/>
              <a:gd name="T68" fmla="*/ 0 w 285390"/>
              <a:gd name="T69" fmla="*/ 5669922 h 283806"/>
              <a:gd name="T70" fmla="*/ 154871 w 285390"/>
              <a:gd name="T71" fmla="*/ 3518331 h 283806"/>
              <a:gd name="T72" fmla="*/ 4634450 w 285390"/>
              <a:gd name="T73" fmla="*/ 1132978 h 283806"/>
              <a:gd name="T74" fmla="*/ 5549597 w 285390"/>
              <a:gd name="T75" fmla="*/ 1132978 h 283806"/>
              <a:gd name="T76" fmla="*/ 5091992 w 285390"/>
              <a:gd name="T77" fmla="*/ 346063 h 283806"/>
              <a:gd name="T78" fmla="*/ 5244574 w 285390"/>
              <a:gd name="T79" fmla="*/ 1906894 h 283806"/>
              <a:gd name="T80" fmla="*/ 5854700 w 285390"/>
              <a:gd name="T81" fmla="*/ 4700712 h 283806"/>
              <a:gd name="T82" fmla="*/ 5244574 w 285390"/>
              <a:gd name="T83" fmla="*/ 7481401 h 283806"/>
              <a:gd name="T84" fmla="*/ 5091992 w 285390"/>
              <a:gd name="T85" fmla="*/ 9042245 h 283806"/>
              <a:gd name="T86" fmla="*/ 4939516 w 285390"/>
              <a:gd name="T87" fmla="*/ 7481401 h 283806"/>
              <a:gd name="T88" fmla="*/ 4329355 w 285390"/>
              <a:gd name="T89" fmla="*/ 4700712 h 283806"/>
              <a:gd name="T90" fmla="*/ 4939516 w 285390"/>
              <a:gd name="T91" fmla="*/ 1906894 h 283806"/>
              <a:gd name="T92" fmla="*/ 5091992 w 285390"/>
              <a:gd name="T93" fmla="*/ 346063 h 283806"/>
              <a:gd name="T94" fmla="*/ 10085828 w 285390"/>
              <a:gd name="T95" fmla="*/ 0 h 283806"/>
              <a:gd name="T96" fmla="*/ 10240788 w 285390"/>
              <a:gd name="T97" fmla="*/ 2138548 h 283806"/>
              <a:gd name="T98" fmla="*/ 5965497 w 285390"/>
              <a:gd name="T99" fmla="*/ 2294179 h 283806"/>
              <a:gd name="T100" fmla="*/ 5965497 w 285390"/>
              <a:gd name="T101" fmla="*/ 1995963 h 283806"/>
              <a:gd name="T102" fmla="*/ 9930802 w 285390"/>
              <a:gd name="T103" fmla="*/ 311108 h 283806"/>
              <a:gd name="T104" fmla="*/ 5810463 w 285390"/>
              <a:gd name="T105" fmla="*/ 142574 h 283806"/>
              <a:gd name="T106" fmla="*/ 154871 w 285390"/>
              <a:gd name="T107" fmla="*/ 0 h 283806"/>
              <a:gd name="T108" fmla="*/ 4430371 w 285390"/>
              <a:gd name="T109" fmla="*/ 143254 h 283806"/>
              <a:gd name="T110" fmla="*/ 310002 w 285390"/>
              <a:gd name="T111" fmla="*/ 312599 h 283806"/>
              <a:gd name="T112" fmla="*/ 1511177 w 285390"/>
              <a:gd name="T113" fmla="*/ 2018727 h 283806"/>
              <a:gd name="T114" fmla="*/ 4275329 w 285390"/>
              <a:gd name="T115" fmla="*/ 2005742 h 283806"/>
              <a:gd name="T116" fmla="*/ 4275329 w 285390"/>
              <a:gd name="T117" fmla="*/ 2305250 h 283806"/>
              <a:gd name="T118" fmla="*/ 232450 w 285390"/>
              <a:gd name="T119" fmla="*/ 3190905 h 283806"/>
              <a:gd name="T120" fmla="*/ 77534 w 285390"/>
              <a:gd name="T121" fmla="*/ 3203846 h 283806"/>
              <a:gd name="T122" fmla="*/ 0 w 285390"/>
              <a:gd name="T123" fmla="*/ 143254 h 28380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5390" h="283806">
                <a:moveTo>
                  <a:pt x="141904" y="214220"/>
                </a:moveTo>
                <a:cubicBezTo>
                  <a:pt x="134820" y="214220"/>
                  <a:pt x="129152" y="219996"/>
                  <a:pt x="129152" y="227216"/>
                </a:cubicBezTo>
                <a:cubicBezTo>
                  <a:pt x="129152" y="234437"/>
                  <a:pt x="134820" y="240213"/>
                  <a:pt x="141904" y="240213"/>
                </a:cubicBezTo>
                <a:cubicBezTo>
                  <a:pt x="148989" y="240213"/>
                  <a:pt x="154656" y="234437"/>
                  <a:pt x="154656" y="227216"/>
                </a:cubicBezTo>
                <a:cubicBezTo>
                  <a:pt x="154656" y="219996"/>
                  <a:pt x="148989" y="214220"/>
                  <a:pt x="141904" y="214220"/>
                </a:cubicBezTo>
                <a:close/>
                <a:moveTo>
                  <a:pt x="166245" y="195263"/>
                </a:moveTo>
                <a:lnTo>
                  <a:pt x="281071" y="195263"/>
                </a:lnTo>
                <a:cubicBezTo>
                  <a:pt x="283231" y="195263"/>
                  <a:pt x="285390" y="197445"/>
                  <a:pt x="285390" y="199626"/>
                </a:cubicBezTo>
                <a:lnTo>
                  <a:pt x="285390" y="255623"/>
                </a:lnTo>
                <a:cubicBezTo>
                  <a:pt x="285390" y="257805"/>
                  <a:pt x="283231" y="259986"/>
                  <a:pt x="281071" y="259986"/>
                </a:cubicBezTo>
                <a:lnTo>
                  <a:pt x="166245" y="259986"/>
                </a:lnTo>
                <a:cubicBezTo>
                  <a:pt x="163725" y="259986"/>
                  <a:pt x="161925" y="257805"/>
                  <a:pt x="161925" y="255623"/>
                </a:cubicBezTo>
                <a:cubicBezTo>
                  <a:pt x="161925" y="253078"/>
                  <a:pt x="163725" y="250896"/>
                  <a:pt x="166245" y="250896"/>
                </a:cubicBezTo>
                <a:lnTo>
                  <a:pt x="276751" y="250896"/>
                </a:lnTo>
                <a:lnTo>
                  <a:pt x="276751" y="203990"/>
                </a:lnTo>
                <a:lnTo>
                  <a:pt x="166245" y="203990"/>
                </a:lnTo>
                <a:cubicBezTo>
                  <a:pt x="163725" y="203990"/>
                  <a:pt x="161925" y="202172"/>
                  <a:pt x="161925" y="199626"/>
                </a:cubicBezTo>
                <a:cubicBezTo>
                  <a:pt x="161925" y="197445"/>
                  <a:pt x="163725" y="195263"/>
                  <a:pt x="166245" y="195263"/>
                </a:cubicBezTo>
                <a:close/>
                <a:moveTo>
                  <a:pt x="4319" y="195263"/>
                </a:moveTo>
                <a:lnTo>
                  <a:pt x="119145" y="195263"/>
                </a:lnTo>
                <a:cubicBezTo>
                  <a:pt x="121666" y="195263"/>
                  <a:pt x="123465" y="197405"/>
                  <a:pt x="123465" y="199547"/>
                </a:cubicBezTo>
                <a:cubicBezTo>
                  <a:pt x="123465" y="202047"/>
                  <a:pt x="121666" y="203832"/>
                  <a:pt x="119145" y="203832"/>
                </a:cubicBezTo>
                <a:lnTo>
                  <a:pt x="8639" y="203832"/>
                </a:lnTo>
                <a:lnTo>
                  <a:pt x="8639" y="271667"/>
                </a:lnTo>
                <a:lnTo>
                  <a:pt x="42115" y="250602"/>
                </a:lnTo>
                <a:cubicBezTo>
                  <a:pt x="42835" y="250245"/>
                  <a:pt x="43914" y="249888"/>
                  <a:pt x="44634" y="249888"/>
                </a:cubicBezTo>
                <a:lnTo>
                  <a:pt x="119145" y="249888"/>
                </a:lnTo>
                <a:cubicBezTo>
                  <a:pt x="121666" y="249888"/>
                  <a:pt x="123465" y="252031"/>
                  <a:pt x="123465" y="254530"/>
                </a:cubicBezTo>
                <a:cubicBezTo>
                  <a:pt x="123465" y="256672"/>
                  <a:pt x="121666" y="258814"/>
                  <a:pt x="119145" y="258814"/>
                </a:cubicBezTo>
                <a:lnTo>
                  <a:pt x="45714" y="258814"/>
                </a:lnTo>
                <a:lnTo>
                  <a:pt x="6479" y="283092"/>
                </a:lnTo>
                <a:cubicBezTo>
                  <a:pt x="5759" y="283449"/>
                  <a:pt x="5039" y="283806"/>
                  <a:pt x="4319" y="283806"/>
                </a:cubicBezTo>
                <a:cubicBezTo>
                  <a:pt x="3599" y="283806"/>
                  <a:pt x="2879" y="283449"/>
                  <a:pt x="2159" y="283092"/>
                </a:cubicBezTo>
                <a:cubicBezTo>
                  <a:pt x="720" y="282378"/>
                  <a:pt x="0" y="280950"/>
                  <a:pt x="0" y="279165"/>
                </a:cubicBezTo>
                <a:lnTo>
                  <a:pt x="0" y="199547"/>
                </a:lnTo>
                <a:cubicBezTo>
                  <a:pt x="0" y="197405"/>
                  <a:pt x="1800" y="195263"/>
                  <a:pt x="4319" y="195263"/>
                </a:cubicBezTo>
                <a:close/>
                <a:moveTo>
                  <a:pt x="141904" y="116385"/>
                </a:moveTo>
                <a:cubicBezTo>
                  <a:pt x="134820" y="116385"/>
                  <a:pt x="129152" y="122161"/>
                  <a:pt x="129152" y="129382"/>
                </a:cubicBezTo>
                <a:cubicBezTo>
                  <a:pt x="129152" y="136602"/>
                  <a:pt x="134820" y="142378"/>
                  <a:pt x="141904" y="142378"/>
                </a:cubicBezTo>
                <a:cubicBezTo>
                  <a:pt x="148989" y="142378"/>
                  <a:pt x="154656" y="136602"/>
                  <a:pt x="154656" y="129382"/>
                </a:cubicBezTo>
                <a:cubicBezTo>
                  <a:pt x="154656" y="122161"/>
                  <a:pt x="148989" y="116385"/>
                  <a:pt x="141904" y="116385"/>
                </a:cubicBezTo>
                <a:close/>
                <a:moveTo>
                  <a:pt x="166245" y="96838"/>
                </a:moveTo>
                <a:lnTo>
                  <a:pt x="281071" y="96838"/>
                </a:lnTo>
                <a:cubicBezTo>
                  <a:pt x="283231" y="96838"/>
                  <a:pt x="285390" y="98630"/>
                  <a:pt x="285390" y="101140"/>
                </a:cubicBezTo>
                <a:lnTo>
                  <a:pt x="285390" y="181436"/>
                </a:lnTo>
                <a:cubicBezTo>
                  <a:pt x="285390" y="182870"/>
                  <a:pt x="284670" y="184304"/>
                  <a:pt x="283231" y="185021"/>
                </a:cubicBezTo>
                <a:cubicBezTo>
                  <a:pt x="282511" y="185380"/>
                  <a:pt x="281791" y="185380"/>
                  <a:pt x="281071" y="185380"/>
                </a:cubicBezTo>
                <a:cubicBezTo>
                  <a:pt x="280351" y="185380"/>
                  <a:pt x="279271" y="185380"/>
                  <a:pt x="278911" y="185021"/>
                </a:cubicBezTo>
                <a:lnTo>
                  <a:pt x="239676" y="160287"/>
                </a:lnTo>
                <a:lnTo>
                  <a:pt x="166245" y="160287"/>
                </a:lnTo>
                <a:cubicBezTo>
                  <a:pt x="163725" y="160287"/>
                  <a:pt x="161925" y="158495"/>
                  <a:pt x="161925" y="156344"/>
                </a:cubicBezTo>
                <a:cubicBezTo>
                  <a:pt x="161925" y="153834"/>
                  <a:pt x="163725" y="151684"/>
                  <a:pt x="166245" y="151684"/>
                </a:cubicBezTo>
                <a:lnTo>
                  <a:pt x="241116" y="151684"/>
                </a:lnTo>
                <a:cubicBezTo>
                  <a:pt x="241476" y="151684"/>
                  <a:pt x="242555" y="152042"/>
                  <a:pt x="242915" y="152759"/>
                </a:cubicBezTo>
                <a:lnTo>
                  <a:pt x="276751" y="173550"/>
                </a:lnTo>
                <a:lnTo>
                  <a:pt x="276751" y="105441"/>
                </a:lnTo>
                <a:lnTo>
                  <a:pt x="166245" y="105441"/>
                </a:lnTo>
                <a:cubicBezTo>
                  <a:pt x="163725" y="105441"/>
                  <a:pt x="161925" y="103649"/>
                  <a:pt x="161925" y="101140"/>
                </a:cubicBezTo>
                <a:cubicBezTo>
                  <a:pt x="161925" y="98630"/>
                  <a:pt x="163725" y="96838"/>
                  <a:pt x="166245" y="96838"/>
                </a:cubicBezTo>
                <a:close/>
                <a:moveTo>
                  <a:pt x="4319" y="96838"/>
                </a:moveTo>
                <a:lnTo>
                  <a:pt x="119145" y="96838"/>
                </a:lnTo>
                <a:cubicBezTo>
                  <a:pt x="121666" y="96838"/>
                  <a:pt x="123465" y="98622"/>
                  <a:pt x="123465" y="101119"/>
                </a:cubicBezTo>
                <a:cubicBezTo>
                  <a:pt x="123465" y="103616"/>
                  <a:pt x="121666" y="105400"/>
                  <a:pt x="119145" y="105400"/>
                </a:cubicBezTo>
                <a:lnTo>
                  <a:pt x="8639" y="105400"/>
                </a:lnTo>
                <a:lnTo>
                  <a:pt x="8639" y="151420"/>
                </a:lnTo>
                <a:lnTo>
                  <a:pt x="119145" y="151420"/>
                </a:lnTo>
                <a:cubicBezTo>
                  <a:pt x="121666" y="151420"/>
                  <a:pt x="123465" y="153560"/>
                  <a:pt x="123465" y="156057"/>
                </a:cubicBezTo>
                <a:cubicBezTo>
                  <a:pt x="123465" y="158198"/>
                  <a:pt x="121666" y="159981"/>
                  <a:pt x="119145" y="159981"/>
                </a:cubicBezTo>
                <a:lnTo>
                  <a:pt x="4319" y="159981"/>
                </a:lnTo>
                <a:cubicBezTo>
                  <a:pt x="1800" y="159981"/>
                  <a:pt x="0" y="158198"/>
                  <a:pt x="0" y="156057"/>
                </a:cubicBezTo>
                <a:lnTo>
                  <a:pt x="0" y="101119"/>
                </a:lnTo>
                <a:cubicBezTo>
                  <a:pt x="0" y="98622"/>
                  <a:pt x="1800" y="96838"/>
                  <a:pt x="4319" y="96838"/>
                </a:cubicBezTo>
                <a:close/>
                <a:moveTo>
                  <a:pt x="141904" y="18550"/>
                </a:moveTo>
                <a:cubicBezTo>
                  <a:pt x="134820" y="18550"/>
                  <a:pt x="129152" y="23966"/>
                  <a:pt x="129152" y="31186"/>
                </a:cubicBezTo>
                <a:cubicBezTo>
                  <a:pt x="129152" y="38406"/>
                  <a:pt x="134820" y="44182"/>
                  <a:pt x="141904" y="44182"/>
                </a:cubicBezTo>
                <a:cubicBezTo>
                  <a:pt x="148989" y="44182"/>
                  <a:pt x="154656" y="38406"/>
                  <a:pt x="154656" y="31186"/>
                </a:cubicBezTo>
                <a:cubicBezTo>
                  <a:pt x="154656" y="23966"/>
                  <a:pt x="148989" y="18550"/>
                  <a:pt x="141904" y="18550"/>
                </a:cubicBezTo>
                <a:close/>
                <a:moveTo>
                  <a:pt x="141904" y="9525"/>
                </a:moveTo>
                <a:cubicBezTo>
                  <a:pt x="153594" y="9525"/>
                  <a:pt x="163158" y="19272"/>
                  <a:pt x="163158" y="31186"/>
                </a:cubicBezTo>
                <a:cubicBezTo>
                  <a:pt x="163158" y="41655"/>
                  <a:pt x="156073" y="50681"/>
                  <a:pt x="146155" y="52486"/>
                </a:cubicBezTo>
                <a:lnTo>
                  <a:pt x="146155" y="108082"/>
                </a:lnTo>
                <a:cubicBezTo>
                  <a:pt x="156073" y="110248"/>
                  <a:pt x="163158" y="118912"/>
                  <a:pt x="163158" y="129382"/>
                </a:cubicBezTo>
                <a:cubicBezTo>
                  <a:pt x="163158" y="139490"/>
                  <a:pt x="156073" y="148154"/>
                  <a:pt x="146155" y="150320"/>
                </a:cubicBezTo>
                <a:lnTo>
                  <a:pt x="146155" y="205916"/>
                </a:lnTo>
                <a:cubicBezTo>
                  <a:pt x="156073" y="208083"/>
                  <a:pt x="163158" y="216747"/>
                  <a:pt x="163158" y="227216"/>
                </a:cubicBezTo>
                <a:cubicBezTo>
                  <a:pt x="163158" y="239130"/>
                  <a:pt x="153594" y="248877"/>
                  <a:pt x="141904" y="248877"/>
                </a:cubicBezTo>
                <a:cubicBezTo>
                  <a:pt x="130214" y="248877"/>
                  <a:pt x="120650" y="239130"/>
                  <a:pt x="120650" y="227216"/>
                </a:cubicBezTo>
                <a:cubicBezTo>
                  <a:pt x="120650" y="216747"/>
                  <a:pt x="128089" y="208083"/>
                  <a:pt x="137653" y="205916"/>
                </a:cubicBezTo>
                <a:lnTo>
                  <a:pt x="137653" y="150320"/>
                </a:lnTo>
                <a:cubicBezTo>
                  <a:pt x="128089" y="148154"/>
                  <a:pt x="120650" y="139490"/>
                  <a:pt x="120650" y="129382"/>
                </a:cubicBezTo>
                <a:cubicBezTo>
                  <a:pt x="120650" y="118912"/>
                  <a:pt x="128089" y="110248"/>
                  <a:pt x="137653" y="108082"/>
                </a:cubicBezTo>
                <a:lnTo>
                  <a:pt x="137653" y="52486"/>
                </a:lnTo>
                <a:cubicBezTo>
                  <a:pt x="128089" y="50681"/>
                  <a:pt x="120650" y="41655"/>
                  <a:pt x="120650" y="31186"/>
                </a:cubicBezTo>
                <a:cubicBezTo>
                  <a:pt x="120650" y="19272"/>
                  <a:pt x="130214" y="9525"/>
                  <a:pt x="141904" y="9525"/>
                </a:cubicBezTo>
                <a:close/>
                <a:moveTo>
                  <a:pt x="166245" y="0"/>
                </a:moveTo>
                <a:lnTo>
                  <a:pt x="281071" y="0"/>
                </a:lnTo>
                <a:cubicBezTo>
                  <a:pt x="283231" y="0"/>
                  <a:pt x="285390" y="1784"/>
                  <a:pt x="285390" y="3924"/>
                </a:cubicBezTo>
                <a:lnTo>
                  <a:pt x="285390" y="58862"/>
                </a:lnTo>
                <a:cubicBezTo>
                  <a:pt x="285390" y="61360"/>
                  <a:pt x="283231" y="63143"/>
                  <a:pt x="281071" y="63143"/>
                </a:cubicBezTo>
                <a:lnTo>
                  <a:pt x="166245" y="63143"/>
                </a:lnTo>
                <a:cubicBezTo>
                  <a:pt x="163725" y="63143"/>
                  <a:pt x="161925" y="61360"/>
                  <a:pt x="161925" y="58862"/>
                </a:cubicBezTo>
                <a:cubicBezTo>
                  <a:pt x="161925" y="56722"/>
                  <a:pt x="163725" y="54938"/>
                  <a:pt x="166245" y="54938"/>
                </a:cubicBezTo>
                <a:lnTo>
                  <a:pt x="276751" y="54938"/>
                </a:lnTo>
                <a:lnTo>
                  <a:pt x="276751" y="8562"/>
                </a:lnTo>
                <a:lnTo>
                  <a:pt x="166245" y="8562"/>
                </a:lnTo>
                <a:cubicBezTo>
                  <a:pt x="163725" y="8562"/>
                  <a:pt x="161925" y="6421"/>
                  <a:pt x="161925" y="3924"/>
                </a:cubicBezTo>
                <a:cubicBezTo>
                  <a:pt x="161925" y="1784"/>
                  <a:pt x="163725" y="0"/>
                  <a:pt x="166245" y="0"/>
                </a:cubicBezTo>
                <a:close/>
                <a:moveTo>
                  <a:pt x="4319" y="0"/>
                </a:moveTo>
                <a:lnTo>
                  <a:pt x="119145" y="0"/>
                </a:lnTo>
                <a:cubicBezTo>
                  <a:pt x="121666" y="0"/>
                  <a:pt x="123465" y="1792"/>
                  <a:pt x="123465" y="3943"/>
                </a:cubicBezTo>
                <a:cubicBezTo>
                  <a:pt x="123465" y="6452"/>
                  <a:pt x="121666" y="8603"/>
                  <a:pt x="119145" y="8603"/>
                </a:cubicBezTo>
                <a:lnTo>
                  <a:pt x="8639" y="8603"/>
                </a:lnTo>
                <a:lnTo>
                  <a:pt x="8639" y="76712"/>
                </a:lnTo>
                <a:lnTo>
                  <a:pt x="42115" y="55563"/>
                </a:lnTo>
                <a:cubicBezTo>
                  <a:pt x="42835" y="55204"/>
                  <a:pt x="43914" y="55204"/>
                  <a:pt x="44634" y="55204"/>
                </a:cubicBezTo>
                <a:lnTo>
                  <a:pt x="119145" y="55204"/>
                </a:lnTo>
                <a:cubicBezTo>
                  <a:pt x="121666" y="55204"/>
                  <a:pt x="123465" y="56996"/>
                  <a:pt x="123465" y="59147"/>
                </a:cubicBezTo>
                <a:cubicBezTo>
                  <a:pt x="123465" y="61657"/>
                  <a:pt x="121666" y="63449"/>
                  <a:pt x="119145" y="63449"/>
                </a:cubicBezTo>
                <a:lnTo>
                  <a:pt x="45714" y="63449"/>
                </a:lnTo>
                <a:lnTo>
                  <a:pt x="6479" y="87825"/>
                </a:lnTo>
                <a:cubicBezTo>
                  <a:pt x="5759" y="88183"/>
                  <a:pt x="5039" y="88542"/>
                  <a:pt x="4319" y="88542"/>
                </a:cubicBezTo>
                <a:cubicBezTo>
                  <a:pt x="3599" y="88542"/>
                  <a:pt x="2879" y="88183"/>
                  <a:pt x="2159" y="88183"/>
                </a:cubicBezTo>
                <a:cubicBezTo>
                  <a:pt x="720" y="87108"/>
                  <a:pt x="0" y="85674"/>
                  <a:pt x="0" y="84240"/>
                </a:cubicBezTo>
                <a:lnTo>
                  <a:pt x="0" y="3943"/>
                </a:lnTo>
                <a:cubicBezTo>
                  <a:pt x="0" y="1792"/>
                  <a:pt x="1800" y="0"/>
                  <a:pt x="431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5" name="Rounded Rectangle 42">
            <a:extLst>
              <a:ext uri="{FF2B5EF4-FFF2-40B4-BE49-F238E27FC236}">
                <a16:creationId xmlns:a16="http://schemas.microsoft.com/office/drawing/2014/main" id="{052CB1E9-C87D-4B03-BA74-B658EC840A6B}"/>
              </a:ext>
            </a:extLst>
          </p:cNvPr>
          <p:cNvSpPr/>
          <p:nvPr/>
        </p:nvSpPr>
        <p:spPr>
          <a:xfrm>
            <a:off x="4929429" y="4912854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6" name="Rounded Rectangle 31">
            <a:extLst>
              <a:ext uri="{FF2B5EF4-FFF2-40B4-BE49-F238E27FC236}">
                <a16:creationId xmlns:a16="http://schemas.microsoft.com/office/drawing/2014/main" id="{87A764EB-09EE-451F-8A5E-53156FA71381}"/>
              </a:ext>
            </a:extLst>
          </p:cNvPr>
          <p:cNvSpPr/>
          <p:nvPr/>
        </p:nvSpPr>
        <p:spPr>
          <a:xfrm>
            <a:off x="5826207" y="4492285"/>
            <a:ext cx="803870" cy="80387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E61E2B1-7832-44CF-8BC6-6EE71B2ECC2A}"/>
              </a:ext>
            </a:extLst>
          </p:cNvPr>
          <p:cNvSpPr/>
          <p:nvPr/>
        </p:nvSpPr>
        <p:spPr>
          <a:xfrm>
            <a:off x="4902924" y="5389642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Display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CE140ED-EA87-407E-A840-786D826FA562}"/>
              </a:ext>
            </a:extLst>
          </p:cNvPr>
          <p:cNvSpPr/>
          <p:nvPr/>
        </p:nvSpPr>
        <p:spPr>
          <a:xfrm>
            <a:off x="5027455" y="5724129"/>
            <a:ext cx="2401374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The location of equipment in synoptics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79" name="Freeform 979">
            <a:extLst>
              <a:ext uri="{FF2B5EF4-FFF2-40B4-BE49-F238E27FC236}">
                <a16:creationId xmlns:a16="http://schemas.microsoft.com/office/drawing/2014/main" id="{018E3E1A-EDB4-47AA-BCD8-D58A9B981DA7}"/>
              </a:ext>
            </a:extLst>
          </p:cNvPr>
          <p:cNvSpPr>
            <a:spLocks noChangeAspect="1"/>
          </p:cNvSpPr>
          <p:nvPr/>
        </p:nvSpPr>
        <p:spPr bwMode="auto">
          <a:xfrm>
            <a:off x="5950328" y="4623769"/>
            <a:ext cx="595169" cy="593384"/>
          </a:xfrm>
          <a:custGeom>
            <a:avLst/>
            <a:gdLst>
              <a:gd name="T0" fmla="*/ 7060345 w 291741"/>
              <a:gd name="T1" fmla="*/ 10131196 h 291740"/>
              <a:gd name="T2" fmla="*/ 326243 w 291741"/>
              <a:gd name="T3" fmla="*/ 7919759 h 291740"/>
              <a:gd name="T4" fmla="*/ 9996693 w 291741"/>
              <a:gd name="T5" fmla="*/ 8858328 h 291740"/>
              <a:gd name="T6" fmla="*/ 326243 w 291741"/>
              <a:gd name="T7" fmla="*/ 7919759 h 291740"/>
              <a:gd name="T8" fmla="*/ 10270767 w 291741"/>
              <a:gd name="T9" fmla="*/ 6325524 h 291740"/>
              <a:gd name="T10" fmla="*/ 8874334 w 291741"/>
              <a:gd name="T11" fmla="*/ 3278481 h 291740"/>
              <a:gd name="T12" fmla="*/ 10270767 w 291741"/>
              <a:gd name="T13" fmla="*/ 3278481 h 291740"/>
              <a:gd name="T14" fmla="*/ 4585235 w 291741"/>
              <a:gd name="T15" fmla="*/ 3811930 h 291740"/>
              <a:gd name="T16" fmla="*/ 6628202 w 291741"/>
              <a:gd name="T17" fmla="*/ 2898269 h 291740"/>
              <a:gd name="T18" fmla="*/ 4270908 w 291741"/>
              <a:gd name="T19" fmla="*/ 5973826 h 291740"/>
              <a:gd name="T20" fmla="*/ 4441193 w 291741"/>
              <a:gd name="T21" fmla="*/ 1765822 h 291740"/>
              <a:gd name="T22" fmla="*/ 6392464 w 291741"/>
              <a:gd name="T23" fmla="*/ 2640920 h 291740"/>
              <a:gd name="T24" fmla="*/ 8874334 w 291741"/>
              <a:gd name="T25" fmla="*/ 2957055 h 291740"/>
              <a:gd name="T26" fmla="*/ 8874334 w 291741"/>
              <a:gd name="T27" fmla="*/ 1581450 h 291740"/>
              <a:gd name="T28" fmla="*/ 6876999 w 291741"/>
              <a:gd name="T29" fmla="*/ 2512214 h 291740"/>
              <a:gd name="T30" fmla="*/ 6850824 w 291741"/>
              <a:gd name="T31" fmla="*/ 5304657 h 291740"/>
              <a:gd name="T32" fmla="*/ 4401852 w 291741"/>
              <a:gd name="T33" fmla="*/ 6385596 h 291740"/>
              <a:gd name="T34" fmla="*/ 2005266 w 291741"/>
              <a:gd name="T35" fmla="*/ 5304657 h 291740"/>
              <a:gd name="T36" fmla="*/ 1979075 w 291741"/>
              <a:gd name="T37" fmla="*/ 2512214 h 291740"/>
              <a:gd name="T38" fmla="*/ 326243 w 291741"/>
              <a:gd name="T39" fmla="*/ 578560 h 291740"/>
              <a:gd name="T40" fmla="*/ 743825 w 291741"/>
              <a:gd name="T41" fmla="*/ 1427092 h 291740"/>
              <a:gd name="T42" fmla="*/ 326243 w 291741"/>
              <a:gd name="T43" fmla="*/ 2532817 h 291740"/>
              <a:gd name="T44" fmla="*/ 587289 w 291741"/>
              <a:gd name="T45" fmla="*/ 2854243 h 291740"/>
              <a:gd name="T46" fmla="*/ 587289 w 291741"/>
              <a:gd name="T47" fmla="*/ 3792754 h 291740"/>
              <a:gd name="T48" fmla="*/ 326243 w 291741"/>
              <a:gd name="T49" fmla="*/ 4114156 h 291740"/>
              <a:gd name="T50" fmla="*/ 743825 w 291741"/>
              <a:gd name="T51" fmla="*/ 5219847 h 291740"/>
              <a:gd name="T52" fmla="*/ 326243 w 291741"/>
              <a:gd name="T53" fmla="*/ 6325524 h 291740"/>
              <a:gd name="T54" fmla="*/ 587289 w 291741"/>
              <a:gd name="T55" fmla="*/ 6646948 h 291740"/>
              <a:gd name="T56" fmla="*/ 1291995 w 291741"/>
              <a:gd name="T57" fmla="*/ 7598377 h 291740"/>
              <a:gd name="T58" fmla="*/ 1605264 w 291741"/>
              <a:gd name="T59" fmla="*/ 7328387 h 291740"/>
              <a:gd name="T60" fmla="*/ 2570966 w 291741"/>
              <a:gd name="T61" fmla="*/ 7328387 h 291740"/>
              <a:gd name="T62" fmla="*/ 2897241 w 291741"/>
              <a:gd name="T63" fmla="*/ 7598377 h 291740"/>
              <a:gd name="T64" fmla="*/ 4006526 w 291741"/>
              <a:gd name="T65" fmla="*/ 7174103 h 291740"/>
              <a:gd name="T66" fmla="*/ 5141878 w 291741"/>
              <a:gd name="T67" fmla="*/ 7598377 h 291740"/>
              <a:gd name="T68" fmla="*/ 5468183 w 291741"/>
              <a:gd name="T69" fmla="*/ 7328387 h 291740"/>
              <a:gd name="T70" fmla="*/ 6420878 w 291741"/>
              <a:gd name="T71" fmla="*/ 7328387 h 291740"/>
              <a:gd name="T72" fmla="*/ 6734071 w 291741"/>
              <a:gd name="T73" fmla="*/ 7598377 h 291740"/>
              <a:gd name="T74" fmla="*/ 7856381 w 291741"/>
              <a:gd name="T75" fmla="*/ 7174103 h 291740"/>
              <a:gd name="T76" fmla="*/ 10270767 w 291741"/>
              <a:gd name="T77" fmla="*/ 7598377 h 291740"/>
              <a:gd name="T78" fmla="*/ 8548100 w 291741"/>
              <a:gd name="T79" fmla="*/ 6492671 h 291740"/>
              <a:gd name="T80" fmla="*/ 10270767 w 291741"/>
              <a:gd name="T81" fmla="*/ 1260069 h 291740"/>
              <a:gd name="T82" fmla="*/ 587289 w 291741"/>
              <a:gd name="T83" fmla="*/ 321382 h 291740"/>
              <a:gd name="T84" fmla="*/ 10583983 w 291741"/>
              <a:gd name="T85" fmla="*/ 578560 h 291740"/>
              <a:gd name="T86" fmla="*/ 7386628 w 291741"/>
              <a:gd name="T87" fmla="*/ 9166858 h 291740"/>
              <a:gd name="T88" fmla="*/ 8665552 w 291741"/>
              <a:gd name="T89" fmla="*/ 10285420 h 291740"/>
              <a:gd name="T90" fmla="*/ 1918358 w 291741"/>
              <a:gd name="T91" fmla="*/ 10285420 h 291740"/>
              <a:gd name="T92" fmla="*/ 3210429 w 291741"/>
              <a:gd name="T93" fmla="*/ 9166858 h 291740"/>
              <a:gd name="T94" fmla="*/ 0 w 291741"/>
              <a:gd name="T95" fmla="*/ 578560 h 2917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91741" h="291740">
                <a:moveTo>
                  <a:pt x="97487" y="256487"/>
                </a:moveTo>
                <a:lnTo>
                  <a:pt x="97487" y="283467"/>
                </a:lnTo>
                <a:lnTo>
                  <a:pt x="194614" y="283467"/>
                </a:lnTo>
                <a:lnTo>
                  <a:pt x="194614" y="256487"/>
                </a:lnTo>
                <a:lnTo>
                  <a:pt x="97487" y="256487"/>
                </a:lnTo>
                <a:close/>
                <a:moveTo>
                  <a:pt x="8993" y="221593"/>
                </a:moveTo>
                <a:lnTo>
                  <a:pt x="8993" y="240299"/>
                </a:lnTo>
                <a:cubicBezTo>
                  <a:pt x="8993" y="244256"/>
                  <a:pt x="12231" y="247853"/>
                  <a:pt x="16188" y="247853"/>
                </a:cubicBezTo>
                <a:lnTo>
                  <a:pt x="275553" y="247853"/>
                </a:lnTo>
                <a:cubicBezTo>
                  <a:pt x="279510" y="247853"/>
                  <a:pt x="283107" y="244256"/>
                  <a:pt x="283107" y="240299"/>
                </a:cubicBezTo>
                <a:lnTo>
                  <a:pt x="283107" y="221593"/>
                </a:lnTo>
                <a:lnTo>
                  <a:pt x="8993" y="221593"/>
                </a:lnTo>
                <a:close/>
                <a:moveTo>
                  <a:pt x="244616" y="138855"/>
                </a:moveTo>
                <a:lnTo>
                  <a:pt x="244616" y="176987"/>
                </a:lnTo>
                <a:lnTo>
                  <a:pt x="283107" y="176987"/>
                </a:lnTo>
                <a:lnTo>
                  <a:pt x="283107" y="138855"/>
                </a:lnTo>
                <a:lnTo>
                  <a:pt x="244616" y="138855"/>
                </a:lnTo>
                <a:close/>
                <a:moveTo>
                  <a:pt x="244616" y="91731"/>
                </a:moveTo>
                <a:lnTo>
                  <a:pt x="244616" y="129862"/>
                </a:lnTo>
                <a:lnTo>
                  <a:pt x="283107" y="129862"/>
                </a:lnTo>
                <a:lnTo>
                  <a:pt x="283107" y="91731"/>
                </a:lnTo>
                <a:lnTo>
                  <a:pt x="244616" y="91731"/>
                </a:lnTo>
                <a:close/>
                <a:moveTo>
                  <a:pt x="182702" y="81093"/>
                </a:moveTo>
                <a:lnTo>
                  <a:pt x="126389" y="106657"/>
                </a:lnTo>
                <a:lnTo>
                  <a:pt x="126389" y="167145"/>
                </a:lnTo>
                <a:lnTo>
                  <a:pt x="182702" y="141942"/>
                </a:lnTo>
                <a:lnTo>
                  <a:pt x="182702" y="81093"/>
                </a:lnTo>
                <a:close/>
                <a:moveTo>
                  <a:pt x="61412" y="81093"/>
                </a:moveTo>
                <a:lnTo>
                  <a:pt x="61412" y="141942"/>
                </a:lnTo>
                <a:lnTo>
                  <a:pt x="117725" y="167145"/>
                </a:lnTo>
                <a:lnTo>
                  <a:pt x="117725" y="106657"/>
                </a:lnTo>
                <a:lnTo>
                  <a:pt x="61412" y="81093"/>
                </a:lnTo>
                <a:close/>
                <a:moveTo>
                  <a:pt x="122418" y="49408"/>
                </a:moveTo>
                <a:lnTo>
                  <a:pt x="67548" y="73892"/>
                </a:lnTo>
                <a:lnTo>
                  <a:pt x="122418" y="98736"/>
                </a:lnTo>
                <a:lnTo>
                  <a:pt x="176204" y="73892"/>
                </a:lnTo>
                <a:lnTo>
                  <a:pt x="122418" y="49408"/>
                </a:lnTo>
                <a:close/>
                <a:moveTo>
                  <a:pt x="244616" y="44247"/>
                </a:moveTo>
                <a:lnTo>
                  <a:pt x="244616" y="82738"/>
                </a:lnTo>
                <a:lnTo>
                  <a:pt x="283107" y="82738"/>
                </a:lnTo>
                <a:lnTo>
                  <a:pt x="283107" y="44247"/>
                </a:lnTo>
                <a:lnTo>
                  <a:pt x="244616" y="44247"/>
                </a:lnTo>
                <a:close/>
                <a:moveTo>
                  <a:pt x="120252" y="40767"/>
                </a:moveTo>
                <a:cubicBezTo>
                  <a:pt x="121335" y="39687"/>
                  <a:pt x="122779" y="39687"/>
                  <a:pt x="123862" y="40767"/>
                </a:cubicBezTo>
                <a:lnTo>
                  <a:pt x="189560" y="70291"/>
                </a:lnTo>
                <a:cubicBezTo>
                  <a:pt x="191004" y="71012"/>
                  <a:pt x="191726" y="72812"/>
                  <a:pt x="191726" y="73892"/>
                </a:cubicBezTo>
                <a:lnTo>
                  <a:pt x="191726" y="144462"/>
                </a:lnTo>
                <a:cubicBezTo>
                  <a:pt x="191726" y="146622"/>
                  <a:pt x="190643" y="148063"/>
                  <a:pt x="188838" y="148423"/>
                </a:cubicBezTo>
                <a:lnTo>
                  <a:pt x="123862" y="178307"/>
                </a:lnTo>
                <a:cubicBezTo>
                  <a:pt x="123140" y="178667"/>
                  <a:pt x="122779" y="179027"/>
                  <a:pt x="122418" y="179027"/>
                </a:cubicBezTo>
                <a:cubicBezTo>
                  <a:pt x="122418" y="179027"/>
                  <a:pt x="122057" y="178667"/>
                  <a:pt x="121335" y="178667"/>
                </a:cubicBezTo>
                <a:cubicBezTo>
                  <a:pt x="120974" y="178667"/>
                  <a:pt x="120974" y="178667"/>
                  <a:pt x="120613" y="178307"/>
                </a:cubicBezTo>
                <a:lnTo>
                  <a:pt x="120252" y="178307"/>
                </a:lnTo>
                <a:lnTo>
                  <a:pt x="55275" y="148423"/>
                </a:lnTo>
                <a:cubicBezTo>
                  <a:pt x="53831" y="148063"/>
                  <a:pt x="52387" y="146622"/>
                  <a:pt x="52387" y="144462"/>
                </a:cubicBezTo>
                <a:lnTo>
                  <a:pt x="52387" y="73892"/>
                </a:lnTo>
                <a:cubicBezTo>
                  <a:pt x="52387" y="72812"/>
                  <a:pt x="53109" y="71012"/>
                  <a:pt x="54553" y="70291"/>
                </a:cubicBezTo>
                <a:lnTo>
                  <a:pt x="120252" y="40767"/>
                </a:lnTo>
                <a:close/>
                <a:moveTo>
                  <a:pt x="16188" y="8993"/>
                </a:moveTo>
                <a:cubicBezTo>
                  <a:pt x="12231" y="8993"/>
                  <a:pt x="8993" y="12231"/>
                  <a:pt x="8993" y="16188"/>
                </a:cubicBezTo>
                <a:lnTo>
                  <a:pt x="8993" y="35254"/>
                </a:lnTo>
                <a:lnTo>
                  <a:pt x="16188" y="35254"/>
                </a:lnTo>
                <a:cubicBezTo>
                  <a:pt x="18706" y="35254"/>
                  <a:pt x="20505" y="37412"/>
                  <a:pt x="20505" y="39930"/>
                </a:cubicBezTo>
                <a:cubicBezTo>
                  <a:pt x="20505" y="42448"/>
                  <a:pt x="18706" y="44247"/>
                  <a:pt x="16188" y="44247"/>
                </a:cubicBezTo>
                <a:lnTo>
                  <a:pt x="8993" y="44247"/>
                </a:lnTo>
                <a:lnTo>
                  <a:pt x="8993" y="70867"/>
                </a:lnTo>
                <a:lnTo>
                  <a:pt x="16188" y="70867"/>
                </a:lnTo>
                <a:cubicBezTo>
                  <a:pt x="18706" y="70867"/>
                  <a:pt x="20505" y="73025"/>
                  <a:pt x="20505" y="75183"/>
                </a:cubicBezTo>
                <a:cubicBezTo>
                  <a:pt x="20505" y="77702"/>
                  <a:pt x="18706" y="79860"/>
                  <a:pt x="16188" y="79860"/>
                </a:cubicBezTo>
                <a:lnTo>
                  <a:pt x="8993" y="79860"/>
                </a:lnTo>
                <a:lnTo>
                  <a:pt x="8993" y="106120"/>
                </a:lnTo>
                <a:lnTo>
                  <a:pt x="16188" y="106120"/>
                </a:lnTo>
                <a:cubicBezTo>
                  <a:pt x="18706" y="106120"/>
                  <a:pt x="20505" y="108279"/>
                  <a:pt x="20505" y="110797"/>
                </a:cubicBezTo>
                <a:cubicBezTo>
                  <a:pt x="20505" y="113315"/>
                  <a:pt x="18706" y="115113"/>
                  <a:pt x="16188" y="115113"/>
                </a:cubicBezTo>
                <a:lnTo>
                  <a:pt x="8993" y="115113"/>
                </a:lnTo>
                <a:lnTo>
                  <a:pt x="8993" y="141733"/>
                </a:lnTo>
                <a:lnTo>
                  <a:pt x="16188" y="141733"/>
                </a:lnTo>
                <a:cubicBezTo>
                  <a:pt x="18706" y="141733"/>
                  <a:pt x="20505" y="143532"/>
                  <a:pt x="20505" y="146050"/>
                </a:cubicBezTo>
                <a:cubicBezTo>
                  <a:pt x="20505" y="148568"/>
                  <a:pt x="18706" y="150727"/>
                  <a:pt x="16188" y="150727"/>
                </a:cubicBezTo>
                <a:lnTo>
                  <a:pt x="8993" y="150727"/>
                </a:lnTo>
                <a:lnTo>
                  <a:pt x="8993" y="176987"/>
                </a:lnTo>
                <a:lnTo>
                  <a:pt x="16188" y="176987"/>
                </a:lnTo>
                <a:cubicBezTo>
                  <a:pt x="18706" y="176987"/>
                  <a:pt x="20505" y="179145"/>
                  <a:pt x="20505" y="181663"/>
                </a:cubicBezTo>
                <a:cubicBezTo>
                  <a:pt x="20505" y="183822"/>
                  <a:pt x="18706" y="185980"/>
                  <a:pt x="16188" y="185980"/>
                </a:cubicBezTo>
                <a:lnTo>
                  <a:pt x="8993" y="185980"/>
                </a:lnTo>
                <a:lnTo>
                  <a:pt x="8993" y="212600"/>
                </a:lnTo>
                <a:lnTo>
                  <a:pt x="35613" y="212600"/>
                </a:lnTo>
                <a:lnTo>
                  <a:pt x="35613" y="205046"/>
                </a:lnTo>
                <a:cubicBezTo>
                  <a:pt x="35613" y="202887"/>
                  <a:pt x="37052" y="200729"/>
                  <a:pt x="39930" y="200729"/>
                </a:cubicBezTo>
                <a:cubicBezTo>
                  <a:pt x="42089" y="200729"/>
                  <a:pt x="44247" y="202887"/>
                  <a:pt x="44247" y="205046"/>
                </a:cubicBezTo>
                <a:lnTo>
                  <a:pt x="44247" y="212600"/>
                </a:lnTo>
                <a:lnTo>
                  <a:pt x="70867" y="212600"/>
                </a:lnTo>
                <a:lnTo>
                  <a:pt x="70867" y="205046"/>
                </a:lnTo>
                <a:cubicBezTo>
                  <a:pt x="70867" y="202887"/>
                  <a:pt x="73025" y="200729"/>
                  <a:pt x="74824" y="200729"/>
                </a:cubicBezTo>
                <a:cubicBezTo>
                  <a:pt x="77342" y="200729"/>
                  <a:pt x="79860" y="202887"/>
                  <a:pt x="79860" y="205046"/>
                </a:cubicBezTo>
                <a:lnTo>
                  <a:pt x="79860" y="212600"/>
                </a:lnTo>
                <a:lnTo>
                  <a:pt x="106120" y="212600"/>
                </a:lnTo>
                <a:lnTo>
                  <a:pt x="106120" y="205046"/>
                </a:lnTo>
                <a:cubicBezTo>
                  <a:pt x="106120" y="202887"/>
                  <a:pt x="107919" y="200729"/>
                  <a:pt x="110437" y="200729"/>
                </a:cubicBezTo>
                <a:cubicBezTo>
                  <a:pt x="113315" y="200729"/>
                  <a:pt x="114754" y="202887"/>
                  <a:pt x="114754" y="205046"/>
                </a:cubicBezTo>
                <a:lnTo>
                  <a:pt x="114754" y="212600"/>
                </a:lnTo>
                <a:lnTo>
                  <a:pt x="141733" y="212600"/>
                </a:lnTo>
                <a:lnTo>
                  <a:pt x="141733" y="205046"/>
                </a:lnTo>
                <a:cubicBezTo>
                  <a:pt x="141733" y="202887"/>
                  <a:pt x="143172" y="200729"/>
                  <a:pt x="145691" y="200729"/>
                </a:cubicBezTo>
                <a:cubicBezTo>
                  <a:pt x="148568" y="200729"/>
                  <a:pt x="150727" y="202887"/>
                  <a:pt x="150727" y="205046"/>
                </a:cubicBezTo>
                <a:lnTo>
                  <a:pt x="150727" y="212600"/>
                </a:lnTo>
                <a:lnTo>
                  <a:pt x="176987" y="212600"/>
                </a:lnTo>
                <a:lnTo>
                  <a:pt x="176987" y="205046"/>
                </a:lnTo>
                <a:cubicBezTo>
                  <a:pt x="176987" y="202887"/>
                  <a:pt x="178786" y="200729"/>
                  <a:pt x="181304" y="200729"/>
                </a:cubicBezTo>
                <a:cubicBezTo>
                  <a:pt x="184182" y="200729"/>
                  <a:pt x="185620" y="202887"/>
                  <a:pt x="185620" y="205046"/>
                </a:cubicBezTo>
                <a:lnTo>
                  <a:pt x="185620" y="212600"/>
                </a:lnTo>
                <a:lnTo>
                  <a:pt x="212600" y="212600"/>
                </a:lnTo>
                <a:lnTo>
                  <a:pt x="212600" y="205046"/>
                </a:lnTo>
                <a:cubicBezTo>
                  <a:pt x="212600" y="202887"/>
                  <a:pt x="214039" y="200729"/>
                  <a:pt x="216557" y="200729"/>
                </a:cubicBezTo>
                <a:cubicBezTo>
                  <a:pt x="219435" y="200729"/>
                  <a:pt x="221234" y="202887"/>
                  <a:pt x="221234" y="205046"/>
                </a:cubicBezTo>
                <a:lnTo>
                  <a:pt x="221234" y="212600"/>
                </a:lnTo>
                <a:lnTo>
                  <a:pt x="283107" y="212600"/>
                </a:lnTo>
                <a:lnTo>
                  <a:pt x="283107" y="185980"/>
                </a:lnTo>
                <a:lnTo>
                  <a:pt x="240299" y="185980"/>
                </a:lnTo>
                <a:cubicBezTo>
                  <a:pt x="237781" y="185980"/>
                  <a:pt x="235623" y="183822"/>
                  <a:pt x="235623" y="181663"/>
                </a:cubicBezTo>
                <a:lnTo>
                  <a:pt x="235623" y="39930"/>
                </a:lnTo>
                <a:cubicBezTo>
                  <a:pt x="235623" y="37412"/>
                  <a:pt x="237781" y="35254"/>
                  <a:pt x="240299" y="35254"/>
                </a:cubicBezTo>
                <a:lnTo>
                  <a:pt x="283107" y="35254"/>
                </a:lnTo>
                <a:lnTo>
                  <a:pt x="283107" y="16188"/>
                </a:lnTo>
                <a:cubicBezTo>
                  <a:pt x="283107" y="12231"/>
                  <a:pt x="279510" y="8993"/>
                  <a:pt x="275553" y="8993"/>
                </a:cubicBezTo>
                <a:lnTo>
                  <a:pt x="16188" y="8993"/>
                </a:lnTo>
                <a:close/>
                <a:moveTo>
                  <a:pt x="16188" y="0"/>
                </a:moveTo>
                <a:lnTo>
                  <a:pt x="275553" y="0"/>
                </a:lnTo>
                <a:cubicBezTo>
                  <a:pt x="284546" y="0"/>
                  <a:pt x="291741" y="7195"/>
                  <a:pt x="291741" y="16188"/>
                </a:cubicBezTo>
                <a:lnTo>
                  <a:pt x="291741" y="240299"/>
                </a:lnTo>
                <a:cubicBezTo>
                  <a:pt x="291741" y="249652"/>
                  <a:pt x="284546" y="256487"/>
                  <a:pt x="275553" y="256487"/>
                </a:cubicBezTo>
                <a:lnTo>
                  <a:pt x="203607" y="256487"/>
                </a:lnTo>
                <a:lnTo>
                  <a:pt x="203607" y="283467"/>
                </a:lnTo>
                <a:lnTo>
                  <a:pt x="234184" y="283467"/>
                </a:lnTo>
                <a:cubicBezTo>
                  <a:pt x="237062" y="283467"/>
                  <a:pt x="238860" y="285265"/>
                  <a:pt x="238860" y="287783"/>
                </a:cubicBezTo>
                <a:cubicBezTo>
                  <a:pt x="238860" y="290301"/>
                  <a:pt x="237062" y="291740"/>
                  <a:pt x="234184" y="291740"/>
                </a:cubicBezTo>
                <a:lnTo>
                  <a:pt x="57557" y="291740"/>
                </a:lnTo>
                <a:cubicBezTo>
                  <a:pt x="55039" y="291740"/>
                  <a:pt x="52880" y="290301"/>
                  <a:pt x="52880" y="287783"/>
                </a:cubicBezTo>
                <a:cubicBezTo>
                  <a:pt x="52880" y="285265"/>
                  <a:pt x="55039" y="283467"/>
                  <a:pt x="57557" y="283467"/>
                </a:cubicBezTo>
                <a:lnTo>
                  <a:pt x="88494" y="283467"/>
                </a:lnTo>
                <a:lnTo>
                  <a:pt x="88494" y="256487"/>
                </a:lnTo>
                <a:lnTo>
                  <a:pt x="16188" y="256487"/>
                </a:lnTo>
                <a:cubicBezTo>
                  <a:pt x="7195" y="256487"/>
                  <a:pt x="0" y="249652"/>
                  <a:pt x="0" y="240299"/>
                </a:cubicBezTo>
                <a:lnTo>
                  <a:pt x="0" y="16188"/>
                </a:lnTo>
                <a:cubicBezTo>
                  <a:pt x="0" y="7195"/>
                  <a:pt x="7195" y="0"/>
                  <a:pt x="1618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/>
          <a:lstStyle>
            <a:defPPr>
              <a:defRPr lang="en-US"/>
            </a:defPPr>
            <a:lvl1pPr marL="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0" name="Rounded Rectangle 41">
            <a:extLst>
              <a:ext uri="{FF2B5EF4-FFF2-40B4-BE49-F238E27FC236}">
                <a16:creationId xmlns:a16="http://schemas.microsoft.com/office/drawing/2014/main" id="{E541C8D6-4ABF-4F37-A129-BCC1E7E96135}"/>
              </a:ext>
            </a:extLst>
          </p:cNvPr>
          <p:cNvSpPr/>
          <p:nvPr/>
        </p:nvSpPr>
        <p:spPr>
          <a:xfrm>
            <a:off x="8866995" y="3983378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1" name="Rounded Rectangle 28">
            <a:extLst>
              <a:ext uri="{FF2B5EF4-FFF2-40B4-BE49-F238E27FC236}">
                <a16:creationId xmlns:a16="http://schemas.microsoft.com/office/drawing/2014/main" id="{8B637EB9-E261-4452-BBDB-DBB19251246B}"/>
              </a:ext>
            </a:extLst>
          </p:cNvPr>
          <p:cNvSpPr/>
          <p:nvPr/>
        </p:nvSpPr>
        <p:spPr>
          <a:xfrm>
            <a:off x="9763773" y="3562809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2" name="Freeform 1004">
            <a:extLst>
              <a:ext uri="{FF2B5EF4-FFF2-40B4-BE49-F238E27FC236}">
                <a16:creationId xmlns:a16="http://schemas.microsoft.com/office/drawing/2014/main" id="{4BA758F2-CD96-4F62-8990-F7F1029AD1DD}"/>
              </a:ext>
            </a:extLst>
          </p:cNvPr>
          <p:cNvSpPr>
            <a:spLocks noEditPoints="1"/>
          </p:cNvSpPr>
          <p:nvPr/>
        </p:nvSpPr>
        <p:spPr bwMode="auto">
          <a:xfrm>
            <a:off x="9918480" y="3751325"/>
            <a:ext cx="494457" cy="426838"/>
          </a:xfrm>
          <a:custGeom>
            <a:avLst/>
            <a:gdLst>
              <a:gd name="T0" fmla="*/ 185 w 198"/>
              <a:gd name="T1" fmla="*/ 133 h 171"/>
              <a:gd name="T2" fmla="*/ 174 w 198"/>
              <a:gd name="T3" fmla="*/ 130 h 171"/>
              <a:gd name="T4" fmla="*/ 158 w 198"/>
              <a:gd name="T5" fmla="*/ 137 h 171"/>
              <a:gd name="T6" fmla="*/ 134 w 198"/>
              <a:gd name="T7" fmla="*/ 123 h 171"/>
              <a:gd name="T8" fmla="*/ 137 w 198"/>
              <a:gd name="T9" fmla="*/ 107 h 171"/>
              <a:gd name="T10" fmla="*/ 103 w 198"/>
              <a:gd name="T11" fmla="*/ 69 h 171"/>
              <a:gd name="T12" fmla="*/ 103 w 198"/>
              <a:gd name="T13" fmla="*/ 41 h 171"/>
              <a:gd name="T14" fmla="*/ 120 w 198"/>
              <a:gd name="T15" fmla="*/ 21 h 171"/>
              <a:gd name="T16" fmla="*/ 99 w 198"/>
              <a:gd name="T17" fmla="*/ 0 h 171"/>
              <a:gd name="T18" fmla="*/ 78 w 198"/>
              <a:gd name="T19" fmla="*/ 21 h 171"/>
              <a:gd name="T20" fmla="*/ 96 w 198"/>
              <a:gd name="T21" fmla="*/ 41 h 171"/>
              <a:gd name="T22" fmla="*/ 96 w 198"/>
              <a:gd name="T23" fmla="*/ 69 h 171"/>
              <a:gd name="T24" fmla="*/ 61 w 198"/>
              <a:gd name="T25" fmla="*/ 107 h 171"/>
              <a:gd name="T26" fmla="*/ 65 w 198"/>
              <a:gd name="T27" fmla="*/ 123 h 171"/>
              <a:gd name="T28" fmla="*/ 40 w 198"/>
              <a:gd name="T29" fmla="*/ 137 h 171"/>
              <a:gd name="T30" fmla="*/ 24 w 198"/>
              <a:gd name="T31" fmla="*/ 130 h 171"/>
              <a:gd name="T32" fmla="*/ 14 w 198"/>
              <a:gd name="T33" fmla="*/ 133 h 171"/>
              <a:gd name="T34" fmla="*/ 6 w 198"/>
              <a:gd name="T35" fmla="*/ 161 h 171"/>
              <a:gd name="T36" fmla="*/ 24 w 198"/>
              <a:gd name="T37" fmla="*/ 171 h 171"/>
              <a:gd name="T38" fmla="*/ 24 w 198"/>
              <a:gd name="T39" fmla="*/ 171 h 171"/>
              <a:gd name="T40" fmla="*/ 35 w 198"/>
              <a:gd name="T41" fmla="*/ 169 h 171"/>
              <a:gd name="T42" fmla="*/ 44 w 198"/>
              <a:gd name="T43" fmla="*/ 156 h 171"/>
              <a:gd name="T44" fmla="*/ 44 w 198"/>
              <a:gd name="T45" fmla="*/ 143 h 171"/>
              <a:gd name="T46" fmla="*/ 68 w 198"/>
              <a:gd name="T47" fmla="*/ 129 h 171"/>
              <a:gd name="T48" fmla="*/ 99 w 198"/>
              <a:gd name="T49" fmla="*/ 145 h 171"/>
              <a:gd name="T50" fmla="*/ 130 w 198"/>
              <a:gd name="T51" fmla="*/ 129 h 171"/>
              <a:gd name="T52" fmla="*/ 155 w 198"/>
              <a:gd name="T53" fmla="*/ 143 h 171"/>
              <a:gd name="T54" fmla="*/ 164 w 198"/>
              <a:gd name="T55" fmla="*/ 169 h 171"/>
              <a:gd name="T56" fmla="*/ 174 w 198"/>
              <a:gd name="T57" fmla="*/ 171 h 171"/>
              <a:gd name="T58" fmla="*/ 192 w 198"/>
              <a:gd name="T59" fmla="*/ 161 h 171"/>
              <a:gd name="T60" fmla="*/ 185 w 198"/>
              <a:gd name="T61" fmla="*/ 133 h 171"/>
              <a:gd name="T62" fmla="*/ 38 w 198"/>
              <a:gd name="T63" fmla="*/ 154 h 171"/>
              <a:gd name="T64" fmla="*/ 31 w 198"/>
              <a:gd name="T65" fmla="*/ 163 h 171"/>
              <a:gd name="T66" fmla="*/ 24 w 198"/>
              <a:gd name="T67" fmla="*/ 165 h 171"/>
              <a:gd name="T68" fmla="*/ 24 w 198"/>
              <a:gd name="T69" fmla="*/ 165 h 171"/>
              <a:gd name="T70" fmla="*/ 12 w 198"/>
              <a:gd name="T71" fmla="*/ 158 h 171"/>
              <a:gd name="T72" fmla="*/ 17 w 198"/>
              <a:gd name="T73" fmla="*/ 139 h 171"/>
              <a:gd name="T74" fmla="*/ 24 w 198"/>
              <a:gd name="T75" fmla="*/ 137 h 171"/>
              <a:gd name="T76" fmla="*/ 36 w 198"/>
              <a:gd name="T77" fmla="*/ 144 h 171"/>
              <a:gd name="T78" fmla="*/ 38 w 198"/>
              <a:gd name="T79" fmla="*/ 154 h 171"/>
              <a:gd name="T80" fmla="*/ 85 w 198"/>
              <a:gd name="T81" fmla="*/ 21 h 171"/>
              <a:gd name="T82" fmla="*/ 99 w 198"/>
              <a:gd name="T83" fmla="*/ 7 h 171"/>
              <a:gd name="T84" fmla="*/ 113 w 198"/>
              <a:gd name="T85" fmla="*/ 21 h 171"/>
              <a:gd name="T86" fmla="*/ 99 w 198"/>
              <a:gd name="T87" fmla="*/ 35 h 171"/>
              <a:gd name="T88" fmla="*/ 85 w 198"/>
              <a:gd name="T89" fmla="*/ 21 h 171"/>
              <a:gd name="T90" fmla="*/ 99 w 198"/>
              <a:gd name="T91" fmla="*/ 139 h 171"/>
              <a:gd name="T92" fmla="*/ 68 w 198"/>
              <a:gd name="T93" fmla="*/ 107 h 171"/>
              <a:gd name="T94" fmla="*/ 99 w 198"/>
              <a:gd name="T95" fmla="*/ 76 h 171"/>
              <a:gd name="T96" fmla="*/ 130 w 198"/>
              <a:gd name="T97" fmla="*/ 107 h 171"/>
              <a:gd name="T98" fmla="*/ 99 w 198"/>
              <a:gd name="T99" fmla="*/ 139 h 171"/>
              <a:gd name="T100" fmla="*/ 186 w 198"/>
              <a:gd name="T101" fmla="*/ 158 h 171"/>
              <a:gd name="T102" fmla="*/ 167 w 198"/>
              <a:gd name="T103" fmla="*/ 163 h 171"/>
              <a:gd name="T104" fmla="*/ 162 w 198"/>
              <a:gd name="T105" fmla="*/ 144 h 171"/>
              <a:gd name="T106" fmla="*/ 174 w 198"/>
              <a:gd name="T107" fmla="*/ 137 h 171"/>
              <a:gd name="T108" fmla="*/ 181 w 198"/>
              <a:gd name="T109" fmla="*/ 139 h 171"/>
              <a:gd name="T110" fmla="*/ 186 w 198"/>
              <a:gd name="T111" fmla="*/ 158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8" h="171">
                <a:moveTo>
                  <a:pt x="185" y="133"/>
                </a:moveTo>
                <a:cubicBezTo>
                  <a:pt x="181" y="131"/>
                  <a:pt x="178" y="130"/>
                  <a:pt x="174" y="130"/>
                </a:cubicBezTo>
                <a:cubicBezTo>
                  <a:pt x="168" y="130"/>
                  <a:pt x="162" y="133"/>
                  <a:pt x="158" y="137"/>
                </a:cubicBezTo>
                <a:cubicBezTo>
                  <a:pt x="134" y="123"/>
                  <a:pt x="134" y="123"/>
                  <a:pt x="134" y="123"/>
                </a:cubicBezTo>
                <a:cubicBezTo>
                  <a:pt x="136" y="118"/>
                  <a:pt x="137" y="113"/>
                  <a:pt x="137" y="107"/>
                </a:cubicBezTo>
                <a:cubicBezTo>
                  <a:pt x="137" y="87"/>
                  <a:pt x="122" y="71"/>
                  <a:pt x="103" y="69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12" y="39"/>
                  <a:pt x="120" y="31"/>
                  <a:pt x="120" y="21"/>
                </a:cubicBezTo>
                <a:cubicBezTo>
                  <a:pt x="120" y="9"/>
                  <a:pt x="111" y="0"/>
                  <a:pt x="99" y="0"/>
                </a:cubicBezTo>
                <a:cubicBezTo>
                  <a:pt x="88" y="0"/>
                  <a:pt x="78" y="9"/>
                  <a:pt x="78" y="21"/>
                </a:cubicBezTo>
                <a:cubicBezTo>
                  <a:pt x="78" y="31"/>
                  <a:pt x="86" y="39"/>
                  <a:pt x="96" y="41"/>
                </a:cubicBezTo>
                <a:cubicBezTo>
                  <a:pt x="96" y="69"/>
                  <a:pt x="96" y="69"/>
                  <a:pt x="96" y="69"/>
                </a:cubicBezTo>
                <a:cubicBezTo>
                  <a:pt x="76" y="71"/>
                  <a:pt x="61" y="87"/>
                  <a:pt x="61" y="107"/>
                </a:cubicBezTo>
                <a:cubicBezTo>
                  <a:pt x="61" y="113"/>
                  <a:pt x="62" y="118"/>
                  <a:pt x="65" y="123"/>
                </a:cubicBezTo>
                <a:cubicBezTo>
                  <a:pt x="40" y="137"/>
                  <a:pt x="40" y="137"/>
                  <a:pt x="40" y="137"/>
                </a:cubicBezTo>
                <a:cubicBezTo>
                  <a:pt x="36" y="133"/>
                  <a:pt x="30" y="130"/>
                  <a:pt x="24" y="130"/>
                </a:cubicBezTo>
                <a:cubicBezTo>
                  <a:pt x="21" y="130"/>
                  <a:pt x="17" y="131"/>
                  <a:pt x="14" y="133"/>
                </a:cubicBezTo>
                <a:cubicBezTo>
                  <a:pt x="4" y="138"/>
                  <a:pt x="0" y="151"/>
                  <a:pt x="6" y="161"/>
                </a:cubicBezTo>
                <a:cubicBezTo>
                  <a:pt x="10" y="167"/>
                  <a:pt x="17" y="171"/>
                  <a:pt x="24" y="171"/>
                </a:cubicBezTo>
                <a:cubicBezTo>
                  <a:pt x="24" y="171"/>
                  <a:pt x="24" y="171"/>
                  <a:pt x="24" y="171"/>
                </a:cubicBezTo>
                <a:cubicBezTo>
                  <a:pt x="28" y="171"/>
                  <a:pt x="31" y="170"/>
                  <a:pt x="35" y="169"/>
                </a:cubicBezTo>
                <a:cubicBezTo>
                  <a:pt x="39" y="166"/>
                  <a:pt x="43" y="161"/>
                  <a:pt x="44" y="156"/>
                </a:cubicBezTo>
                <a:cubicBezTo>
                  <a:pt x="45" y="152"/>
                  <a:pt x="45" y="147"/>
                  <a:pt x="44" y="143"/>
                </a:cubicBezTo>
                <a:cubicBezTo>
                  <a:pt x="68" y="129"/>
                  <a:pt x="68" y="129"/>
                  <a:pt x="68" y="129"/>
                </a:cubicBezTo>
                <a:cubicBezTo>
                  <a:pt x="75" y="139"/>
                  <a:pt x="86" y="145"/>
                  <a:pt x="99" y="145"/>
                </a:cubicBezTo>
                <a:cubicBezTo>
                  <a:pt x="112" y="145"/>
                  <a:pt x="123" y="139"/>
                  <a:pt x="130" y="129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51" y="153"/>
                  <a:pt x="155" y="164"/>
                  <a:pt x="164" y="169"/>
                </a:cubicBezTo>
                <a:cubicBezTo>
                  <a:pt x="167" y="170"/>
                  <a:pt x="171" y="171"/>
                  <a:pt x="174" y="171"/>
                </a:cubicBezTo>
                <a:cubicBezTo>
                  <a:pt x="182" y="171"/>
                  <a:pt x="189" y="167"/>
                  <a:pt x="192" y="161"/>
                </a:cubicBezTo>
                <a:cubicBezTo>
                  <a:pt x="198" y="151"/>
                  <a:pt x="195" y="138"/>
                  <a:pt x="185" y="133"/>
                </a:cubicBezTo>
                <a:close/>
                <a:moveTo>
                  <a:pt x="38" y="154"/>
                </a:moveTo>
                <a:cubicBezTo>
                  <a:pt x="37" y="158"/>
                  <a:pt x="34" y="161"/>
                  <a:pt x="31" y="163"/>
                </a:cubicBezTo>
                <a:cubicBezTo>
                  <a:pt x="29" y="164"/>
                  <a:pt x="27" y="165"/>
                  <a:pt x="24" y="165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19" y="165"/>
                  <a:pt x="15" y="162"/>
                  <a:pt x="12" y="158"/>
                </a:cubicBezTo>
                <a:cubicBezTo>
                  <a:pt x="8" y="151"/>
                  <a:pt x="11" y="142"/>
                  <a:pt x="17" y="139"/>
                </a:cubicBezTo>
                <a:cubicBezTo>
                  <a:pt x="19" y="137"/>
                  <a:pt x="22" y="137"/>
                  <a:pt x="24" y="137"/>
                </a:cubicBezTo>
                <a:cubicBezTo>
                  <a:pt x="29" y="137"/>
                  <a:pt x="34" y="139"/>
                  <a:pt x="36" y="144"/>
                </a:cubicBezTo>
                <a:cubicBezTo>
                  <a:pt x="38" y="147"/>
                  <a:pt x="39" y="151"/>
                  <a:pt x="38" y="154"/>
                </a:cubicBezTo>
                <a:close/>
                <a:moveTo>
                  <a:pt x="85" y="21"/>
                </a:moveTo>
                <a:cubicBezTo>
                  <a:pt x="85" y="13"/>
                  <a:pt x="92" y="7"/>
                  <a:pt x="99" y="7"/>
                </a:cubicBezTo>
                <a:cubicBezTo>
                  <a:pt x="107" y="7"/>
                  <a:pt x="113" y="13"/>
                  <a:pt x="113" y="21"/>
                </a:cubicBezTo>
                <a:cubicBezTo>
                  <a:pt x="113" y="28"/>
                  <a:pt x="107" y="35"/>
                  <a:pt x="99" y="35"/>
                </a:cubicBezTo>
                <a:cubicBezTo>
                  <a:pt x="92" y="35"/>
                  <a:pt x="85" y="28"/>
                  <a:pt x="85" y="21"/>
                </a:cubicBezTo>
                <a:close/>
                <a:moveTo>
                  <a:pt x="99" y="139"/>
                </a:moveTo>
                <a:cubicBezTo>
                  <a:pt x="82" y="139"/>
                  <a:pt x="68" y="125"/>
                  <a:pt x="68" y="107"/>
                </a:cubicBezTo>
                <a:cubicBezTo>
                  <a:pt x="68" y="90"/>
                  <a:pt x="82" y="76"/>
                  <a:pt x="99" y="76"/>
                </a:cubicBezTo>
                <a:cubicBezTo>
                  <a:pt x="116" y="76"/>
                  <a:pt x="130" y="90"/>
                  <a:pt x="130" y="107"/>
                </a:cubicBezTo>
                <a:cubicBezTo>
                  <a:pt x="130" y="125"/>
                  <a:pt x="116" y="139"/>
                  <a:pt x="99" y="139"/>
                </a:cubicBezTo>
                <a:close/>
                <a:moveTo>
                  <a:pt x="186" y="158"/>
                </a:moveTo>
                <a:cubicBezTo>
                  <a:pt x="183" y="164"/>
                  <a:pt x="174" y="166"/>
                  <a:pt x="167" y="163"/>
                </a:cubicBezTo>
                <a:cubicBezTo>
                  <a:pt x="161" y="159"/>
                  <a:pt x="158" y="150"/>
                  <a:pt x="162" y="144"/>
                </a:cubicBezTo>
                <a:cubicBezTo>
                  <a:pt x="165" y="139"/>
                  <a:pt x="169" y="137"/>
                  <a:pt x="174" y="137"/>
                </a:cubicBezTo>
                <a:cubicBezTo>
                  <a:pt x="177" y="137"/>
                  <a:pt x="179" y="137"/>
                  <a:pt x="181" y="139"/>
                </a:cubicBezTo>
                <a:cubicBezTo>
                  <a:pt x="188" y="142"/>
                  <a:pt x="190" y="151"/>
                  <a:pt x="186" y="1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6E562F0-9510-45CB-A702-2EFACD81EA9C}"/>
              </a:ext>
            </a:extLst>
          </p:cNvPr>
          <p:cNvSpPr/>
          <p:nvPr/>
        </p:nvSpPr>
        <p:spPr>
          <a:xfrm>
            <a:off x="8840490" y="4460166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Data Sharing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2AFEE5D5-E62E-48B7-B166-385A27CECF97}"/>
              </a:ext>
            </a:extLst>
          </p:cNvPr>
          <p:cNvSpPr/>
          <p:nvPr/>
        </p:nvSpPr>
        <p:spPr>
          <a:xfrm>
            <a:off x="8866995" y="4794653"/>
            <a:ext cx="2597426" cy="31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What to share to other systems ?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86" name="Arrow: Down 85">
            <a:extLst>
              <a:ext uri="{FF2B5EF4-FFF2-40B4-BE49-F238E27FC236}">
                <a16:creationId xmlns:a16="http://schemas.microsoft.com/office/drawing/2014/main" id="{84EFAE90-018D-43B8-BC9A-552366E03617}"/>
              </a:ext>
            </a:extLst>
          </p:cNvPr>
          <p:cNvSpPr/>
          <p:nvPr/>
        </p:nvSpPr>
        <p:spPr>
          <a:xfrm rot="10800000">
            <a:off x="6027254" y="4061303"/>
            <a:ext cx="409827" cy="35683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7" name="Arrow: Down 86">
            <a:extLst>
              <a:ext uri="{FF2B5EF4-FFF2-40B4-BE49-F238E27FC236}">
                <a16:creationId xmlns:a16="http://schemas.microsoft.com/office/drawing/2014/main" id="{2A8E5E95-E359-4D50-8F28-F9408E0D685C}"/>
              </a:ext>
            </a:extLst>
          </p:cNvPr>
          <p:cNvSpPr/>
          <p:nvPr/>
        </p:nvSpPr>
        <p:spPr>
          <a:xfrm rot="14461739">
            <a:off x="4132476" y="3612898"/>
            <a:ext cx="409827" cy="131297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8" name="Arrow: Down 87">
            <a:extLst>
              <a:ext uri="{FF2B5EF4-FFF2-40B4-BE49-F238E27FC236}">
                <a16:creationId xmlns:a16="http://schemas.microsoft.com/office/drawing/2014/main" id="{D5D34F55-A562-40FC-A1C6-5D5077C24BEC}"/>
              </a:ext>
            </a:extLst>
          </p:cNvPr>
          <p:cNvSpPr/>
          <p:nvPr/>
        </p:nvSpPr>
        <p:spPr>
          <a:xfrm rot="17799322">
            <a:off x="4054961" y="2014990"/>
            <a:ext cx="409827" cy="131297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9" name="Arrow: Down 88">
            <a:extLst>
              <a:ext uri="{FF2B5EF4-FFF2-40B4-BE49-F238E27FC236}">
                <a16:creationId xmlns:a16="http://schemas.microsoft.com/office/drawing/2014/main" id="{D3F1C072-642B-4AF6-B370-DB3E4FCBC4D8}"/>
              </a:ext>
            </a:extLst>
          </p:cNvPr>
          <p:cNvSpPr/>
          <p:nvPr/>
        </p:nvSpPr>
        <p:spPr>
          <a:xfrm rot="4079682">
            <a:off x="7773184" y="1972498"/>
            <a:ext cx="409827" cy="131297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90" name="Arrow: Down 89">
            <a:extLst>
              <a:ext uri="{FF2B5EF4-FFF2-40B4-BE49-F238E27FC236}">
                <a16:creationId xmlns:a16="http://schemas.microsoft.com/office/drawing/2014/main" id="{D80E1580-0FA2-4D34-8B85-EB551C35F2D3}"/>
              </a:ext>
            </a:extLst>
          </p:cNvPr>
          <p:cNvSpPr/>
          <p:nvPr/>
        </p:nvSpPr>
        <p:spPr>
          <a:xfrm rot="7209761">
            <a:off x="7801078" y="3415770"/>
            <a:ext cx="409827" cy="147709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91" name="Arrow: Down 90">
            <a:extLst>
              <a:ext uri="{FF2B5EF4-FFF2-40B4-BE49-F238E27FC236}">
                <a16:creationId xmlns:a16="http://schemas.microsoft.com/office/drawing/2014/main" id="{24499D6D-85C3-4486-809E-3EE09957BFED}"/>
              </a:ext>
            </a:extLst>
          </p:cNvPr>
          <p:cNvSpPr/>
          <p:nvPr/>
        </p:nvSpPr>
        <p:spPr>
          <a:xfrm>
            <a:off x="5995953" y="2132316"/>
            <a:ext cx="409827" cy="64424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2" name="Freeform 310">
            <a:extLst>
              <a:ext uri="{FF2B5EF4-FFF2-40B4-BE49-F238E27FC236}">
                <a16:creationId xmlns:a16="http://schemas.microsoft.com/office/drawing/2014/main" id="{81D57F8C-5E00-E9A8-BB86-391BC494D3D6}"/>
              </a:ext>
            </a:extLst>
          </p:cNvPr>
          <p:cNvSpPr>
            <a:spLocks noEditPoints="1"/>
          </p:cNvSpPr>
          <p:nvPr/>
        </p:nvSpPr>
        <p:spPr bwMode="auto">
          <a:xfrm>
            <a:off x="5850610" y="2895568"/>
            <a:ext cx="749320" cy="709128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517E2A-2F4C-BF12-D96F-F911B3C5ABD8}"/>
              </a:ext>
            </a:extLst>
          </p:cNvPr>
          <p:cNvSpPr/>
          <p:nvPr/>
        </p:nvSpPr>
        <p:spPr>
          <a:xfrm>
            <a:off x="4877921" y="3645702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prstClr val="black"/>
                </a:solidFill>
                <a:latin typeface="Montserrat"/>
              </a:rPr>
              <a:t>vacDB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98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/>
      <p:bldP spid="58" grpId="0"/>
      <p:bldP spid="59" grpId="0" animBg="1"/>
      <p:bldP spid="60" grpId="0" animBg="1"/>
      <p:bldP spid="61" grpId="0" animBg="1"/>
      <p:bldP spid="62" grpId="0"/>
      <p:bldP spid="63" grpId="0"/>
      <p:bldP spid="64" grpId="0" animBg="1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 animBg="1"/>
      <p:bldP spid="72" grpId="0"/>
      <p:bldP spid="73" grpId="0"/>
      <p:bldP spid="74" grpId="0" animBg="1"/>
      <p:bldP spid="75" grpId="0" animBg="1"/>
      <p:bldP spid="76" grpId="0" animBg="1"/>
      <p:bldP spid="77" grpId="0"/>
      <p:bldP spid="78" grpId="0"/>
      <p:bldP spid="79" grpId="0" animBg="1"/>
      <p:bldP spid="80" grpId="0" animBg="1"/>
      <p:bldP spid="81" grpId="0" animBg="1"/>
      <p:bldP spid="82" grpId="0" animBg="1"/>
      <p:bldP spid="83" grpId="0"/>
      <p:bldP spid="84" grpId="0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2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10">
            <a:extLst>
              <a:ext uri="{FF2B5EF4-FFF2-40B4-BE49-F238E27FC236}">
                <a16:creationId xmlns:a16="http://schemas.microsoft.com/office/drawing/2014/main" id="{B5693231-5144-4322-82F4-E846DE7F6515}"/>
              </a:ext>
            </a:extLst>
          </p:cNvPr>
          <p:cNvSpPr>
            <a:spLocks noEditPoints="1"/>
          </p:cNvSpPr>
          <p:nvPr/>
        </p:nvSpPr>
        <p:spPr bwMode="auto">
          <a:xfrm>
            <a:off x="2812494" y="4656766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" name="Freeform 310">
            <a:extLst>
              <a:ext uri="{FF2B5EF4-FFF2-40B4-BE49-F238E27FC236}">
                <a16:creationId xmlns:a16="http://schemas.microsoft.com/office/drawing/2014/main" id="{863B0383-336D-43BC-8D47-F79FA33456AC}"/>
              </a:ext>
            </a:extLst>
          </p:cNvPr>
          <p:cNvSpPr>
            <a:spLocks noEditPoints="1"/>
          </p:cNvSpPr>
          <p:nvPr/>
        </p:nvSpPr>
        <p:spPr bwMode="auto">
          <a:xfrm>
            <a:off x="3957032" y="4656766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Freeform 310">
            <a:extLst>
              <a:ext uri="{FF2B5EF4-FFF2-40B4-BE49-F238E27FC236}">
                <a16:creationId xmlns:a16="http://schemas.microsoft.com/office/drawing/2014/main" id="{6414F4A1-9DE7-422E-8761-6F05788B1FD8}"/>
              </a:ext>
            </a:extLst>
          </p:cNvPr>
          <p:cNvSpPr>
            <a:spLocks noEditPoints="1"/>
          </p:cNvSpPr>
          <p:nvPr/>
        </p:nvSpPr>
        <p:spPr bwMode="auto">
          <a:xfrm>
            <a:off x="5133136" y="4656766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Freeform 310">
            <a:extLst>
              <a:ext uri="{FF2B5EF4-FFF2-40B4-BE49-F238E27FC236}">
                <a16:creationId xmlns:a16="http://schemas.microsoft.com/office/drawing/2014/main" id="{A8E1FA10-AEEE-468A-99FC-35FC0EAA2F25}"/>
              </a:ext>
            </a:extLst>
          </p:cNvPr>
          <p:cNvSpPr>
            <a:spLocks noEditPoints="1"/>
          </p:cNvSpPr>
          <p:nvPr/>
        </p:nvSpPr>
        <p:spPr bwMode="auto">
          <a:xfrm>
            <a:off x="3907080" y="2219355"/>
            <a:ext cx="749320" cy="709128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28F0C4-90F1-40FA-A5AA-AF415A83C36D}"/>
              </a:ext>
            </a:extLst>
          </p:cNvPr>
          <p:cNvSpPr txBox="1"/>
          <p:nvPr/>
        </p:nvSpPr>
        <p:spPr>
          <a:xfrm>
            <a:off x="2563148" y="4302799"/>
            <a:ext cx="1119962" cy="373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LHC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73F49A-7F4D-492C-AC54-8D34703315F4}"/>
              </a:ext>
            </a:extLst>
          </p:cNvPr>
          <p:cNvSpPr txBox="1"/>
          <p:nvPr/>
        </p:nvSpPr>
        <p:spPr>
          <a:xfrm>
            <a:off x="3695816" y="4311947"/>
            <a:ext cx="1119962" cy="373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SPS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F8CD512-1DB2-4D55-A2F8-2B977B9F2849}"/>
              </a:ext>
            </a:extLst>
          </p:cNvPr>
          <p:cNvSpPr/>
          <p:nvPr/>
        </p:nvSpPr>
        <p:spPr>
          <a:xfrm rot="7296716">
            <a:off x="2934512" y="3533663"/>
            <a:ext cx="1482164" cy="193108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7C39D815-34F8-428A-A17F-D07A7F1E8B11}"/>
              </a:ext>
            </a:extLst>
          </p:cNvPr>
          <p:cNvSpPr/>
          <p:nvPr/>
        </p:nvSpPr>
        <p:spPr>
          <a:xfrm rot="3794037">
            <a:off x="4155617" y="3557834"/>
            <a:ext cx="1483820" cy="193108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FA97EB5-0BED-4BEC-A74D-26EC6C745545}"/>
              </a:ext>
            </a:extLst>
          </p:cNvPr>
          <p:cNvSpPr/>
          <p:nvPr/>
        </p:nvSpPr>
        <p:spPr>
          <a:xfrm rot="5400000">
            <a:off x="3600013" y="3598586"/>
            <a:ext cx="1363456" cy="193108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EFA60C-1714-4A8B-AA87-EF389448C0DC}"/>
              </a:ext>
            </a:extLst>
          </p:cNvPr>
          <p:cNvSpPr txBox="1"/>
          <p:nvPr/>
        </p:nvSpPr>
        <p:spPr>
          <a:xfrm>
            <a:off x="4883790" y="4311946"/>
            <a:ext cx="1119962" cy="373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CPS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B6BC4D-E06A-4989-B9B7-D3F21EB02AB1}"/>
              </a:ext>
            </a:extLst>
          </p:cNvPr>
          <p:cNvSpPr txBox="1"/>
          <p:nvPr/>
        </p:nvSpPr>
        <p:spPr>
          <a:xfrm>
            <a:off x="439447" y="2313830"/>
            <a:ext cx="1411618" cy="323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1750"/>
              </a:lnSpc>
            </a:pPr>
            <a:r>
              <a:rPr lang="en-US" dirty="0">
                <a:latin typeface="Segoe UI Semibold" panose="020B0702040204020203" pitchFamily="34" charset="0"/>
                <a:ea typeface="Lato Light" panose="020F0502020204030203" pitchFamily="34" charset="0"/>
                <a:cs typeface="Segoe UI Semibold" panose="020B0702040204020203" pitchFamily="34" charset="0"/>
              </a:rPr>
              <a:t>Master DB</a:t>
            </a:r>
            <a:endParaRPr lang="en-US" dirty="0">
              <a:solidFill>
                <a:schemeClr val="tx1"/>
              </a:solidFill>
              <a:latin typeface="Segoe UI Semibold" panose="020B0702040204020203" pitchFamily="34" charset="0"/>
              <a:ea typeface="Lato Light" panose="020F050202020403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B8188B-4C86-F026-AB8D-6D864429C480}"/>
              </a:ext>
            </a:extLst>
          </p:cNvPr>
          <p:cNvSpPr txBox="1"/>
          <p:nvPr/>
        </p:nvSpPr>
        <p:spPr>
          <a:xfrm>
            <a:off x="439447" y="4645683"/>
            <a:ext cx="170228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1750"/>
              </a:lnSpc>
            </a:pPr>
            <a:r>
              <a:rPr lang="en-US" dirty="0">
                <a:latin typeface="Segoe UI Semibold" panose="020B0702040204020203" pitchFamily="34" charset="0"/>
                <a:ea typeface="Lato Light" panose="020F0502020204030203" pitchFamily="34" charset="0"/>
                <a:cs typeface="Segoe UI Semibold" panose="020B0702040204020203" pitchFamily="34" charset="0"/>
              </a:rPr>
              <a:t>Machine DBs</a:t>
            </a:r>
            <a:endParaRPr lang="en-US" dirty="0">
              <a:solidFill>
                <a:schemeClr val="tx1"/>
              </a:solidFill>
              <a:latin typeface="Segoe UI Semibold" panose="020B0702040204020203" pitchFamily="34" charset="0"/>
              <a:ea typeface="Lato Light" panose="020F050202020403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0F2124-DF49-3F42-57E2-64DBF6BA70DD}"/>
              </a:ext>
            </a:extLst>
          </p:cNvPr>
          <p:cNvSpPr txBox="1"/>
          <p:nvPr/>
        </p:nvSpPr>
        <p:spPr>
          <a:xfrm>
            <a:off x="8542831" y="1656851"/>
            <a:ext cx="4099210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Master Database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F80005-37F4-27F9-53B0-4BB3A28FE007}"/>
              </a:ext>
            </a:extLst>
          </p:cNvPr>
          <p:cNvSpPr txBox="1"/>
          <p:nvPr/>
        </p:nvSpPr>
        <p:spPr>
          <a:xfrm>
            <a:off x="8547478" y="2011396"/>
            <a:ext cx="5294972" cy="160620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For each control type: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Definition of Attributes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Definition of Default Attribute values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Definition of Communication block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Definition of SCADA datapoint type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Definition of alarms produced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  <a:p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25EEF3-2FCB-E9CA-0014-B6A922108BD4}"/>
              </a:ext>
            </a:extLst>
          </p:cNvPr>
          <p:cNvSpPr txBox="1"/>
          <p:nvPr/>
        </p:nvSpPr>
        <p:spPr>
          <a:xfrm>
            <a:off x="8542831" y="4180848"/>
            <a:ext cx="4099210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Machine Databases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AAA832-E28C-5BC8-32D8-3895077D4CE2}"/>
              </a:ext>
            </a:extLst>
          </p:cNvPr>
          <p:cNvSpPr txBox="1"/>
          <p:nvPr/>
        </p:nvSpPr>
        <p:spPr>
          <a:xfrm>
            <a:off x="8547478" y="4489356"/>
            <a:ext cx="5294972" cy="140307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Instantiation of equipment: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Specification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of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equipment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attributes</a:t>
            </a:r>
            <a:endParaRPr lang="fr-FR" dirty="0">
              <a:solidFill>
                <a:srgbClr val="F8F8F8">
                  <a:lumMod val="25000"/>
                </a:srgbClr>
              </a:solidFill>
              <a:ea typeface="Inter" panose="020B060402020202020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Specification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of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archiving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settings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 err="1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Specification</a:t>
            </a:r>
            <a:r>
              <a:rPr lang="fr-FR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 of data sharing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  <a:p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EE8C1F7-21C1-33BB-F086-0B10E34E4A4E}"/>
              </a:ext>
            </a:extLst>
          </p:cNvPr>
          <p:cNvSpPr/>
          <p:nvPr/>
        </p:nvSpPr>
        <p:spPr>
          <a:xfrm>
            <a:off x="6388547" y="2245184"/>
            <a:ext cx="1483820" cy="7091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b="1" dirty="0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C0AE2A2F-8D4B-C15E-E4AF-266D0C8704F3}"/>
              </a:ext>
            </a:extLst>
          </p:cNvPr>
          <p:cNvSpPr/>
          <p:nvPr/>
        </p:nvSpPr>
        <p:spPr>
          <a:xfrm>
            <a:off x="6457256" y="4390837"/>
            <a:ext cx="1483820" cy="7091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BF4B80-2EBE-C229-5462-657E5CBE8A06}"/>
              </a:ext>
            </a:extLst>
          </p:cNvPr>
          <p:cNvSpPr txBox="1"/>
          <p:nvPr/>
        </p:nvSpPr>
        <p:spPr>
          <a:xfrm>
            <a:off x="1248864" y="590015"/>
            <a:ext cx="967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Vacuum Databases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A5DD6C-2FBC-F530-FFC6-0F557ABE4291}"/>
              </a:ext>
            </a:extLst>
          </p:cNvPr>
          <p:cNvSpPr txBox="1"/>
          <p:nvPr/>
        </p:nvSpPr>
        <p:spPr>
          <a:xfrm>
            <a:off x="526957" y="2602482"/>
            <a:ext cx="2483870" cy="21839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1D1D1D"/>
                </a:solidFill>
                <a:latin typeface="+mn-lt"/>
                <a:ea typeface="Inter Semi Bold" panose="020B0604020202020204" charset="0"/>
              </a:rPr>
              <a:t>Definition of Control Types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latin typeface="+mn-lt"/>
              <a:ea typeface="Inter Semi Bold" panose="020B060402020202020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1872B6-B80C-7FE0-27AA-27C5F6BB556A}"/>
              </a:ext>
            </a:extLst>
          </p:cNvPr>
          <p:cNvSpPr txBox="1"/>
          <p:nvPr/>
        </p:nvSpPr>
        <p:spPr>
          <a:xfrm>
            <a:off x="526957" y="4921016"/>
            <a:ext cx="2483870" cy="21839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1D1D1D"/>
                </a:solidFill>
                <a:latin typeface="+mn-lt"/>
                <a:ea typeface="Inter Semi Bold" panose="020B0604020202020204" charset="0"/>
              </a:rPr>
              <a:t>Instantiation of equipment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latin typeface="+mn-lt"/>
              <a:ea typeface="Inter Semi 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86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 animBg="1"/>
      <p:bldP spid="15" grpId="0"/>
      <p:bldP spid="22" grpId="0"/>
      <p:bldP spid="2" grpId="0"/>
      <p:bldP spid="4" grpId="0"/>
      <p:bldP spid="14" grpId="0"/>
      <p:bldP spid="24" grpId="0"/>
      <p:bldP spid="25" grpId="0"/>
      <p:bldP spid="26" grpId="0" animBg="1"/>
      <p:bldP spid="27" grpId="0" animBg="1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323CD0-598C-4FF1-9A6A-BEA95AABB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50" y="1133474"/>
            <a:ext cx="8429625" cy="4943475"/>
          </a:xfrm>
          <a:prstGeom prst="rect">
            <a:avLst/>
          </a:prstGeom>
          <a:effectLst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8E439A3-951F-47A9-81E1-0177D436FC90}"/>
              </a:ext>
            </a:extLst>
          </p:cNvPr>
          <p:cNvSpPr/>
          <p:nvPr/>
        </p:nvSpPr>
        <p:spPr>
          <a:xfrm>
            <a:off x="4871060" y="6559642"/>
            <a:ext cx="2935625" cy="1805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AA6DBDED-ECB6-4321-BEDF-FDC7C7C890A7}"/>
              </a:ext>
            </a:extLst>
          </p:cNvPr>
          <p:cNvSpPr txBox="1"/>
          <p:nvPr/>
        </p:nvSpPr>
        <p:spPr>
          <a:xfrm>
            <a:off x="298995" y="2583383"/>
            <a:ext cx="470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err="1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vacCC</a:t>
            </a:r>
            <a:endParaRPr lang="en-US" sz="3200" b="1" dirty="0">
              <a:solidFill>
                <a:srgbClr val="18181A"/>
              </a:solidFill>
              <a:latin typeface="Segoe UI" panose="020B0502040204020203" pitchFamily="34" charset="0"/>
              <a:ea typeface="Montserrat Semi" charset="0"/>
              <a:cs typeface="Segoe UI" panose="020B0502040204020203" pitchFamily="34" charset="0"/>
            </a:endParaRPr>
          </a:p>
          <a:p>
            <a:r>
              <a:rPr lang="en-US" sz="32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Master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BE2C4C-0C7F-4CEF-AB7E-C633E1560EE2}"/>
              </a:ext>
            </a:extLst>
          </p:cNvPr>
          <p:cNvSpPr/>
          <p:nvPr/>
        </p:nvSpPr>
        <p:spPr>
          <a:xfrm>
            <a:off x="298995" y="3819886"/>
            <a:ext cx="3069586" cy="7902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Used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by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SCADA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developers</a:t>
            </a:r>
            <a:endParaRPr lang="de-DE" sz="13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Definition of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control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types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their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attributes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and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default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values</a:t>
            </a:r>
            <a:endParaRPr lang="de-DE" sz="13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4B4D94-CD00-4ECE-B6FD-91878685D462}"/>
              </a:ext>
            </a:extLst>
          </p:cNvPr>
          <p:cNvCxnSpPr/>
          <p:nvPr/>
        </p:nvCxnSpPr>
        <p:spPr>
          <a:xfrm>
            <a:off x="429891" y="3698358"/>
            <a:ext cx="636104" cy="0"/>
          </a:xfrm>
          <a:prstGeom prst="line">
            <a:avLst/>
          </a:prstGeom>
          <a:ln w="38100">
            <a:solidFill>
              <a:srgbClr val="1818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EA58835-5850-EFD0-8C65-A5D7D9F61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182" y="1259970"/>
            <a:ext cx="8295006" cy="433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22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5BDC738-799C-4B4A-AE5B-0F46A0E1446C}"/>
              </a:ext>
            </a:extLst>
          </p:cNvPr>
          <p:cNvSpPr/>
          <p:nvPr/>
        </p:nvSpPr>
        <p:spPr>
          <a:xfrm>
            <a:off x="4871060" y="6559642"/>
            <a:ext cx="2935625" cy="1805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F1B5B0-D14E-4124-9832-53C5FEF63D16}"/>
              </a:ext>
            </a:extLst>
          </p:cNvPr>
          <p:cNvGrpSpPr/>
          <p:nvPr/>
        </p:nvGrpSpPr>
        <p:grpSpPr>
          <a:xfrm>
            <a:off x="3670387" y="1047444"/>
            <a:ext cx="8264076" cy="5036959"/>
            <a:chOff x="3670387" y="1047444"/>
            <a:chExt cx="8264076" cy="5036959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71AEA08-9A2B-4F52-A96F-9667B880E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387" y="1047444"/>
              <a:ext cx="8264076" cy="5036959"/>
            </a:xfrm>
            <a:prstGeom prst="rect">
              <a:avLst/>
            </a:prstGeom>
            <a:effectLst/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0367FB9-DAA5-4301-AB7F-75BE02D2C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7377" y="1187509"/>
              <a:ext cx="8118616" cy="4397584"/>
            </a:xfrm>
            <a:prstGeom prst="rect">
              <a:avLst/>
            </a:prstGeom>
          </p:spPr>
        </p:pic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86A7E7CC-DB36-40BA-B8FA-D81D70B9210B}"/>
              </a:ext>
            </a:extLst>
          </p:cNvPr>
          <p:cNvSpPr txBox="1"/>
          <p:nvPr/>
        </p:nvSpPr>
        <p:spPr>
          <a:xfrm>
            <a:off x="298995" y="2583383"/>
            <a:ext cx="470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err="1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vacCC</a:t>
            </a:r>
            <a:endParaRPr lang="en-US" sz="3200" b="1" dirty="0">
              <a:solidFill>
                <a:srgbClr val="18181A"/>
              </a:solidFill>
              <a:latin typeface="Segoe UI" panose="020B0502040204020203" pitchFamily="34" charset="0"/>
              <a:ea typeface="Montserrat Semi" charset="0"/>
              <a:cs typeface="Segoe UI" panose="020B0502040204020203" pitchFamily="34" charset="0"/>
            </a:endParaRPr>
          </a:p>
          <a:p>
            <a:r>
              <a:rPr lang="en-US" sz="32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Machine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741A0D-7CD9-49B0-8839-E2ACEA24FB5A}"/>
              </a:ext>
            </a:extLst>
          </p:cNvPr>
          <p:cNvSpPr/>
          <p:nvPr/>
        </p:nvSpPr>
        <p:spPr>
          <a:xfrm>
            <a:off x="298995" y="3819886"/>
            <a:ext cx="3069586" cy="10438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The editor for the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machine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databases</a:t>
            </a:r>
            <a:endParaRPr lang="de-DE" sz="105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Allows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integration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of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equipment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in the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control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system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by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non software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experts</a:t>
            </a:r>
            <a:endParaRPr lang="de-DE" sz="105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Full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traceability</a:t>
            </a:r>
            <a:endParaRPr lang="de-DE" sz="105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05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E5818F1-E2E4-4078-AA52-83E734D44CD6}"/>
              </a:ext>
            </a:extLst>
          </p:cNvPr>
          <p:cNvCxnSpPr/>
          <p:nvPr/>
        </p:nvCxnSpPr>
        <p:spPr>
          <a:xfrm>
            <a:off x="429891" y="3698358"/>
            <a:ext cx="636104" cy="0"/>
          </a:xfrm>
          <a:prstGeom prst="line">
            <a:avLst/>
          </a:prstGeom>
          <a:ln w="38100">
            <a:solidFill>
              <a:srgbClr val="1818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5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60C6256-168D-0446-AA10-263E17EB5931}"/>
              </a:ext>
            </a:extLst>
          </p:cNvPr>
          <p:cNvSpPr/>
          <p:nvPr/>
        </p:nvSpPr>
        <p:spPr>
          <a:xfrm>
            <a:off x="408425" y="3036937"/>
            <a:ext cx="994934" cy="7841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dirty="0"/>
              <a:t>P&amp;ID approved</a:t>
            </a:r>
            <a:endParaRPr lang="en-GB" sz="900" b="1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81CAB65-A188-F1BC-5599-9F76E58E555E}"/>
              </a:ext>
            </a:extLst>
          </p:cNvPr>
          <p:cNvSpPr/>
          <p:nvPr/>
        </p:nvSpPr>
        <p:spPr>
          <a:xfrm>
            <a:off x="2028867" y="3036939"/>
            <a:ext cx="1091186" cy="7841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dirty="0"/>
              <a:t>Naming Conventions Applied to P&amp;ID</a:t>
            </a:r>
            <a:endParaRPr lang="en-GB" sz="900" b="1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F099948-8684-7928-A1C2-CB1983D993E8}"/>
              </a:ext>
            </a:extLst>
          </p:cNvPr>
          <p:cNvSpPr/>
          <p:nvPr/>
        </p:nvSpPr>
        <p:spPr>
          <a:xfrm>
            <a:off x="3745561" y="3036937"/>
            <a:ext cx="1091186" cy="7841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dirty="0"/>
              <a:t>Create/Update machine in </a:t>
            </a:r>
            <a:r>
              <a:rPr lang="en-US" sz="900" b="1" dirty="0" err="1"/>
              <a:t>vacCC</a:t>
            </a:r>
            <a:endParaRPr lang="en-GB" sz="900" b="1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1B0FA3F-0404-545C-121C-E27404A86917}"/>
              </a:ext>
            </a:extLst>
          </p:cNvPr>
          <p:cNvSpPr/>
          <p:nvPr/>
        </p:nvSpPr>
        <p:spPr>
          <a:xfrm>
            <a:off x="5462255" y="3036937"/>
            <a:ext cx="1091186" cy="7841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dirty="0"/>
              <a:t>Configuration</a:t>
            </a:r>
          </a:p>
          <a:p>
            <a:pPr algn="ctr"/>
            <a:r>
              <a:rPr lang="en-US" sz="900" b="1" dirty="0"/>
              <a:t>Export</a:t>
            </a:r>
            <a:endParaRPr lang="en-GB" sz="900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E94855-E39D-0E3D-FAE9-8A050F8A5225}"/>
              </a:ext>
            </a:extLst>
          </p:cNvPr>
          <p:cNvSpPr/>
          <p:nvPr/>
        </p:nvSpPr>
        <p:spPr>
          <a:xfrm>
            <a:off x="144377" y="5023537"/>
            <a:ext cx="3120053" cy="15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30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ECR – Engineering Change Request</a:t>
            </a:r>
          </a:p>
          <a:p>
            <a:pPr marL="285750" marR="0" lvl="0" indent="-28575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300" noProof="0" dirty="0" err="1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Typical</a:t>
            </a:r>
            <a:r>
              <a:rPr lang="de-DE" sz="1300" noProof="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noProof="0" dirty="0" err="1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requests</a:t>
            </a:r>
            <a:r>
              <a:rPr lang="de-DE" sz="1300" noProof="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: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New </a:t>
            </a:r>
            <a:r>
              <a:rPr lang="de-DE" sz="1300" dirty="0" err="1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machines</a:t>
            </a:r>
            <a:endParaRPr lang="de-DE" sz="1300" noProof="0" dirty="0">
              <a:solidFill>
                <a:prstClr val="black"/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noProof="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New vacuum </a:t>
            </a:r>
            <a:r>
              <a:rPr lang="de-DE" sz="1300" noProof="0" dirty="0" err="1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lines</a:t>
            </a:r>
            <a:endParaRPr lang="de-DE" sz="1300" noProof="0" dirty="0">
              <a:solidFill>
                <a:prstClr val="black"/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noProof="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New </a:t>
            </a:r>
            <a:r>
              <a:rPr lang="de-DE" sz="1300" noProof="0" dirty="0" err="1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sectorization</a:t>
            </a:r>
            <a:endParaRPr lang="de-DE" sz="1300" noProof="0" dirty="0">
              <a:solidFill>
                <a:prstClr val="black"/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endParaRPr lang="de-DE" sz="1300" noProof="0" dirty="0">
              <a:solidFill>
                <a:prstClr val="black"/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33425A59-8A65-CBA0-76F1-FB6FAA5C49CC}"/>
              </a:ext>
            </a:extLst>
          </p:cNvPr>
          <p:cNvSpPr/>
          <p:nvPr/>
        </p:nvSpPr>
        <p:spPr>
          <a:xfrm rot="16200000">
            <a:off x="1571547" y="3186654"/>
            <a:ext cx="289134" cy="48469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ACCC771-1516-FD1F-AF2F-90110F004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544" y="1235494"/>
            <a:ext cx="1740097" cy="1535021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5421DB48-03FC-55C1-3780-885BE73A6677}"/>
              </a:ext>
            </a:extLst>
          </p:cNvPr>
          <p:cNvSpPr/>
          <p:nvPr/>
        </p:nvSpPr>
        <p:spPr>
          <a:xfrm>
            <a:off x="3745561" y="5046654"/>
            <a:ext cx="3601657" cy="31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300" noProof="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Vacuum controls </a:t>
            </a:r>
            <a:r>
              <a:rPr lang="de-DE" sz="1300" noProof="0" dirty="0" err="1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equipment</a:t>
            </a:r>
            <a:r>
              <a:rPr lang="de-DE" sz="1300" noProof="0" dirty="0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noProof="0" dirty="0" err="1">
                <a:solidFill>
                  <a:prstClr val="black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upgrades</a:t>
            </a:r>
            <a:endParaRPr kumimoji="0" lang="de-DE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TextBox 3">
            <a:extLst>
              <a:ext uri="{FF2B5EF4-FFF2-40B4-BE49-F238E27FC236}">
                <a16:creationId xmlns:a16="http://schemas.microsoft.com/office/drawing/2014/main" id="{A56823E1-E528-BEE6-1039-A5BCC5E9AD94}"/>
              </a:ext>
            </a:extLst>
          </p:cNvPr>
          <p:cNvSpPr txBox="1"/>
          <p:nvPr/>
        </p:nvSpPr>
        <p:spPr>
          <a:xfrm>
            <a:off x="307067" y="309143"/>
            <a:ext cx="470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18181A"/>
                </a:solidFill>
                <a:latin typeface="+mj-lt"/>
                <a:ea typeface="Montserrat Semi" charset="0"/>
                <a:cs typeface="Segoe UI" panose="020B0502040204020203" pitchFamily="34" charset="0"/>
              </a:rPr>
              <a:t>Configuration Workflow</a:t>
            </a:r>
            <a:endParaRPr lang="en-US" sz="3200" b="1" dirty="0">
              <a:solidFill>
                <a:srgbClr val="18181A"/>
              </a:solidFill>
              <a:latin typeface="+mj-lt"/>
              <a:ea typeface="Montserrat Semi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816EA0D-F832-CB8C-318F-59E88AA497CB}"/>
              </a:ext>
            </a:extLst>
          </p:cNvPr>
          <p:cNvSpPr txBox="1"/>
          <p:nvPr/>
        </p:nvSpPr>
        <p:spPr>
          <a:xfrm>
            <a:off x="1571202" y="930651"/>
            <a:ext cx="7745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P&amp;ID</a:t>
            </a:r>
            <a:endParaRPr lang="en-GB" sz="1100" dirty="0"/>
          </a:p>
        </p:txBody>
      </p:sp>
      <p:sp>
        <p:nvSpPr>
          <p:cNvPr id="61" name="Arrow: U-Turn 60">
            <a:extLst>
              <a:ext uri="{FF2B5EF4-FFF2-40B4-BE49-F238E27FC236}">
                <a16:creationId xmlns:a16="http://schemas.microsoft.com/office/drawing/2014/main" id="{EC25C9CF-02B9-52A5-3C09-4B7C6A97874E}"/>
              </a:ext>
            </a:extLst>
          </p:cNvPr>
          <p:cNvSpPr/>
          <p:nvPr/>
        </p:nvSpPr>
        <p:spPr>
          <a:xfrm flipH="1" flipV="1">
            <a:off x="4423701" y="3926740"/>
            <a:ext cx="1619508" cy="579768"/>
          </a:xfrm>
          <a:prstGeom prst="utur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Poppins Light"/>
            </a:endParaRPr>
          </a:p>
        </p:txBody>
      </p:sp>
      <p:sp>
        <p:nvSpPr>
          <p:cNvPr id="63" name="TextBox 3">
            <a:extLst>
              <a:ext uri="{FF2B5EF4-FFF2-40B4-BE49-F238E27FC236}">
                <a16:creationId xmlns:a16="http://schemas.microsoft.com/office/drawing/2014/main" id="{83A04794-64D2-364B-6A88-43E5FCEAFDA2}"/>
              </a:ext>
            </a:extLst>
          </p:cNvPr>
          <p:cNvSpPr txBox="1"/>
          <p:nvPr/>
        </p:nvSpPr>
        <p:spPr>
          <a:xfrm>
            <a:off x="5152457" y="1472514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SCADA Configuration</a:t>
            </a:r>
            <a:endParaRPr lang="en-CH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4" name="TextBox 6">
            <a:extLst>
              <a:ext uri="{FF2B5EF4-FFF2-40B4-BE49-F238E27FC236}">
                <a16:creationId xmlns:a16="http://schemas.microsoft.com/office/drawing/2014/main" id="{C3583CAA-537E-89E2-AA43-B2AD57CA1954}"/>
              </a:ext>
            </a:extLst>
          </p:cNvPr>
          <p:cNvSpPr txBox="1"/>
          <p:nvPr/>
        </p:nvSpPr>
        <p:spPr>
          <a:xfrm>
            <a:off x="5126489" y="2217397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PLC Code</a:t>
            </a:r>
            <a:endParaRPr lang="en-CH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5" name="Freeform 219">
            <a:extLst>
              <a:ext uri="{FF2B5EF4-FFF2-40B4-BE49-F238E27FC236}">
                <a16:creationId xmlns:a16="http://schemas.microsoft.com/office/drawing/2014/main" id="{D11DF443-AA21-BE7D-72CB-851400E3D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771" y="1761084"/>
            <a:ext cx="329435" cy="371957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27" name="Freeform 219">
            <a:extLst>
              <a:ext uri="{FF2B5EF4-FFF2-40B4-BE49-F238E27FC236}">
                <a16:creationId xmlns:a16="http://schemas.microsoft.com/office/drawing/2014/main" id="{36A94399-688F-73E9-55DD-557C38E92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1991" y="2518976"/>
            <a:ext cx="329435" cy="371957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29" name="Arrow: Down 1028">
            <a:extLst>
              <a:ext uri="{FF2B5EF4-FFF2-40B4-BE49-F238E27FC236}">
                <a16:creationId xmlns:a16="http://schemas.microsoft.com/office/drawing/2014/main" id="{B78DF952-A182-4163-B99A-983C268625ED}"/>
              </a:ext>
            </a:extLst>
          </p:cNvPr>
          <p:cNvSpPr/>
          <p:nvPr/>
        </p:nvSpPr>
        <p:spPr>
          <a:xfrm rot="16200000">
            <a:off x="3288239" y="3182642"/>
            <a:ext cx="289134" cy="48469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1030" name="Arrow: Down 1029">
            <a:extLst>
              <a:ext uri="{FF2B5EF4-FFF2-40B4-BE49-F238E27FC236}">
                <a16:creationId xmlns:a16="http://schemas.microsoft.com/office/drawing/2014/main" id="{4E2CD0A3-6316-6220-6DDC-BDC938C73948}"/>
              </a:ext>
            </a:extLst>
          </p:cNvPr>
          <p:cNvSpPr/>
          <p:nvPr/>
        </p:nvSpPr>
        <p:spPr>
          <a:xfrm rot="16200000">
            <a:off x="4998259" y="3200853"/>
            <a:ext cx="289134" cy="48469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1034" name="Arrow: Down 1033">
            <a:extLst>
              <a:ext uri="{FF2B5EF4-FFF2-40B4-BE49-F238E27FC236}">
                <a16:creationId xmlns:a16="http://schemas.microsoft.com/office/drawing/2014/main" id="{036827E9-7947-8536-0250-A56A653D5D32}"/>
              </a:ext>
            </a:extLst>
          </p:cNvPr>
          <p:cNvSpPr/>
          <p:nvPr/>
        </p:nvSpPr>
        <p:spPr>
          <a:xfrm rot="10800000">
            <a:off x="761410" y="4042968"/>
            <a:ext cx="289134" cy="87056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1035" name="Arrow: Down 1034">
            <a:extLst>
              <a:ext uri="{FF2B5EF4-FFF2-40B4-BE49-F238E27FC236}">
                <a16:creationId xmlns:a16="http://schemas.microsoft.com/office/drawing/2014/main" id="{3B586553-62F2-F6EB-A9A0-E9B8A709FEDC}"/>
              </a:ext>
            </a:extLst>
          </p:cNvPr>
          <p:cNvSpPr/>
          <p:nvPr/>
        </p:nvSpPr>
        <p:spPr>
          <a:xfrm rot="10800000">
            <a:off x="3936074" y="3974279"/>
            <a:ext cx="289134" cy="92658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pic>
        <p:nvPicPr>
          <p:cNvPr id="1040" name="Picture 1039">
            <a:extLst>
              <a:ext uri="{FF2B5EF4-FFF2-40B4-BE49-F238E27FC236}">
                <a16:creationId xmlns:a16="http://schemas.microsoft.com/office/drawing/2014/main" id="{33D9439A-14F2-A9AB-518E-A130CEF38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293" y="1723048"/>
            <a:ext cx="1739775" cy="1017604"/>
          </a:xfrm>
          <a:prstGeom prst="rect">
            <a:avLst/>
          </a:prstGeom>
        </p:spPr>
      </p:pic>
      <p:pic>
        <p:nvPicPr>
          <p:cNvPr id="1041" name="Picture 2" descr="User - Free social icons">
            <a:extLst>
              <a:ext uri="{FF2B5EF4-FFF2-40B4-BE49-F238E27FC236}">
                <a16:creationId xmlns:a16="http://schemas.microsoft.com/office/drawing/2014/main" id="{04724193-2AB4-E021-7F50-C754BE70B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140" y="1316334"/>
            <a:ext cx="484691" cy="48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2" name="TextBox 3">
            <a:extLst>
              <a:ext uri="{FF2B5EF4-FFF2-40B4-BE49-F238E27FC236}">
                <a16:creationId xmlns:a16="http://schemas.microsoft.com/office/drawing/2014/main" id="{8FF1D9CF-2E92-15E7-B554-76577D510F78}"/>
              </a:ext>
            </a:extLst>
          </p:cNvPr>
          <p:cNvSpPr txBox="1"/>
          <p:nvPr/>
        </p:nvSpPr>
        <p:spPr>
          <a:xfrm>
            <a:off x="3486857" y="1443118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vacCC</a:t>
            </a:r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 Machine</a:t>
            </a:r>
            <a:endParaRPr lang="en-CH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45" name="Rectangle: Rounded Corners 1044">
            <a:extLst>
              <a:ext uri="{FF2B5EF4-FFF2-40B4-BE49-F238E27FC236}">
                <a16:creationId xmlns:a16="http://schemas.microsoft.com/office/drawing/2014/main" id="{E567D1D2-9456-BDBA-3D76-7B6B571A1D73}"/>
              </a:ext>
            </a:extLst>
          </p:cNvPr>
          <p:cNvSpPr/>
          <p:nvPr/>
        </p:nvSpPr>
        <p:spPr>
          <a:xfrm>
            <a:off x="7178949" y="3036938"/>
            <a:ext cx="1091186" cy="7841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dirty="0"/>
              <a:t>Deploy test SCADA application and PLC code</a:t>
            </a:r>
            <a:endParaRPr lang="en-GB" sz="900" b="1" dirty="0"/>
          </a:p>
        </p:txBody>
      </p:sp>
      <p:sp>
        <p:nvSpPr>
          <p:cNvPr id="1046" name="Rectangle: Rounded Corners 1045">
            <a:extLst>
              <a:ext uri="{FF2B5EF4-FFF2-40B4-BE49-F238E27FC236}">
                <a16:creationId xmlns:a16="http://schemas.microsoft.com/office/drawing/2014/main" id="{D03D88AC-2266-34E9-BAD6-00B4AE265497}"/>
              </a:ext>
            </a:extLst>
          </p:cNvPr>
          <p:cNvSpPr/>
          <p:nvPr/>
        </p:nvSpPr>
        <p:spPr>
          <a:xfrm>
            <a:off x="8895643" y="3036938"/>
            <a:ext cx="1091186" cy="7841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dirty="0"/>
              <a:t>Commissioning</a:t>
            </a:r>
            <a:endParaRPr lang="en-GB" sz="900" b="1" dirty="0"/>
          </a:p>
        </p:txBody>
      </p:sp>
      <p:sp>
        <p:nvSpPr>
          <p:cNvPr id="1047" name="Rectangle: Rounded Corners 1046">
            <a:extLst>
              <a:ext uri="{FF2B5EF4-FFF2-40B4-BE49-F238E27FC236}">
                <a16:creationId xmlns:a16="http://schemas.microsoft.com/office/drawing/2014/main" id="{7A0E6CEC-B927-0322-2A7F-43D02E3D73AB}"/>
              </a:ext>
            </a:extLst>
          </p:cNvPr>
          <p:cNvSpPr/>
          <p:nvPr/>
        </p:nvSpPr>
        <p:spPr>
          <a:xfrm>
            <a:off x="10612338" y="3036937"/>
            <a:ext cx="1091186" cy="7841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dirty="0"/>
              <a:t>Deploy prod SCADA application and PLC code</a:t>
            </a:r>
            <a:endParaRPr lang="en-GB" sz="900" b="1" dirty="0"/>
          </a:p>
        </p:txBody>
      </p:sp>
      <p:pic>
        <p:nvPicPr>
          <p:cNvPr id="1048" name="Picture 4" descr="Two black server racks realistic illustration Free Vector">
            <a:extLst>
              <a:ext uri="{FF2B5EF4-FFF2-40B4-BE49-F238E27FC236}">
                <a16:creationId xmlns:a16="http://schemas.microsoft.com/office/drawing/2014/main" id="{B0B11B67-61CB-474F-5C9D-64D36C892D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7074921" y="1813120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" descr="User - Free social icons">
            <a:extLst>
              <a:ext uri="{FF2B5EF4-FFF2-40B4-BE49-F238E27FC236}">
                <a16:creationId xmlns:a16="http://schemas.microsoft.com/office/drawing/2014/main" id="{BB7236A6-3864-CD2F-6A56-50B3F61E5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039" y="1947063"/>
            <a:ext cx="484691" cy="48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4" descr="Wrench - Free edit tools icons">
            <a:extLst>
              <a:ext uri="{FF2B5EF4-FFF2-40B4-BE49-F238E27FC236}">
                <a16:creationId xmlns:a16="http://schemas.microsoft.com/office/drawing/2014/main" id="{57EC42D5-B92C-22DB-DEF5-57B684FF2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730" y="2082958"/>
            <a:ext cx="389701" cy="38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4" descr="Two black server racks realistic illustration Free Vector">
            <a:extLst>
              <a:ext uri="{FF2B5EF4-FFF2-40B4-BE49-F238E27FC236}">
                <a16:creationId xmlns:a16="http://schemas.microsoft.com/office/drawing/2014/main" id="{5434F9B9-0D84-D659-C5A7-624D909D10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0512204" y="1855451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2" name="TextBox 1051">
            <a:extLst>
              <a:ext uri="{FF2B5EF4-FFF2-40B4-BE49-F238E27FC236}">
                <a16:creationId xmlns:a16="http://schemas.microsoft.com/office/drawing/2014/main" id="{0541596A-DF9B-E414-F0D6-D2DE0A48014F}"/>
              </a:ext>
            </a:extLst>
          </p:cNvPr>
          <p:cNvSpPr txBox="1"/>
          <p:nvPr/>
        </p:nvSpPr>
        <p:spPr>
          <a:xfrm>
            <a:off x="10406220" y="1466584"/>
            <a:ext cx="14278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Production</a:t>
            </a:r>
            <a:endParaRPr lang="en-GB" sz="1100" dirty="0"/>
          </a:p>
        </p:txBody>
      </p:sp>
      <p:sp>
        <p:nvSpPr>
          <p:cNvPr id="1053" name="Arrow: U-Turn 1052">
            <a:extLst>
              <a:ext uri="{FF2B5EF4-FFF2-40B4-BE49-F238E27FC236}">
                <a16:creationId xmlns:a16="http://schemas.microsoft.com/office/drawing/2014/main" id="{0F50AA22-A672-BBE0-BED5-885F79422A5F}"/>
              </a:ext>
            </a:extLst>
          </p:cNvPr>
          <p:cNvSpPr/>
          <p:nvPr/>
        </p:nvSpPr>
        <p:spPr>
          <a:xfrm flipH="1" flipV="1">
            <a:off x="4423701" y="3926740"/>
            <a:ext cx="5065029" cy="579768"/>
          </a:xfrm>
          <a:prstGeom prst="utur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Poppins Light"/>
            </a:endParaRPr>
          </a:p>
        </p:txBody>
      </p:sp>
      <p:sp>
        <p:nvSpPr>
          <p:cNvPr id="1054" name="TextBox 1053">
            <a:extLst>
              <a:ext uri="{FF2B5EF4-FFF2-40B4-BE49-F238E27FC236}">
                <a16:creationId xmlns:a16="http://schemas.microsoft.com/office/drawing/2014/main" id="{1D8F491F-0021-D651-D1EC-9594EAF13F4C}"/>
              </a:ext>
            </a:extLst>
          </p:cNvPr>
          <p:cNvSpPr txBox="1"/>
          <p:nvPr/>
        </p:nvSpPr>
        <p:spPr>
          <a:xfrm>
            <a:off x="7074921" y="1466584"/>
            <a:ext cx="15323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Test Environment</a:t>
            </a:r>
            <a:endParaRPr lang="en-GB" sz="1100" dirty="0"/>
          </a:p>
        </p:txBody>
      </p:sp>
      <p:sp>
        <p:nvSpPr>
          <p:cNvPr id="1055" name="Arrow: Down 1054">
            <a:extLst>
              <a:ext uri="{FF2B5EF4-FFF2-40B4-BE49-F238E27FC236}">
                <a16:creationId xmlns:a16="http://schemas.microsoft.com/office/drawing/2014/main" id="{40E1A9DF-6ED3-CD3C-B77C-A6D1120BC03E}"/>
              </a:ext>
            </a:extLst>
          </p:cNvPr>
          <p:cNvSpPr/>
          <p:nvPr/>
        </p:nvSpPr>
        <p:spPr>
          <a:xfrm rot="16200000">
            <a:off x="6728303" y="3200853"/>
            <a:ext cx="289134" cy="48469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1056" name="Arrow: Down 1055">
            <a:extLst>
              <a:ext uri="{FF2B5EF4-FFF2-40B4-BE49-F238E27FC236}">
                <a16:creationId xmlns:a16="http://schemas.microsoft.com/office/drawing/2014/main" id="{DD1F70CC-F23E-B829-1191-BE751AE33498}"/>
              </a:ext>
            </a:extLst>
          </p:cNvPr>
          <p:cNvSpPr/>
          <p:nvPr/>
        </p:nvSpPr>
        <p:spPr>
          <a:xfrm rot="16200000">
            <a:off x="8438322" y="3192828"/>
            <a:ext cx="289134" cy="48469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1057" name="Arrow: Down 1056">
            <a:extLst>
              <a:ext uri="{FF2B5EF4-FFF2-40B4-BE49-F238E27FC236}">
                <a16:creationId xmlns:a16="http://schemas.microsoft.com/office/drawing/2014/main" id="{EE84F8F8-9EFD-4611-C0E1-C120A730D0F4}"/>
              </a:ext>
            </a:extLst>
          </p:cNvPr>
          <p:cNvSpPr/>
          <p:nvPr/>
        </p:nvSpPr>
        <p:spPr>
          <a:xfrm rot="16200000">
            <a:off x="10203505" y="3200852"/>
            <a:ext cx="289134" cy="48469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pic>
        <p:nvPicPr>
          <p:cNvPr id="1058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9365961B-082F-0E80-2327-0BC68BE180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7737584" y="2348202"/>
            <a:ext cx="592914" cy="43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73352B5D-2BB0-3373-1DDA-9F26D26ADC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11241120" y="2460281"/>
            <a:ext cx="592914" cy="43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4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0" grpId="0" animBg="1"/>
      <p:bldP spid="22" grpId="0"/>
      <p:bldP spid="23" grpId="0" animBg="1"/>
      <p:bldP spid="49" grpId="0"/>
      <p:bldP spid="59" grpId="0"/>
      <p:bldP spid="61" grpId="0" animBg="1"/>
      <p:bldP spid="63" grpId="0"/>
      <p:bldP spid="1024" grpId="0"/>
      <p:bldP spid="1025" grpId="0" animBg="1"/>
      <p:bldP spid="1027" grpId="0" animBg="1"/>
      <p:bldP spid="1029" grpId="0" animBg="1"/>
      <p:bldP spid="1030" grpId="0" animBg="1"/>
      <p:bldP spid="1034" grpId="0" animBg="1"/>
      <p:bldP spid="1035" grpId="0" animBg="1"/>
      <p:bldP spid="1042" grpId="0"/>
      <p:bldP spid="1045" grpId="0" animBg="1"/>
      <p:bldP spid="1046" grpId="0" animBg="1"/>
      <p:bldP spid="1047" grpId="0" animBg="1"/>
      <p:bldP spid="1052" grpId="0"/>
      <p:bldP spid="1053" grpId="0" animBg="1"/>
      <p:bldP spid="1054" grpId="0"/>
      <p:bldP spid="1055" grpId="0" animBg="1"/>
      <p:bldP spid="1056" grpId="0" animBg="1"/>
      <p:bldP spid="10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BCD3344C-6C93-65D4-0417-D7B2C8AFC436}"/>
              </a:ext>
            </a:extLst>
          </p:cNvPr>
          <p:cNvSpPr/>
          <p:nvPr/>
        </p:nvSpPr>
        <p:spPr>
          <a:xfrm>
            <a:off x="8379473" y="2634712"/>
            <a:ext cx="1443364" cy="1960536"/>
          </a:xfrm>
          <a:prstGeom prst="rect">
            <a:avLst/>
          </a:prstGeom>
          <a:ln/>
          <a:effectLst>
            <a:reflection blurRad="50800" stA="29000" endPos="28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4102921-7CFF-A932-0407-F858D5FAEA24}"/>
              </a:ext>
            </a:extLst>
          </p:cNvPr>
          <p:cNvSpPr/>
          <p:nvPr/>
        </p:nvSpPr>
        <p:spPr>
          <a:xfrm>
            <a:off x="8388081" y="4781223"/>
            <a:ext cx="1444091" cy="656499"/>
          </a:xfrm>
          <a:prstGeom prst="rect">
            <a:avLst/>
          </a:prstGeom>
          <a:ln/>
          <a:effectLst>
            <a:reflection blurRad="50800" stA="29000" endPos="28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67374A02-6FD8-4068-BF6A-3E32532E4DBF}"/>
              </a:ext>
            </a:extLst>
          </p:cNvPr>
          <p:cNvSpPr txBox="1"/>
          <p:nvPr/>
        </p:nvSpPr>
        <p:spPr>
          <a:xfrm>
            <a:off x="8257061" y="2624962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SCADA Configuration</a:t>
            </a:r>
            <a:endParaRPr lang="en-CH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F870D505-73BC-49A3-BDE5-D81ABF18D136}"/>
              </a:ext>
            </a:extLst>
          </p:cNvPr>
          <p:cNvSpPr txBox="1"/>
          <p:nvPr/>
        </p:nvSpPr>
        <p:spPr>
          <a:xfrm>
            <a:off x="8232155" y="3770278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PLC Code</a:t>
            </a:r>
            <a:endParaRPr lang="en-CH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Freeform 219">
            <a:extLst>
              <a:ext uri="{FF2B5EF4-FFF2-40B4-BE49-F238E27FC236}">
                <a16:creationId xmlns:a16="http://schemas.microsoft.com/office/drawing/2014/main" id="{6793F074-5536-44E2-A521-1A7707DC0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2751" y="2966292"/>
            <a:ext cx="329435" cy="371957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" name="Freeform 219">
            <a:extLst>
              <a:ext uri="{FF2B5EF4-FFF2-40B4-BE49-F238E27FC236}">
                <a16:creationId xmlns:a16="http://schemas.microsoft.com/office/drawing/2014/main" id="{D3AFD7E5-5656-404D-98A2-9BF8AC83A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7657" y="4071857"/>
            <a:ext cx="329435" cy="371957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Freeform 310">
            <a:extLst>
              <a:ext uri="{FF2B5EF4-FFF2-40B4-BE49-F238E27FC236}">
                <a16:creationId xmlns:a16="http://schemas.microsoft.com/office/drawing/2014/main" id="{154E2A66-63A2-4540-AE16-985958E7C756}"/>
              </a:ext>
            </a:extLst>
          </p:cNvPr>
          <p:cNvSpPr>
            <a:spLocks noEditPoints="1"/>
          </p:cNvSpPr>
          <p:nvPr/>
        </p:nvSpPr>
        <p:spPr bwMode="auto">
          <a:xfrm>
            <a:off x="1781760" y="2233414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Freeform 310">
            <a:extLst>
              <a:ext uri="{FF2B5EF4-FFF2-40B4-BE49-F238E27FC236}">
                <a16:creationId xmlns:a16="http://schemas.microsoft.com/office/drawing/2014/main" id="{B8DEA005-FF24-488D-BAED-B72F933D9ECE}"/>
              </a:ext>
            </a:extLst>
          </p:cNvPr>
          <p:cNvSpPr>
            <a:spLocks noEditPoints="1"/>
          </p:cNvSpPr>
          <p:nvPr/>
        </p:nvSpPr>
        <p:spPr bwMode="auto">
          <a:xfrm>
            <a:off x="2926298" y="2233414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Freeform 310">
            <a:extLst>
              <a:ext uri="{FF2B5EF4-FFF2-40B4-BE49-F238E27FC236}">
                <a16:creationId xmlns:a16="http://schemas.microsoft.com/office/drawing/2014/main" id="{BD710D99-70C6-4B1A-B5DF-58D88CD3EE4E}"/>
              </a:ext>
            </a:extLst>
          </p:cNvPr>
          <p:cNvSpPr>
            <a:spLocks noEditPoints="1"/>
          </p:cNvSpPr>
          <p:nvPr/>
        </p:nvSpPr>
        <p:spPr bwMode="auto">
          <a:xfrm>
            <a:off x="4102402" y="2233414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119155-F349-481B-8136-E38B70AC8374}"/>
              </a:ext>
            </a:extLst>
          </p:cNvPr>
          <p:cNvSpPr/>
          <p:nvPr/>
        </p:nvSpPr>
        <p:spPr>
          <a:xfrm>
            <a:off x="5505871" y="3202509"/>
            <a:ext cx="1571012" cy="6564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tint val="66000"/>
                  <a:satMod val="160000"/>
                </a:schemeClr>
              </a:gs>
              <a:gs pos="50000">
                <a:schemeClr val="tx1">
                  <a:lumMod val="65000"/>
                  <a:lumOff val="35000"/>
                  <a:tint val="44500"/>
                  <a:satMod val="160000"/>
                </a:schemeClr>
              </a:gs>
              <a:gs pos="100000">
                <a:schemeClr val="tx1">
                  <a:lumMod val="65000"/>
                  <a:lumOff val="3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Exporter Service</a:t>
            </a:r>
            <a:endParaRPr lang="en-CH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83911C-D330-46FA-889F-82FD323A9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2773" y="2393414"/>
            <a:ext cx="1271609" cy="12952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DC119B-CFE2-4C35-B30E-2AE70D2070B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528653" y="4146765"/>
            <a:ext cx="1465285" cy="784900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4E41A0D2-0F0C-4933-85BB-6C85A7B5CBC4}"/>
              </a:ext>
            </a:extLst>
          </p:cNvPr>
          <p:cNvSpPr/>
          <p:nvPr/>
        </p:nvSpPr>
        <p:spPr>
          <a:xfrm>
            <a:off x="9538166" y="2972759"/>
            <a:ext cx="919809" cy="32182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ADF607F8-A14C-4F38-9B4E-381BDF8CAFF6}"/>
              </a:ext>
            </a:extLst>
          </p:cNvPr>
          <p:cNvSpPr/>
          <p:nvPr/>
        </p:nvSpPr>
        <p:spPr>
          <a:xfrm>
            <a:off x="9566948" y="4111424"/>
            <a:ext cx="891027" cy="32182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6A7E8867-5BAD-46B1-9E1C-7135E5F17B12}"/>
              </a:ext>
            </a:extLst>
          </p:cNvPr>
          <p:cNvSpPr/>
          <p:nvPr/>
        </p:nvSpPr>
        <p:spPr>
          <a:xfrm rot="16200000">
            <a:off x="11117409" y="3856658"/>
            <a:ext cx="304909" cy="177332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/>
          </a:p>
        </p:txBody>
      </p:sp>
      <p:sp>
        <p:nvSpPr>
          <p:cNvPr id="24" name="Freeform 310">
            <a:extLst>
              <a:ext uri="{FF2B5EF4-FFF2-40B4-BE49-F238E27FC236}">
                <a16:creationId xmlns:a16="http://schemas.microsoft.com/office/drawing/2014/main" id="{A2B1E215-ED88-4854-BB8B-40152E76564B}"/>
              </a:ext>
            </a:extLst>
          </p:cNvPr>
          <p:cNvSpPr>
            <a:spLocks noEditPoints="1"/>
          </p:cNvSpPr>
          <p:nvPr/>
        </p:nvSpPr>
        <p:spPr bwMode="auto">
          <a:xfrm>
            <a:off x="2862274" y="636730"/>
            <a:ext cx="749320" cy="709128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89DB5E-F2E8-48F9-B90A-2B4152C2394A}"/>
              </a:ext>
            </a:extLst>
          </p:cNvPr>
          <p:cNvSpPr txBox="1"/>
          <p:nvPr/>
        </p:nvSpPr>
        <p:spPr>
          <a:xfrm>
            <a:off x="1568911" y="1848695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1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/>
              <a:t>LHC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30F6D3-A7D9-43AB-B091-1DD9F80985FE}"/>
              </a:ext>
            </a:extLst>
          </p:cNvPr>
          <p:cNvSpPr txBox="1"/>
          <p:nvPr/>
        </p:nvSpPr>
        <p:spPr>
          <a:xfrm>
            <a:off x="2665082" y="1821862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SPS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1C9FB4-2007-4955-ACDB-F3831A917ABA}"/>
              </a:ext>
            </a:extLst>
          </p:cNvPr>
          <p:cNvSpPr txBox="1"/>
          <p:nvPr/>
        </p:nvSpPr>
        <p:spPr>
          <a:xfrm>
            <a:off x="3853056" y="1821861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CPS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59EFDB3-D7BA-45F1-AD7B-B0B55BF695B9}"/>
              </a:ext>
            </a:extLst>
          </p:cNvPr>
          <p:cNvSpPr/>
          <p:nvPr/>
        </p:nvSpPr>
        <p:spPr>
          <a:xfrm>
            <a:off x="1582553" y="3205796"/>
            <a:ext cx="3279032" cy="6564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tint val="66000"/>
                  <a:satMod val="160000"/>
                </a:schemeClr>
              </a:gs>
              <a:gs pos="50000">
                <a:schemeClr val="tx1">
                  <a:lumMod val="65000"/>
                  <a:lumOff val="35000"/>
                  <a:tint val="44500"/>
                  <a:satMod val="160000"/>
                </a:schemeClr>
              </a:gs>
              <a:gs pos="100000">
                <a:schemeClr val="tx1">
                  <a:lumMod val="65000"/>
                  <a:lumOff val="3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vacCC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Machine Backend</a:t>
            </a:r>
            <a:endParaRPr lang="en-CH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Arrow: Left-Right 1">
            <a:extLst>
              <a:ext uri="{FF2B5EF4-FFF2-40B4-BE49-F238E27FC236}">
                <a16:creationId xmlns:a16="http://schemas.microsoft.com/office/drawing/2014/main" id="{A51A9670-7382-4B1C-8E7F-52EE69C07971}"/>
              </a:ext>
            </a:extLst>
          </p:cNvPr>
          <p:cNvSpPr/>
          <p:nvPr/>
        </p:nvSpPr>
        <p:spPr>
          <a:xfrm rot="5400000">
            <a:off x="1885748" y="2817743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Arrow: Left-Right 39">
            <a:extLst>
              <a:ext uri="{FF2B5EF4-FFF2-40B4-BE49-F238E27FC236}">
                <a16:creationId xmlns:a16="http://schemas.microsoft.com/office/drawing/2014/main" id="{D8148ED2-D31C-4101-9541-0E466F2361E0}"/>
              </a:ext>
            </a:extLst>
          </p:cNvPr>
          <p:cNvSpPr/>
          <p:nvPr/>
        </p:nvSpPr>
        <p:spPr>
          <a:xfrm rot="5400000">
            <a:off x="3055543" y="2835965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Arrow: Left-Right 40">
            <a:extLst>
              <a:ext uri="{FF2B5EF4-FFF2-40B4-BE49-F238E27FC236}">
                <a16:creationId xmlns:a16="http://schemas.microsoft.com/office/drawing/2014/main" id="{1FEAE752-FD9F-49E1-B7D1-0BAA18AF54E1}"/>
              </a:ext>
            </a:extLst>
          </p:cNvPr>
          <p:cNvSpPr/>
          <p:nvPr/>
        </p:nvSpPr>
        <p:spPr>
          <a:xfrm rot="5400000">
            <a:off x="4225338" y="2835965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85FA1A1E-E489-42C8-9ACC-7E66343432A3}"/>
              </a:ext>
            </a:extLst>
          </p:cNvPr>
          <p:cNvSpPr/>
          <p:nvPr/>
        </p:nvSpPr>
        <p:spPr>
          <a:xfrm rot="7779941">
            <a:off x="2393916" y="1468286"/>
            <a:ext cx="407789" cy="19310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C115B25B-8012-42E6-B98A-D203CCF15295}"/>
              </a:ext>
            </a:extLst>
          </p:cNvPr>
          <p:cNvSpPr/>
          <p:nvPr/>
        </p:nvSpPr>
        <p:spPr>
          <a:xfrm rot="2990551">
            <a:off x="3649161" y="1472787"/>
            <a:ext cx="407789" cy="19310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B4452322-3EF3-430A-8040-0DF184CE612F}"/>
              </a:ext>
            </a:extLst>
          </p:cNvPr>
          <p:cNvSpPr/>
          <p:nvPr/>
        </p:nvSpPr>
        <p:spPr>
          <a:xfrm rot="5400000">
            <a:off x="3047112" y="1521413"/>
            <a:ext cx="407789" cy="19310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BE03E74-868A-4763-AAA8-203165C20FF0}"/>
              </a:ext>
            </a:extLst>
          </p:cNvPr>
          <p:cNvGrpSpPr/>
          <p:nvPr/>
        </p:nvGrpSpPr>
        <p:grpSpPr>
          <a:xfrm>
            <a:off x="6974960" y="324055"/>
            <a:ext cx="3612674" cy="2186307"/>
            <a:chOff x="7067961" y="276023"/>
            <a:chExt cx="3612674" cy="2186307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D5727F6C-2CEA-4EE2-943D-B27C93151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04566" y="325083"/>
              <a:ext cx="3539464" cy="1915508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E2DE09C0-8E2A-4B10-9982-F71C1DE4E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7961" y="276023"/>
              <a:ext cx="3612674" cy="2186307"/>
            </a:xfrm>
            <a:prstGeom prst="rect">
              <a:avLst/>
            </a:prstGeom>
            <a:effectLst>
              <a:outerShdw blurRad="279400" dist="50800" dir="5400000" algn="ctr" rotWithShape="0">
                <a:srgbClr val="000000">
                  <a:alpha val="66000"/>
                </a:srgbClr>
              </a:outerShdw>
            </a:effectLst>
          </p:spPr>
        </p:pic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A2237FDC-F63A-440F-ACD9-C311D7AFFBED}"/>
              </a:ext>
            </a:extLst>
          </p:cNvPr>
          <p:cNvSpPr/>
          <p:nvPr/>
        </p:nvSpPr>
        <p:spPr>
          <a:xfrm>
            <a:off x="4871060" y="6559642"/>
            <a:ext cx="2935625" cy="1805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622E16-3957-45EC-95E5-315FF1595D21}"/>
              </a:ext>
            </a:extLst>
          </p:cNvPr>
          <p:cNvGrpSpPr/>
          <p:nvPr/>
        </p:nvGrpSpPr>
        <p:grpSpPr>
          <a:xfrm>
            <a:off x="2617655" y="4288672"/>
            <a:ext cx="3612674" cy="2183067"/>
            <a:chOff x="2617655" y="4288672"/>
            <a:chExt cx="3612674" cy="218306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9942674-8817-4A07-997E-6B63C6A0E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49176" y="4353542"/>
              <a:ext cx="3518687" cy="190595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36B5BD2-2303-48DE-82E4-9758D9B90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7655" y="4288672"/>
              <a:ext cx="3612674" cy="2183067"/>
            </a:xfrm>
            <a:prstGeom prst="rect">
              <a:avLst/>
            </a:prstGeom>
            <a:effectLst>
              <a:outerShdw blurRad="279400" dist="50800" dir="5400000" algn="ctr" rotWithShape="0">
                <a:srgbClr val="000000">
                  <a:alpha val="66000"/>
                </a:srgbClr>
              </a:outerShdw>
            </a:effectLst>
          </p:spPr>
        </p:pic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5228E640-C745-4B46-B1A4-BA28F9CD9E55}"/>
              </a:ext>
            </a:extLst>
          </p:cNvPr>
          <p:cNvSpPr txBox="1"/>
          <p:nvPr/>
        </p:nvSpPr>
        <p:spPr>
          <a:xfrm>
            <a:off x="2676952" y="212171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MASTER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52241E9-51DA-4198-BB41-BE541DBFE278}"/>
              </a:ext>
            </a:extLst>
          </p:cNvPr>
          <p:cNvSpPr txBox="1"/>
          <p:nvPr/>
        </p:nvSpPr>
        <p:spPr>
          <a:xfrm>
            <a:off x="7990985" y="0"/>
            <a:ext cx="17718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200" dirty="0" err="1"/>
              <a:t>vacCC</a:t>
            </a:r>
            <a:r>
              <a:rPr lang="en-US" sz="1200" dirty="0"/>
              <a:t> Master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F58F44-3DC6-4AAF-BE8A-78793E372A95}"/>
              </a:ext>
            </a:extLst>
          </p:cNvPr>
          <p:cNvSpPr txBox="1"/>
          <p:nvPr/>
        </p:nvSpPr>
        <p:spPr>
          <a:xfrm>
            <a:off x="3602745" y="6471739"/>
            <a:ext cx="17718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400" dirty="0" err="1"/>
              <a:t>vacCC</a:t>
            </a:r>
            <a:r>
              <a:rPr lang="en-US" sz="1400" dirty="0"/>
              <a:t> Machine</a:t>
            </a:r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A210C247-2FE7-4D0C-8DA2-7D8370993B34}"/>
              </a:ext>
            </a:extLst>
          </p:cNvPr>
          <p:cNvSpPr/>
          <p:nvPr/>
        </p:nvSpPr>
        <p:spPr>
          <a:xfrm>
            <a:off x="7190049" y="3355620"/>
            <a:ext cx="1090130" cy="32182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56" name="Arrow: Left-Right 55">
            <a:extLst>
              <a:ext uri="{FF2B5EF4-FFF2-40B4-BE49-F238E27FC236}">
                <a16:creationId xmlns:a16="http://schemas.microsoft.com/office/drawing/2014/main" id="{BD91FC58-660A-47EF-AA46-72F2394A72F1}"/>
              </a:ext>
            </a:extLst>
          </p:cNvPr>
          <p:cNvSpPr/>
          <p:nvPr/>
        </p:nvSpPr>
        <p:spPr>
          <a:xfrm rot="5400000">
            <a:off x="3201292" y="3946188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7" name="Arrow: Left-Right 56">
            <a:extLst>
              <a:ext uri="{FF2B5EF4-FFF2-40B4-BE49-F238E27FC236}">
                <a16:creationId xmlns:a16="http://schemas.microsoft.com/office/drawing/2014/main" id="{6DDC971F-383D-4B6A-B0E3-CEB29E052A8D}"/>
              </a:ext>
            </a:extLst>
          </p:cNvPr>
          <p:cNvSpPr/>
          <p:nvPr/>
        </p:nvSpPr>
        <p:spPr>
          <a:xfrm rot="5400000">
            <a:off x="5775517" y="3949704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Arrow: Left-Right 59">
            <a:extLst>
              <a:ext uri="{FF2B5EF4-FFF2-40B4-BE49-F238E27FC236}">
                <a16:creationId xmlns:a16="http://schemas.microsoft.com/office/drawing/2014/main" id="{0AA85824-8477-4C96-9F75-C71FFDA62DBB}"/>
              </a:ext>
            </a:extLst>
          </p:cNvPr>
          <p:cNvSpPr/>
          <p:nvPr/>
        </p:nvSpPr>
        <p:spPr>
          <a:xfrm>
            <a:off x="3829709" y="783700"/>
            <a:ext cx="794380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9DC697F-5959-4037-BF44-6AE4EC7E05E3}"/>
              </a:ext>
            </a:extLst>
          </p:cNvPr>
          <p:cNvSpPr/>
          <p:nvPr/>
        </p:nvSpPr>
        <p:spPr>
          <a:xfrm>
            <a:off x="10467581" y="5389797"/>
            <a:ext cx="1571012" cy="656499"/>
          </a:xfrm>
          <a:prstGeom prst="rect">
            <a:avLst/>
          </a:prstGeom>
          <a:ln/>
          <a:effectLst>
            <a:reflection blurRad="50800" stA="29000" endPos="28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Vacuum Devices</a:t>
            </a:r>
            <a:endParaRPr lang="en-CH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Arrow: Left-Right 58">
            <a:extLst>
              <a:ext uri="{FF2B5EF4-FFF2-40B4-BE49-F238E27FC236}">
                <a16:creationId xmlns:a16="http://schemas.microsoft.com/office/drawing/2014/main" id="{512D96FC-FC6A-478B-83DD-0E87DFB7AC2B}"/>
              </a:ext>
            </a:extLst>
          </p:cNvPr>
          <p:cNvSpPr/>
          <p:nvPr/>
        </p:nvSpPr>
        <p:spPr>
          <a:xfrm rot="16200000">
            <a:off x="11117408" y="4995453"/>
            <a:ext cx="304909" cy="177332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F409CA1-C416-41DC-9543-4C02CA5B40E5}"/>
              </a:ext>
            </a:extLst>
          </p:cNvPr>
          <p:cNvSpPr/>
          <p:nvPr/>
        </p:nvSpPr>
        <p:spPr>
          <a:xfrm>
            <a:off x="4693274" y="208096"/>
            <a:ext cx="1362582" cy="141068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tint val="66000"/>
                  <a:satMod val="160000"/>
                </a:schemeClr>
              </a:gs>
              <a:gs pos="50000">
                <a:schemeClr val="tx1">
                  <a:lumMod val="65000"/>
                  <a:lumOff val="35000"/>
                  <a:tint val="44500"/>
                  <a:satMod val="160000"/>
                </a:schemeClr>
              </a:gs>
              <a:gs pos="100000">
                <a:schemeClr val="tx1">
                  <a:lumMod val="65000"/>
                  <a:lumOff val="3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vacCC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Master Backend</a:t>
            </a:r>
            <a:endParaRPr lang="en-CH" sz="11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Arrow: Left-Right 61">
            <a:extLst>
              <a:ext uri="{FF2B5EF4-FFF2-40B4-BE49-F238E27FC236}">
                <a16:creationId xmlns:a16="http://schemas.microsoft.com/office/drawing/2014/main" id="{5E6A1BC1-6199-4633-9710-9C7128A2C972}"/>
              </a:ext>
            </a:extLst>
          </p:cNvPr>
          <p:cNvSpPr/>
          <p:nvPr/>
        </p:nvSpPr>
        <p:spPr>
          <a:xfrm>
            <a:off x="6138630" y="795361"/>
            <a:ext cx="687901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4" name="Arrow: Bent 63">
            <a:extLst>
              <a:ext uri="{FF2B5EF4-FFF2-40B4-BE49-F238E27FC236}">
                <a16:creationId xmlns:a16="http://schemas.microsoft.com/office/drawing/2014/main" id="{CDD0A478-947E-4C70-B8D0-148F029200BA}"/>
              </a:ext>
            </a:extLst>
          </p:cNvPr>
          <p:cNvSpPr/>
          <p:nvPr/>
        </p:nvSpPr>
        <p:spPr>
          <a:xfrm rot="5400000">
            <a:off x="5452326" y="1996627"/>
            <a:ext cx="621271" cy="1439236"/>
          </a:xfrm>
          <a:prstGeom prst="ben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80B24A-0A97-487E-95C4-CE92617DC229}"/>
              </a:ext>
            </a:extLst>
          </p:cNvPr>
          <p:cNvSpPr/>
          <p:nvPr/>
        </p:nvSpPr>
        <p:spPr>
          <a:xfrm>
            <a:off x="1588803" y="2177610"/>
            <a:ext cx="3279032" cy="584569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3">
            <a:extLst>
              <a:ext uri="{FF2B5EF4-FFF2-40B4-BE49-F238E27FC236}">
                <a16:creationId xmlns:a16="http://schemas.microsoft.com/office/drawing/2014/main" id="{9F96B03A-DA5A-48AE-99E9-B156AE802D52}"/>
              </a:ext>
            </a:extLst>
          </p:cNvPr>
          <p:cNvSpPr txBox="1"/>
          <p:nvPr/>
        </p:nvSpPr>
        <p:spPr>
          <a:xfrm>
            <a:off x="165256" y="180219"/>
            <a:ext cx="2229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Configuration</a:t>
            </a:r>
          </a:p>
          <a:p>
            <a:r>
              <a:rPr lang="en-US" sz="24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Architecture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70F48C3-A4BF-4F2F-B59D-BAC583B96556}"/>
              </a:ext>
            </a:extLst>
          </p:cNvPr>
          <p:cNvSpPr/>
          <p:nvPr/>
        </p:nvSpPr>
        <p:spPr>
          <a:xfrm>
            <a:off x="177850" y="1075318"/>
            <a:ext cx="3069586" cy="3101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Data flow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F5CF414-ECBD-4DD7-A902-6F53EBB76209}"/>
              </a:ext>
            </a:extLst>
          </p:cNvPr>
          <p:cNvCxnSpPr/>
          <p:nvPr/>
        </p:nvCxnSpPr>
        <p:spPr>
          <a:xfrm>
            <a:off x="275265" y="1017580"/>
            <a:ext cx="636104" cy="0"/>
          </a:xfrm>
          <a:prstGeom prst="line">
            <a:avLst/>
          </a:prstGeom>
          <a:ln w="38100">
            <a:solidFill>
              <a:srgbClr val="1818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1CB5785-859D-25F4-3885-3E354EA490C2}"/>
              </a:ext>
            </a:extLst>
          </p:cNvPr>
          <p:cNvSpPr/>
          <p:nvPr/>
        </p:nvSpPr>
        <p:spPr>
          <a:xfrm>
            <a:off x="10582825" y="2409274"/>
            <a:ext cx="641644" cy="1215652"/>
          </a:xfrm>
          <a:prstGeom prst="rect">
            <a:avLst/>
          </a:prstGeom>
          <a:ln/>
          <a:effectLst>
            <a:reflection blurRad="50800" stA="29000" endPos="28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Import</a:t>
            </a:r>
            <a:endParaRPr lang="en-CH" sz="105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88EF6EBC-D8DC-F472-8233-1BA97F7D403F}"/>
              </a:ext>
            </a:extLst>
          </p:cNvPr>
          <p:cNvSpPr txBox="1"/>
          <p:nvPr/>
        </p:nvSpPr>
        <p:spPr>
          <a:xfrm>
            <a:off x="10582825" y="2055193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SCADA</a:t>
            </a:r>
            <a:endParaRPr lang="en-CH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E1DEC4-9451-F7F3-4C0F-0B772B801E34}"/>
              </a:ext>
            </a:extLst>
          </p:cNvPr>
          <p:cNvSpPr/>
          <p:nvPr/>
        </p:nvSpPr>
        <p:spPr>
          <a:xfrm>
            <a:off x="221379" y="4167412"/>
            <a:ext cx="1560381" cy="65649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stA="26000" endPos="37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Synchronizer</a:t>
            </a:r>
          </a:p>
          <a:p>
            <a:pPr algn="ctr"/>
            <a:r>
              <a:rPr lang="en-GB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</a:t>
            </a:r>
            <a:endParaRPr lang="en-CH" sz="11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310">
            <a:extLst>
              <a:ext uri="{FF2B5EF4-FFF2-40B4-BE49-F238E27FC236}">
                <a16:creationId xmlns:a16="http://schemas.microsoft.com/office/drawing/2014/main" id="{8114D6C0-5FB4-16C8-C15D-1C980F11CEC7}"/>
              </a:ext>
            </a:extLst>
          </p:cNvPr>
          <p:cNvSpPr>
            <a:spLocks noEditPoints="1"/>
          </p:cNvSpPr>
          <p:nvPr/>
        </p:nvSpPr>
        <p:spPr bwMode="auto">
          <a:xfrm>
            <a:off x="742184" y="5342022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4656E6-DAC0-4F08-5F35-AFA6FA06BB0F}"/>
              </a:ext>
            </a:extLst>
          </p:cNvPr>
          <p:cNvSpPr txBox="1"/>
          <p:nvPr/>
        </p:nvSpPr>
        <p:spPr>
          <a:xfrm>
            <a:off x="492838" y="5842458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Layout</a:t>
            </a:r>
          </a:p>
        </p:txBody>
      </p:sp>
      <p:sp>
        <p:nvSpPr>
          <p:cNvPr id="28" name="Arrow: Bent 27">
            <a:extLst>
              <a:ext uri="{FF2B5EF4-FFF2-40B4-BE49-F238E27FC236}">
                <a16:creationId xmlns:a16="http://schemas.microsoft.com/office/drawing/2014/main" id="{3A5FFF47-C09C-B79C-52C4-D881D940B674}"/>
              </a:ext>
            </a:extLst>
          </p:cNvPr>
          <p:cNvSpPr/>
          <p:nvPr/>
        </p:nvSpPr>
        <p:spPr>
          <a:xfrm>
            <a:off x="967532" y="2308838"/>
            <a:ext cx="539553" cy="1788941"/>
          </a:xfrm>
          <a:prstGeom prst="ben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6">
            <a:extLst>
              <a:ext uri="{FF2B5EF4-FFF2-40B4-BE49-F238E27FC236}">
                <a16:creationId xmlns:a16="http://schemas.microsoft.com/office/drawing/2014/main" id="{1BF7C05E-77B0-539C-5871-0CFDCCA311B1}"/>
              </a:ext>
            </a:extLst>
          </p:cNvPr>
          <p:cNvSpPr txBox="1"/>
          <p:nvPr/>
        </p:nvSpPr>
        <p:spPr>
          <a:xfrm>
            <a:off x="8283648" y="4755025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PLC Baseline</a:t>
            </a:r>
            <a:endParaRPr lang="en-CH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Freeform 219">
            <a:extLst>
              <a:ext uri="{FF2B5EF4-FFF2-40B4-BE49-F238E27FC236}">
                <a16:creationId xmlns:a16="http://schemas.microsoft.com/office/drawing/2014/main" id="{6FE42D61-9318-FACE-80E9-D4051C976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8519" y="5016635"/>
            <a:ext cx="329435" cy="371957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86734C5B-7C0C-A80F-E589-499B341115B2}"/>
              </a:ext>
            </a:extLst>
          </p:cNvPr>
          <p:cNvSpPr/>
          <p:nvPr/>
        </p:nvSpPr>
        <p:spPr>
          <a:xfrm rot="16200000">
            <a:off x="884490" y="4930894"/>
            <a:ext cx="336659" cy="32182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A37C8548-7D91-E681-82C8-4495478301EA}"/>
              </a:ext>
            </a:extLst>
          </p:cNvPr>
          <p:cNvSpPr/>
          <p:nvPr/>
        </p:nvSpPr>
        <p:spPr>
          <a:xfrm rot="20651658">
            <a:off x="9670858" y="4829920"/>
            <a:ext cx="748932" cy="32182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42" name="Arrow: Left-Right 41">
            <a:extLst>
              <a:ext uri="{FF2B5EF4-FFF2-40B4-BE49-F238E27FC236}">
                <a16:creationId xmlns:a16="http://schemas.microsoft.com/office/drawing/2014/main" id="{8F4D421F-B6EF-5ABD-EDE5-B69FEBCD7CE4}"/>
              </a:ext>
            </a:extLst>
          </p:cNvPr>
          <p:cNvSpPr/>
          <p:nvPr/>
        </p:nvSpPr>
        <p:spPr>
          <a:xfrm>
            <a:off x="1860953" y="4353542"/>
            <a:ext cx="611809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75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1" grpId="0" animBg="1"/>
      <p:bldP spid="3" grpId="0"/>
      <p:bldP spid="4" grpId="0"/>
      <p:bldP spid="5" grpId="0" animBg="1"/>
      <p:bldP spid="6" grpId="0" animBg="1"/>
      <p:bldP spid="7" grpId="0" animBg="1"/>
      <p:bldP spid="9" grpId="0" animBg="1"/>
      <p:bldP spid="11" grpId="0" animBg="1"/>
      <p:bldP spid="13" grpId="0" animBg="1"/>
      <p:bldP spid="20" grpId="0" animBg="1"/>
      <p:bldP spid="21" grpId="0" animBg="1"/>
      <p:bldP spid="22" grpId="0" animBg="1"/>
      <p:bldP spid="24" grpId="0" animBg="1"/>
      <p:bldP spid="25" grpId="0"/>
      <p:bldP spid="26" grpId="0"/>
      <p:bldP spid="27" grpId="0"/>
      <p:bldP spid="34" grpId="0" animBg="1"/>
      <p:bldP spid="2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52" grpId="0"/>
      <p:bldP spid="53" grpId="0"/>
      <p:bldP spid="54" grpId="0"/>
      <p:bldP spid="55" grpId="0" animBg="1"/>
      <p:bldP spid="56" grpId="0" animBg="1"/>
      <p:bldP spid="57" grpId="0" animBg="1"/>
      <p:bldP spid="60" grpId="0" animBg="1"/>
      <p:bldP spid="48" grpId="0" animBg="1"/>
      <p:bldP spid="59" grpId="0" animBg="1"/>
      <p:bldP spid="61" grpId="0" animBg="1"/>
      <p:bldP spid="62" grpId="0" animBg="1"/>
      <p:bldP spid="64" grpId="0" animBg="1"/>
      <p:bldP spid="10" grpId="0" animBg="1"/>
      <p:bldP spid="15" grpId="0" animBg="1"/>
      <p:bldP spid="16" grpId="0"/>
      <p:bldP spid="14" grpId="0" animBg="1"/>
      <p:bldP spid="17" grpId="0" animBg="1"/>
      <p:bldP spid="23" grpId="0"/>
      <p:bldP spid="28" grpId="0" animBg="1"/>
      <p:bldP spid="29" grpId="0"/>
      <p:bldP spid="30" grpId="0" animBg="1"/>
      <p:bldP spid="33" grpId="0" animBg="1"/>
      <p:bldP spid="38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7E6676F-6E12-02B1-B27E-164AA3EB1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960" y="615313"/>
            <a:ext cx="5929700" cy="5627374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B72D3A5E-F29B-7BE4-14AC-646C949CDE92}"/>
              </a:ext>
            </a:extLst>
          </p:cNvPr>
          <p:cNvSpPr txBox="1"/>
          <p:nvPr/>
        </p:nvSpPr>
        <p:spPr>
          <a:xfrm>
            <a:off x="643900" y="2687657"/>
            <a:ext cx="470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SCADA</a:t>
            </a:r>
          </a:p>
          <a:p>
            <a:r>
              <a:rPr lang="en-US" sz="32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User Interface</a:t>
            </a:r>
          </a:p>
        </p:txBody>
      </p:sp>
    </p:spTree>
    <p:extLst>
      <p:ext uri="{BB962C8B-B14F-4D97-AF65-F5344CB8AC3E}">
        <p14:creationId xmlns:p14="http://schemas.microsoft.com/office/powerpoint/2010/main" val="3355069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6A9BAB-1664-6144-CAB3-87D9E653F9AA}"/>
              </a:ext>
            </a:extLst>
          </p:cNvPr>
          <p:cNvSpPr txBox="1"/>
          <p:nvPr/>
        </p:nvSpPr>
        <p:spPr>
          <a:xfrm>
            <a:off x="1" y="3787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Automatic Synoptic Drawing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F41A59-ACD9-8D30-C432-59C613FC0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25" y="2504628"/>
            <a:ext cx="10764253" cy="213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86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EE82E2-8D16-5606-3CB5-3DA2F1E0E73B}"/>
              </a:ext>
            </a:extLst>
          </p:cNvPr>
          <p:cNvSpPr txBox="1"/>
          <p:nvPr/>
        </p:nvSpPr>
        <p:spPr>
          <a:xfrm>
            <a:off x="1" y="3787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Equipment Details Panel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F43527-68D1-7677-514B-5D27450D4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740" y="1572126"/>
            <a:ext cx="4560426" cy="450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94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6A9BAB-1664-6144-CAB3-87D9E653F9AA}"/>
              </a:ext>
            </a:extLst>
          </p:cNvPr>
          <p:cNvSpPr txBox="1"/>
          <p:nvPr/>
        </p:nvSpPr>
        <p:spPr>
          <a:xfrm>
            <a:off x="1" y="3787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Archiving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56DF7A-3D27-CBAD-786D-05BA4768E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258" y="1431504"/>
            <a:ext cx="7589483" cy="399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7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6DB697A-87F8-46CD-B791-911B7AACBA55}"/>
              </a:ext>
            </a:extLst>
          </p:cNvPr>
          <p:cNvSpPr txBox="1"/>
          <p:nvPr/>
        </p:nvSpPr>
        <p:spPr>
          <a:xfrm>
            <a:off x="1402331" y="1712252"/>
            <a:ext cx="3116538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1D1D1D"/>
                </a:solidFill>
                <a:latin typeface="Segoe UI Semibold" panose="020B0702040204020203" pitchFamily="34" charset="0"/>
                <a:ea typeface="Inter Semi Bold" panose="020B0604020202020204" charset="0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Vacuum Control System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6A2F7E-B11E-41F8-BE30-1565995A9D3C}"/>
              </a:ext>
            </a:extLst>
          </p:cNvPr>
          <p:cNvSpPr txBox="1"/>
          <p:nvPr/>
        </p:nvSpPr>
        <p:spPr>
          <a:xfrm>
            <a:off x="1402330" y="2578610"/>
            <a:ext cx="465738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1D1D1D"/>
                </a:solidFill>
                <a:ea typeface="Inter Semi Bold" panose="020B0604020202020204" charset="0"/>
              </a:rPr>
              <a:t>Vacuum Framework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DCC9A1-14C6-4B89-81B2-F63059101779}"/>
              </a:ext>
            </a:extLst>
          </p:cNvPr>
          <p:cNvSpPr txBox="1"/>
          <p:nvPr/>
        </p:nvSpPr>
        <p:spPr>
          <a:xfrm>
            <a:off x="1402331" y="2022056"/>
            <a:ext cx="3116537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Inter" panose="020B0604020202020204" charset="0"/>
                <a:cs typeface="Segoe UI" panose="020B0502040204020203" pitchFamily="34" charset="0"/>
              </a:rPr>
              <a:t>Architecture and some numbers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latin typeface="Segoe UI" panose="020B0502040204020203" pitchFamily="34" charset="0"/>
              <a:ea typeface="Inter" panose="020B0604020202020204" charset="0"/>
              <a:cs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97E3AD-F541-4BE6-AF17-4626C3984FE0}"/>
              </a:ext>
            </a:extLst>
          </p:cNvPr>
          <p:cNvSpPr txBox="1"/>
          <p:nvPr/>
        </p:nvSpPr>
        <p:spPr>
          <a:xfrm>
            <a:off x="1402331" y="2896265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Databases and Configuration Components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5779FE-0787-4D21-9F00-E3ECA5F4996E}"/>
              </a:ext>
            </a:extLst>
          </p:cNvPr>
          <p:cNvSpPr txBox="1"/>
          <p:nvPr/>
        </p:nvSpPr>
        <p:spPr>
          <a:xfrm>
            <a:off x="1402323" y="3444968"/>
            <a:ext cx="4095564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Configuration Workflow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5779FE-0787-4D21-9F00-E3ECA5F4996E}"/>
              </a:ext>
            </a:extLst>
          </p:cNvPr>
          <p:cNvSpPr txBox="1"/>
          <p:nvPr/>
        </p:nvSpPr>
        <p:spPr>
          <a:xfrm>
            <a:off x="1402323" y="4279125"/>
            <a:ext cx="311653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Conclusions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C85DD0-93F9-4756-A159-4A3F7FC4A66B}"/>
              </a:ext>
            </a:extLst>
          </p:cNvPr>
          <p:cNvSpPr txBox="1"/>
          <p:nvPr/>
        </p:nvSpPr>
        <p:spPr>
          <a:xfrm>
            <a:off x="1402325" y="4594468"/>
            <a:ext cx="4095564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Key takeaways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BE86CB-5E3A-453E-A4C6-AD4650025925}"/>
              </a:ext>
            </a:extLst>
          </p:cNvPr>
          <p:cNvSpPr txBox="1"/>
          <p:nvPr/>
        </p:nvSpPr>
        <p:spPr>
          <a:xfrm>
            <a:off x="1402331" y="3778004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From P&amp;ID to a production control system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374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6A9BAB-1664-6144-CAB3-87D9E653F9AA}"/>
              </a:ext>
            </a:extLst>
          </p:cNvPr>
          <p:cNvSpPr txBox="1"/>
          <p:nvPr/>
        </p:nvSpPr>
        <p:spPr>
          <a:xfrm>
            <a:off x="1" y="3787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Alarms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3FFFB6-37DB-D50F-0AFE-946C7C61A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175" y="1198640"/>
            <a:ext cx="7318555" cy="500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14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BECD9AE-DDA7-DAD0-EF42-0E83E0D74029}"/>
              </a:ext>
            </a:extLst>
          </p:cNvPr>
          <p:cNvSpPr txBox="1"/>
          <p:nvPr/>
        </p:nvSpPr>
        <p:spPr>
          <a:xfrm>
            <a:off x="0" y="272727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 dirty="0"/>
              <a:t>Advantages of Database-Driven Configuration Engineering Tools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020D6C5-929F-E00A-339F-7AA4AD83D7D8}"/>
              </a:ext>
            </a:extLst>
          </p:cNvPr>
          <p:cNvSpPr txBox="1">
            <a:spLocks/>
          </p:cNvSpPr>
          <p:nvPr/>
        </p:nvSpPr>
        <p:spPr>
          <a:xfrm>
            <a:off x="346392" y="790539"/>
            <a:ext cx="11499215" cy="5658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000000"/>
                </a:solidFill>
              </a:rPr>
              <a:t>Object oriented-like paradigm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Each</a:t>
            </a:r>
            <a:r>
              <a:rPr kumimoji="0" lang="en-US" sz="14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equipment instance inherits a default configuration, but the user is free to override configuration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Cross-layer consistency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noProof="0" dirty="0">
                <a:solidFill>
                  <a:srgbClr val="000000"/>
                </a:solidFill>
              </a:rPr>
              <a:t>Changes of parameters are propagated to all relevant layers of the control system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Data integrity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/>
              <a:t>Configuration integrity and consistency done by defining rules for data validation and constraints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Assessibility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/>
              <a:t>Multiple people can work in the configuration of the control system at the same time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Versioning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</a:rPr>
              <a:t>Have different versions of the control system ready in advance according to the needs of operations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</a:rPr>
              <a:t>History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</a:rPr>
              <a:t> Log every change. Know what changed, when it changed and who changed what. 	</a:t>
            </a: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000000"/>
              </a:solidFill>
              <a:latin typeface="-apple-system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000000"/>
              </a:solidFill>
              <a:latin typeface="-apple-system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58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BECD9AE-DDA7-DAD0-EF42-0E83E0D74029}"/>
              </a:ext>
            </a:extLst>
          </p:cNvPr>
          <p:cNvSpPr txBox="1"/>
          <p:nvPr/>
        </p:nvSpPr>
        <p:spPr>
          <a:xfrm>
            <a:off x="0" y="3571085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Conclusion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020D6C5-929F-E00A-339F-7AA4AD83D7D8}"/>
              </a:ext>
            </a:extLst>
          </p:cNvPr>
          <p:cNvSpPr txBox="1">
            <a:spLocks/>
          </p:cNvSpPr>
          <p:nvPr/>
        </p:nvSpPr>
        <p:spPr>
          <a:xfrm>
            <a:off x="266700" y="4344240"/>
            <a:ext cx="11798057" cy="1993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000000"/>
                </a:solidFill>
                <a:latin typeface="+mn-lt"/>
              </a:rPr>
              <a:t>The vacuum configuration workflow is streamlined through the Vacuum Controls Configurator infrastructure: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Updates to individual equipment and machines are done through </a:t>
            </a:r>
            <a:r>
              <a:rPr lang="en-GB" sz="1400" dirty="0" err="1">
                <a:solidFill>
                  <a:srgbClr val="000000"/>
                </a:solidFill>
                <a:latin typeface="+mn-lt"/>
              </a:rPr>
              <a:t>vacCC</a:t>
            </a:r>
            <a:r>
              <a:rPr lang="en-GB" sz="1400" dirty="0">
                <a:solidFill>
                  <a:srgbClr val="000000"/>
                </a:solidFill>
                <a:latin typeface="+mn-lt"/>
              </a:rPr>
              <a:t> Machine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Default values are managed through </a:t>
            </a:r>
            <a:r>
              <a:rPr lang="en-GB" sz="1400" dirty="0" err="1">
                <a:solidFill>
                  <a:srgbClr val="000000"/>
                </a:solidFill>
                <a:latin typeface="+mn-lt"/>
              </a:rPr>
              <a:t>vacCC</a:t>
            </a:r>
            <a:r>
              <a:rPr lang="en-GB" sz="1400" dirty="0">
                <a:solidFill>
                  <a:srgbClr val="000000"/>
                </a:solidFill>
                <a:latin typeface="+mn-lt"/>
              </a:rPr>
              <a:t> Master</a:t>
            </a:r>
          </a:p>
          <a:p>
            <a:pPr>
              <a:defRPr/>
            </a:pPr>
            <a:r>
              <a:rPr lang="en-GB" sz="1600" dirty="0">
                <a:solidFill>
                  <a:srgbClr val="000000"/>
                </a:solidFill>
                <a:latin typeface="+mn-lt"/>
              </a:rPr>
              <a:t>Database-driven Configuration Engineering tools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are essential for the management of large-scale control systems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457AC9-AFA2-3CDB-F33F-495D39C0927D}"/>
              </a:ext>
            </a:extLst>
          </p:cNvPr>
          <p:cNvSpPr txBox="1"/>
          <p:nvPr/>
        </p:nvSpPr>
        <p:spPr>
          <a:xfrm>
            <a:off x="0" y="210232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Future Work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8F9D016-4EE3-97A1-E32F-D5122273C6C9}"/>
              </a:ext>
            </a:extLst>
          </p:cNvPr>
          <p:cNvSpPr txBox="1">
            <a:spLocks/>
          </p:cNvSpPr>
          <p:nvPr/>
        </p:nvSpPr>
        <p:spPr>
          <a:xfrm>
            <a:off x="266700" y="747308"/>
            <a:ext cx="11798057" cy="28237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1">
                <a:solidFill>
                  <a:srgbClr val="000000"/>
                </a:solidFill>
                <a:cs typeface="Segoe UI" panose="020B0502040204020203" pitchFamily="34" charset="0"/>
              </a:defRPr>
            </a:lvl1pPr>
            <a:lvl2pPr marL="571500" lvl="1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  <a:cs typeface="Segoe UI" panose="020B0502040204020203" pitchFamily="34" charset="0"/>
              </a:defRPr>
            </a:lvl2pPr>
            <a:lvl3pPr marL="1143000" marR="0" lvl="2" indent="-228600" fontAlgn="auto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Segoe UI" panose="020B0502040204020203" pitchFamily="34" charset="0"/>
              </a:defRPr>
            </a:lvl3pPr>
            <a:lvl4pPr marL="1600200" indent="-228600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2057400" indent="-228600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Automate SCADA deployment</a:t>
            </a:r>
          </a:p>
          <a:p>
            <a:pPr lvl="1"/>
            <a:r>
              <a:rPr lang="en-GB" dirty="0"/>
              <a:t>Objective: minimize human intervention by automating SCADA deployments</a:t>
            </a:r>
          </a:p>
          <a:p>
            <a:pPr lvl="1"/>
            <a:r>
              <a:rPr lang="en-GB" dirty="0"/>
              <a:t>Instead of generating configuration files and updating the SCADA manually, generate a new container image of the SCADA application</a:t>
            </a:r>
          </a:p>
          <a:p>
            <a:pPr lvl="1"/>
            <a:r>
              <a:rPr lang="en-GB" dirty="0"/>
              <a:t>Deploy to development and production environments with the push of a button</a:t>
            </a:r>
          </a:p>
          <a:p>
            <a:r>
              <a:rPr lang="en-GB" dirty="0"/>
              <a:t>Automate PLC projects build</a:t>
            </a:r>
          </a:p>
          <a:p>
            <a:pPr lvl="1"/>
            <a:r>
              <a:rPr lang="en-GB" dirty="0"/>
              <a:t>More on this by R. Ferreira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7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build="p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CERN accelerator complex - 2019 - CERN Document Server">
            <a:extLst>
              <a:ext uri="{FF2B5EF4-FFF2-40B4-BE49-F238E27FC236}">
                <a16:creationId xmlns:a16="http://schemas.microsoft.com/office/drawing/2014/main" id="{0DE5A2ED-121D-4B99-94E0-B672529CA7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3" b="24651"/>
          <a:stretch/>
        </p:blipFill>
        <p:spPr bwMode="auto">
          <a:xfrm>
            <a:off x="1585221" y="893918"/>
            <a:ext cx="9589351" cy="547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3">
            <a:extLst>
              <a:ext uri="{FF2B5EF4-FFF2-40B4-BE49-F238E27FC236}">
                <a16:creationId xmlns:a16="http://schemas.microsoft.com/office/drawing/2014/main" id="{D9ACE9F2-E43B-4A7C-AD95-14C4D77D3EF7}"/>
              </a:ext>
            </a:extLst>
          </p:cNvPr>
          <p:cNvSpPr txBox="1"/>
          <p:nvPr/>
        </p:nvSpPr>
        <p:spPr>
          <a:xfrm>
            <a:off x="307067" y="309143"/>
            <a:ext cx="470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18181A"/>
                </a:solidFill>
                <a:latin typeface="+mj-lt"/>
                <a:ea typeface="Montserrat Semi" charset="0"/>
                <a:cs typeface="Segoe UI" panose="020B0502040204020203" pitchFamily="34" charset="0"/>
              </a:rPr>
              <a:t>Vacuum at CERN</a:t>
            </a:r>
            <a:endParaRPr lang="en-US" sz="3200" b="1" dirty="0">
              <a:solidFill>
                <a:srgbClr val="18181A"/>
              </a:solidFill>
              <a:latin typeface="+mj-lt"/>
              <a:ea typeface="Montserrat Semi" charset="0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3E9E4C8-4B30-4C4B-963D-BC1FCA979591}"/>
                  </a:ext>
                </a:extLst>
              </p:cNvPr>
              <p:cNvSpPr/>
              <p:nvPr/>
            </p:nvSpPr>
            <p:spPr>
              <a:xfrm>
                <a:off x="307067" y="812486"/>
                <a:ext cx="3939677" cy="565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127 km of </a:t>
                </a:r>
                <a:r>
                  <a:rPr lang="de-DE" sz="1300" dirty="0" err="1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lines</a:t>
                </a: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</a:t>
                </a:r>
                <a:r>
                  <a:rPr lang="de-DE" sz="1300" dirty="0" err="1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under</a:t>
                </a: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</a:t>
                </a:r>
                <a:r>
                  <a:rPr lang="de-DE" sz="1300" dirty="0" err="1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vaccum</a:t>
                </a:r>
                <a:endParaRPr lang="de-DE" sz="13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Pressures </a:t>
                </a:r>
                <a:r>
                  <a:rPr lang="de-DE" sz="1300" dirty="0" err="1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between</a:t>
                </a: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300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</m:ctrlPr>
                      </m:sSup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10</m:t>
                        </m:r>
                      </m:e>
                      <m:sup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300" i="1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</m:ctrlPr>
                      </m:sSupPr>
                      <m:e>
                        <m:r>
                          <a:rPr lang="en-US" sz="1300" i="1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10</m:t>
                        </m:r>
                      </m:e>
                      <m:sup>
                        <m:r>
                          <a:rPr lang="en-US" sz="1300" i="1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−</m:t>
                        </m:r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mbar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3E9E4C8-4B30-4C4B-963D-BC1FCA9795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67" y="812486"/>
                <a:ext cx="3939677" cy="565476"/>
              </a:xfrm>
              <a:prstGeom prst="rect">
                <a:avLst/>
              </a:prstGeom>
              <a:blipFill>
                <a:blip r:embed="rId4"/>
                <a:stretch>
                  <a:fillRect l="-155" b="-53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301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4F051A-3B05-47B3-9617-EA2FE6D6E4E4}"/>
              </a:ext>
            </a:extLst>
          </p:cNvPr>
          <p:cNvSpPr txBox="1"/>
          <p:nvPr/>
        </p:nvSpPr>
        <p:spPr>
          <a:xfrm>
            <a:off x="3469261" y="1107463"/>
            <a:ext cx="5407675" cy="499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Process Equipment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numbers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2A8D29-CAF7-4E5E-A77B-2A04F6BFB3CE}"/>
              </a:ext>
            </a:extLst>
          </p:cNvPr>
          <p:cNvSpPr txBox="1"/>
          <p:nvPr/>
        </p:nvSpPr>
        <p:spPr>
          <a:xfrm>
            <a:off x="3424577" y="1648796"/>
            <a:ext cx="6008773" cy="2425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5000"/>
              </a:lnSpc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Vacuum is achieved and monitored by over 12000 pieces of control equipment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7351126-736E-7148-4524-8C173278B4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579314"/>
              </p:ext>
            </p:extLst>
          </p:nvPr>
        </p:nvGraphicFramePr>
        <p:xfrm>
          <a:off x="3010973" y="2320463"/>
          <a:ext cx="5962011" cy="3466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243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2660CA0-DA94-1818-46D7-D5F1298D7661}"/>
              </a:ext>
            </a:extLst>
          </p:cNvPr>
          <p:cNvCxnSpPr>
            <a:cxnSpLocks/>
          </p:cNvCxnSpPr>
          <p:nvPr/>
        </p:nvCxnSpPr>
        <p:spPr>
          <a:xfrm>
            <a:off x="8850301" y="1557429"/>
            <a:ext cx="0" cy="276999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9EE1A09-220B-18D6-6BE0-730DBF609FBC}"/>
              </a:ext>
            </a:extLst>
          </p:cNvPr>
          <p:cNvCxnSpPr>
            <a:cxnSpLocks/>
          </p:cNvCxnSpPr>
          <p:nvPr/>
        </p:nvCxnSpPr>
        <p:spPr>
          <a:xfrm>
            <a:off x="8854668" y="2523401"/>
            <a:ext cx="0" cy="276999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97CBBACD-14C3-F84F-2711-FCC94BB20997}"/>
              </a:ext>
            </a:extLst>
          </p:cNvPr>
          <p:cNvSpPr/>
          <p:nvPr/>
        </p:nvSpPr>
        <p:spPr>
          <a:xfrm>
            <a:off x="2275651" y="1632502"/>
            <a:ext cx="116075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SCADA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Servers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WinCC-OA</a:t>
            </a:r>
          </a:p>
        </p:txBody>
      </p:sp>
      <p:sp>
        <p:nvSpPr>
          <p:cNvPr id="56" name="TextBox 46">
            <a:extLst>
              <a:ext uri="{FF2B5EF4-FFF2-40B4-BE49-F238E27FC236}">
                <a16:creationId xmlns:a16="http://schemas.microsoft.com/office/drawing/2014/main" id="{93355846-BF54-AAF0-183E-8C9441C0EF39}"/>
              </a:ext>
            </a:extLst>
          </p:cNvPr>
          <p:cNvSpPr txBox="1"/>
          <p:nvPr/>
        </p:nvSpPr>
        <p:spPr>
          <a:xfrm>
            <a:off x="9921997" y="2512748"/>
            <a:ext cx="1415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70AD47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Technical Network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8174D1C-281A-3F85-CF09-E71C3D0F0C40}"/>
              </a:ext>
            </a:extLst>
          </p:cNvPr>
          <p:cNvCxnSpPr>
            <a:cxnSpLocks/>
          </p:cNvCxnSpPr>
          <p:nvPr/>
        </p:nvCxnSpPr>
        <p:spPr>
          <a:xfrm>
            <a:off x="2133774" y="2334504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58" name="Picture 4" descr="Two black server racks realistic illustration Free Vector">
            <a:extLst>
              <a:ext uri="{FF2B5EF4-FFF2-40B4-BE49-F238E27FC236}">
                <a16:creationId xmlns:a16="http://schemas.microsoft.com/office/drawing/2014/main" id="{010DACF3-AA70-B278-4663-04B20F849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750674" y="1793271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135D71B-0467-11BA-A280-2F7C6A7E8AA3}"/>
              </a:ext>
            </a:extLst>
          </p:cNvPr>
          <p:cNvCxnSpPr>
            <a:cxnSpLocks/>
          </p:cNvCxnSpPr>
          <p:nvPr/>
        </p:nvCxnSpPr>
        <p:spPr>
          <a:xfrm>
            <a:off x="1754194" y="2818600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27E38A16-0D5B-1C34-0606-029F15B27BDD}"/>
              </a:ext>
            </a:extLst>
          </p:cNvPr>
          <p:cNvSpPr/>
          <p:nvPr/>
        </p:nvSpPr>
        <p:spPr>
          <a:xfrm>
            <a:off x="328691" y="2860097"/>
            <a:ext cx="1074333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 PLC </a:t>
            </a:r>
          </a:p>
          <a:p>
            <a:pPr algn="ctr"/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(S7-400 x 35)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571ECE9-1646-B3F1-9804-E32363511F47}"/>
              </a:ext>
            </a:extLst>
          </p:cNvPr>
          <p:cNvCxnSpPr>
            <a:cxnSpLocks/>
          </p:cNvCxnSpPr>
          <p:nvPr/>
        </p:nvCxnSpPr>
        <p:spPr>
          <a:xfrm flipH="1">
            <a:off x="1355875" y="2795735"/>
            <a:ext cx="9977128" cy="9331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3246AD3D-896B-CAB0-AB69-71B817DF94A9}"/>
              </a:ext>
            </a:extLst>
          </p:cNvPr>
          <p:cNvSpPr/>
          <p:nvPr/>
        </p:nvSpPr>
        <p:spPr>
          <a:xfrm>
            <a:off x="977138" y="4181547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Sector Valves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64F8B45-20CD-5266-A0BD-BE91B22A79C7}"/>
              </a:ext>
            </a:extLst>
          </p:cNvPr>
          <p:cNvSpPr/>
          <p:nvPr/>
        </p:nvSpPr>
        <p:spPr>
          <a:xfrm>
            <a:off x="977138" y="4396313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NEG + Ion Pumps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A6FAE237-F0BE-76DD-0951-2077F4928334}"/>
              </a:ext>
            </a:extLst>
          </p:cNvPr>
          <p:cNvSpPr/>
          <p:nvPr/>
        </p:nvSpPr>
        <p:spPr>
          <a:xfrm>
            <a:off x="977138" y="4623480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LSS Beam Gauges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6853C43D-204E-79A7-4DF7-6210C26145D3}"/>
              </a:ext>
            </a:extLst>
          </p:cNvPr>
          <p:cNvSpPr/>
          <p:nvPr/>
        </p:nvSpPr>
        <p:spPr>
          <a:xfrm>
            <a:off x="977137" y="4850647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 … )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8F45A6-E3E0-2B12-7006-FA5077FE901A}"/>
              </a:ext>
            </a:extLst>
          </p:cNvPr>
          <p:cNvCxnSpPr>
            <a:cxnSpLocks/>
          </p:cNvCxnSpPr>
          <p:nvPr/>
        </p:nvCxnSpPr>
        <p:spPr>
          <a:xfrm>
            <a:off x="4623491" y="2818600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67" name="Picture 66" descr="Resultado de imagem para Siemens S7-1200">
            <a:extLst>
              <a:ext uri="{FF2B5EF4-FFF2-40B4-BE49-F238E27FC236}">
                <a16:creationId xmlns:a16="http://schemas.microsoft.com/office/drawing/2014/main" id="{9F633119-87B9-0431-B829-E0D5A61AD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401" y="3105456"/>
            <a:ext cx="904179" cy="80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8F255C82-70C1-0EF2-F578-528462A45FE4}"/>
              </a:ext>
            </a:extLst>
          </p:cNvPr>
          <p:cNvSpPr/>
          <p:nvPr/>
        </p:nvSpPr>
        <p:spPr>
          <a:xfrm>
            <a:off x="5019997" y="3037187"/>
            <a:ext cx="1282723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VPG PLC</a:t>
            </a:r>
          </a:p>
          <a:p>
            <a:pPr algn="ctr"/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(S7-1200  x 220)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86560D2D-7191-6A9B-AB27-4AD63C53F714}"/>
              </a:ext>
            </a:extLst>
          </p:cNvPr>
          <p:cNvSpPr/>
          <p:nvPr/>
        </p:nvSpPr>
        <p:spPr>
          <a:xfrm>
            <a:off x="4171401" y="4181547"/>
            <a:ext cx="863805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Pumping </a:t>
            </a:r>
          </a:p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Group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C3FDAAE-1B5C-86F0-D0F2-AD60B87A5305}"/>
              </a:ext>
            </a:extLst>
          </p:cNvPr>
          <p:cNvSpPr/>
          <p:nvPr/>
        </p:nvSpPr>
        <p:spPr>
          <a:xfrm>
            <a:off x="4162786" y="4610727"/>
            <a:ext cx="863805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600" b="1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Penning + Pirani Gauges</a:t>
            </a:r>
            <a:endParaRPr lang="en-GB" sz="600" b="1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E197CDE-5FF3-7533-F55F-473B2DCE7EC7}"/>
              </a:ext>
            </a:extLst>
          </p:cNvPr>
          <p:cNvCxnSpPr>
            <a:cxnSpLocks/>
          </p:cNvCxnSpPr>
          <p:nvPr/>
        </p:nvCxnSpPr>
        <p:spPr>
          <a:xfrm>
            <a:off x="6794711" y="2808593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72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CCBDD142-C38B-098E-7E4D-66AA0511E3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6404313" y="3037186"/>
            <a:ext cx="1309697" cy="9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54643553-8D7A-4758-9C50-35EEFCD319D9}"/>
              </a:ext>
            </a:extLst>
          </p:cNvPr>
          <p:cNvSpPr/>
          <p:nvPr/>
        </p:nvSpPr>
        <p:spPr>
          <a:xfrm>
            <a:off x="7615507" y="2916330"/>
            <a:ext cx="1278235" cy="10156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LSS Gauge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Reading PLC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(ET200-SP x 18)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C06F07D-708F-0BA6-39E8-070C6DB61392}"/>
              </a:ext>
            </a:extLst>
          </p:cNvPr>
          <p:cNvCxnSpPr>
            <a:cxnSpLocks/>
          </p:cNvCxnSpPr>
          <p:nvPr/>
        </p:nvCxnSpPr>
        <p:spPr>
          <a:xfrm>
            <a:off x="9465814" y="2808593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75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7828720D-9DDE-1608-6FD4-E612AE6003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9075416" y="3037186"/>
            <a:ext cx="1309697" cy="9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FE000A24-4B9F-719E-ADE0-A7CBA44939D7}"/>
              </a:ext>
            </a:extLst>
          </p:cNvPr>
          <p:cNvSpPr/>
          <p:nvPr/>
        </p:nvSpPr>
        <p:spPr>
          <a:xfrm>
            <a:off x="10366083" y="2893464"/>
            <a:ext cx="1278235" cy="10156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 Gauge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Reading PLC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(ET200-SP x 16)</a:t>
            </a:r>
            <a:b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C70E14C-D139-4513-F1AE-D6242282CE1B}"/>
              </a:ext>
            </a:extLst>
          </p:cNvPr>
          <p:cNvSpPr/>
          <p:nvPr/>
        </p:nvSpPr>
        <p:spPr>
          <a:xfrm>
            <a:off x="9797506" y="4167614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Bypass </a:t>
            </a:r>
          </a:p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Valves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9216B0E4-173C-FBA6-D5E5-CA20A3CDB473}"/>
              </a:ext>
            </a:extLst>
          </p:cNvPr>
          <p:cNvSpPr/>
          <p:nvPr/>
        </p:nvSpPr>
        <p:spPr>
          <a:xfrm>
            <a:off x="6464844" y="4622317"/>
            <a:ext cx="1175214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Cryogenic </a:t>
            </a:r>
          </a:p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Interlocks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FA3B7FF-C665-052D-3833-B8B028620E58}"/>
              </a:ext>
            </a:extLst>
          </p:cNvPr>
          <p:cNvSpPr/>
          <p:nvPr/>
        </p:nvSpPr>
        <p:spPr>
          <a:xfrm>
            <a:off x="6464844" y="4181547"/>
            <a:ext cx="1175214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LSS Insulation Vacuum Gauges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97371793-9F05-A2F3-4B1F-17CDFEC34C8A}"/>
              </a:ext>
            </a:extLst>
          </p:cNvPr>
          <p:cNvSpPr/>
          <p:nvPr/>
        </p:nvSpPr>
        <p:spPr>
          <a:xfrm>
            <a:off x="9793019" y="4646811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Cryogenic </a:t>
            </a:r>
          </a:p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Interlocks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7A8878CC-42D4-66F1-27DE-B771092F5C5E}"/>
              </a:ext>
            </a:extLst>
          </p:cNvPr>
          <p:cNvSpPr/>
          <p:nvPr/>
        </p:nvSpPr>
        <p:spPr>
          <a:xfrm>
            <a:off x="8548171" y="4168441"/>
            <a:ext cx="1162589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 Insulation Vacuum Gauges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20E543DF-029A-5DD5-EB38-E2044607CFA5}"/>
              </a:ext>
            </a:extLst>
          </p:cNvPr>
          <p:cNvSpPr/>
          <p:nvPr/>
        </p:nvSpPr>
        <p:spPr>
          <a:xfrm>
            <a:off x="8548172" y="4638766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 Beam Vacuum Gauges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BF5E6CE-E9A6-E466-3FB8-995EEF930C36}"/>
              </a:ext>
            </a:extLst>
          </p:cNvPr>
          <p:cNvCxnSpPr>
            <a:cxnSpLocks/>
          </p:cNvCxnSpPr>
          <p:nvPr/>
        </p:nvCxnSpPr>
        <p:spPr>
          <a:xfrm flipH="1">
            <a:off x="1906588" y="3586201"/>
            <a:ext cx="1529814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84" name="TextBox 46">
            <a:extLst>
              <a:ext uri="{FF2B5EF4-FFF2-40B4-BE49-F238E27FC236}">
                <a16:creationId xmlns:a16="http://schemas.microsoft.com/office/drawing/2014/main" id="{5F922363-859C-D312-DFCA-6638517AEDF3}"/>
              </a:ext>
            </a:extLst>
          </p:cNvPr>
          <p:cNvSpPr txBox="1"/>
          <p:nvPr/>
        </p:nvSpPr>
        <p:spPr>
          <a:xfrm>
            <a:off x="2408076" y="3348567"/>
            <a:ext cx="12426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Profibus (mobile)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8689F76-CCCE-6AD7-3DC2-E3D209A71BCA}"/>
              </a:ext>
            </a:extLst>
          </p:cNvPr>
          <p:cNvCxnSpPr>
            <a:cxnSpLocks/>
          </p:cNvCxnSpPr>
          <p:nvPr/>
        </p:nvCxnSpPr>
        <p:spPr>
          <a:xfrm>
            <a:off x="3113664" y="3576474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2ECC5244-E0B3-476B-9670-2FA0F3DE781A}"/>
              </a:ext>
            </a:extLst>
          </p:cNvPr>
          <p:cNvSpPr/>
          <p:nvPr/>
        </p:nvSpPr>
        <p:spPr>
          <a:xfrm>
            <a:off x="2620432" y="4172976"/>
            <a:ext cx="895640" cy="484095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Mobile</a:t>
            </a:r>
            <a:b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Devices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05BCF13-AD0A-B68E-5921-21549A610C43}"/>
              </a:ext>
            </a:extLst>
          </p:cNvPr>
          <p:cNvCxnSpPr>
            <a:cxnSpLocks/>
          </p:cNvCxnSpPr>
          <p:nvPr/>
        </p:nvCxnSpPr>
        <p:spPr>
          <a:xfrm>
            <a:off x="4428018" y="2326958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88" name="Picture 87">
            <a:extLst>
              <a:ext uri="{FF2B5EF4-FFF2-40B4-BE49-F238E27FC236}">
                <a16:creationId xmlns:a16="http://schemas.microsoft.com/office/drawing/2014/main" id="{718887A3-B501-9EB9-13D1-FD9552A6E3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30" b="5423"/>
          <a:stretch/>
        </p:blipFill>
        <p:spPr>
          <a:xfrm>
            <a:off x="4100906" y="2158169"/>
            <a:ext cx="702353" cy="440760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E78A80F-0D47-546B-07E3-CF47173B4104}"/>
              </a:ext>
            </a:extLst>
          </p:cNvPr>
          <p:cNvCxnSpPr>
            <a:cxnSpLocks/>
          </p:cNvCxnSpPr>
          <p:nvPr/>
        </p:nvCxnSpPr>
        <p:spPr>
          <a:xfrm>
            <a:off x="5218323" y="2323916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90" name="Picture 89">
            <a:extLst>
              <a:ext uri="{FF2B5EF4-FFF2-40B4-BE49-F238E27FC236}">
                <a16:creationId xmlns:a16="http://schemas.microsoft.com/office/drawing/2014/main" id="{EAC50A10-19B5-DD89-8CB5-7C7F1F5556B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4901371" y="2155127"/>
            <a:ext cx="702353" cy="440756"/>
          </a:xfrm>
          <a:prstGeom prst="rect">
            <a:avLst/>
          </a:prstGeom>
        </p:spPr>
      </p:pic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81EE207-5A56-E9AB-D927-4B3E87212E31}"/>
              </a:ext>
            </a:extLst>
          </p:cNvPr>
          <p:cNvCxnSpPr>
            <a:cxnSpLocks/>
          </p:cNvCxnSpPr>
          <p:nvPr/>
        </p:nvCxnSpPr>
        <p:spPr>
          <a:xfrm>
            <a:off x="6008628" y="2320211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92" name="Picture 91">
            <a:extLst>
              <a:ext uri="{FF2B5EF4-FFF2-40B4-BE49-F238E27FC236}">
                <a16:creationId xmlns:a16="http://schemas.microsoft.com/office/drawing/2014/main" id="{8C8ACEA5-9769-AEFB-37C2-9EEF333751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5696756" y="2151422"/>
            <a:ext cx="702353" cy="440755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B528E3AD-2168-4D3E-38CD-17559662504D}"/>
              </a:ext>
            </a:extLst>
          </p:cNvPr>
          <p:cNvSpPr/>
          <p:nvPr/>
        </p:nvSpPr>
        <p:spPr>
          <a:xfrm>
            <a:off x="6409226" y="1919506"/>
            <a:ext cx="876587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 err="1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</a:t>
            </a:r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PT" sz="1200" b="1" dirty="0" err="1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Terminals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CB93129D-1D03-525A-7B0F-7CD687E60ECD}"/>
              </a:ext>
            </a:extLst>
          </p:cNvPr>
          <p:cNvCxnSpPr>
            <a:cxnSpLocks/>
          </p:cNvCxnSpPr>
          <p:nvPr/>
        </p:nvCxnSpPr>
        <p:spPr>
          <a:xfrm flipV="1">
            <a:off x="1583850" y="3876379"/>
            <a:ext cx="0" cy="291235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97" name="TextBox 46">
            <a:extLst>
              <a:ext uri="{FF2B5EF4-FFF2-40B4-BE49-F238E27FC236}">
                <a16:creationId xmlns:a16="http://schemas.microsoft.com/office/drawing/2014/main" id="{55CC61F8-B8F3-8F60-5FF3-CEA1B16CA523}"/>
              </a:ext>
            </a:extLst>
          </p:cNvPr>
          <p:cNvSpPr txBox="1"/>
          <p:nvPr/>
        </p:nvSpPr>
        <p:spPr>
          <a:xfrm>
            <a:off x="298139" y="3902904"/>
            <a:ext cx="1130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Profibus (fixed)</a:t>
            </a:r>
          </a:p>
        </p:txBody>
      </p:sp>
      <p:pic>
        <p:nvPicPr>
          <p:cNvPr id="98" name="Picture 2" descr="Lernumgebung Infos CPUs S7-400 - spshaus">
            <a:extLst>
              <a:ext uri="{FF2B5EF4-FFF2-40B4-BE49-F238E27FC236}">
                <a16:creationId xmlns:a16="http://schemas.microsoft.com/office/drawing/2014/main" id="{9F0ECCC5-286C-18CF-3B14-C8D94B6CC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875" y="3105456"/>
            <a:ext cx="824620" cy="89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8E5AFCB9-50F0-B68A-9E7B-7BE3B43E4DAA}"/>
              </a:ext>
            </a:extLst>
          </p:cNvPr>
          <p:cNvSpPr txBox="1"/>
          <p:nvPr/>
        </p:nvSpPr>
        <p:spPr>
          <a:xfrm>
            <a:off x="3689455" y="352508"/>
            <a:ext cx="5407675" cy="374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Control System Architecture</a:t>
            </a:r>
          </a:p>
        </p:txBody>
      </p:sp>
      <p:pic>
        <p:nvPicPr>
          <p:cNvPr id="100" name="Picture 4" descr="Two black server racks realistic illustration Free Vector">
            <a:extLst>
              <a:ext uri="{FF2B5EF4-FFF2-40B4-BE49-F238E27FC236}">
                <a16:creationId xmlns:a16="http://schemas.microsoft.com/office/drawing/2014/main" id="{B413D103-3EF1-6F88-3D1C-6122B8FE65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8443168" y="1800694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8F70A0CC-D1A1-DA58-CFA6-850EAE3D66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11333003" y="966866"/>
            <a:ext cx="702353" cy="440756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D30D2EBA-4745-CAAC-37C1-86C0D83659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10579474" y="966867"/>
            <a:ext cx="702353" cy="440755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FDE56412-9D35-F026-0300-8CE8683062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9825945" y="966866"/>
            <a:ext cx="702353" cy="440755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19761BB-D788-7D8E-6FF6-A1F49E4CC60D}"/>
              </a:ext>
            </a:extLst>
          </p:cNvPr>
          <p:cNvCxnSpPr>
            <a:cxnSpLocks/>
          </p:cNvCxnSpPr>
          <p:nvPr/>
        </p:nvCxnSpPr>
        <p:spPr>
          <a:xfrm>
            <a:off x="8838028" y="1569703"/>
            <a:ext cx="2836493" cy="0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ADCE60-D275-F7BB-E2CE-8E372901296C}"/>
              </a:ext>
            </a:extLst>
          </p:cNvPr>
          <p:cNvCxnSpPr>
            <a:cxnSpLocks/>
          </p:cNvCxnSpPr>
          <p:nvPr/>
        </p:nvCxnSpPr>
        <p:spPr>
          <a:xfrm>
            <a:off x="10137748" y="1407621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5FA1B11E-5FBC-8515-75CE-73033882A303}"/>
              </a:ext>
            </a:extLst>
          </p:cNvPr>
          <p:cNvCxnSpPr>
            <a:cxnSpLocks/>
          </p:cNvCxnSpPr>
          <p:nvPr/>
        </p:nvCxnSpPr>
        <p:spPr>
          <a:xfrm>
            <a:off x="10897702" y="1407621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279BE3F-8543-AD13-72B1-F1D16638A412}"/>
              </a:ext>
            </a:extLst>
          </p:cNvPr>
          <p:cNvCxnSpPr>
            <a:cxnSpLocks/>
          </p:cNvCxnSpPr>
          <p:nvPr/>
        </p:nvCxnSpPr>
        <p:spPr>
          <a:xfrm>
            <a:off x="11657656" y="1412735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115" name="TextBox 46">
            <a:extLst>
              <a:ext uri="{FF2B5EF4-FFF2-40B4-BE49-F238E27FC236}">
                <a16:creationId xmlns:a16="http://schemas.microsoft.com/office/drawing/2014/main" id="{DD9E42CC-9638-22FD-327E-6538D2E268B5}"/>
              </a:ext>
            </a:extLst>
          </p:cNvPr>
          <p:cNvSpPr txBox="1"/>
          <p:nvPr/>
        </p:nvSpPr>
        <p:spPr>
          <a:xfrm>
            <a:off x="9682768" y="1604427"/>
            <a:ext cx="1918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70AD47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General Purpose Network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BAD6583-DEFF-F618-F85C-7C963D437D42}"/>
              </a:ext>
            </a:extLst>
          </p:cNvPr>
          <p:cNvSpPr/>
          <p:nvPr/>
        </p:nvSpPr>
        <p:spPr>
          <a:xfrm>
            <a:off x="9071058" y="1847399"/>
            <a:ext cx="850939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Terminal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F81F4-2CA0-C936-1C9A-BD54EA867015}"/>
              </a:ext>
            </a:extLst>
          </p:cNvPr>
          <p:cNvSpPr txBox="1"/>
          <p:nvPr/>
        </p:nvSpPr>
        <p:spPr>
          <a:xfrm>
            <a:off x="5648883" y="5174084"/>
            <a:ext cx="6008773" cy="2425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5000"/>
              </a:lnSpc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1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credits R. Ferreira</a:t>
            </a:r>
          </a:p>
        </p:txBody>
      </p:sp>
    </p:spTree>
    <p:extLst>
      <p:ext uri="{BB962C8B-B14F-4D97-AF65-F5344CB8AC3E}">
        <p14:creationId xmlns:p14="http://schemas.microsoft.com/office/powerpoint/2010/main" val="327654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60" grpId="0"/>
      <p:bldP spid="62" grpId="0" animBg="1"/>
      <p:bldP spid="63" grpId="0" animBg="1"/>
      <p:bldP spid="64" grpId="0" animBg="1"/>
      <p:bldP spid="65" grpId="0" animBg="1"/>
      <p:bldP spid="68" grpId="0"/>
      <p:bldP spid="69" grpId="0" animBg="1"/>
      <p:bldP spid="70" grpId="0" animBg="1"/>
      <p:bldP spid="73" grpId="0"/>
      <p:bldP spid="76" grpId="0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4" grpId="0"/>
      <p:bldP spid="86" grpId="0" animBg="1"/>
      <p:bldP spid="93" grpId="0"/>
      <p:bldP spid="97" grpId="0"/>
      <p:bldP spid="115" grpId="0"/>
      <p:bldP spid="1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CERN accelerator complex - 2019 - CERN Document Server">
            <a:extLst>
              <a:ext uri="{FF2B5EF4-FFF2-40B4-BE49-F238E27FC236}">
                <a16:creationId xmlns:a16="http://schemas.microsoft.com/office/drawing/2014/main" id="{0DE5A2ED-121D-4B99-94E0-B672529CA7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3" b="24651"/>
          <a:stretch/>
        </p:blipFill>
        <p:spPr bwMode="auto">
          <a:xfrm>
            <a:off x="1301324" y="852041"/>
            <a:ext cx="9589351" cy="547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5F8726-930B-4501-B96D-579CE75057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789" y="1611115"/>
            <a:ext cx="799087" cy="92016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133E2D-F75D-484C-A2A0-7897FBCA55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4869" y="2858234"/>
            <a:ext cx="600075" cy="66675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803D7B-C945-449D-94E1-E9DC473D12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199" y="4851424"/>
            <a:ext cx="609600" cy="71437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8AEE7A-E18F-4ABA-8CAD-6DABC6538D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4390" y="2382469"/>
            <a:ext cx="472743" cy="565742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D1A07A-18D5-4B46-81E3-861248CC01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27028" y="4593676"/>
            <a:ext cx="529619" cy="515496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6422222-4085-4F8A-9E2D-DF1E0D1677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85821" y="5208611"/>
            <a:ext cx="466421" cy="501229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43FF94-12FF-49AF-8D95-E56DDA8C81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65017" y="4145486"/>
            <a:ext cx="498745" cy="565741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2750BF4-C505-4835-B035-0AE3E6CA17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13161" y="2356005"/>
            <a:ext cx="552918" cy="568066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90CD32-3E66-4D82-84BC-59CEAAFA5D5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45505" y="3130024"/>
            <a:ext cx="512911" cy="54264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3">
            <a:extLst>
              <a:ext uri="{FF2B5EF4-FFF2-40B4-BE49-F238E27FC236}">
                <a16:creationId xmlns:a16="http://schemas.microsoft.com/office/drawing/2014/main" id="{D9ACE9F2-E43B-4A7C-AD95-14C4D77D3EF7}"/>
              </a:ext>
            </a:extLst>
          </p:cNvPr>
          <p:cNvSpPr txBox="1"/>
          <p:nvPr/>
        </p:nvSpPr>
        <p:spPr>
          <a:xfrm>
            <a:off x="307067" y="309143"/>
            <a:ext cx="470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18181A"/>
                </a:solidFill>
                <a:latin typeface="+mj-lt"/>
                <a:ea typeface="Montserrat Semi" charset="0"/>
                <a:cs typeface="Segoe UI" panose="020B0502040204020203" pitchFamily="34" charset="0"/>
              </a:rPr>
              <a:t>SCADA</a:t>
            </a:r>
            <a:r>
              <a:rPr lang="en-US" sz="3200" b="1" dirty="0">
                <a:solidFill>
                  <a:srgbClr val="18181A"/>
                </a:solidFill>
                <a:latin typeface="+mj-lt"/>
                <a:ea typeface="Montserrat Semi" charset="0"/>
                <a:cs typeface="Segoe UI" panose="020B0502040204020203" pitchFamily="34" charset="0"/>
              </a:rPr>
              <a:t> Applications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3E9E4C8-4B30-4C4B-963D-BC1FCA979591}"/>
              </a:ext>
            </a:extLst>
          </p:cNvPr>
          <p:cNvSpPr/>
          <p:nvPr/>
        </p:nvSpPr>
        <p:spPr>
          <a:xfrm>
            <a:off x="307067" y="738843"/>
            <a:ext cx="3069586" cy="3101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as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of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7A373D-43F4-20EC-61BC-9448E2C8A8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72596" y="4344303"/>
            <a:ext cx="507121" cy="507121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7FD1AF-B6C2-F76E-6DF8-7C1B611A8B0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4554" y="4145486"/>
            <a:ext cx="512911" cy="54954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A796CC-24E7-D7E8-BD75-8708E08EA4C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23033" y="3785867"/>
            <a:ext cx="498745" cy="603744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732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>
            <a:extLst>
              <a:ext uri="{FF2B5EF4-FFF2-40B4-BE49-F238E27FC236}">
                <a16:creationId xmlns:a16="http://schemas.microsoft.com/office/drawing/2014/main" id="{ED0FF4D6-69F2-CE76-1684-DFDF80BAC2B9}"/>
              </a:ext>
            </a:extLst>
          </p:cNvPr>
          <p:cNvSpPr/>
          <p:nvPr/>
        </p:nvSpPr>
        <p:spPr>
          <a:xfrm>
            <a:off x="7156583" y="2239628"/>
            <a:ext cx="2562861" cy="244399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65CAC9-82C7-9D5E-B2A3-763781A89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90" y="338138"/>
            <a:ext cx="10515600" cy="1148715"/>
          </a:xfrm>
        </p:spPr>
        <p:txBody>
          <a:bodyPr/>
          <a:lstStyle/>
          <a:p>
            <a:r>
              <a:rPr lang="en-US" dirty="0"/>
              <a:t>Vacuum Framework</a:t>
            </a:r>
            <a:endParaRPr lang="en-GB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01CF1C2-AD8F-FF61-B70F-0F178D94C4F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453190" y="1362075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defRPr/>
            </a:pPr>
            <a:r>
              <a:rPr lang="en-US" sz="1600" b="0" dirty="0">
                <a:solidFill>
                  <a:srgbClr val="000000"/>
                </a:solidFill>
              </a:rPr>
              <a:t>Developed at TE-VSC-ICM since late 1990s</a:t>
            </a:r>
          </a:p>
          <a:p>
            <a:pPr>
              <a:spcAft>
                <a:spcPts val="0"/>
              </a:spcAft>
              <a:defRPr/>
            </a:pPr>
            <a:r>
              <a:rPr lang="en-US" sz="1600" b="0" dirty="0">
                <a:solidFill>
                  <a:srgbClr val="000000"/>
                </a:solidFill>
              </a:rPr>
              <a:t>Used in the largest machines (LHC, SPS, CPS, Deceleration)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WinCC-OA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SCADA / Siemens PLC framework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0" dirty="0">
                <a:solidFill>
                  <a:srgbClr val="000000"/>
                </a:solidFill>
                <a:latin typeface="+mn-lt"/>
              </a:rPr>
              <a:t>Components:</a:t>
            </a:r>
          </a:p>
          <a:p>
            <a:pPr lvl="1" indent="-228600">
              <a:spcBef>
                <a:spcPts val="1000"/>
              </a:spcBef>
              <a:spcAft>
                <a:spcPts val="0"/>
              </a:spcAft>
              <a:buClrTx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vacDB – set of ORACLE</a:t>
            </a:r>
            <a:r>
              <a:rPr kumimoji="0" lang="en-US" sz="14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databases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lvl="1" indent="-228600">
              <a:spcBef>
                <a:spcPts val="1000"/>
              </a:spcBef>
              <a:spcAft>
                <a:spcPts val="0"/>
              </a:spcAft>
              <a:buClrTx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Vacuum</a:t>
            </a:r>
            <a:r>
              <a:rPr kumimoji="0" lang="en-US" sz="14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Controls Configurator – </a:t>
            </a:r>
            <a:r>
              <a:rPr kumimoji="0" lang="en-US" sz="140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vacCC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  <a:p>
            <a:pPr lvl="1" indent="-228600">
              <a:spcBef>
                <a:spcPts val="1000"/>
              </a:spcBef>
              <a:spcAft>
                <a:spcPts val="0"/>
              </a:spcAft>
              <a:buClrTx/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Vacuum SCADA</a:t>
            </a:r>
          </a:p>
          <a:p>
            <a:pPr lvl="1" indent="-228600">
              <a:spcBef>
                <a:spcPts val="1000"/>
              </a:spcBef>
              <a:spcAft>
                <a:spcPts val="0"/>
              </a:spcAft>
              <a:buClrTx/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Vacuum PLC baseline</a:t>
            </a:r>
          </a:p>
          <a:p>
            <a:pPr>
              <a:spcAft>
                <a:spcPts val="0"/>
              </a:spcAft>
              <a:defRPr/>
            </a:pPr>
            <a:r>
              <a:rPr lang="en-US" sz="1600" b="0" dirty="0">
                <a:solidFill>
                  <a:srgbClr val="000000"/>
                </a:solidFill>
              </a:rPr>
              <a:t>Database-driven Configuration Engineering approach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400" b="0" dirty="0">
              <a:solidFill>
                <a:srgbClr val="000000"/>
              </a:solidFill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6DA2CDCF-01B0-FAB7-F4DE-FCBB6EF1E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325" y="2981522"/>
            <a:ext cx="859739" cy="89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91EB82B-59BB-60CD-8DC2-2870BE0D4C93}"/>
              </a:ext>
            </a:extLst>
          </p:cNvPr>
          <p:cNvSpPr/>
          <p:nvPr/>
        </p:nvSpPr>
        <p:spPr>
          <a:xfrm>
            <a:off x="10176031" y="1848722"/>
            <a:ext cx="1384742" cy="132051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749390B0-3E12-A5A8-FE62-B17C0F003D9B}"/>
              </a:ext>
            </a:extLst>
          </p:cNvPr>
          <p:cNvSpPr txBox="1"/>
          <p:nvPr/>
        </p:nvSpPr>
        <p:spPr>
          <a:xfrm>
            <a:off x="10090375" y="2308924"/>
            <a:ext cx="1556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err="1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vacCC</a:t>
            </a:r>
            <a:endParaRPr lang="en-US" sz="2000" b="1" dirty="0">
              <a:solidFill>
                <a:srgbClr val="18181A"/>
              </a:solidFill>
              <a:latin typeface="Segoe UI" panose="020B0502040204020203" pitchFamily="34" charset="0"/>
              <a:ea typeface="Montserrat Semi" charset="0"/>
              <a:cs typeface="Segoe UI" panose="020B0502040204020203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5AA140B-05BB-F13D-536E-E3C264564D81}"/>
              </a:ext>
            </a:extLst>
          </p:cNvPr>
          <p:cNvSpPr/>
          <p:nvPr/>
        </p:nvSpPr>
        <p:spPr>
          <a:xfrm>
            <a:off x="10176031" y="3586219"/>
            <a:ext cx="1384742" cy="132051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99AF99E-6B85-7173-B52B-EA910816F7CF}"/>
              </a:ext>
            </a:extLst>
          </p:cNvPr>
          <p:cNvSpPr/>
          <p:nvPr/>
        </p:nvSpPr>
        <p:spPr>
          <a:xfrm>
            <a:off x="8938684" y="555551"/>
            <a:ext cx="1384742" cy="132051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0" name="TextBox 3">
            <a:extLst>
              <a:ext uri="{FF2B5EF4-FFF2-40B4-BE49-F238E27FC236}">
                <a16:creationId xmlns:a16="http://schemas.microsoft.com/office/drawing/2014/main" id="{43F6AED9-338A-D3B0-7997-B2B05ECB5DF2}"/>
              </a:ext>
            </a:extLst>
          </p:cNvPr>
          <p:cNvSpPr txBox="1"/>
          <p:nvPr/>
        </p:nvSpPr>
        <p:spPr>
          <a:xfrm>
            <a:off x="8853028" y="1015753"/>
            <a:ext cx="1556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vacDB</a:t>
            </a:r>
          </a:p>
        </p:txBody>
      </p:sp>
      <p:sp>
        <p:nvSpPr>
          <p:cNvPr id="21" name="TextBox 3">
            <a:extLst>
              <a:ext uri="{FF2B5EF4-FFF2-40B4-BE49-F238E27FC236}">
                <a16:creationId xmlns:a16="http://schemas.microsoft.com/office/drawing/2014/main" id="{120B28F8-16CF-7FA7-FE22-743F6299A4E2}"/>
              </a:ext>
            </a:extLst>
          </p:cNvPr>
          <p:cNvSpPr txBox="1"/>
          <p:nvPr/>
        </p:nvSpPr>
        <p:spPr>
          <a:xfrm>
            <a:off x="10090375" y="4097653"/>
            <a:ext cx="1556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vacSCADA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A4EC003-F400-1F3B-1447-0A7D0704C267}"/>
              </a:ext>
            </a:extLst>
          </p:cNvPr>
          <p:cNvSpPr/>
          <p:nvPr/>
        </p:nvSpPr>
        <p:spPr>
          <a:xfrm>
            <a:off x="8938684" y="4906734"/>
            <a:ext cx="1384742" cy="132051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TextBox 3">
            <a:extLst>
              <a:ext uri="{FF2B5EF4-FFF2-40B4-BE49-F238E27FC236}">
                <a16:creationId xmlns:a16="http://schemas.microsoft.com/office/drawing/2014/main" id="{72895A0A-860C-D54A-28EB-6E998BBEBF30}"/>
              </a:ext>
            </a:extLst>
          </p:cNvPr>
          <p:cNvSpPr txBox="1"/>
          <p:nvPr/>
        </p:nvSpPr>
        <p:spPr>
          <a:xfrm>
            <a:off x="8853028" y="5366936"/>
            <a:ext cx="1556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err="1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vacPLC</a:t>
            </a:r>
            <a:endParaRPr lang="en-US" sz="2000" b="1" dirty="0">
              <a:solidFill>
                <a:srgbClr val="18181A"/>
              </a:solidFill>
              <a:latin typeface="Segoe UI" panose="020B0502040204020203" pitchFamily="34" charset="0"/>
              <a:ea typeface="Montserrat Semi" charset="0"/>
              <a:cs typeface="Segoe UI" panose="020B0502040204020203" pitchFamily="34" charset="0"/>
            </a:endParaRPr>
          </a:p>
        </p:txBody>
      </p:sp>
      <p:sp>
        <p:nvSpPr>
          <p:cNvPr id="25" name="TextBox 3">
            <a:extLst>
              <a:ext uri="{FF2B5EF4-FFF2-40B4-BE49-F238E27FC236}">
                <a16:creationId xmlns:a16="http://schemas.microsoft.com/office/drawing/2014/main" id="{C1B7CEE4-D4E4-7FF8-6FC0-92C7DD7AEC53}"/>
              </a:ext>
            </a:extLst>
          </p:cNvPr>
          <p:cNvSpPr txBox="1"/>
          <p:nvPr/>
        </p:nvSpPr>
        <p:spPr>
          <a:xfrm>
            <a:off x="6959103" y="3169237"/>
            <a:ext cx="1556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Vacuum Framework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ACC16B8-EBC0-1003-EE33-F40B2EF5FA56}"/>
              </a:ext>
            </a:extLst>
          </p:cNvPr>
          <p:cNvCxnSpPr/>
          <p:nvPr/>
        </p:nvCxnSpPr>
        <p:spPr>
          <a:xfrm flipH="1">
            <a:off x="9113758" y="1842757"/>
            <a:ext cx="325306" cy="57062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AD83A8-8F8E-5D5D-1883-A47750E5A9E8}"/>
              </a:ext>
            </a:extLst>
          </p:cNvPr>
          <p:cNvCxnSpPr>
            <a:cxnSpLocks/>
          </p:cNvCxnSpPr>
          <p:nvPr/>
        </p:nvCxnSpPr>
        <p:spPr>
          <a:xfrm flipH="1">
            <a:off x="9572402" y="2571264"/>
            <a:ext cx="605686" cy="30420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0D85C0D-E70C-C1F7-0089-229A80B448F1}"/>
              </a:ext>
            </a:extLst>
          </p:cNvPr>
          <p:cNvCxnSpPr>
            <a:cxnSpLocks/>
          </p:cNvCxnSpPr>
          <p:nvPr/>
        </p:nvCxnSpPr>
        <p:spPr>
          <a:xfrm flipH="1" flipV="1">
            <a:off x="9654992" y="3890427"/>
            <a:ext cx="574858" cy="14741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272EDC9-A39C-9D28-C0B9-CB42F5AF1E17}"/>
              </a:ext>
            </a:extLst>
          </p:cNvPr>
          <p:cNvCxnSpPr>
            <a:cxnSpLocks/>
          </p:cNvCxnSpPr>
          <p:nvPr/>
        </p:nvCxnSpPr>
        <p:spPr>
          <a:xfrm flipH="1" flipV="1">
            <a:off x="9138461" y="4499619"/>
            <a:ext cx="234139" cy="46566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88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animBg="1"/>
      <p:bldP spid="8" grpId="0" uiExpand="1" build="p" bldLvl="4"/>
      <p:bldP spid="13" grpId="0" uiExpand="1" animBg="1"/>
      <p:bldP spid="17" grpId="0" uiExpand="1"/>
      <p:bldP spid="18" grpId="0" uiExpand="1" animBg="1"/>
      <p:bldP spid="19" grpId="0" uiExpand="1" animBg="1"/>
      <p:bldP spid="20" grpId="0" uiExpand="1"/>
      <p:bldP spid="21" grpId="0" uiExpand="1"/>
      <p:bldP spid="22" grpId="0" animBg="1"/>
      <p:bldP spid="23" grpId="0"/>
      <p:bldP spid="25" grpId="0" uiExpan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39">
            <a:extLst>
              <a:ext uri="{FF2B5EF4-FFF2-40B4-BE49-F238E27FC236}">
                <a16:creationId xmlns:a16="http://schemas.microsoft.com/office/drawing/2014/main" id="{0A90FD06-769E-A9E8-F97A-42D15BAE5D01}"/>
              </a:ext>
            </a:extLst>
          </p:cNvPr>
          <p:cNvSpPr/>
          <p:nvPr/>
        </p:nvSpPr>
        <p:spPr>
          <a:xfrm>
            <a:off x="328561" y="680211"/>
            <a:ext cx="11598441" cy="4324925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tserrat" panose="02000505000000020004" pitchFamily="2" charset="0"/>
              </a:rPr>
              <a:t>Control Type</a:t>
            </a:r>
          </a:p>
        </p:txBody>
      </p:sp>
      <p:sp>
        <p:nvSpPr>
          <p:cNvPr id="16" name="Rounded Rectangle 39">
            <a:extLst>
              <a:ext uri="{FF2B5EF4-FFF2-40B4-BE49-F238E27FC236}">
                <a16:creationId xmlns:a16="http://schemas.microsoft.com/office/drawing/2014/main" id="{8C123199-3D44-C381-E26E-BCCA8F78B65E}"/>
              </a:ext>
            </a:extLst>
          </p:cNvPr>
          <p:cNvSpPr/>
          <p:nvPr/>
        </p:nvSpPr>
        <p:spPr>
          <a:xfrm>
            <a:off x="5185575" y="5682475"/>
            <a:ext cx="2077519" cy="657553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  <a:latin typeface="Montserrat" panose="02000505000000020004" pitchFamily="2" charset="0"/>
              </a:rPr>
              <a:t>Equipment Instance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1716B5AD-9DAC-6556-1777-92B1988A9D42}"/>
              </a:ext>
            </a:extLst>
          </p:cNvPr>
          <p:cNvSpPr/>
          <p:nvPr/>
        </p:nvSpPr>
        <p:spPr>
          <a:xfrm rot="16200000">
            <a:off x="6009009" y="5260467"/>
            <a:ext cx="430653" cy="193108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394A1F-A1A9-893C-95AA-38EFDE13E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559" y="1874965"/>
            <a:ext cx="2058033" cy="203113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C2AD591-8846-D820-8962-68AFDFFE7A06}"/>
              </a:ext>
            </a:extLst>
          </p:cNvPr>
          <p:cNvSpPr/>
          <p:nvPr/>
        </p:nvSpPr>
        <p:spPr>
          <a:xfrm>
            <a:off x="1915615" y="1229371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SCADA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132A40-7C40-E469-D0D7-D99F6A36B0DA}"/>
              </a:ext>
            </a:extLst>
          </p:cNvPr>
          <p:cNvSpPr/>
          <p:nvPr/>
        </p:nvSpPr>
        <p:spPr>
          <a:xfrm>
            <a:off x="583183" y="1648476"/>
            <a:ext cx="184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Montserrat"/>
              </a:rPr>
              <a:t>Widget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12CC50-FF6B-39EE-E17C-5347771D5893}"/>
              </a:ext>
            </a:extLst>
          </p:cNvPr>
          <p:cNvSpPr/>
          <p:nvPr/>
        </p:nvSpPr>
        <p:spPr>
          <a:xfrm>
            <a:off x="3140179" y="1646390"/>
            <a:ext cx="184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Montserrat"/>
              </a:rPr>
              <a:t>Faceplate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484D23-115A-1051-ED5E-33BC8691DCF0}"/>
              </a:ext>
            </a:extLst>
          </p:cNvPr>
          <p:cNvSpPr/>
          <p:nvPr/>
        </p:nvSpPr>
        <p:spPr>
          <a:xfrm>
            <a:off x="4472330" y="1944469"/>
            <a:ext cx="184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>
                <a:solidFill>
                  <a:prstClr val="black"/>
                </a:solidFill>
                <a:latin typeface="Montserrat"/>
              </a:rPr>
              <a:t>Commands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2A3427-0C42-F1AA-EC70-C0598F66F2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9725"/>
          <a:stretch/>
        </p:blipFill>
        <p:spPr>
          <a:xfrm>
            <a:off x="1265670" y="1991060"/>
            <a:ext cx="494232" cy="5632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D9B7A1-342D-53D2-6944-16930B6EE3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300" y="4159631"/>
            <a:ext cx="1953237" cy="7059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52BE44-2AD4-9417-DF8F-200695B4AA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5587" y="3231796"/>
            <a:ext cx="2225303" cy="152177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B901D3C-9885-0F62-8D5F-5DD92841F150}"/>
              </a:ext>
            </a:extLst>
          </p:cNvPr>
          <p:cNvSpPr/>
          <p:nvPr/>
        </p:nvSpPr>
        <p:spPr>
          <a:xfrm>
            <a:off x="4290670" y="2971933"/>
            <a:ext cx="184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>
                <a:solidFill>
                  <a:prstClr val="black"/>
                </a:solidFill>
                <a:latin typeface="Montserrat"/>
              </a:rPr>
              <a:t>Alarms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3B2562-C99F-2061-845B-936610132A66}"/>
              </a:ext>
            </a:extLst>
          </p:cNvPr>
          <p:cNvSpPr/>
          <p:nvPr/>
        </p:nvSpPr>
        <p:spPr>
          <a:xfrm>
            <a:off x="251141" y="4374099"/>
            <a:ext cx="184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Montserrat"/>
              </a:rPr>
              <a:t>SMS Notifications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03A550-76EB-4117-CF89-F75DB0573533}"/>
              </a:ext>
            </a:extLst>
          </p:cNvPr>
          <p:cNvSpPr/>
          <p:nvPr/>
        </p:nvSpPr>
        <p:spPr>
          <a:xfrm>
            <a:off x="7946608" y="1233382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PLC code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6994CED-ACC7-FA35-A7A0-DCE90EBB9D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6812" y="1737731"/>
            <a:ext cx="2481609" cy="193860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926A76A-7DDB-9896-16CC-8E2FEC4717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14873" y="1928506"/>
            <a:ext cx="860046" cy="1368063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A3CB1B0-DBB3-5D0B-679E-920F4F07410E}"/>
              </a:ext>
            </a:extLst>
          </p:cNvPr>
          <p:cNvSpPr/>
          <p:nvPr/>
        </p:nvSpPr>
        <p:spPr>
          <a:xfrm>
            <a:off x="2012169" y="1651337"/>
            <a:ext cx="1311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Montserrat"/>
              </a:rPr>
              <a:t>DP Type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DE9F2E5-873C-CE34-264A-8447668A8A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1835" y="2872399"/>
            <a:ext cx="2389048" cy="12575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68A289A-8C33-DAC1-4265-F47AC978F460}"/>
              </a:ext>
            </a:extLst>
          </p:cNvPr>
          <p:cNvSpPr/>
          <p:nvPr/>
        </p:nvSpPr>
        <p:spPr>
          <a:xfrm>
            <a:off x="-97291" y="2615958"/>
            <a:ext cx="184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>
                <a:solidFill>
                  <a:prstClr val="black"/>
                </a:solidFill>
                <a:latin typeface="Montserrat"/>
              </a:rPr>
              <a:t>Archive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B5A60E-CC79-974B-2653-BACF3434FE35}"/>
              </a:ext>
            </a:extLst>
          </p:cNvPr>
          <p:cNvSpPr txBox="1"/>
          <p:nvPr/>
        </p:nvSpPr>
        <p:spPr>
          <a:xfrm>
            <a:off x="6369245" y="5159139"/>
            <a:ext cx="6268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 err="1">
                <a:solidFill>
                  <a:srgbClr val="232629"/>
                </a:solidFill>
                <a:effectLst/>
                <a:latin typeface="ui-monospace"/>
              </a:rPr>
              <a:t>instanceOf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558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9" grpId="0" animBg="1"/>
      <p:bldP spid="5" grpId="0"/>
      <p:bldP spid="6" grpId="0"/>
      <p:bldP spid="7" grpId="0"/>
      <p:bldP spid="8" grpId="0"/>
      <p:bldP spid="12" grpId="0"/>
      <p:bldP spid="13" grpId="0"/>
      <p:bldP spid="18" grpId="0"/>
      <p:bldP spid="30" grpId="0"/>
      <p:bldP spid="17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4F051A-3B05-47B3-9617-EA2FE6D6E4E4}"/>
              </a:ext>
            </a:extLst>
          </p:cNvPr>
          <p:cNvSpPr txBox="1"/>
          <p:nvPr/>
        </p:nvSpPr>
        <p:spPr>
          <a:xfrm>
            <a:off x="1476375" y="1388200"/>
            <a:ext cx="9353549" cy="499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Configuration settings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numbers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B833DD-9BF3-D108-79A7-59475D34874F}"/>
              </a:ext>
            </a:extLst>
          </p:cNvPr>
          <p:cNvSpPr txBox="1"/>
          <p:nvPr/>
        </p:nvSpPr>
        <p:spPr>
          <a:xfrm>
            <a:off x="1731997" y="3743700"/>
            <a:ext cx="1470815" cy="49917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ea typeface="Inter Semi Bold" panose="020B0604020202020204" charset="0"/>
              </a:rPr>
              <a:t>617 632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B3C57-9A87-35AB-4C56-61968F866D8E}"/>
              </a:ext>
            </a:extLst>
          </p:cNvPr>
          <p:cNvSpPr txBox="1"/>
          <p:nvPr/>
        </p:nvSpPr>
        <p:spPr>
          <a:xfrm>
            <a:off x="1989129" y="2992783"/>
            <a:ext cx="956552" cy="62401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LHC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AFA12D2-C316-13E8-262A-596E7B2629C0}"/>
              </a:ext>
            </a:extLst>
          </p:cNvPr>
          <p:cNvSpPr/>
          <p:nvPr/>
        </p:nvSpPr>
        <p:spPr>
          <a:xfrm>
            <a:off x="1351379" y="2865883"/>
            <a:ext cx="2232054" cy="171219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2EE21E-DE65-08C0-1777-CEB7E8FD8D99}"/>
              </a:ext>
            </a:extLst>
          </p:cNvPr>
          <p:cNvSpPr txBox="1"/>
          <p:nvPr/>
        </p:nvSpPr>
        <p:spPr>
          <a:xfrm>
            <a:off x="5283977" y="3743700"/>
            <a:ext cx="1470815" cy="49917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ea typeface="Inter Semi Bold" panose="020B0604020202020204" charset="0"/>
              </a:rPr>
              <a:t>147 315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4CA65-E6FA-68F3-67FA-84C91C54C42A}"/>
              </a:ext>
            </a:extLst>
          </p:cNvPr>
          <p:cNvSpPr txBox="1"/>
          <p:nvPr/>
        </p:nvSpPr>
        <p:spPr>
          <a:xfrm>
            <a:off x="5541109" y="2992783"/>
            <a:ext cx="956552" cy="62401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SPS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86BDB78-2790-45E7-98AD-D7B965A206F2}"/>
              </a:ext>
            </a:extLst>
          </p:cNvPr>
          <p:cNvSpPr/>
          <p:nvPr/>
        </p:nvSpPr>
        <p:spPr>
          <a:xfrm>
            <a:off x="4903359" y="2865883"/>
            <a:ext cx="2232054" cy="171219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892384-00BA-6071-C36D-D78E475A3D7C}"/>
              </a:ext>
            </a:extLst>
          </p:cNvPr>
          <p:cNvSpPr txBox="1"/>
          <p:nvPr/>
        </p:nvSpPr>
        <p:spPr>
          <a:xfrm>
            <a:off x="8978488" y="3743700"/>
            <a:ext cx="1470815" cy="49917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ea typeface="Inter Semi Bold" panose="020B0604020202020204" charset="0"/>
              </a:rPr>
              <a:t>100 783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89FAB5-37B4-FFAE-53D4-B122149DD898}"/>
              </a:ext>
            </a:extLst>
          </p:cNvPr>
          <p:cNvSpPr txBox="1"/>
          <p:nvPr/>
        </p:nvSpPr>
        <p:spPr>
          <a:xfrm>
            <a:off x="9235620" y="2992783"/>
            <a:ext cx="956552" cy="62401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CPS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87A28FC-7230-8674-7397-572F2CEB11B9}"/>
              </a:ext>
            </a:extLst>
          </p:cNvPr>
          <p:cNvSpPr/>
          <p:nvPr/>
        </p:nvSpPr>
        <p:spPr>
          <a:xfrm>
            <a:off x="8597870" y="2865883"/>
            <a:ext cx="2232054" cy="171219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1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5" grpId="0"/>
      <p:bldP spid="3" grpId="0" animBg="1"/>
      <p:bldP spid="4" grpId="0"/>
      <p:bldP spid="7" grpId="0"/>
      <p:bldP spid="8" grpId="0" animBg="1"/>
      <p:bldP spid="9" grpId="0"/>
      <p:bldP spid="14" grpId="0"/>
      <p:bldP spid="15" grpId="0" animBg="1"/>
    </p:bldLst>
  </p:timing>
</p:sld>
</file>

<file path=ppt/theme/theme1.xml><?xml version="1.0" encoding="utf-8"?>
<a:theme xmlns:a="http://schemas.openxmlformats.org/drawingml/2006/main" name="WHITE">
  <a:themeElements>
    <a:clrScheme name="Custom 105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4336F4"/>
      </a:accent1>
      <a:accent2>
        <a:srgbClr val="4336F4"/>
      </a:accent2>
      <a:accent3>
        <a:srgbClr val="4336F4"/>
      </a:accent3>
      <a:accent4>
        <a:srgbClr val="4336F4"/>
      </a:accent4>
      <a:accent5>
        <a:srgbClr val="4336F4"/>
      </a:accent5>
      <a:accent6>
        <a:srgbClr val="4336F4"/>
      </a:accent6>
      <a:hlink>
        <a:srgbClr val="4336F4"/>
      </a:hlink>
      <a:folHlink>
        <a:srgbClr val="4336F4"/>
      </a:folHlink>
    </a:clrScheme>
    <a:fontScheme name="Custom 7">
      <a:majorFont>
        <a:latin typeface="Inter Semi Bold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seashorc">
  <a:themeElements>
    <a:clrScheme name="">
      <a:dk1>
        <a:srgbClr val="503300"/>
      </a:dk1>
      <a:lt1>
        <a:srgbClr val="FFFFFF"/>
      </a:lt1>
      <a:dk2>
        <a:srgbClr val="FFFFFF"/>
      </a:dk2>
      <a:lt2>
        <a:srgbClr val="0082A5"/>
      </a:lt2>
      <a:accent1>
        <a:srgbClr val="FFFFFF"/>
      </a:accent1>
      <a:accent2>
        <a:srgbClr val="FF00FF"/>
      </a:accent2>
      <a:accent3>
        <a:srgbClr val="FFFFFF"/>
      </a:accent3>
      <a:accent4>
        <a:srgbClr val="432A00"/>
      </a:accent4>
      <a:accent5>
        <a:srgbClr val="FFFFFF"/>
      </a:accent5>
      <a:accent6>
        <a:srgbClr val="E700E7"/>
      </a:accent6>
      <a:hlink>
        <a:srgbClr val="009688"/>
      </a:hlink>
      <a:folHlink>
        <a:srgbClr val="114FFB"/>
      </a:folHlink>
    </a:clrScheme>
    <a:fontScheme name="1_seashor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890588" marR="0" indent="-230188" algn="l" defTabSz="1793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441EE"/>
          </a:buClr>
          <a:buSzPct val="75000"/>
          <a:buFont typeface="Wingdings" pitchFamily="2" charset="2"/>
          <a:buChar char="Ø"/>
          <a:tabLst>
            <a:tab pos="1255713" algn="l"/>
          </a:tabLst>
          <a:defRPr kumimoji="0" lang="en-US" sz="1600" b="0" i="0" u="none" strike="noStrike" cap="none" normalizeH="0" baseline="0" smtClean="0">
            <a:ln>
              <a:noFill/>
            </a:ln>
            <a:solidFill>
              <a:srgbClr val="022A9C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890588" marR="0" indent="-230188" algn="l" defTabSz="1793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441EE"/>
          </a:buClr>
          <a:buSzPct val="75000"/>
          <a:buFont typeface="Wingdings" pitchFamily="2" charset="2"/>
          <a:buChar char="Ø"/>
          <a:tabLst>
            <a:tab pos="1255713" algn="l"/>
          </a:tabLst>
          <a:defRPr kumimoji="0" lang="en-US" sz="1600" b="0" i="0" u="none" strike="noStrike" cap="none" normalizeH="0" baseline="0" smtClean="0">
            <a:ln>
              <a:noFill/>
            </a:ln>
            <a:solidFill>
              <a:srgbClr val="022A9C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seashor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eashor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8">
        <a:dk1>
          <a:srgbClr val="00279F"/>
        </a:dk1>
        <a:lt1>
          <a:srgbClr val="26FFFF"/>
        </a:lt1>
        <a:dk2>
          <a:srgbClr val="FFFFFF"/>
        </a:dk2>
        <a:lt2>
          <a:srgbClr val="0082A5"/>
        </a:lt2>
        <a:accent1>
          <a:srgbClr val="FFFFFF"/>
        </a:accent1>
        <a:accent2>
          <a:srgbClr val="FF00FF"/>
        </a:accent2>
        <a:accent3>
          <a:srgbClr val="ACFFFF"/>
        </a:accent3>
        <a:accent4>
          <a:srgbClr val="002087"/>
        </a:accent4>
        <a:accent5>
          <a:srgbClr val="FFFFFF"/>
        </a:accent5>
        <a:accent6>
          <a:srgbClr val="E700E7"/>
        </a:accent6>
        <a:hlink>
          <a:srgbClr val="009688"/>
        </a:hlink>
        <a:folHlink>
          <a:srgbClr val="114FF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Personnalisé 30">
      <a:dk1>
        <a:srgbClr val="1D1D1D"/>
      </a:dk1>
      <a:lt1>
        <a:sysClr val="window" lastClr="FFFFFF"/>
      </a:lt1>
      <a:dk2>
        <a:srgbClr val="111111"/>
      </a:dk2>
      <a:lt2>
        <a:srgbClr val="F8F8F8"/>
      </a:lt2>
      <a:accent1>
        <a:srgbClr val="F44336"/>
      </a:accent1>
      <a:accent2>
        <a:srgbClr val="9C27B0"/>
      </a:accent2>
      <a:accent3>
        <a:srgbClr val="3F51B5"/>
      </a:accent3>
      <a:accent4>
        <a:srgbClr val="03A9F4"/>
      </a:accent4>
      <a:accent5>
        <a:srgbClr val="009688"/>
      </a:accent5>
      <a:accent6>
        <a:srgbClr val="8BC34A"/>
      </a:accent6>
      <a:hlink>
        <a:srgbClr val="F44336"/>
      </a:hlink>
      <a:folHlink>
        <a:srgbClr val="3F51B5"/>
      </a:folHlink>
    </a:clrScheme>
    <a:fontScheme name="Slidor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bIns="0" rtlCol="0" anchor="t">
        <a:spAutoFit/>
      </a:bodyPr>
      <a:lstStyle>
        <a:defPPr algn="l">
          <a:lnSpc>
            <a:spcPct val="150000"/>
          </a:lnSpc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10446</TotalTime>
  <Words>788</Words>
  <Application>Microsoft Office PowerPoint</Application>
  <PresentationFormat>Widescreen</PresentationFormat>
  <Paragraphs>238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41" baseType="lpstr">
      <vt:lpstr>Agency FB</vt:lpstr>
      <vt:lpstr>-apple-system</vt:lpstr>
      <vt:lpstr>Arial</vt:lpstr>
      <vt:lpstr>Calibri</vt:lpstr>
      <vt:lpstr>Cambria Math</vt:lpstr>
      <vt:lpstr>Dixieland</vt:lpstr>
      <vt:lpstr>Inter</vt:lpstr>
      <vt:lpstr>Inter Semi Bold</vt:lpstr>
      <vt:lpstr>Montserrat</vt:lpstr>
      <vt:lpstr>Poppins Light</vt:lpstr>
      <vt:lpstr>Segoe UI</vt:lpstr>
      <vt:lpstr>Segoe UI Light</vt:lpstr>
      <vt:lpstr>Segoe UI Semibold</vt:lpstr>
      <vt:lpstr>Times New Roman</vt:lpstr>
      <vt:lpstr>ui-monospace</vt:lpstr>
      <vt:lpstr>Wingdings</vt:lpstr>
      <vt:lpstr>WHITE</vt:lpstr>
      <vt:lpstr>2_seashorc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Vacuum Framework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Rocha</dc:creator>
  <cp:lastModifiedBy>Andre Rocha</cp:lastModifiedBy>
  <cp:revision>534</cp:revision>
  <dcterms:created xsi:type="dcterms:W3CDTF">2023-03-23T14:25:19Z</dcterms:created>
  <dcterms:modified xsi:type="dcterms:W3CDTF">2023-04-19T20:22:44Z</dcterms:modified>
</cp:coreProperties>
</file>