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8" r:id="rId4"/>
    <p:sldId id="267" r:id="rId5"/>
    <p:sldId id="269" r:id="rId6"/>
    <p:sldId id="270" r:id="rId7"/>
    <p:sldId id="262" r:id="rId8"/>
    <p:sldId id="258" r:id="rId9"/>
    <p:sldId id="260" r:id="rId10"/>
    <p:sldId id="261" r:id="rId11"/>
    <p:sldId id="271" r:id="rId12"/>
    <p:sldId id="257" r:id="rId13"/>
    <p:sldId id="263" r:id="rId14"/>
    <p:sldId id="266" r:id="rId15"/>
    <p:sldId id="264" r:id="rId16"/>
    <p:sldId id="265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40"/>
    <p:restoredTop sz="94694"/>
  </p:normalViewPr>
  <p:slideViewPr>
    <p:cSldViewPr snapToGrid="0">
      <p:cViewPr varScale="1">
        <p:scale>
          <a:sx n="110" d="100"/>
          <a:sy n="110" d="100"/>
        </p:scale>
        <p:origin x="192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182160-0BC4-4886-8537-17B4B9981B05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AE4D701-130C-4FA2-99AE-B81634D00482}">
      <dgm:prSet/>
      <dgm:spPr/>
      <dgm:t>
        <a:bodyPr/>
        <a:lstStyle/>
        <a:p>
          <a:r>
            <a:rPr lang="en-US"/>
            <a:t>Zeek</a:t>
          </a:r>
        </a:p>
      </dgm:t>
    </dgm:pt>
    <dgm:pt modelId="{91DAC896-AFF2-40E5-8C81-DC54F28CCEDD}" type="parTrans" cxnId="{425B85D9-E273-46F8-924F-F71E920A161B}">
      <dgm:prSet/>
      <dgm:spPr/>
      <dgm:t>
        <a:bodyPr/>
        <a:lstStyle/>
        <a:p>
          <a:endParaRPr lang="en-US"/>
        </a:p>
      </dgm:t>
    </dgm:pt>
    <dgm:pt modelId="{10C5DE0E-0183-4547-86C9-2C13D6E45283}" type="sibTrans" cxnId="{425B85D9-E273-46F8-924F-F71E920A161B}">
      <dgm:prSet/>
      <dgm:spPr/>
      <dgm:t>
        <a:bodyPr/>
        <a:lstStyle/>
        <a:p>
          <a:endParaRPr lang="en-US"/>
        </a:p>
      </dgm:t>
    </dgm:pt>
    <dgm:pt modelId="{3F5CDF09-18AD-4A18-AE69-539E1BF44D74}">
      <dgm:prSet/>
      <dgm:spPr/>
      <dgm:t>
        <a:bodyPr/>
        <a:lstStyle/>
        <a:p>
          <a:r>
            <a:rPr lang="en-US"/>
            <a:t>MISP</a:t>
          </a:r>
        </a:p>
      </dgm:t>
    </dgm:pt>
    <dgm:pt modelId="{08FC6C2F-3380-4086-B4D1-99A4F713816E}" type="parTrans" cxnId="{AD2C2E73-597F-4777-8CCF-9AE5BD4ED78A}">
      <dgm:prSet/>
      <dgm:spPr/>
      <dgm:t>
        <a:bodyPr/>
        <a:lstStyle/>
        <a:p>
          <a:endParaRPr lang="en-US"/>
        </a:p>
      </dgm:t>
    </dgm:pt>
    <dgm:pt modelId="{4A5081A7-BE1B-400B-9CD2-058722B093A5}" type="sibTrans" cxnId="{AD2C2E73-597F-4777-8CCF-9AE5BD4ED78A}">
      <dgm:prSet/>
      <dgm:spPr/>
      <dgm:t>
        <a:bodyPr/>
        <a:lstStyle/>
        <a:p>
          <a:endParaRPr lang="en-US"/>
        </a:p>
      </dgm:t>
    </dgm:pt>
    <dgm:pt modelId="{F08F4E2A-9857-4C41-8BE2-FDF61A629892}">
      <dgm:prSet/>
      <dgm:spPr/>
      <dgm:t>
        <a:bodyPr/>
        <a:lstStyle/>
        <a:p>
          <a:r>
            <a:rPr lang="en-US"/>
            <a:t>Elastic</a:t>
          </a:r>
        </a:p>
      </dgm:t>
    </dgm:pt>
    <dgm:pt modelId="{FFC276EB-29A1-47A1-9DD1-07142ADD4F6B}" type="parTrans" cxnId="{148B8C01-EEE8-4895-8E76-CC38780984B9}">
      <dgm:prSet/>
      <dgm:spPr/>
      <dgm:t>
        <a:bodyPr/>
        <a:lstStyle/>
        <a:p>
          <a:endParaRPr lang="en-US"/>
        </a:p>
      </dgm:t>
    </dgm:pt>
    <dgm:pt modelId="{6CC343F0-7CBD-4D56-B6C8-98A1A66D84EA}" type="sibTrans" cxnId="{148B8C01-EEE8-4895-8E76-CC38780984B9}">
      <dgm:prSet/>
      <dgm:spPr/>
      <dgm:t>
        <a:bodyPr/>
        <a:lstStyle/>
        <a:p>
          <a:endParaRPr lang="en-US"/>
        </a:p>
      </dgm:t>
    </dgm:pt>
    <dgm:pt modelId="{729CE0AD-E39F-49F7-9A22-2EDBF2AC4971}">
      <dgm:prSet/>
      <dgm:spPr/>
      <dgm:t>
        <a:bodyPr/>
        <a:lstStyle/>
        <a:p>
          <a:r>
            <a:rPr lang="en-US" dirty="0" err="1"/>
            <a:t>Filebeat</a:t>
          </a:r>
          <a:r>
            <a:rPr lang="en-US" dirty="0"/>
            <a:t> for log movement</a:t>
          </a:r>
        </a:p>
      </dgm:t>
    </dgm:pt>
    <dgm:pt modelId="{48E4C878-B3B0-47E2-9A46-1366ECB7FB40}" type="parTrans" cxnId="{06DD2231-1C8C-4939-A6BA-19A29C9E8269}">
      <dgm:prSet/>
      <dgm:spPr/>
      <dgm:t>
        <a:bodyPr/>
        <a:lstStyle/>
        <a:p>
          <a:endParaRPr lang="en-US"/>
        </a:p>
      </dgm:t>
    </dgm:pt>
    <dgm:pt modelId="{95B25CA1-F7AC-4A47-995D-80C193703065}" type="sibTrans" cxnId="{06DD2231-1C8C-4939-A6BA-19A29C9E8269}">
      <dgm:prSet/>
      <dgm:spPr/>
      <dgm:t>
        <a:bodyPr/>
        <a:lstStyle/>
        <a:p>
          <a:endParaRPr lang="en-US"/>
        </a:p>
      </dgm:t>
    </dgm:pt>
    <dgm:pt modelId="{594A9C90-49DD-4E55-B830-4F307FDFB215}">
      <dgm:prSet/>
      <dgm:spPr/>
      <dgm:t>
        <a:bodyPr/>
        <a:lstStyle/>
        <a:p>
          <a:r>
            <a:rPr lang="en-US"/>
            <a:t>Auditbeat</a:t>
          </a:r>
        </a:p>
      </dgm:t>
    </dgm:pt>
    <dgm:pt modelId="{3DD0C0B0-2A57-4896-BE69-6286BDE235A8}" type="parTrans" cxnId="{089C445B-F8FE-4520-BF90-4B7D1F440BD7}">
      <dgm:prSet/>
      <dgm:spPr/>
      <dgm:t>
        <a:bodyPr/>
        <a:lstStyle/>
        <a:p>
          <a:endParaRPr lang="en-US"/>
        </a:p>
      </dgm:t>
    </dgm:pt>
    <dgm:pt modelId="{8DD79574-5BD7-46B0-A60E-662782AC75D0}" type="sibTrans" cxnId="{089C445B-F8FE-4520-BF90-4B7D1F440BD7}">
      <dgm:prSet/>
      <dgm:spPr/>
      <dgm:t>
        <a:bodyPr/>
        <a:lstStyle/>
        <a:p>
          <a:endParaRPr lang="en-US"/>
        </a:p>
      </dgm:t>
    </dgm:pt>
    <dgm:pt modelId="{46EE36AF-852D-4966-AC11-CFFF67B23CB0}">
      <dgm:prSet/>
      <dgm:spPr/>
      <dgm:t>
        <a:bodyPr/>
        <a:lstStyle/>
        <a:p>
          <a:r>
            <a:rPr lang="en-US"/>
            <a:t>Kibana</a:t>
          </a:r>
        </a:p>
      </dgm:t>
    </dgm:pt>
    <dgm:pt modelId="{919FBA81-EB0D-4ED8-8830-573B78BF54AA}" type="parTrans" cxnId="{4B2B1F4A-173F-4122-A929-840E901E7627}">
      <dgm:prSet/>
      <dgm:spPr/>
      <dgm:t>
        <a:bodyPr/>
        <a:lstStyle/>
        <a:p>
          <a:endParaRPr lang="en-US"/>
        </a:p>
      </dgm:t>
    </dgm:pt>
    <dgm:pt modelId="{F2ABAE69-0336-49AD-B65B-0881EF8187AB}" type="sibTrans" cxnId="{4B2B1F4A-173F-4122-A929-840E901E7627}">
      <dgm:prSet/>
      <dgm:spPr/>
      <dgm:t>
        <a:bodyPr/>
        <a:lstStyle/>
        <a:p>
          <a:endParaRPr lang="en-US"/>
        </a:p>
      </dgm:t>
    </dgm:pt>
    <dgm:pt modelId="{3C33D307-017D-4497-BC22-554E9319B2D2}">
      <dgm:prSet/>
      <dgm:spPr/>
      <dgm:t>
        <a:bodyPr/>
        <a:lstStyle/>
        <a:p>
          <a:r>
            <a:rPr lang="en-US"/>
            <a:t>Shared-F2B</a:t>
          </a:r>
        </a:p>
      </dgm:t>
    </dgm:pt>
    <dgm:pt modelId="{C98F1912-4E31-4875-8AA1-68D9AC900827}" type="parTrans" cxnId="{132A6164-6F14-4B87-9D5F-1F394AB599A0}">
      <dgm:prSet/>
      <dgm:spPr/>
      <dgm:t>
        <a:bodyPr/>
        <a:lstStyle/>
        <a:p>
          <a:endParaRPr lang="en-US"/>
        </a:p>
      </dgm:t>
    </dgm:pt>
    <dgm:pt modelId="{057EA5DE-191A-457D-BF31-22065BC4C70A}" type="sibTrans" cxnId="{132A6164-6F14-4B87-9D5F-1F394AB599A0}">
      <dgm:prSet/>
      <dgm:spPr/>
      <dgm:t>
        <a:bodyPr/>
        <a:lstStyle/>
        <a:p>
          <a:endParaRPr lang="en-US"/>
        </a:p>
      </dgm:t>
    </dgm:pt>
    <dgm:pt modelId="{3D51417A-01D7-44BB-AC5D-3939FC6E4B7F}">
      <dgm:prSet/>
      <dgm:spPr/>
      <dgm:t>
        <a:bodyPr/>
        <a:lstStyle/>
        <a:p>
          <a:r>
            <a:rPr lang="en-US"/>
            <a:t>Vuls</a:t>
          </a:r>
        </a:p>
      </dgm:t>
    </dgm:pt>
    <dgm:pt modelId="{342B4DFF-D6BB-4255-8ECE-53E14DE63642}" type="parTrans" cxnId="{F0440CFC-2312-4271-952A-A24B0C4494C2}">
      <dgm:prSet/>
      <dgm:spPr/>
      <dgm:t>
        <a:bodyPr/>
        <a:lstStyle/>
        <a:p>
          <a:endParaRPr lang="en-US"/>
        </a:p>
      </dgm:t>
    </dgm:pt>
    <dgm:pt modelId="{9364C1DC-A6F3-4727-B639-3B4BDBD89FE7}" type="sibTrans" cxnId="{F0440CFC-2312-4271-952A-A24B0C4494C2}">
      <dgm:prSet/>
      <dgm:spPr/>
      <dgm:t>
        <a:bodyPr/>
        <a:lstStyle/>
        <a:p>
          <a:endParaRPr lang="en-US"/>
        </a:p>
      </dgm:t>
    </dgm:pt>
    <dgm:pt modelId="{F74B123C-C556-470A-A9C6-53C247313473}">
      <dgm:prSet/>
      <dgm:spPr/>
      <dgm:t>
        <a:bodyPr/>
        <a:lstStyle/>
        <a:p>
          <a:r>
            <a:rPr lang="en-US"/>
            <a:t>HIDS</a:t>
          </a:r>
        </a:p>
      </dgm:t>
    </dgm:pt>
    <dgm:pt modelId="{6CADFF16-EC14-4719-84B8-CD41146F28BE}" type="parTrans" cxnId="{D40EA2B8-555E-4F68-9E09-DFCC322545F7}">
      <dgm:prSet/>
      <dgm:spPr/>
      <dgm:t>
        <a:bodyPr/>
        <a:lstStyle/>
        <a:p>
          <a:endParaRPr lang="en-US"/>
        </a:p>
      </dgm:t>
    </dgm:pt>
    <dgm:pt modelId="{F12E6E06-4EBC-49D3-A15F-4016F47F3671}" type="sibTrans" cxnId="{D40EA2B8-555E-4F68-9E09-DFCC322545F7}">
      <dgm:prSet/>
      <dgm:spPr/>
      <dgm:t>
        <a:bodyPr/>
        <a:lstStyle/>
        <a:p>
          <a:endParaRPr lang="en-US"/>
        </a:p>
      </dgm:t>
    </dgm:pt>
    <dgm:pt modelId="{A27F87A2-0CB7-422D-94DA-B1593E46D4B3}">
      <dgm:prSet/>
      <dgm:spPr/>
      <dgm:t>
        <a:bodyPr/>
        <a:lstStyle/>
        <a:p>
          <a:r>
            <a:rPr lang="en-US"/>
            <a:t>DITO</a:t>
          </a:r>
        </a:p>
      </dgm:t>
    </dgm:pt>
    <dgm:pt modelId="{C80CC4B9-B5A0-49D9-AF96-6B42228F3950}" type="parTrans" cxnId="{13A37BAE-60ED-4A10-910B-BD347D69665E}">
      <dgm:prSet/>
      <dgm:spPr/>
      <dgm:t>
        <a:bodyPr/>
        <a:lstStyle/>
        <a:p>
          <a:endParaRPr lang="en-US"/>
        </a:p>
      </dgm:t>
    </dgm:pt>
    <dgm:pt modelId="{AB878E8B-654B-410C-AD0B-6157983E9787}" type="sibTrans" cxnId="{13A37BAE-60ED-4A10-910B-BD347D69665E}">
      <dgm:prSet/>
      <dgm:spPr/>
      <dgm:t>
        <a:bodyPr/>
        <a:lstStyle/>
        <a:p>
          <a:endParaRPr lang="en-US"/>
        </a:p>
      </dgm:t>
    </dgm:pt>
    <dgm:pt modelId="{87EDEE6A-5746-4AAA-BA31-2EFBD16DFADB}">
      <dgm:prSet/>
      <dgm:spPr/>
      <dgm:t>
        <a:bodyPr/>
        <a:lstStyle/>
        <a:p>
          <a:r>
            <a:rPr lang="en-US"/>
            <a:t>Trial</a:t>
          </a:r>
        </a:p>
      </dgm:t>
    </dgm:pt>
    <dgm:pt modelId="{ECB5DC46-AD40-49DE-8B32-B0D420CEA84B}" type="parTrans" cxnId="{39B0FC77-F5EC-4EF7-8EDC-E40B8E1DBC59}">
      <dgm:prSet/>
      <dgm:spPr/>
      <dgm:t>
        <a:bodyPr/>
        <a:lstStyle/>
        <a:p>
          <a:endParaRPr lang="en-US"/>
        </a:p>
      </dgm:t>
    </dgm:pt>
    <dgm:pt modelId="{BBFBD3E5-1832-45E9-A9E3-98F18E4605A3}" type="sibTrans" cxnId="{39B0FC77-F5EC-4EF7-8EDC-E40B8E1DBC59}">
      <dgm:prSet/>
      <dgm:spPr/>
      <dgm:t>
        <a:bodyPr/>
        <a:lstStyle/>
        <a:p>
          <a:endParaRPr lang="en-US"/>
        </a:p>
      </dgm:t>
    </dgm:pt>
    <dgm:pt modelId="{871F44F8-023E-4888-92B5-0B2CFE0D80F9}">
      <dgm:prSet/>
      <dgm:spPr/>
      <dgm:t>
        <a:bodyPr/>
        <a:lstStyle/>
        <a:p>
          <a:r>
            <a:rPr lang="en-US"/>
            <a:t>HUB</a:t>
          </a:r>
        </a:p>
      </dgm:t>
    </dgm:pt>
    <dgm:pt modelId="{A21F122C-2326-4953-90C0-EEFD79D3C9A7}" type="parTrans" cxnId="{954168E5-F7B9-4CAC-BAC5-01CE18454224}">
      <dgm:prSet/>
      <dgm:spPr/>
      <dgm:t>
        <a:bodyPr/>
        <a:lstStyle/>
        <a:p>
          <a:endParaRPr lang="en-US"/>
        </a:p>
      </dgm:t>
    </dgm:pt>
    <dgm:pt modelId="{4213B0F8-BB12-41D2-8C96-6D55C1CE8D63}" type="sibTrans" cxnId="{954168E5-F7B9-4CAC-BAC5-01CE18454224}">
      <dgm:prSet/>
      <dgm:spPr/>
      <dgm:t>
        <a:bodyPr/>
        <a:lstStyle/>
        <a:p>
          <a:endParaRPr lang="en-US"/>
        </a:p>
      </dgm:t>
    </dgm:pt>
    <dgm:pt modelId="{111C345A-37C7-8A4A-82F7-D7215A77673C}" type="pres">
      <dgm:prSet presAssocID="{94182160-0BC4-4886-8537-17B4B9981B05}" presName="diagram" presStyleCnt="0">
        <dgm:presLayoutVars>
          <dgm:dir/>
          <dgm:resizeHandles val="exact"/>
        </dgm:presLayoutVars>
      </dgm:prSet>
      <dgm:spPr/>
    </dgm:pt>
    <dgm:pt modelId="{421677F0-9423-3447-890C-9A6F6D7D4260}" type="pres">
      <dgm:prSet presAssocID="{1AE4D701-130C-4FA2-99AE-B81634D00482}" presName="node" presStyleLbl="node1" presStyleIdx="0" presStyleCnt="8">
        <dgm:presLayoutVars>
          <dgm:bulletEnabled val="1"/>
        </dgm:presLayoutVars>
      </dgm:prSet>
      <dgm:spPr/>
    </dgm:pt>
    <dgm:pt modelId="{C14A9A67-8A31-5442-8892-3147A1314E93}" type="pres">
      <dgm:prSet presAssocID="{10C5DE0E-0183-4547-86C9-2C13D6E45283}" presName="sibTrans" presStyleCnt="0"/>
      <dgm:spPr/>
    </dgm:pt>
    <dgm:pt modelId="{FC983284-1506-7448-940B-8D76FFFD9A8B}" type="pres">
      <dgm:prSet presAssocID="{3F5CDF09-18AD-4A18-AE69-539E1BF44D74}" presName="node" presStyleLbl="node1" presStyleIdx="1" presStyleCnt="8">
        <dgm:presLayoutVars>
          <dgm:bulletEnabled val="1"/>
        </dgm:presLayoutVars>
      </dgm:prSet>
      <dgm:spPr/>
    </dgm:pt>
    <dgm:pt modelId="{5A7448FC-8117-E046-AB1C-2CCEC16A696B}" type="pres">
      <dgm:prSet presAssocID="{4A5081A7-BE1B-400B-9CD2-058722B093A5}" presName="sibTrans" presStyleCnt="0"/>
      <dgm:spPr/>
    </dgm:pt>
    <dgm:pt modelId="{DE970271-B3AF-E140-AD1A-6388E772F387}" type="pres">
      <dgm:prSet presAssocID="{F08F4E2A-9857-4C41-8BE2-FDF61A629892}" presName="node" presStyleLbl="node1" presStyleIdx="2" presStyleCnt="8">
        <dgm:presLayoutVars>
          <dgm:bulletEnabled val="1"/>
        </dgm:presLayoutVars>
      </dgm:prSet>
      <dgm:spPr/>
    </dgm:pt>
    <dgm:pt modelId="{FDF55616-71B1-E541-B747-F24535A8137E}" type="pres">
      <dgm:prSet presAssocID="{6CC343F0-7CBD-4D56-B6C8-98A1A66D84EA}" presName="sibTrans" presStyleCnt="0"/>
      <dgm:spPr/>
    </dgm:pt>
    <dgm:pt modelId="{B0C6DDAF-8FE2-EE42-A704-9C5867A15EF0}" type="pres">
      <dgm:prSet presAssocID="{46EE36AF-852D-4966-AC11-CFFF67B23CB0}" presName="node" presStyleLbl="node1" presStyleIdx="3" presStyleCnt="8">
        <dgm:presLayoutVars>
          <dgm:bulletEnabled val="1"/>
        </dgm:presLayoutVars>
      </dgm:prSet>
      <dgm:spPr/>
    </dgm:pt>
    <dgm:pt modelId="{9A6040EF-6FAE-194D-B8F3-9CF6F08B3593}" type="pres">
      <dgm:prSet presAssocID="{F2ABAE69-0336-49AD-B65B-0881EF8187AB}" presName="sibTrans" presStyleCnt="0"/>
      <dgm:spPr/>
    </dgm:pt>
    <dgm:pt modelId="{F0318CCC-48B2-3341-A6E1-79E196A231CA}" type="pres">
      <dgm:prSet presAssocID="{3C33D307-017D-4497-BC22-554E9319B2D2}" presName="node" presStyleLbl="node1" presStyleIdx="4" presStyleCnt="8">
        <dgm:presLayoutVars>
          <dgm:bulletEnabled val="1"/>
        </dgm:presLayoutVars>
      </dgm:prSet>
      <dgm:spPr/>
    </dgm:pt>
    <dgm:pt modelId="{DF7E7FA5-0D2F-0F4B-B939-9F1A6CCB0C4F}" type="pres">
      <dgm:prSet presAssocID="{057EA5DE-191A-457D-BF31-22065BC4C70A}" presName="sibTrans" presStyleCnt="0"/>
      <dgm:spPr/>
    </dgm:pt>
    <dgm:pt modelId="{D672CDA1-31A9-3E43-BBCC-F26D63A02D6F}" type="pres">
      <dgm:prSet presAssocID="{3D51417A-01D7-44BB-AC5D-3939FC6E4B7F}" presName="node" presStyleLbl="node1" presStyleIdx="5" presStyleCnt="8">
        <dgm:presLayoutVars>
          <dgm:bulletEnabled val="1"/>
        </dgm:presLayoutVars>
      </dgm:prSet>
      <dgm:spPr/>
    </dgm:pt>
    <dgm:pt modelId="{263D6A1F-07E2-F348-B20F-948331CDBFDB}" type="pres">
      <dgm:prSet presAssocID="{9364C1DC-A6F3-4727-B639-3B4BDBD89FE7}" presName="sibTrans" presStyleCnt="0"/>
      <dgm:spPr/>
    </dgm:pt>
    <dgm:pt modelId="{5EAF4AFA-7D34-EF4C-A5B0-09D3E8DD3494}" type="pres">
      <dgm:prSet presAssocID="{F74B123C-C556-470A-A9C6-53C247313473}" presName="node" presStyleLbl="node1" presStyleIdx="6" presStyleCnt="8">
        <dgm:presLayoutVars>
          <dgm:bulletEnabled val="1"/>
        </dgm:presLayoutVars>
      </dgm:prSet>
      <dgm:spPr/>
    </dgm:pt>
    <dgm:pt modelId="{B6C6DDA1-46B9-FD47-AB8B-ED7FB18EAE21}" type="pres">
      <dgm:prSet presAssocID="{F12E6E06-4EBC-49D3-A15F-4016F47F3671}" presName="sibTrans" presStyleCnt="0"/>
      <dgm:spPr/>
    </dgm:pt>
    <dgm:pt modelId="{D7EB56A8-7745-CE44-B442-AA762F170BE2}" type="pres">
      <dgm:prSet presAssocID="{A27F87A2-0CB7-422D-94DA-B1593E46D4B3}" presName="node" presStyleLbl="node1" presStyleIdx="7" presStyleCnt="8">
        <dgm:presLayoutVars>
          <dgm:bulletEnabled val="1"/>
        </dgm:presLayoutVars>
      </dgm:prSet>
      <dgm:spPr/>
    </dgm:pt>
  </dgm:ptLst>
  <dgm:cxnLst>
    <dgm:cxn modelId="{BD601C00-27DE-0649-97A0-8D08DDC2807E}" type="presOf" srcId="{46EE36AF-852D-4966-AC11-CFFF67B23CB0}" destId="{B0C6DDAF-8FE2-EE42-A704-9C5867A15EF0}" srcOrd="0" destOrd="0" presId="urn:microsoft.com/office/officeart/2005/8/layout/default"/>
    <dgm:cxn modelId="{148B8C01-EEE8-4895-8E76-CC38780984B9}" srcId="{94182160-0BC4-4886-8537-17B4B9981B05}" destId="{F08F4E2A-9857-4C41-8BE2-FDF61A629892}" srcOrd="2" destOrd="0" parTransId="{FFC276EB-29A1-47A1-9DD1-07142ADD4F6B}" sibTransId="{6CC343F0-7CBD-4D56-B6C8-98A1A66D84EA}"/>
    <dgm:cxn modelId="{380BBD03-9514-BB4B-BD84-CF605628D29D}" type="presOf" srcId="{A27F87A2-0CB7-422D-94DA-B1593E46D4B3}" destId="{D7EB56A8-7745-CE44-B442-AA762F170BE2}" srcOrd="0" destOrd="0" presId="urn:microsoft.com/office/officeart/2005/8/layout/default"/>
    <dgm:cxn modelId="{792C2A05-D31E-194E-A316-C2189DD8E6EC}" type="presOf" srcId="{94182160-0BC4-4886-8537-17B4B9981B05}" destId="{111C345A-37C7-8A4A-82F7-D7215A77673C}" srcOrd="0" destOrd="0" presId="urn:microsoft.com/office/officeart/2005/8/layout/default"/>
    <dgm:cxn modelId="{911C7D15-FB7A-EC4E-AF2B-AAD0E78B3558}" type="presOf" srcId="{3F5CDF09-18AD-4A18-AE69-539E1BF44D74}" destId="{FC983284-1506-7448-940B-8D76FFFD9A8B}" srcOrd="0" destOrd="0" presId="urn:microsoft.com/office/officeart/2005/8/layout/default"/>
    <dgm:cxn modelId="{C328A818-B128-EF44-8E52-D89D194D6E28}" type="presOf" srcId="{594A9C90-49DD-4E55-B830-4F307FDFB215}" destId="{DE970271-B3AF-E140-AD1A-6388E772F387}" srcOrd="0" destOrd="2" presId="urn:microsoft.com/office/officeart/2005/8/layout/default"/>
    <dgm:cxn modelId="{04B0092C-1423-E344-B8FF-18D1C684261B}" type="presOf" srcId="{729CE0AD-E39F-49F7-9A22-2EDBF2AC4971}" destId="{DE970271-B3AF-E140-AD1A-6388E772F387}" srcOrd="0" destOrd="1" presId="urn:microsoft.com/office/officeart/2005/8/layout/default"/>
    <dgm:cxn modelId="{06DD2231-1C8C-4939-A6BA-19A29C9E8269}" srcId="{F08F4E2A-9857-4C41-8BE2-FDF61A629892}" destId="{729CE0AD-E39F-49F7-9A22-2EDBF2AC4971}" srcOrd="0" destOrd="0" parTransId="{48E4C878-B3B0-47E2-9A46-1366ECB7FB40}" sibTransId="{95B25CA1-F7AC-4A47-995D-80C193703065}"/>
    <dgm:cxn modelId="{5C770049-EFCC-074B-B8B7-1F82370041B5}" type="presOf" srcId="{F08F4E2A-9857-4C41-8BE2-FDF61A629892}" destId="{DE970271-B3AF-E140-AD1A-6388E772F387}" srcOrd="0" destOrd="0" presId="urn:microsoft.com/office/officeart/2005/8/layout/default"/>
    <dgm:cxn modelId="{4B2B1F4A-173F-4122-A929-840E901E7627}" srcId="{94182160-0BC4-4886-8537-17B4B9981B05}" destId="{46EE36AF-852D-4966-AC11-CFFF67B23CB0}" srcOrd="3" destOrd="0" parTransId="{919FBA81-EB0D-4ED8-8830-573B78BF54AA}" sibTransId="{F2ABAE69-0336-49AD-B65B-0881EF8187AB}"/>
    <dgm:cxn modelId="{089C445B-F8FE-4520-BF90-4B7D1F440BD7}" srcId="{F08F4E2A-9857-4C41-8BE2-FDF61A629892}" destId="{594A9C90-49DD-4E55-B830-4F307FDFB215}" srcOrd="1" destOrd="0" parTransId="{3DD0C0B0-2A57-4896-BE69-6286BDE235A8}" sibTransId="{8DD79574-5BD7-46B0-A60E-662782AC75D0}"/>
    <dgm:cxn modelId="{132A6164-6F14-4B87-9D5F-1F394AB599A0}" srcId="{94182160-0BC4-4886-8537-17B4B9981B05}" destId="{3C33D307-017D-4497-BC22-554E9319B2D2}" srcOrd="4" destOrd="0" parTransId="{C98F1912-4E31-4875-8AA1-68D9AC900827}" sibTransId="{057EA5DE-191A-457D-BF31-22065BC4C70A}"/>
    <dgm:cxn modelId="{D36B4F70-F773-B049-AEBF-5E81FA7F1B34}" type="presOf" srcId="{F74B123C-C556-470A-A9C6-53C247313473}" destId="{5EAF4AFA-7D34-EF4C-A5B0-09D3E8DD3494}" srcOrd="0" destOrd="0" presId="urn:microsoft.com/office/officeart/2005/8/layout/default"/>
    <dgm:cxn modelId="{AD2C2E73-597F-4777-8CCF-9AE5BD4ED78A}" srcId="{94182160-0BC4-4886-8537-17B4B9981B05}" destId="{3F5CDF09-18AD-4A18-AE69-539E1BF44D74}" srcOrd="1" destOrd="0" parTransId="{08FC6C2F-3380-4086-B4D1-99A4F713816E}" sibTransId="{4A5081A7-BE1B-400B-9CD2-058722B093A5}"/>
    <dgm:cxn modelId="{39B0FC77-F5EC-4EF7-8EDC-E40B8E1DBC59}" srcId="{A27F87A2-0CB7-422D-94DA-B1593E46D4B3}" destId="{87EDEE6A-5746-4AAA-BA31-2EFBD16DFADB}" srcOrd="0" destOrd="0" parTransId="{ECB5DC46-AD40-49DE-8B32-B0D420CEA84B}" sibTransId="{BBFBD3E5-1832-45E9-A9E3-98F18E4605A3}"/>
    <dgm:cxn modelId="{759EEA90-6631-7A41-B3B3-36CAAE9A5BA7}" type="presOf" srcId="{871F44F8-023E-4888-92B5-0B2CFE0D80F9}" destId="{D7EB56A8-7745-CE44-B442-AA762F170BE2}" srcOrd="0" destOrd="2" presId="urn:microsoft.com/office/officeart/2005/8/layout/default"/>
    <dgm:cxn modelId="{B5A3ED92-31F0-DD4A-866F-AA4C1A0252F0}" type="presOf" srcId="{1AE4D701-130C-4FA2-99AE-B81634D00482}" destId="{421677F0-9423-3447-890C-9A6F6D7D4260}" srcOrd="0" destOrd="0" presId="urn:microsoft.com/office/officeart/2005/8/layout/default"/>
    <dgm:cxn modelId="{13A37BAE-60ED-4A10-910B-BD347D69665E}" srcId="{94182160-0BC4-4886-8537-17B4B9981B05}" destId="{A27F87A2-0CB7-422D-94DA-B1593E46D4B3}" srcOrd="7" destOrd="0" parTransId="{C80CC4B9-B5A0-49D9-AF96-6B42228F3950}" sibTransId="{AB878E8B-654B-410C-AD0B-6157983E9787}"/>
    <dgm:cxn modelId="{D40EA2B8-555E-4F68-9E09-DFCC322545F7}" srcId="{94182160-0BC4-4886-8537-17B4B9981B05}" destId="{F74B123C-C556-470A-A9C6-53C247313473}" srcOrd="6" destOrd="0" parTransId="{6CADFF16-EC14-4719-84B8-CD41146F28BE}" sibTransId="{F12E6E06-4EBC-49D3-A15F-4016F47F3671}"/>
    <dgm:cxn modelId="{43C822C6-E44F-FF4D-9E78-30662A15E912}" type="presOf" srcId="{3D51417A-01D7-44BB-AC5D-3939FC6E4B7F}" destId="{D672CDA1-31A9-3E43-BBCC-F26D63A02D6F}" srcOrd="0" destOrd="0" presId="urn:microsoft.com/office/officeart/2005/8/layout/default"/>
    <dgm:cxn modelId="{425B85D9-E273-46F8-924F-F71E920A161B}" srcId="{94182160-0BC4-4886-8537-17B4B9981B05}" destId="{1AE4D701-130C-4FA2-99AE-B81634D00482}" srcOrd="0" destOrd="0" parTransId="{91DAC896-AFF2-40E5-8C81-DC54F28CCEDD}" sibTransId="{10C5DE0E-0183-4547-86C9-2C13D6E45283}"/>
    <dgm:cxn modelId="{9522E3DA-F886-BD4F-B5E7-6AA28AAF13CC}" type="presOf" srcId="{87EDEE6A-5746-4AAA-BA31-2EFBD16DFADB}" destId="{D7EB56A8-7745-CE44-B442-AA762F170BE2}" srcOrd="0" destOrd="1" presId="urn:microsoft.com/office/officeart/2005/8/layout/default"/>
    <dgm:cxn modelId="{954168E5-F7B9-4CAC-BAC5-01CE18454224}" srcId="{A27F87A2-0CB7-422D-94DA-B1593E46D4B3}" destId="{871F44F8-023E-4888-92B5-0B2CFE0D80F9}" srcOrd="1" destOrd="0" parTransId="{A21F122C-2326-4953-90C0-EEFD79D3C9A7}" sibTransId="{4213B0F8-BB12-41D2-8C96-6D55C1CE8D63}"/>
    <dgm:cxn modelId="{36D7DCED-8DD4-214E-BF62-110E9409B060}" type="presOf" srcId="{3C33D307-017D-4497-BC22-554E9319B2D2}" destId="{F0318CCC-48B2-3341-A6E1-79E196A231CA}" srcOrd="0" destOrd="0" presId="urn:microsoft.com/office/officeart/2005/8/layout/default"/>
    <dgm:cxn modelId="{F0440CFC-2312-4271-952A-A24B0C4494C2}" srcId="{94182160-0BC4-4886-8537-17B4B9981B05}" destId="{3D51417A-01D7-44BB-AC5D-3939FC6E4B7F}" srcOrd="5" destOrd="0" parTransId="{342B4DFF-D6BB-4255-8ECE-53E14DE63642}" sibTransId="{9364C1DC-A6F3-4727-B639-3B4BDBD89FE7}"/>
    <dgm:cxn modelId="{1CAD9295-771A-D741-8C65-73E0A98E1264}" type="presParOf" srcId="{111C345A-37C7-8A4A-82F7-D7215A77673C}" destId="{421677F0-9423-3447-890C-9A6F6D7D4260}" srcOrd="0" destOrd="0" presId="urn:microsoft.com/office/officeart/2005/8/layout/default"/>
    <dgm:cxn modelId="{2292A49C-2E14-D641-A7FD-46AB241D22A1}" type="presParOf" srcId="{111C345A-37C7-8A4A-82F7-D7215A77673C}" destId="{C14A9A67-8A31-5442-8892-3147A1314E93}" srcOrd="1" destOrd="0" presId="urn:microsoft.com/office/officeart/2005/8/layout/default"/>
    <dgm:cxn modelId="{2297D385-CCE7-4746-9C84-645758B05934}" type="presParOf" srcId="{111C345A-37C7-8A4A-82F7-D7215A77673C}" destId="{FC983284-1506-7448-940B-8D76FFFD9A8B}" srcOrd="2" destOrd="0" presId="urn:microsoft.com/office/officeart/2005/8/layout/default"/>
    <dgm:cxn modelId="{1885669C-F70F-AA40-BAA7-26C1335B465B}" type="presParOf" srcId="{111C345A-37C7-8A4A-82F7-D7215A77673C}" destId="{5A7448FC-8117-E046-AB1C-2CCEC16A696B}" srcOrd="3" destOrd="0" presId="urn:microsoft.com/office/officeart/2005/8/layout/default"/>
    <dgm:cxn modelId="{35A21A0F-382F-564F-8741-D87D7E02D691}" type="presParOf" srcId="{111C345A-37C7-8A4A-82F7-D7215A77673C}" destId="{DE970271-B3AF-E140-AD1A-6388E772F387}" srcOrd="4" destOrd="0" presId="urn:microsoft.com/office/officeart/2005/8/layout/default"/>
    <dgm:cxn modelId="{B190F1F3-6120-9142-BA7D-2FA46B92DF87}" type="presParOf" srcId="{111C345A-37C7-8A4A-82F7-D7215A77673C}" destId="{FDF55616-71B1-E541-B747-F24535A8137E}" srcOrd="5" destOrd="0" presId="urn:microsoft.com/office/officeart/2005/8/layout/default"/>
    <dgm:cxn modelId="{3610446E-D0DF-3E42-9229-AA9550713DE3}" type="presParOf" srcId="{111C345A-37C7-8A4A-82F7-D7215A77673C}" destId="{B0C6DDAF-8FE2-EE42-A704-9C5867A15EF0}" srcOrd="6" destOrd="0" presId="urn:microsoft.com/office/officeart/2005/8/layout/default"/>
    <dgm:cxn modelId="{0390B265-D9A8-AA44-8093-6A757695F278}" type="presParOf" srcId="{111C345A-37C7-8A4A-82F7-D7215A77673C}" destId="{9A6040EF-6FAE-194D-B8F3-9CF6F08B3593}" srcOrd="7" destOrd="0" presId="urn:microsoft.com/office/officeart/2005/8/layout/default"/>
    <dgm:cxn modelId="{7DDCEF0E-B743-3E43-8953-0F891E721AD7}" type="presParOf" srcId="{111C345A-37C7-8A4A-82F7-D7215A77673C}" destId="{F0318CCC-48B2-3341-A6E1-79E196A231CA}" srcOrd="8" destOrd="0" presId="urn:microsoft.com/office/officeart/2005/8/layout/default"/>
    <dgm:cxn modelId="{5B25EDAC-2145-A84B-8385-3348CD41F80E}" type="presParOf" srcId="{111C345A-37C7-8A4A-82F7-D7215A77673C}" destId="{DF7E7FA5-0D2F-0F4B-B939-9F1A6CCB0C4F}" srcOrd="9" destOrd="0" presId="urn:microsoft.com/office/officeart/2005/8/layout/default"/>
    <dgm:cxn modelId="{49C85A8B-7508-EF4B-B310-32B6C2CAE168}" type="presParOf" srcId="{111C345A-37C7-8A4A-82F7-D7215A77673C}" destId="{D672CDA1-31A9-3E43-BBCC-F26D63A02D6F}" srcOrd="10" destOrd="0" presId="urn:microsoft.com/office/officeart/2005/8/layout/default"/>
    <dgm:cxn modelId="{2AD7DBC0-0B44-FE42-9B24-8F22D3EA4717}" type="presParOf" srcId="{111C345A-37C7-8A4A-82F7-D7215A77673C}" destId="{263D6A1F-07E2-F348-B20F-948331CDBFDB}" srcOrd="11" destOrd="0" presId="urn:microsoft.com/office/officeart/2005/8/layout/default"/>
    <dgm:cxn modelId="{93940EE6-9A63-9B4A-B543-281FDF23C8C5}" type="presParOf" srcId="{111C345A-37C7-8A4A-82F7-D7215A77673C}" destId="{5EAF4AFA-7D34-EF4C-A5B0-09D3E8DD3494}" srcOrd="12" destOrd="0" presId="urn:microsoft.com/office/officeart/2005/8/layout/default"/>
    <dgm:cxn modelId="{F7295AEE-6500-644A-A55F-832A4D409A65}" type="presParOf" srcId="{111C345A-37C7-8A4A-82F7-D7215A77673C}" destId="{B6C6DDA1-46B9-FD47-AB8B-ED7FB18EAE21}" srcOrd="13" destOrd="0" presId="urn:microsoft.com/office/officeart/2005/8/layout/default"/>
    <dgm:cxn modelId="{D77E2CB4-1255-5747-89EB-442C78CF2F14}" type="presParOf" srcId="{111C345A-37C7-8A4A-82F7-D7215A77673C}" destId="{D7EB56A8-7745-CE44-B442-AA762F170BE2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A46BBB-3847-4DD5-8512-5E4CCB3E7982}" type="doc">
      <dgm:prSet loTypeId="urn:microsoft.com/office/officeart/2005/8/layout/list1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97D29D2-EF78-4E4E-B38A-D840DA61243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Worked wonderfully…. Until we went 40gb</a:t>
          </a:r>
        </a:p>
      </dgm:t>
    </dgm:pt>
    <dgm:pt modelId="{C040FDC1-F0FC-4C21-8222-795719279314}" type="parTrans" cxnId="{9EAD69A8-BA9C-4D84-A95E-A2CDAEABFACC}">
      <dgm:prSet/>
      <dgm:spPr/>
      <dgm:t>
        <a:bodyPr/>
        <a:lstStyle/>
        <a:p>
          <a:endParaRPr lang="en-US"/>
        </a:p>
      </dgm:t>
    </dgm:pt>
    <dgm:pt modelId="{46F113FE-6524-4C92-AB05-F26B78B29D6F}" type="sibTrans" cxnId="{9EAD69A8-BA9C-4D84-A95E-A2CDAEABFACC}">
      <dgm:prSet/>
      <dgm:spPr/>
      <dgm:t>
        <a:bodyPr/>
        <a:lstStyle/>
        <a:p>
          <a:endParaRPr lang="en-US"/>
        </a:p>
      </dgm:t>
    </dgm:pt>
    <dgm:pt modelId="{A9E30E6B-A8F4-433E-9838-714B8CE1DF7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Currently up but we experience high percentage of packet loss.</a:t>
          </a:r>
        </a:p>
      </dgm:t>
    </dgm:pt>
    <dgm:pt modelId="{F032DDA7-60FD-4EC6-96BA-FBEF687A5302}" type="parTrans" cxnId="{9D1C6EA6-2BED-43F0-9E4F-E87E0713E727}">
      <dgm:prSet/>
      <dgm:spPr/>
      <dgm:t>
        <a:bodyPr/>
        <a:lstStyle/>
        <a:p>
          <a:endParaRPr lang="en-US"/>
        </a:p>
      </dgm:t>
    </dgm:pt>
    <dgm:pt modelId="{E320AB0C-763E-4182-9407-6E966775A672}" type="sibTrans" cxnId="{9D1C6EA6-2BED-43F0-9E4F-E87E0713E727}">
      <dgm:prSet/>
      <dgm:spPr/>
      <dgm:t>
        <a:bodyPr/>
        <a:lstStyle/>
        <a:p>
          <a:endParaRPr lang="en-US"/>
        </a:p>
      </dgm:t>
    </dgm:pt>
    <dgm:pt modelId="{D765B3E0-635E-493B-8591-148A3716BAE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Planning to redesign with new hardware including:</a:t>
          </a:r>
        </a:p>
      </dgm:t>
    </dgm:pt>
    <dgm:pt modelId="{04B19E0A-33B0-495A-9701-334635FCC3D8}" type="parTrans" cxnId="{05BC3786-8876-4FE0-9CF5-D6ACBAF1CC3D}">
      <dgm:prSet/>
      <dgm:spPr/>
      <dgm:t>
        <a:bodyPr/>
        <a:lstStyle/>
        <a:p>
          <a:endParaRPr lang="en-US"/>
        </a:p>
      </dgm:t>
    </dgm:pt>
    <dgm:pt modelId="{59E9609A-46B0-45B7-AFBB-DF0DE140DDB6}" type="sibTrans" cxnId="{05BC3786-8876-4FE0-9CF5-D6ACBAF1CC3D}">
      <dgm:prSet/>
      <dgm:spPr/>
      <dgm:t>
        <a:bodyPr/>
        <a:lstStyle/>
        <a:p>
          <a:endParaRPr lang="en-US"/>
        </a:p>
      </dgm:t>
    </dgm:pt>
    <dgm:pt modelId="{537DF63C-49A8-4FA1-9260-71CEB1D08D0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Bluefield 1 Test – Free time may arrive</a:t>
          </a:r>
        </a:p>
      </dgm:t>
    </dgm:pt>
    <dgm:pt modelId="{51F1354C-57D3-4124-A5A0-0FE02E84B88B}" type="parTrans" cxnId="{ACED1BC1-8293-4370-8C40-4B369E3EC547}">
      <dgm:prSet/>
      <dgm:spPr/>
      <dgm:t>
        <a:bodyPr/>
        <a:lstStyle/>
        <a:p>
          <a:endParaRPr lang="en-US"/>
        </a:p>
      </dgm:t>
    </dgm:pt>
    <dgm:pt modelId="{15F4A1D6-1FA9-4CCD-A98E-A11ABDC8E8F7}" type="sibTrans" cxnId="{ACED1BC1-8293-4370-8C40-4B369E3EC547}">
      <dgm:prSet/>
      <dgm:spPr/>
      <dgm:t>
        <a:bodyPr/>
        <a:lstStyle/>
        <a:p>
          <a:endParaRPr lang="en-US"/>
        </a:p>
      </dgm:t>
    </dgm:pt>
    <dgm:pt modelId="{9FD51211-AACB-4D9D-AA0F-E2BCE0070BF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Optical Taps</a:t>
          </a:r>
        </a:p>
      </dgm:t>
    </dgm:pt>
    <dgm:pt modelId="{22CFFE79-E3B0-4B86-8FF6-B18514A49B54}" type="parTrans" cxnId="{F11BAE9E-C0E4-449F-A7A1-2B7569FB6EEE}">
      <dgm:prSet/>
      <dgm:spPr/>
      <dgm:t>
        <a:bodyPr/>
        <a:lstStyle/>
        <a:p>
          <a:endParaRPr lang="en-US"/>
        </a:p>
      </dgm:t>
    </dgm:pt>
    <dgm:pt modelId="{FEF1E75C-77EF-4EF0-8A7F-8DAFDCBD169B}" type="sibTrans" cxnId="{F11BAE9E-C0E4-449F-A7A1-2B7569FB6EEE}">
      <dgm:prSet/>
      <dgm:spPr/>
      <dgm:t>
        <a:bodyPr/>
        <a:lstStyle/>
        <a:p>
          <a:endParaRPr lang="en-US"/>
        </a:p>
      </dgm:t>
    </dgm:pt>
    <dgm:pt modelId="{1847779D-901B-413B-B310-A248B2DB396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Spread the load using older Lenovo nodes (High CPU/Memory, 8 to a chassis).</a:t>
          </a:r>
        </a:p>
      </dgm:t>
    </dgm:pt>
    <dgm:pt modelId="{0BB4F304-DD05-4BA8-8674-C4D9DADEC213}" type="parTrans" cxnId="{FA4561C5-08B8-483C-AF15-74EBD2A16BF0}">
      <dgm:prSet/>
      <dgm:spPr/>
      <dgm:t>
        <a:bodyPr/>
        <a:lstStyle/>
        <a:p>
          <a:endParaRPr lang="en-US"/>
        </a:p>
      </dgm:t>
    </dgm:pt>
    <dgm:pt modelId="{35374E1F-A193-47F5-9169-329DC3AAE173}" type="sibTrans" cxnId="{FA4561C5-08B8-483C-AF15-74EBD2A16BF0}">
      <dgm:prSet/>
      <dgm:spPr/>
      <dgm:t>
        <a:bodyPr/>
        <a:lstStyle/>
        <a:p>
          <a:endParaRPr lang="en-US"/>
        </a:p>
      </dgm:t>
    </dgm:pt>
    <dgm:pt modelId="{2DA13362-F1D7-8048-96A0-AEAFAEEBC15B}" type="pres">
      <dgm:prSet presAssocID="{FBA46BBB-3847-4DD5-8512-5E4CCB3E7982}" presName="linear" presStyleCnt="0">
        <dgm:presLayoutVars>
          <dgm:dir/>
          <dgm:animLvl val="lvl"/>
          <dgm:resizeHandles val="exact"/>
        </dgm:presLayoutVars>
      </dgm:prSet>
      <dgm:spPr/>
    </dgm:pt>
    <dgm:pt modelId="{B23786A4-1EF6-8242-AAC9-1BB87D23F04B}" type="pres">
      <dgm:prSet presAssocID="{997D29D2-EF78-4E4E-B38A-D840DA61243C}" presName="parentLin" presStyleCnt="0"/>
      <dgm:spPr/>
    </dgm:pt>
    <dgm:pt modelId="{15999145-A110-7A47-87AD-91A12FBF725E}" type="pres">
      <dgm:prSet presAssocID="{997D29D2-EF78-4E4E-B38A-D840DA61243C}" presName="parentLeftMargin" presStyleLbl="node1" presStyleIdx="0" presStyleCnt="3"/>
      <dgm:spPr/>
    </dgm:pt>
    <dgm:pt modelId="{4B617CEE-46BB-D54E-A8A2-FC223CEA277B}" type="pres">
      <dgm:prSet presAssocID="{997D29D2-EF78-4E4E-B38A-D840DA61243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3769113-8775-3344-97F0-632FEC7DA6F7}" type="pres">
      <dgm:prSet presAssocID="{997D29D2-EF78-4E4E-B38A-D840DA61243C}" presName="negativeSpace" presStyleCnt="0"/>
      <dgm:spPr/>
    </dgm:pt>
    <dgm:pt modelId="{A0F7C760-4451-4B40-9EF6-41FC8B244C64}" type="pres">
      <dgm:prSet presAssocID="{997D29D2-EF78-4E4E-B38A-D840DA61243C}" presName="childText" presStyleLbl="conFgAcc1" presStyleIdx="0" presStyleCnt="3">
        <dgm:presLayoutVars>
          <dgm:bulletEnabled val="1"/>
        </dgm:presLayoutVars>
      </dgm:prSet>
      <dgm:spPr/>
    </dgm:pt>
    <dgm:pt modelId="{ACD7CC0C-C64E-4040-91BC-F72307E3335C}" type="pres">
      <dgm:prSet presAssocID="{46F113FE-6524-4C92-AB05-F26B78B29D6F}" presName="spaceBetweenRectangles" presStyleCnt="0"/>
      <dgm:spPr/>
    </dgm:pt>
    <dgm:pt modelId="{8D8E59CE-F84E-9246-844D-BEA3A364464F}" type="pres">
      <dgm:prSet presAssocID="{A9E30E6B-A8F4-433E-9838-714B8CE1DF7F}" presName="parentLin" presStyleCnt="0"/>
      <dgm:spPr/>
    </dgm:pt>
    <dgm:pt modelId="{C57A3428-457F-7442-BB21-8311FE2F671E}" type="pres">
      <dgm:prSet presAssocID="{A9E30E6B-A8F4-433E-9838-714B8CE1DF7F}" presName="parentLeftMargin" presStyleLbl="node1" presStyleIdx="0" presStyleCnt="3"/>
      <dgm:spPr/>
    </dgm:pt>
    <dgm:pt modelId="{F15E2409-ACFF-8847-9B69-83162894EBE4}" type="pres">
      <dgm:prSet presAssocID="{A9E30E6B-A8F4-433E-9838-714B8CE1DF7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736F773-D6F8-AB49-927D-BE3A17915B26}" type="pres">
      <dgm:prSet presAssocID="{A9E30E6B-A8F4-433E-9838-714B8CE1DF7F}" presName="negativeSpace" presStyleCnt="0"/>
      <dgm:spPr/>
    </dgm:pt>
    <dgm:pt modelId="{F7E0A6DB-4CDE-164A-81B7-809EBF9F8AE7}" type="pres">
      <dgm:prSet presAssocID="{A9E30E6B-A8F4-433E-9838-714B8CE1DF7F}" presName="childText" presStyleLbl="conFgAcc1" presStyleIdx="1" presStyleCnt="3">
        <dgm:presLayoutVars>
          <dgm:bulletEnabled val="1"/>
        </dgm:presLayoutVars>
      </dgm:prSet>
      <dgm:spPr/>
    </dgm:pt>
    <dgm:pt modelId="{3DB27BA4-24F1-654E-9A5D-E5D0F0CDF73E}" type="pres">
      <dgm:prSet presAssocID="{E320AB0C-763E-4182-9407-6E966775A672}" presName="spaceBetweenRectangles" presStyleCnt="0"/>
      <dgm:spPr/>
    </dgm:pt>
    <dgm:pt modelId="{98E9317C-7D0B-724C-9163-E6FBA3AABFC5}" type="pres">
      <dgm:prSet presAssocID="{D765B3E0-635E-493B-8591-148A3716BAE7}" presName="parentLin" presStyleCnt="0"/>
      <dgm:spPr/>
    </dgm:pt>
    <dgm:pt modelId="{6A4794BB-56FA-7148-9CAE-C596F920ECA4}" type="pres">
      <dgm:prSet presAssocID="{D765B3E0-635E-493B-8591-148A3716BAE7}" presName="parentLeftMargin" presStyleLbl="node1" presStyleIdx="1" presStyleCnt="3"/>
      <dgm:spPr/>
    </dgm:pt>
    <dgm:pt modelId="{1B613C28-95C1-0140-BA90-ED2FA619D103}" type="pres">
      <dgm:prSet presAssocID="{D765B3E0-635E-493B-8591-148A3716BAE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93ED41C-884F-3A43-B32B-A4EFDE7C16F2}" type="pres">
      <dgm:prSet presAssocID="{D765B3E0-635E-493B-8591-148A3716BAE7}" presName="negativeSpace" presStyleCnt="0"/>
      <dgm:spPr/>
    </dgm:pt>
    <dgm:pt modelId="{7A0E0D2A-2FC4-764C-B52C-49C0F6C3A644}" type="pres">
      <dgm:prSet presAssocID="{D765B3E0-635E-493B-8591-148A3716BAE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2601B0A-E396-3D46-B330-F724B292B499}" type="presOf" srcId="{A9E30E6B-A8F4-433E-9838-714B8CE1DF7F}" destId="{C57A3428-457F-7442-BB21-8311FE2F671E}" srcOrd="0" destOrd="0" presId="urn:microsoft.com/office/officeart/2005/8/layout/list1"/>
    <dgm:cxn modelId="{F9ED660E-28EF-FF45-BB09-4046271456B2}" type="presOf" srcId="{D765B3E0-635E-493B-8591-148A3716BAE7}" destId="{1B613C28-95C1-0140-BA90-ED2FA619D103}" srcOrd="1" destOrd="0" presId="urn:microsoft.com/office/officeart/2005/8/layout/list1"/>
    <dgm:cxn modelId="{F4CE9E17-B21D-0D48-87DC-C0F590D6E038}" type="presOf" srcId="{D765B3E0-635E-493B-8591-148A3716BAE7}" destId="{6A4794BB-56FA-7148-9CAE-C596F920ECA4}" srcOrd="0" destOrd="0" presId="urn:microsoft.com/office/officeart/2005/8/layout/list1"/>
    <dgm:cxn modelId="{330FD646-32CB-EB4B-8064-9B6925D8BC33}" type="presOf" srcId="{FBA46BBB-3847-4DD5-8512-5E4CCB3E7982}" destId="{2DA13362-F1D7-8048-96A0-AEAFAEEBC15B}" srcOrd="0" destOrd="0" presId="urn:microsoft.com/office/officeart/2005/8/layout/list1"/>
    <dgm:cxn modelId="{26C9D76F-50CE-2A4D-A8B0-FA86823A08AD}" type="presOf" srcId="{537DF63C-49A8-4FA1-9260-71CEB1D08D09}" destId="{7A0E0D2A-2FC4-764C-B52C-49C0F6C3A644}" srcOrd="0" destOrd="0" presId="urn:microsoft.com/office/officeart/2005/8/layout/list1"/>
    <dgm:cxn modelId="{05BC3786-8876-4FE0-9CF5-D6ACBAF1CC3D}" srcId="{FBA46BBB-3847-4DD5-8512-5E4CCB3E7982}" destId="{D765B3E0-635E-493B-8591-148A3716BAE7}" srcOrd="2" destOrd="0" parTransId="{04B19E0A-33B0-495A-9701-334635FCC3D8}" sibTransId="{59E9609A-46B0-45B7-AFBB-DF0DE140DDB6}"/>
    <dgm:cxn modelId="{9F4B3F9A-03FF-E04B-B580-39519440B7E8}" type="presOf" srcId="{997D29D2-EF78-4E4E-B38A-D840DA61243C}" destId="{4B617CEE-46BB-D54E-A8A2-FC223CEA277B}" srcOrd="1" destOrd="0" presId="urn:microsoft.com/office/officeart/2005/8/layout/list1"/>
    <dgm:cxn modelId="{F11BAE9E-C0E4-449F-A7A1-2B7569FB6EEE}" srcId="{D765B3E0-635E-493B-8591-148A3716BAE7}" destId="{9FD51211-AACB-4D9D-AA0F-E2BCE0070BF4}" srcOrd="1" destOrd="0" parTransId="{22CFFE79-E3B0-4B86-8FF6-B18514A49B54}" sibTransId="{FEF1E75C-77EF-4EF0-8A7F-8DAFDCBD169B}"/>
    <dgm:cxn modelId="{9D1C6EA6-2BED-43F0-9E4F-E87E0713E727}" srcId="{FBA46BBB-3847-4DD5-8512-5E4CCB3E7982}" destId="{A9E30E6B-A8F4-433E-9838-714B8CE1DF7F}" srcOrd="1" destOrd="0" parTransId="{F032DDA7-60FD-4EC6-96BA-FBEF687A5302}" sibTransId="{E320AB0C-763E-4182-9407-6E966775A672}"/>
    <dgm:cxn modelId="{9EAD69A8-BA9C-4D84-A95E-A2CDAEABFACC}" srcId="{FBA46BBB-3847-4DD5-8512-5E4CCB3E7982}" destId="{997D29D2-EF78-4E4E-B38A-D840DA61243C}" srcOrd="0" destOrd="0" parTransId="{C040FDC1-F0FC-4C21-8222-795719279314}" sibTransId="{46F113FE-6524-4C92-AB05-F26B78B29D6F}"/>
    <dgm:cxn modelId="{F86DB1BA-DC05-CF41-A27F-51DC26280DFB}" type="presOf" srcId="{A9E30E6B-A8F4-433E-9838-714B8CE1DF7F}" destId="{F15E2409-ACFF-8847-9B69-83162894EBE4}" srcOrd="1" destOrd="0" presId="urn:microsoft.com/office/officeart/2005/8/layout/list1"/>
    <dgm:cxn modelId="{ACED1BC1-8293-4370-8C40-4B369E3EC547}" srcId="{D765B3E0-635E-493B-8591-148A3716BAE7}" destId="{537DF63C-49A8-4FA1-9260-71CEB1D08D09}" srcOrd="0" destOrd="0" parTransId="{51F1354C-57D3-4124-A5A0-0FE02E84B88B}" sibTransId="{15F4A1D6-1FA9-4CCD-A98E-A11ABDC8E8F7}"/>
    <dgm:cxn modelId="{FA4561C5-08B8-483C-AF15-74EBD2A16BF0}" srcId="{D765B3E0-635E-493B-8591-148A3716BAE7}" destId="{1847779D-901B-413B-B310-A248B2DB396A}" srcOrd="2" destOrd="0" parTransId="{0BB4F304-DD05-4BA8-8674-C4D9DADEC213}" sibTransId="{35374E1F-A193-47F5-9169-329DC3AAE173}"/>
    <dgm:cxn modelId="{B08ED4DC-1D45-C141-9764-BCC70D574B35}" type="presOf" srcId="{1847779D-901B-413B-B310-A248B2DB396A}" destId="{7A0E0D2A-2FC4-764C-B52C-49C0F6C3A644}" srcOrd="0" destOrd="2" presId="urn:microsoft.com/office/officeart/2005/8/layout/list1"/>
    <dgm:cxn modelId="{34A4D9E6-A63A-2A44-A437-B3B1CEB59BB6}" type="presOf" srcId="{997D29D2-EF78-4E4E-B38A-D840DA61243C}" destId="{15999145-A110-7A47-87AD-91A12FBF725E}" srcOrd="0" destOrd="0" presId="urn:microsoft.com/office/officeart/2005/8/layout/list1"/>
    <dgm:cxn modelId="{DAA130E8-D02A-6145-8335-9DBF48C31C5E}" type="presOf" srcId="{9FD51211-AACB-4D9D-AA0F-E2BCE0070BF4}" destId="{7A0E0D2A-2FC4-764C-B52C-49C0F6C3A644}" srcOrd="0" destOrd="1" presId="urn:microsoft.com/office/officeart/2005/8/layout/list1"/>
    <dgm:cxn modelId="{425FAFDF-83F4-224B-B3E8-06B0D61B0DC5}" type="presParOf" srcId="{2DA13362-F1D7-8048-96A0-AEAFAEEBC15B}" destId="{B23786A4-1EF6-8242-AAC9-1BB87D23F04B}" srcOrd="0" destOrd="0" presId="urn:microsoft.com/office/officeart/2005/8/layout/list1"/>
    <dgm:cxn modelId="{BBFEB53E-6436-464F-9FB3-3C2640B501E4}" type="presParOf" srcId="{B23786A4-1EF6-8242-AAC9-1BB87D23F04B}" destId="{15999145-A110-7A47-87AD-91A12FBF725E}" srcOrd="0" destOrd="0" presId="urn:microsoft.com/office/officeart/2005/8/layout/list1"/>
    <dgm:cxn modelId="{3A35CBA8-B207-9541-9A59-C03EC8768CBE}" type="presParOf" srcId="{B23786A4-1EF6-8242-AAC9-1BB87D23F04B}" destId="{4B617CEE-46BB-D54E-A8A2-FC223CEA277B}" srcOrd="1" destOrd="0" presId="urn:microsoft.com/office/officeart/2005/8/layout/list1"/>
    <dgm:cxn modelId="{8F9490DB-E54F-7641-828F-3B9868CCE61B}" type="presParOf" srcId="{2DA13362-F1D7-8048-96A0-AEAFAEEBC15B}" destId="{E3769113-8775-3344-97F0-632FEC7DA6F7}" srcOrd="1" destOrd="0" presId="urn:microsoft.com/office/officeart/2005/8/layout/list1"/>
    <dgm:cxn modelId="{A490ECCA-F03A-A640-B1EB-4720CD8FDA03}" type="presParOf" srcId="{2DA13362-F1D7-8048-96A0-AEAFAEEBC15B}" destId="{A0F7C760-4451-4B40-9EF6-41FC8B244C64}" srcOrd="2" destOrd="0" presId="urn:microsoft.com/office/officeart/2005/8/layout/list1"/>
    <dgm:cxn modelId="{7C6AD4A6-E096-A04D-BCA3-17009BCBD465}" type="presParOf" srcId="{2DA13362-F1D7-8048-96A0-AEAFAEEBC15B}" destId="{ACD7CC0C-C64E-4040-91BC-F72307E3335C}" srcOrd="3" destOrd="0" presId="urn:microsoft.com/office/officeart/2005/8/layout/list1"/>
    <dgm:cxn modelId="{7C7EA109-D848-0340-B95E-50AAD81145AC}" type="presParOf" srcId="{2DA13362-F1D7-8048-96A0-AEAFAEEBC15B}" destId="{8D8E59CE-F84E-9246-844D-BEA3A364464F}" srcOrd="4" destOrd="0" presId="urn:microsoft.com/office/officeart/2005/8/layout/list1"/>
    <dgm:cxn modelId="{3A1C62DA-7CDA-D645-AC7F-C54C66C8D155}" type="presParOf" srcId="{8D8E59CE-F84E-9246-844D-BEA3A364464F}" destId="{C57A3428-457F-7442-BB21-8311FE2F671E}" srcOrd="0" destOrd="0" presId="urn:microsoft.com/office/officeart/2005/8/layout/list1"/>
    <dgm:cxn modelId="{340D9D98-9EE0-0847-8ACD-92429A79DDCB}" type="presParOf" srcId="{8D8E59CE-F84E-9246-844D-BEA3A364464F}" destId="{F15E2409-ACFF-8847-9B69-83162894EBE4}" srcOrd="1" destOrd="0" presId="urn:microsoft.com/office/officeart/2005/8/layout/list1"/>
    <dgm:cxn modelId="{BA64C2A7-CA46-674B-A7DD-7CC215417C03}" type="presParOf" srcId="{2DA13362-F1D7-8048-96A0-AEAFAEEBC15B}" destId="{4736F773-D6F8-AB49-927D-BE3A17915B26}" srcOrd="5" destOrd="0" presId="urn:microsoft.com/office/officeart/2005/8/layout/list1"/>
    <dgm:cxn modelId="{F4C0E017-2DEF-C744-AC20-D740796DA4C8}" type="presParOf" srcId="{2DA13362-F1D7-8048-96A0-AEAFAEEBC15B}" destId="{F7E0A6DB-4CDE-164A-81B7-809EBF9F8AE7}" srcOrd="6" destOrd="0" presId="urn:microsoft.com/office/officeart/2005/8/layout/list1"/>
    <dgm:cxn modelId="{ECE57F87-9748-5045-BB42-E7C2FC6303D2}" type="presParOf" srcId="{2DA13362-F1D7-8048-96A0-AEAFAEEBC15B}" destId="{3DB27BA4-24F1-654E-9A5D-E5D0F0CDF73E}" srcOrd="7" destOrd="0" presId="urn:microsoft.com/office/officeart/2005/8/layout/list1"/>
    <dgm:cxn modelId="{4336CD63-77D5-124C-8B0C-052D38D000AC}" type="presParOf" srcId="{2DA13362-F1D7-8048-96A0-AEAFAEEBC15B}" destId="{98E9317C-7D0B-724C-9163-E6FBA3AABFC5}" srcOrd="8" destOrd="0" presId="urn:microsoft.com/office/officeart/2005/8/layout/list1"/>
    <dgm:cxn modelId="{695F3E9F-E2A8-464A-AB94-ECFE48C2C459}" type="presParOf" srcId="{98E9317C-7D0B-724C-9163-E6FBA3AABFC5}" destId="{6A4794BB-56FA-7148-9CAE-C596F920ECA4}" srcOrd="0" destOrd="0" presId="urn:microsoft.com/office/officeart/2005/8/layout/list1"/>
    <dgm:cxn modelId="{C488877F-FFCB-2741-BC01-28CF19446BB6}" type="presParOf" srcId="{98E9317C-7D0B-724C-9163-E6FBA3AABFC5}" destId="{1B613C28-95C1-0140-BA90-ED2FA619D103}" srcOrd="1" destOrd="0" presId="urn:microsoft.com/office/officeart/2005/8/layout/list1"/>
    <dgm:cxn modelId="{C3C56527-5FA9-4048-B704-9FE4F3902128}" type="presParOf" srcId="{2DA13362-F1D7-8048-96A0-AEAFAEEBC15B}" destId="{293ED41C-884F-3A43-B32B-A4EFDE7C16F2}" srcOrd="9" destOrd="0" presId="urn:microsoft.com/office/officeart/2005/8/layout/list1"/>
    <dgm:cxn modelId="{39D6F481-3753-9144-9357-B80F783C93B8}" type="presParOf" srcId="{2DA13362-F1D7-8048-96A0-AEAFAEEBC15B}" destId="{7A0E0D2A-2FC4-764C-B52C-49C0F6C3A64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BA1F47-C759-450C-9E81-B7B6F33BC856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DEA69C5-852D-4095-A34A-5B628D482833}">
      <dgm:prSet/>
      <dgm:spPr/>
      <dgm:t>
        <a:bodyPr/>
        <a:lstStyle/>
        <a:p>
          <a:r>
            <a:rPr lang="en-US"/>
            <a:t>Rebuild/Redesign</a:t>
          </a:r>
        </a:p>
      </dgm:t>
    </dgm:pt>
    <dgm:pt modelId="{2CFFADE6-9456-4FA8-A8EA-8E02E2172490}" type="parTrans" cxnId="{A84A5D3F-60FE-4F67-8558-DDB88F801086}">
      <dgm:prSet/>
      <dgm:spPr/>
      <dgm:t>
        <a:bodyPr/>
        <a:lstStyle/>
        <a:p>
          <a:endParaRPr lang="en-US"/>
        </a:p>
      </dgm:t>
    </dgm:pt>
    <dgm:pt modelId="{BA45FCC2-6F06-4D92-9CA6-C315D1380EAA}" type="sibTrans" cxnId="{A84A5D3F-60FE-4F67-8558-DDB88F801086}">
      <dgm:prSet/>
      <dgm:spPr/>
      <dgm:t>
        <a:bodyPr/>
        <a:lstStyle/>
        <a:p>
          <a:endParaRPr lang="en-US"/>
        </a:p>
      </dgm:t>
    </dgm:pt>
    <dgm:pt modelId="{B7367D82-B449-4600-BBDF-5C87A59A18C7}">
      <dgm:prSet/>
      <dgm:spPr/>
      <dgm:t>
        <a:bodyPr/>
        <a:lstStyle/>
        <a:p>
          <a:r>
            <a:rPr lang="en-US"/>
            <a:t>Opensearch looking attractive</a:t>
          </a:r>
        </a:p>
      </dgm:t>
    </dgm:pt>
    <dgm:pt modelId="{16658940-C238-47D7-8D75-C68B594717A3}" type="parTrans" cxnId="{68138661-F1D6-4E5A-B3E8-90CC07E59252}">
      <dgm:prSet/>
      <dgm:spPr/>
      <dgm:t>
        <a:bodyPr/>
        <a:lstStyle/>
        <a:p>
          <a:endParaRPr lang="en-US"/>
        </a:p>
      </dgm:t>
    </dgm:pt>
    <dgm:pt modelId="{BBDD9FED-5DD5-42A7-AAB5-FE96BCC871AB}" type="sibTrans" cxnId="{68138661-F1D6-4E5A-B3E8-90CC07E59252}">
      <dgm:prSet/>
      <dgm:spPr/>
      <dgm:t>
        <a:bodyPr/>
        <a:lstStyle/>
        <a:p>
          <a:endParaRPr lang="en-US"/>
        </a:p>
      </dgm:t>
    </dgm:pt>
    <dgm:pt modelId="{4B51C218-5E01-449F-A48B-5EBC84081776}">
      <dgm:prSet/>
      <dgm:spPr/>
      <dgm:t>
        <a:bodyPr/>
        <a:lstStyle/>
        <a:p>
          <a:r>
            <a:rPr lang="en-US"/>
            <a:t>If funding available purchase new elastic nodes, older elastic nodes becoming cold storage.</a:t>
          </a:r>
        </a:p>
      </dgm:t>
    </dgm:pt>
    <dgm:pt modelId="{B1A3DACE-D4BA-4CD2-9A05-ADA9A2EA4158}" type="parTrans" cxnId="{58526739-DFA2-438C-9A06-2B31CE4D697B}">
      <dgm:prSet/>
      <dgm:spPr/>
      <dgm:t>
        <a:bodyPr/>
        <a:lstStyle/>
        <a:p>
          <a:endParaRPr lang="en-US"/>
        </a:p>
      </dgm:t>
    </dgm:pt>
    <dgm:pt modelId="{B7F3B0DA-643B-401F-A414-27A986B09759}" type="sibTrans" cxnId="{58526739-DFA2-438C-9A06-2B31CE4D697B}">
      <dgm:prSet/>
      <dgm:spPr/>
      <dgm:t>
        <a:bodyPr/>
        <a:lstStyle/>
        <a:p>
          <a:endParaRPr lang="en-US"/>
        </a:p>
      </dgm:t>
    </dgm:pt>
    <dgm:pt modelId="{C0B2F726-FC56-4BA4-B3BA-0DA3B82619F2}">
      <dgm:prSet/>
      <dgm:spPr/>
      <dgm:t>
        <a:bodyPr/>
        <a:lstStyle/>
        <a:p>
          <a:r>
            <a:rPr lang="en-US"/>
            <a:t>Need to test opensearch for close feature match such as log movment</a:t>
          </a:r>
        </a:p>
      </dgm:t>
    </dgm:pt>
    <dgm:pt modelId="{749A445D-F78B-4F04-A35D-56353985AB91}" type="parTrans" cxnId="{65FFF01E-2A04-4785-AA86-29B796A4B70C}">
      <dgm:prSet/>
      <dgm:spPr/>
      <dgm:t>
        <a:bodyPr/>
        <a:lstStyle/>
        <a:p>
          <a:endParaRPr lang="en-US"/>
        </a:p>
      </dgm:t>
    </dgm:pt>
    <dgm:pt modelId="{768D5DF9-6B82-409A-BEB2-1EBA0E738D9D}" type="sibTrans" cxnId="{65FFF01E-2A04-4785-AA86-29B796A4B70C}">
      <dgm:prSet/>
      <dgm:spPr/>
      <dgm:t>
        <a:bodyPr/>
        <a:lstStyle/>
        <a:p>
          <a:endParaRPr lang="en-US"/>
        </a:p>
      </dgm:t>
    </dgm:pt>
    <dgm:pt modelId="{E5363640-557C-8A4D-BA05-C4669C3A707F}" type="pres">
      <dgm:prSet presAssocID="{59BA1F47-C759-450C-9E81-B7B6F33BC856}" presName="vert0" presStyleCnt="0">
        <dgm:presLayoutVars>
          <dgm:dir/>
          <dgm:animOne val="branch"/>
          <dgm:animLvl val="lvl"/>
        </dgm:presLayoutVars>
      </dgm:prSet>
      <dgm:spPr/>
    </dgm:pt>
    <dgm:pt modelId="{766D83ED-C5B0-4A44-B0C9-6AFBD9AB1F4D}" type="pres">
      <dgm:prSet presAssocID="{8DEA69C5-852D-4095-A34A-5B628D482833}" presName="thickLine" presStyleLbl="alignNode1" presStyleIdx="0" presStyleCnt="4"/>
      <dgm:spPr/>
    </dgm:pt>
    <dgm:pt modelId="{32CE3DDA-6E08-EA40-976D-885B2704900C}" type="pres">
      <dgm:prSet presAssocID="{8DEA69C5-852D-4095-A34A-5B628D482833}" presName="horz1" presStyleCnt="0"/>
      <dgm:spPr/>
    </dgm:pt>
    <dgm:pt modelId="{66C337F0-A001-5C4A-9468-E271059F6A5F}" type="pres">
      <dgm:prSet presAssocID="{8DEA69C5-852D-4095-A34A-5B628D482833}" presName="tx1" presStyleLbl="revTx" presStyleIdx="0" presStyleCnt="4"/>
      <dgm:spPr/>
    </dgm:pt>
    <dgm:pt modelId="{A71456D7-7B29-8443-958B-4C86AE102C2E}" type="pres">
      <dgm:prSet presAssocID="{8DEA69C5-852D-4095-A34A-5B628D482833}" presName="vert1" presStyleCnt="0"/>
      <dgm:spPr/>
    </dgm:pt>
    <dgm:pt modelId="{9CEFEDFD-4EEB-9A40-A7AA-4A50B7F8CCBC}" type="pres">
      <dgm:prSet presAssocID="{B7367D82-B449-4600-BBDF-5C87A59A18C7}" presName="thickLine" presStyleLbl="alignNode1" presStyleIdx="1" presStyleCnt="4"/>
      <dgm:spPr/>
    </dgm:pt>
    <dgm:pt modelId="{93FF17D4-8E5D-7640-895D-4FE0557DFAE9}" type="pres">
      <dgm:prSet presAssocID="{B7367D82-B449-4600-BBDF-5C87A59A18C7}" presName="horz1" presStyleCnt="0"/>
      <dgm:spPr/>
    </dgm:pt>
    <dgm:pt modelId="{C0ECF8C2-60CD-A64F-B8E1-CA6D19A9626E}" type="pres">
      <dgm:prSet presAssocID="{B7367D82-B449-4600-BBDF-5C87A59A18C7}" presName="tx1" presStyleLbl="revTx" presStyleIdx="1" presStyleCnt="4"/>
      <dgm:spPr/>
    </dgm:pt>
    <dgm:pt modelId="{BDE19878-3435-664B-A067-92CE14D1D242}" type="pres">
      <dgm:prSet presAssocID="{B7367D82-B449-4600-BBDF-5C87A59A18C7}" presName="vert1" presStyleCnt="0"/>
      <dgm:spPr/>
    </dgm:pt>
    <dgm:pt modelId="{691478D7-CC11-1E48-854E-E0C961BA5556}" type="pres">
      <dgm:prSet presAssocID="{4B51C218-5E01-449F-A48B-5EBC84081776}" presName="thickLine" presStyleLbl="alignNode1" presStyleIdx="2" presStyleCnt="4"/>
      <dgm:spPr/>
    </dgm:pt>
    <dgm:pt modelId="{A9759A25-E99F-6148-B082-20B7B46DA51A}" type="pres">
      <dgm:prSet presAssocID="{4B51C218-5E01-449F-A48B-5EBC84081776}" presName="horz1" presStyleCnt="0"/>
      <dgm:spPr/>
    </dgm:pt>
    <dgm:pt modelId="{26DA30FE-93AD-784D-B1B0-68A7D5DC8550}" type="pres">
      <dgm:prSet presAssocID="{4B51C218-5E01-449F-A48B-5EBC84081776}" presName="tx1" presStyleLbl="revTx" presStyleIdx="2" presStyleCnt="4"/>
      <dgm:spPr/>
    </dgm:pt>
    <dgm:pt modelId="{DB2B033E-3A76-BB43-91B5-DFB75D78E87B}" type="pres">
      <dgm:prSet presAssocID="{4B51C218-5E01-449F-A48B-5EBC84081776}" presName="vert1" presStyleCnt="0"/>
      <dgm:spPr/>
    </dgm:pt>
    <dgm:pt modelId="{837A0CD6-9245-584B-9106-9501F8BC0E54}" type="pres">
      <dgm:prSet presAssocID="{C0B2F726-FC56-4BA4-B3BA-0DA3B82619F2}" presName="thickLine" presStyleLbl="alignNode1" presStyleIdx="3" presStyleCnt="4"/>
      <dgm:spPr/>
    </dgm:pt>
    <dgm:pt modelId="{FFB5C2AE-A0F8-1E4B-8D39-7664128456A2}" type="pres">
      <dgm:prSet presAssocID="{C0B2F726-FC56-4BA4-B3BA-0DA3B82619F2}" presName="horz1" presStyleCnt="0"/>
      <dgm:spPr/>
    </dgm:pt>
    <dgm:pt modelId="{E7EF7A0D-0C0D-404D-A9E6-6502B6874ACC}" type="pres">
      <dgm:prSet presAssocID="{C0B2F726-FC56-4BA4-B3BA-0DA3B82619F2}" presName="tx1" presStyleLbl="revTx" presStyleIdx="3" presStyleCnt="4"/>
      <dgm:spPr/>
    </dgm:pt>
    <dgm:pt modelId="{17367C12-07D7-414C-863A-3447BC3B28CB}" type="pres">
      <dgm:prSet presAssocID="{C0B2F726-FC56-4BA4-B3BA-0DA3B82619F2}" presName="vert1" presStyleCnt="0"/>
      <dgm:spPr/>
    </dgm:pt>
  </dgm:ptLst>
  <dgm:cxnLst>
    <dgm:cxn modelId="{65FFF01E-2A04-4785-AA86-29B796A4B70C}" srcId="{59BA1F47-C759-450C-9E81-B7B6F33BC856}" destId="{C0B2F726-FC56-4BA4-B3BA-0DA3B82619F2}" srcOrd="3" destOrd="0" parTransId="{749A445D-F78B-4F04-A35D-56353985AB91}" sibTransId="{768D5DF9-6B82-409A-BEB2-1EBA0E738D9D}"/>
    <dgm:cxn modelId="{702DF22F-8818-424F-9387-5C81578A6575}" type="presOf" srcId="{4B51C218-5E01-449F-A48B-5EBC84081776}" destId="{26DA30FE-93AD-784D-B1B0-68A7D5DC8550}" srcOrd="0" destOrd="0" presId="urn:microsoft.com/office/officeart/2008/layout/LinedList"/>
    <dgm:cxn modelId="{58526739-DFA2-438C-9A06-2B31CE4D697B}" srcId="{59BA1F47-C759-450C-9E81-B7B6F33BC856}" destId="{4B51C218-5E01-449F-A48B-5EBC84081776}" srcOrd="2" destOrd="0" parTransId="{B1A3DACE-D4BA-4CD2-9A05-ADA9A2EA4158}" sibTransId="{B7F3B0DA-643B-401F-A414-27A986B09759}"/>
    <dgm:cxn modelId="{A84A5D3F-60FE-4F67-8558-DDB88F801086}" srcId="{59BA1F47-C759-450C-9E81-B7B6F33BC856}" destId="{8DEA69C5-852D-4095-A34A-5B628D482833}" srcOrd="0" destOrd="0" parTransId="{2CFFADE6-9456-4FA8-A8EA-8E02E2172490}" sibTransId="{BA45FCC2-6F06-4D92-9CA6-C315D1380EAA}"/>
    <dgm:cxn modelId="{68138661-F1D6-4E5A-B3E8-90CC07E59252}" srcId="{59BA1F47-C759-450C-9E81-B7B6F33BC856}" destId="{B7367D82-B449-4600-BBDF-5C87A59A18C7}" srcOrd="1" destOrd="0" parTransId="{16658940-C238-47D7-8D75-C68B594717A3}" sibTransId="{BBDD9FED-5DD5-42A7-AAB5-FE96BCC871AB}"/>
    <dgm:cxn modelId="{7A8ECB63-4E55-304E-AD55-AF34DE364666}" type="presOf" srcId="{59BA1F47-C759-450C-9E81-B7B6F33BC856}" destId="{E5363640-557C-8A4D-BA05-C4669C3A707F}" srcOrd="0" destOrd="0" presId="urn:microsoft.com/office/officeart/2008/layout/LinedList"/>
    <dgm:cxn modelId="{BF855D96-0BCA-F245-B1DF-2ACB06754857}" type="presOf" srcId="{C0B2F726-FC56-4BA4-B3BA-0DA3B82619F2}" destId="{E7EF7A0D-0C0D-404D-A9E6-6502B6874ACC}" srcOrd="0" destOrd="0" presId="urn:microsoft.com/office/officeart/2008/layout/LinedList"/>
    <dgm:cxn modelId="{DE905FB5-62D5-BE47-9802-128C73A65584}" type="presOf" srcId="{B7367D82-B449-4600-BBDF-5C87A59A18C7}" destId="{C0ECF8C2-60CD-A64F-B8E1-CA6D19A9626E}" srcOrd="0" destOrd="0" presId="urn:microsoft.com/office/officeart/2008/layout/LinedList"/>
    <dgm:cxn modelId="{F780E2C7-5F82-634F-9121-F9F2ADD549FC}" type="presOf" srcId="{8DEA69C5-852D-4095-A34A-5B628D482833}" destId="{66C337F0-A001-5C4A-9468-E271059F6A5F}" srcOrd="0" destOrd="0" presId="urn:microsoft.com/office/officeart/2008/layout/LinedList"/>
    <dgm:cxn modelId="{ACF11347-29BF-9B47-A250-D5D08C609AF2}" type="presParOf" srcId="{E5363640-557C-8A4D-BA05-C4669C3A707F}" destId="{766D83ED-C5B0-4A44-B0C9-6AFBD9AB1F4D}" srcOrd="0" destOrd="0" presId="urn:microsoft.com/office/officeart/2008/layout/LinedList"/>
    <dgm:cxn modelId="{8491E3DD-559A-AE48-9F54-45B6756ADBEA}" type="presParOf" srcId="{E5363640-557C-8A4D-BA05-C4669C3A707F}" destId="{32CE3DDA-6E08-EA40-976D-885B2704900C}" srcOrd="1" destOrd="0" presId="urn:microsoft.com/office/officeart/2008/layout/LinedList"/>
    <dgm:cxn modelId="{252CD3BD-59A6-D24C-B22F-1DACE0C1E8B8}" type="presParOf" srcId="{32CE3DDA-6E08-EA40-976D-885B2704900C}" destId="{66C337F0-A001-5C4A-9468-E271059F6A5F}" srcOrd="0" destOrd="0" presId="urn:microsoft.com/office/officeart/2008/layout/LinedList"/>
    <dgm:cxn modelId="{95FBB2B9-4DE4-1A47-B05B-3DE13F4149C4}" type="presParOf" srcId="{32CE3DDA-6E08-EA40-976D-885B2704900C}" destId="{A71456D7-7B29-8443-958B-4C86AE102C2E}" srcOrd="1" destOrd="0" presId="urn:microsoft.com/office/officeart/2008/layout/LinedList"/>
    <dgm:cxn modelId="{B4A23E87-9698-B447-ABE1-A3275EAB05F7}" type="presParOf" srcId="{E5363640-557C-8A4D-BA05-C4669C3A707F}" destId="{9CEFEDFD-4EEB-9A40-A7AA-4A50B7F8CCBC}" srcOrd="2" destOrd="0" presId="urn:microsoft.com/office/officeart/2008/layout/LinedList"/>
    <dgm:cxn modelId="{D78AB0FE-57DC-BF4D-99A7-ACB470A7B3FC}" type="presParOf" srcId="{E5363640-557C-8A4D-BA05-C4669C3A707F}" destId="{93FF17D4-8E5D-7640-895D-4FE0557DFAE9}" srcOrd="3" destOrd="0" presId="urn:microsoft.com/office/officeart/2008/layout/LinedList"/>
    <dgm:cxn modelId="{9124FC3F-1132-4A4F-A47E-2EF6BFF73B49}" type="presParOf" srcId="{93FF17D4-8E5D-7640-895D-4FE0557DFAE9}" destId="{C0ECF8C2-60CD-A64F-B8E1-CA6D19A9626E}" srcOrd="0" destOrd="0" presId="urn:microsoft.com/office/officeart/2008/layout/LinedList"/>
    <dgm:cxn modelId="{043C9F56-B06A-CF41-BE3B-245FB1283B89}" type="presParOf" srcId="{93FF17D4-8E5D-7640-895D-4FE0557DFAE9}" destId="{BDE19878-3435-664B-A067-92CE14D1D242}" srcOrd="1" destOrd="0" presId="urn:microsoft.com/office/officeart/2008/layout/LinedList"/>
    <dgm:cxn modelId="{71047A55-98F5-A347-A953-D3D4FAD69F31}" type="presParOf" srcId="{E5363640-557C-8A4D-BA05-C4669C3A707F}" destId="{691478D7-CC11-1E48-854E-E0C961BA5556}" srcOrd="4" destOrd="0" presId="urn:microsoft.com/office/officeart/2008/layout/LinedList"/>
    <dgm:cxn modelId="{21ECD79F-521B-2B4E-8E6C-124A60860082}" type="presParOf" srcId="{E5363640-557C-8A4D-BA05-C4669C3A707F}" destId="{A9759A25-E99F-6148-B082-20B7B46DA51A}" srcOrd="5" destOrd="0" presId="urn:microsoft.com/office/officeart/2008/layout/LinedList"/>
    <dgm:cxn modelId="{5963023A-625F-3545-AF3F-268197EFE3B9}" type="presParOf" srcId="{A9759A25-E99F-6148-B082-20B7B46DA51A}" destId="{26DA30FE-93AD-784D-B1B0-68A7D5DC8550}" srcOrd="0" destOrd="0" presId="urn:microsoft.com/office/officeart/2008/layout/LinedList"/>
    <dgm:cxn modelId="{AE78275A-BBA6-7044-B2EE-4A294EAD4DA2}" type="presParOf" srcId="{A9759A25-E99F-6148-B082-20B7B46DA51A}" destId="{DB2B033E-3A76-BB43-91B5-DFB75D78E87B}" srcOrd="1" destOrd="0" presId="urn:microsoft.com/office/officeart/2008/layout/LinedList"/>
    <dgm:cxn modelId="{07694523-89AD-1E49-A3C4-C9FF4C25DCBF}" type="presParOf" srcId="{E5363640-557C-8A4D-BA05-C4669C3A707F}" destId="{837A0CD6-9245-584B-9106-9501F8BC0E54}" srcOrd="6" destOrd="0" presId="urn:microsoft.com/office/officeart/2008/layout/LinedList"/>
    <dgm:cxn modelId="{FF3CC860-B925-1545-9F64-9EFB946BA493}" type="presParOf" srcId="{E5363640-557C-8A4D-BA05-C4669C3A707F}" destId="{FFB5C2AE-A0F8-1E4B-8D39-7664128456A2}" srcOrd="7" destOrd="0" presId="urn:microsoft.com/office/officeart/2008/layout/LinedList"/>
    <dgm:cxn modelId="{06C83BAC-F517-3440-B5F8-0DC93AEB3629}" type="presParOf" srcId="{FFB5C2AE-A0F8-1E4B-8D39-7664128456A2}" destId="{E7EF7A0D-0C0D-404D-A9E6-6502B6874ACC}" srcOrd="0" destOrd="0" presId="urn:microsoft.com/office/officeart/2008/layout/LinedList"/>
    <dgm:cxn modelId="{830D1985-8325-844D-837F-6282DB5D6ADB}" type="presParOf" srcId="{FFB5C2AE-A0F8-1E4B-8D39-7664128456A2}" destId="{17367C12-07D7-414C-863A-3447BC3B28C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2F9DCD-1813-4E44-B9BF-FEF0B381E5C8}" type="doc">
      <dgm:prSet loTypeId="urn:microsoft.com/office/officeart/2005/8/layout/process5" loCatId="process" qsTypeId="urn:microsoft.com/office/officeart/2005/8/quickstyle/simple2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FF9A5C3C-6B29-45A5-9032-C6179EA04CFC}">
      <dgm:prSet/>
      <dgm:spPr/>
      <dgm:t>
        <a:bodyPr/>
        <a:lstStyle/>
        <a:p>
          <a:r>
            <a:rPr lang="en-US" dirty="0"/>
            <a:t>Get service owners on side</a:t>
          </a:r>
        </a:p>
      </dgm:t>
    </dgm:pt>
    <dgm:pt modelId="{6C07E7A4-45F0-46B4-A576-EA28E8A396C8}" type="parTrans" cxnId="{C8D3A2D2-71AF-4E75-A36A-AEB124357D5C}">
      <dgm:prSet/>
      <dgm:spPr/>
      <dgm:t>
        <a:bodyPr/>
        <a:lstStyle/>
        <a:p>
          <a:endParaRPr lang="en-US"/>
        </a:p>
      </dgm:t>
    </dgm:pt>
    <dgm:pt modelId="{EDCE82BC-FA22-412D-852C-00CF6584CBC6}" type="sibTrans" cxnId="{C8D3A2D2-71AF-4E75-A36A-AEB124357D5C}">
      <dgm:prSet/>
      <dgm:spPr/>
      <dgm:t>
        <a:bodyPr/>
        <a:lstStyle/>
        <a:p>
          <a:endParaRPr lang="en-US"/>
        </a:p>
      </dgm:t>
    </dgm:pt>
    <dgm:pt modelId="{4A9C73A4-D142-4586-BCC5-E0E480AA97C2}">
      <dgm:prSet/>
      <dgm:spPr/>
      <dgm:t>
        <a:bodyPr/>
        <a:lstStyle/>
        <a:p>
          <a:r>
            <a:rPr lang="en-US" dirty="0"/>
            <a:t>Meaningful Report – Too complex, details include CVE with zero patch availability/very low risk/highly complex</a:t>
          </a:r>
        </a:p>
      </dgm:t>
    </dgm:pt>
    <dgm:pt modelId="{4D5B966A-1FB0-4381-9599-FE3401157FD5}" type="parTrans" cxnId="{007E83C8-A606-45BD-B590-227D1EA4E712}">
      <dgm:prSet/>
      <dgm:spPr/>
      <dgm:t>
        <a:bodyPr/>
        <a:lstStyle/>
        <a:p>
          <a:endParaRPr lang="en-US"/>
        </a:p>
      </dgm:t>
    </dgm:pt>
    <dgm:pt modelId="{4FE9A6B8-F23D-4F97-9D9F-913FD8FFD680}" type="sibTrans" cxnId="{007E83C8-A606-45BD-B590-227D1EA4E712}">
      <dgm:prSet/>
      <dgm:spPr/>
      <dgm:t>
        <a:bodyPr/>
        <a:lstStyle/>
        <a:p>
          <a:endParaRPr lang="en-US"/>
        </a:p>
      </dgm:t>
    </dgm:pt>
    <dgm:pt modelId="{6F5D8FE4-B8C8-49B5-9480-E93A40E347E3}">
      <dgm:prSet/>
      <dgm:spPr/>
      <dgm:t>
        <a:bodyPr/>
        <a:lstStyle/>
        <a:p>
          <a:r>
            <a:rPr lang="en-US" dirty="0"/>
            <a:t>Windows alternative for standalone device that provides visibility</a:t>
          </a:r>
        </a:p>
      </dgm:t>
    </dgm:pt>
    <dgm:pt modelId="{022CE578-6E79-48B0-8EC5-CC856A8DF5C3}" type="parTrans" cxnId="{2FE3EE01-5DB5-4359-9DE5-F1AA87C99E6B}">
      <dgm:prSet/>
      <dgm:spPr/>
      <dgm:t>
        <a:bodyPr/>
        <a:lstStyle/>
        <a:p>
          <a:endParaRPr lang="en-US"/>
        </a:p>
      </dgm:t>
    </dgm:pt>
    <dgm:pt modelId="{E69A3D1C-15A6-478A-A1D3-DEACEA756EBA}" type="sibTrans" cxnId="{2FE3EE01-5DB5-4359-9DE5-F1AA87C99E6B}">
      <dgm:prSet/>
      <dgm:spPr/>
      <dgm:t>
        <a:bodyPr/>
        <a:lstStyle/>
        <a:p>
          <a:endParaRPr lang="en-US"/>
        </a:p>
      </dgm:t>
    </dgm:pt>
    <dgm:pt modelId="{EE4036F9-5035-D048-BFAB-62563480BEBD}" type="pres">
      <dgm:prSet presAssocID="{5C2F9DCD-1813-4E44-B9BF-FEF0B381E5C8}" presName="diagram" presStyleCnt="0">
        <dgm:presLayoutVars>
          <dgm:dir/>
          <dgm:resizeHandles val="exact"/>
        </dgm:presLayoutVars>
      </dgm:prSet>
      <dgm:spPr/>
    </dgm:pt>
    <dgm:pt modelId="{7715054D-5762-F74E-9F7D-99B84FC0FD99}" type="pres">
      <dgm:prSet presAssocID="{FF9A5C3C-6B29-45A5-9032-C6179EA04CFC}" presName="node" presStyleLbl="node1" presStyleIdx="0" presStyleCnt="3">
        <dgm:presLayoutVars>
          <dgm:bulletEnabled val="1"/>
        </dgm:presLayoutVars>
      </dgm:prSet>
      <dgm:spPr/>
    </dgm:pt>
    <dgm:pt modelId="{51D7FD37-A76F-474C-8A35-40F0FFEA68D0}" type="pres">
      <dgm:prSet presAssocID="{EDCE82BC-FA22-412D-852C-00CF6584CBC6}" presName="sibTrans" presStyleLbl="sibTrans2D1" presStyleIdx="0" presStyleCnt="2"/>
      <dgm:spPr/>
    </dgm:pt>
    <dgm:pt modelId="{0527F179-7028-854D-98DD-699FFDB12BD9}" type="pres">
      <dgm:prSet presAssocID="{EDCE82BC-FA22-412D-852C-00CF6584CBC6}" presName="connectorText" presStyleLbl="sibTrans2D1" presStyleIdx="0" presStyleCnt="2"/>
      <dgm:spPr/>
    </dgm:pt>
    <dgm:pt modelId="{D6124387-F846-774F-B10E-32CDD87077AF}" type="pres">
      <dgm:prSet presAssocID="{4A9C73A4-D142-4586-BCC5-E0E480AA97C2}" presName="node" presStyleLbl="node1" presStyleIdx="1" presStyleCnt="3">
        <dgm:presLayoutVars>
          <dgm:bulletEnabled val="1"/>
        </dgm:presLayoutVars>
      </dgm:prSet>
      <dgm:spPr/>
    </dgm:pt>
    <dgm:pt modelId="{F95C5C36-F364-4C4D-8E91-587221850FA2}" type="pres">
      <dgm:prSet presAssocID="{4FE9A6B8-F23D-4F97-9D9F-913FD8FFD680}" presName="sibTrans" presStyleLbl="sibTrans2D1" presStyleIdx="1" presStyleCnt="2"/>
      <dgm:spPr/>
    </dgm:pt>
    <dgm:pt modelId="{2701B8F7-B489-FE4B-8E1C-A9B0C5336BDA}" type="pres">
      <dgm:prSet presAssocID="{4FE9A6B8-F23D-4F97-9D9F-913FD8FFD680}" presName="connectorText" presStyleLbl="sibTrans2D1" presStyleIdx="1" presStyleCnt="2"/>
      <dgm:spPr/>
    </dgm:pt>
    <dgm:pt modelId="{C917866A-6ADD-254E-8E46-5BBCFB4E5DDB}" type="pres">
      <dgm:prSet presAssocID="{6F5D8FE4-B8C8-49B5-9480-E93A40E347E3}" presName="node" presStyleLbl="node1" presStyleIdx="2" presStyleCnt="3">
        <dgm:presLayoutVars>
          <dgm:bulletEnabled val="1"/>
        </dgm:presLayoutVars>
      </dgm:prSet>
      <dgm:spPr/>
    </dgm:pt>
  </dgm:ptLst>
  <dgm:cxnLst>
    <dgm:cxn modelId="{2FE3EE01-5DB5-4359-9DE5-F1AA87C99E6B}" srcId="{5C2F9DCD-1813-4E44-B9BF-FEF0B381E5C8}" destId="{6F5D8FE4-B8C8-49B5-9480-E93A40E347E3}" srcOrd="2" destOrd="0" parTransId="{022CE578-6E79-48B0-8EC5-CC856A8DF5C3}" sibTransId="{E69A3D1C-15A6-478A-A1D3-DEACEA756EBA}"/>
    <dgm:cxn modelId="{BE9B0307-3D28-CF4A-ABEC-6BB563EA1EF2}" type="presOf" srcId="{4FE9A6B8-F23D-4F97-9D9F-913FD8FFD680}" destId="{F95C5C36-F364-4C4D-8E91-587221850FA2}" srcOrd="0" destOrd="0" presId="urn:microsoft.com/office/officeart/2005/8/layout/process5"/>
    <dgm:cxn modelId="{53E18B1C-3AFB-BF4D-9CA9-3902B12B9AE1}" type="presOf" srcId="{EDCE82BC-FA22-412D-852C-00CF6584CBC6}" destId="{0527F179-7028-854D-98DD-699FFDB12BD9}" srcOrd="1" destOrd="0" presId="urn:microsoft.com/office/officeart/2005/8/layout/process5"/>
    <dgm:cxn modelId="{274F4827-F6A4-624A-B706-69E538D3A7F3}" type="presOf" srcId="{6F5D8FE4-B8C8-49B5-9480-E93A40E347E3}" destId="{C917866A-6ADD-254E-8E46-5BBCFB4E5DDB}" srcOrd="0" destOrd="0" presId="urn:microsoft.com/office/officeart/2005/8/layout/process5"/>
    <dgm:cxn modelId="{CCE87A33-5013-8049-B5CD-B4EB34414CA2}" type="presOf" srcId="{4A9C73A4-D142-4586-BCC5-E0E480AA97C2}" destId="{D6124387-F846-774F-B10E-32CDD87077AF}" srcOrd="0" destOrd="0" presId="urn:microsoft.com/office/officeart/2005/8/layout/process5"/>
    <dgm:cxn modelId="{82198759-84C3-C846-AABA-E1D8A3B1A71C}" type="presOf" srcId="{EDCE82BC-FA22-412D-852C-00CF6584CBC6}" destId="{51D7FD37-A76F-474C-8A35-40F0FFEA68D0}" srcOrd="0" destOrd="0" presId="urn:microsoft.com/office/officeart/2005/8/layout/process5"/>
    <dgm:cxn modelId="{FFF12069-5B64-B74B-BDC9-DDD20500EB50}" type="presOf" srcId="{5C2F9DCD-1813-4E44-B9BF-FEF0B381E5C8}" destId="{EE4036F9-5035-D048-BFAB-62563480BEBD}" srcOrd="0" destOrd="0" presId="urn:microsoft.com/office/officeart/2005/8/layout/process5"/>
    <dgm:cxn modelId="{C1E67874-7CDC-9A4B-B4E2-D4FDC0EF85FA}" type="presOf" srcId="{4FE9A6B8-F23D-4F97-9D9F-913FD8FFD680}" destId="{2701B8F7-B489-FE4B-8E1C-A9B0C5336BDA}" srcOrd="1" destOrd="0" presId="urn:microsoft.com/office/officeart/2005/8/layout/process5"/>
    <dgm:cxn modelId="{5D48E3A7-2CAB-0C47-9627-46D993D1787F}" type="presOf" srcId="{FF9A5C3C-6B29-45A5-9032-C6179EA04CFC}" destId="{7715054D-5762-F74E-9F7D-99B84FC0FD99}" srcOrd="0" destOrd="0" presId="urn:microsoft.com/office/officeart/2005/8/layout/process5"/>
    <dgm:cxn modelId="{007E83C8-A606-45BD-B590-227D1EA4E712}" srcId="{5C2F9DCD-1813-4E44-B9BF-FEF0B381E5C8}" destId="{4A9C73A4-D142-4586-BCC5-E0E480AA97C2}" srcOrd="1" destOrd="0" parTransId="{4D5B966A-1FB0-4381-9599-FE3401157FD5}" sibTransId="{4FE9A6B8-F23D-4F97-9D9F-913FD8FFD680}"/>
    <dgm:cxn modelId="{C8D3A2D2-71AF-4E75-A36A-AEB124357D5C}" srcId="{5C2F9DCD-1813-4E44-B9BF-FEF0B381E5C8}" destId="{FF9A5C3C-6B29-45A5-9032-C6179EA04CFC}" srcOrd="0" destOrd="0" parTransId="{6C07E7A4-45F0-46B4-A576-EA28E8A396C8}" sibTransId="{EDCE82BC-FA22-412D-852C-00CF6584CBC6}"/>
    <dgm:cxn modelId="{A331F0B5-9807-FC46-8146-85354BC27984}" type="presParOf" srcId="{EE4036F9-5035-D048-BFAB-62563480BEBD}" destId="{7715054D-5762-F74E-9F7D-99B84FC0FD99}" srcOrd="0" destOrd="0" presId="urn:microsoft.com/office/officeart/2005/8/layout/process5"/>
    <dgm:cxn modelId="{8B3D5E96-BC8F-B746-A8CC-35CF4BD1403D}" type="presParOf" srcId="{EE4036F9-5035-D048-BFAB-62563480BEBD}" destId="{51D7FD37-A76F-474C-8A35-40F0FFEA68D0}" srcOrd="1" destOrd="0" presId="urn:microsoft.com/office/officeart/2005/8/layout/process5"/>
    <dgm:cxn modelId="{7C523F7C-7E71-3F40-AFFC-09E7558CAE9E}" type="presParOf" srcId="{51D7FD37-A76F-474C-8A35-40F0FFEA68D0}" destId="{0527F179-7028-854D-98DD-699FFDB12BD9}" srcOrd="0" destOrd="0" presId="urn:microsoft.com/office/officeart/2005/8/layout/process5"/>
    <dgm:cxn modelId="{13BF49CD-F5AC-6A45-86A7-25B832C224A6}" type="presParOf" srcId="{EE4036F9-5035-D048-BFAB-62563480BEBD}" destId="{D6124387-F846-774F-B10E-32CDD87077AF}" srcOrd="2" destOrd="0" presId="urn:microsoft.com/office/officeart/2005/8/layout/process5"/>
    <dgm:cxn modelId="{81E8E5C0-3379-0445-86CD-D02445BA768A}" type="presParOf" srcId="{EE4036F9-5035-D048-BFAB-62563480BEBD}" destId="{F95C5C36-F364-4C4D-8E91-587221850FA2}" srcOrd="3" destOrd="0" presId="urn:microsoft.com/office/officeart/2005/8/layout/process5"/>
    <dgm:cxn modelId="{BD459043-6063-4146-891C-2D78A4D16BB6}" type="presParOf" srcId="{F95C5C36-F364-4C4D-8E91-587221850FA2}" destId="{2701B8F7-B489-FE4B-8E1C-A9B0C5336BDA}" srcOrd="0" destOrd="0" presId="urn:microsoft.com/office/officeart/2005/8/layout/process5"/>
    <dgm:cxn modelId="{A04430ED-215D-CC46-BB45-B269DF77982D}" type="presParOf" srcId="{EE4036F9-5035-D048-BFAB-62563480BEBD}" destId="{C917866A-6ADD-254E-8E46-5BBCFB4E5DDB}" srcOrd="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C0E9FB-35D4-4A6D-AA91-CA149623D124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BAB0FB1-E102-40D2-B7C1-D7D23CACA71C}">
      <dgm:prSet/>
      <dgm:spPr/>
      <dgm:t>
        <a:bodyPr/>
        <a:lstStyle/>
        <a:p>
          <a:r>
            <a:rPr lang="en-US"/>
            <a:t>Current implementation a mix between:</a:t>
          </a:r>
        </a:p>
      </dgm:t>
    </dgm:pt>
    <dgm:pt modelId="{A087EEE7-AAE4-49E0-ADA7-6090DC30BA49}" type="parTrans" cxnId="{9EFF40E0-C43C-4C4C-A7EA-47B29DB7FC1C}">
      <dgm:prSet/>
      <dgm:spPr/>
      <dgm:t>
        <a:bodyPr/>
        <a:lstStyle/>
        <a:p>
          <a:endParaRPr lang="en-US"/>
        </a:p>
      </dgm:t>
    </dgm:pt>
    <dgm:pt modelId="{0346E573-7E84-4E96-B334-2C8ABABA3F61}" type="sibTrans" cxnId="{9EFF40E0-C43C-4C4C-A7EA-47B29DB7FC1C}">
      <dgm:prSet/>
      <dgm:spPr/>
      <dgm:t>
        <a:bodyPr/>
        <a:lstStyle/>
        <a:p>
          <a:endParaRPr lang="en-US"/>
        </a:p>
      </dgm:t>
    </dgm:pt>
    <dgm:pt modelId="{5A00E6C0-45DC-4F0A-B7FC-D1E729038BF3}">
      <dgm:prSet/>
      <dgm:spPr/>
      <dgm:t>
        <a:bodyPr/>
        <a:lstStyle/>
        <a:p>
          <a:r>
            <a:rPr lang="en-US"/>
            <a:t>Auditbeat</a:t>
          </a:r>
        </a:p>
      </dgm:t>
    </dgm:pt>
    <dgm:pt modelId="{01087EF8-C4DA-4AA5-93D1-605BF91D003D}" type="parTrans" cxnId="{D503F812-5986-4081-BB9C-4E825F53F552}">
      <dgm:prSet/>
      <dgm:spPr/>
      <dgm:t>
        <a:bodyPr/>
        <a:lstStyle/>
        <a:p>
          <a:endParaRPr lang="en-US"/>
        </a:p>
      </dgm:t>
    </dgm:pt>
    <dgm:pt modelId="{C94A7321-FBFC-4B15-B545-4675AE30325D}" type="sibTrans" cxnId="{D503F812-5986-4081-BB9C-4E825F53F552}">
      <dgm:prSet/>
      <dgm:spPr/>
      <dgm:t>
        <a:bodyPr/>
        <a:lstStyle/>
        <a:p>
          <a:endParaRPr lang="en-US"/>
        </a:p>
      </dgm:t>
    </dgm:pt>
    <dgm:pt modelId="{B7E26884-17F4-4BD3-99C9-6A4E74F965A3}">
      <dgm:prSet/>
      <dgm:spPr/>
      <dgm:t>
        <a:bodyPr/>
        <a:lstStyle/>
        <a:p>
          <a:r>
            <a:rPr lang="en-US"/>
            <a:t>Legacy OSSEC</a:t>
          </a:r>
        </a:p>
      </dgm:t>
    </dgm:pt>
    <dgm:pt modelId="{BB1DC1F5-C174-448C-9ACA-0F2D1671F2A1}" type="parTrans" cxnId="{DD454801-EA20-4D27-9E76-8F0A64A490B6}">
      <dgm:prSet/>
      <dgm:spPr/>
      <dgm:t>
        <a:bodyPr/>
        <a:lstStyle/>
        <a:p>
          <a:endParaRPr lang="en-US"/>
        </a:p>
      </dgm:t>
    </dgm:pt>
    <dgm:pt modelId="{D0B8A25E-13E0-440B-8C86-8FC939D80077}" type="sibTrans" cxnId="{DD454801-EA20-4D27-9E76-8F0A64A490B6}">
      <dgm:prSet/>
      <dgm:spPr/>
      <dgm:t>
        <a:bodyPr/>
        <a:lstStyle/>
        <a:p>
          <a:endParaRPr lang="en-US"/>
        </a:p>
      </dgm:t>
    </dgm:pt>
    <dgm:pt modelId="{92255368-A215-41C9-A5B5-3A7A9B6AB5A4}">
      <dgm:prSet/>
      <dgm:spPr/>
      <dgm:t>
        <a:bodyPr/>
        <a:lstStyle/>
        <a:p>
          <a:r>
            <a:rPr lang="en-US"/>
            <a:t>Moving Forward:</a:t>
          </a:r>
        </a:p>
      </dgm:t>
    </dgm:pt>
    <dgm:pt modelId="{FFA9375A-9E65-40F2-A468-E6AF584366F0}" type="parTrans" cxnId="{68D726C5-2B11-430E-BD0A-BD36D6948634}">
      <dgm:prSet/>
      <dgm:spPr/>
      <dgm:t>
        <a:bodyPr/>
        <a:lstStyle/>
        <a:p>
          <a:endParaRPr lang="en-US"/>
        </a:p>
      </dgm:t>
    </dgm:pt>
    <dgm:pt modelId="{82084754-0B9C-4E0C-8AA1-85ECEF3390B3}" type="sibTrans" cxnId="{68D726C5-2B11-430E-BD0A-BD36D6948634}">
      <dgm:prSet/>
      <dgm:spPr/>
      <dgm:t>
        <a:bodyPr/>
        <a:lstStyle/>
        <a:p>
          <a:endParaRPr lang="en-US"/>
        </a:p>
      </dgm:t>
    </dgm:pt>
    <dgm:pt modelId="{D40213C8-6041-4585-B88F-A3514146F7CF}">
      <dgm:prSet/>
      <dgm:spPr/>
      <dgm:t>
        <a:bodyPr/>
        <a:lstStyle/>
        <a:p>
          <a:r>
            <a:rPr lang="en-US"/>
            <a:t>Auditbeat will retire with elastic</a:t>
          </a:r>
        </a:p>
      </dgm:t>
    </dgm:pt>
    <dgm:pt modelId="{B543C693-A864-4A1A-81FF-D4F484F163E2}" type="parTrans" cxnId="{6B4D5F69-F419-4DE1-94EB-07547972F4A0}">
      <dgm:prSet/>
      <dgm:spPr/>
      <dgm:t>
        <a:bodyPr/>
        <a:lstStyle/>
        <a:p>
          <a:endParaRPr lang="en-US"/>
        </a:p>
      </dgm:t>
    </dgm:pt>
    <dgm:pt modelId="{215A48F9-D881-4FD8-9235-095D5692E905}" type="sibTrans" cxnId="{6B4D5F69-F419-4DE1-94EB-07547972F4A0}">
      <dgm:prSet/>
      <dgm:spPr/>
      <dgm:t>
        <a:bodyPr/>
        <a:lstStyle/>
        <a:p>
          <a:endParaRPr lang="en-US"/>
        </a:p>
      </dgm:t>
    </dgm:pt>
    <dgm:pt modelId="{F5699F96-F678-410A-A947-225A404E64FA}">
      <dgm:prSet/>
      <dgm:spPr/>
      <dgm:t>
        <a:bodyPr/>
        <a:lstStyle/>
        <a:p>
          <a:r>
            <a:rPr lang="en-US"/>
            <a:t>Ossec vs Wazuh – Faceoff testing</a:t>
          </a:r>
        </a:p>
      </dgm:t>
    </dgm:pt>
    <dgm:pt modelId="{32C5CCEE-D0B7-405F-A501-CCA0A64EA14A}" type="parTrans" cxnId="{D882F551-9BFA-41DF-BA08-B6278B228DEC}">
      <dgm:prSet/>
      <dgm:spPr/>
      <dgm:t>
        <a:bodyPr/>
        <a:lstStyle/>
        <a:p>
          <a:endParaRPr lang="en-US"/>
        </a:p>
      </dgm:t>
    </dgm:pt>
    <dgm:pt modelId="{45BA0854-F340-4DB8-AC4F-F415F2E0F206}" type="sibTrans" cxnId="{D882F551-9BFA-41DF-BA08-B6278B228DEC}">
      <dgm:prSet/>
      <dgm:spPr/>
      <dgm:t>
        <a:bodyPr/>
        <a:lstStyle/>
        <a:p>
          <a:endParaRPr lang="en-US"/>
        </a:p>
      </dgm:t>
    </dgm:pt>
    <dgm:pt modelId="{060ED4D0-E0E2-F447-8D99-D30826ED496B}" type="pres">
      <dgm:prSet presAssocID="{92C0E9FB-35D4-4A6D-AA91-CA149623D124}" presName="linear" presStyleCnt="0">
        <dgm:presLayoutVars>
          <dgm:dir/>
          <dgm:animLvl val="lvl"/>
          <dgm:resizeHandles val="exact"/>
        </dgm:presLayoutVars>
      </dgm:prSet>
      <dgm:spPr/>
    </dgm:pt>
    <dgm:pt modelId="{B788E291-060B-944A-BADF-911608914F42}" type="pres">
      <dgm:prSet presAssocID="{5BAB0FB1-E102-40D2-B7C1-D7D23CACA71C}" presName="parentLin" presStyleCnt="0"/>
      <dgm:spPr/>
    </dgm:pt>
    <dgm:pt modelId="{EB0E8A74-C1C4-3744-A397-1F82C65339EB}" type="pres">
      <dgm:prSet presAssocID="{5BAB0FB1-E102-40D2-B7C1-D7D23CACA71C}" presName="parentLeftMargin" presStyleLbl="node1" presStyleIdx="0" presStyleCnt="2"/>
      <dgm:spPr/>
    </dgm:pt>
    <dgm:pt modelId="{86E454EA-2398-DD4C-B953-B95DF814F01C}" type="pres">
      <dgm:prSet presAssocID="{5BAB0FB1-E102-40D2-B7C1-D7D23CACA71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50F033A-2ED5-6844-A4A8-63B87BF49A18}" type="pres">
      <dgm:prSet presAssocID="{5BAB0FB1-E102-40D2-B7C1-D7D23CACA71C}" presName="negativeSpace" presStyleCnt="0"/>
      <dgm:spPr/>
    </dgm:pt>
    <dgm:pt modelId="{84B58D83-69BC-2547-8FA0-B22D4CBC1E3E}" type="pres">
      <dgm:prSet presAssocID="{5BAB0FB1-E102-40D2-B7C1-D7D23CACA71C}" presName="childText" presStyleLbl="conFgAcc1" presStyleIdx="0" presStyleCnt="2">
        <dgm:presLayoutVars>
          <dgm:bulletEnabled val="1"/>
        </dgm:presLayoutVars>
      </dgm:prSet>
      <dgm:spPr/>
    </dgm:pt>
    <dgm:pt modelId="{663DBD42-61B8-A644-A192-0C80CCF84E35}" type="pres">
      <dgm:prSet presAssocID="{0346E573-7E84-4E96-B334-2C8ABABA3F61}" presName="spaceBetweenRectangles" presStyleCnt="0"/>
      <dgm:spPr/>
    </dgm:pt>
    <dgm:pt modelId="{5F78E9EF-9D2C-7B4F-9AC2-0E02AF4359D7}" type="pres">
      <dgm:prSet presAssocID="{92255368-A215-41C9-A5B5-3A7A9B6AB5A4}" presName="parentLin" presStyleCnt="0"/>
      <dgm:spPr/>
    </dgm:pt>
    <dgm:pt modelId="{B99336BC-B679-DE46-87CA-3ACC45DF39D8}" type="pres">
      <dgm:prSet presAssocID="{92255368-A215-41C9-A5B5-3A7A9B6AB5A4}" presName="parentLeftMargin" presStyleLbl="node1" presStyleIdx="0" presStyleCnt="2"/>
      <dgm:spPr/>
    </dgm:pt>
    <dgm:pt modelId="{18DAE354-0AA9-5B4D-99B3-EAD0F4E50356}" type="pres">
      <dgm:prSet presAssocID="{92255368-A215-41C9-A5B5-3A7A9B6AB5A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D8B85235-0911-5D4D-9216-F8008B2CBC11}" type="pres">
      <dgm:prSet presAssocID="{92255368-A215-41C9-A5B5-3A7A9B6AB5A4}" presName="negativeSpace" presStyleCnt="0"/>
      <dgm:spPr/>
    </dgm:pt>
    <dgm:pt modelId="{F5BC31AC-79B2-9643-AD2B-3B414816E9EC}" type="pres">
      <dgm:prSet presAssocID="{92255368-A215-41C9-A5B5-3A7A9B6AB5A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DD454801-EA20-4D27-9E76-8F0A64A490B6}" srcId="{5BAB0FB1-E102-40D2-B7C1-D7D23CACA71C}" destId="{B7E26884-17F4-4BD3-99C9-6A4E74F965A3}" srcOrd="1" destOrd="0" parTransId="{BB1DC1F5-C174-448C-9ACA-0F2D1671F2A1}" sibTransId="{D0B8A25E-13E0-440B-8C86-8FC939D80077}"/>
    <dgm:cxn modelId="{D503F812-5986-4081-BB9C-4E825F53F552}" srcId="{5BAB0FB1-E102-40D2-B7C1-D7D23CACA71C}" destId="{5A00E6C0-45DC-4F0A-B7FC-D1E729038BF3}" srcOrd="0" destOrd="0" parTransId="{01087EF8-C4DA-4AA5-93D1-605BF91D003D}" sibTransId="{C94A7321-FBFC-4B15-B545-4675AE30325D}"/>
    <dgm:cxn modelId="{8D813A17-7EEA-924A-BB56-8C0B83219E65}" type="presOf" srcId="{F5699F96-F678-410A-A947-225A404E64FA}" destId="{F5BC31AC-79B2-9643-AD2B-3B414816E9EC}" srcOrd="0" destOrd="1" presId="urn:microsoft.com/office/officeart/2005/8/layout/list1"/>
    <dgm:cxn modelId="{F2A27B1E-203E-C647-9F1F-86B54ED54ECF}" type="presOf" srcId="{D40213C8-6041-4585-B88F-A3514146F7CF}" destId="{F5BC31AC-79B2-9643-AD2B-3B414816E9EC}" srcOrd="0" destOrd="0" presId="urn:microsoft.com/office/officeart/2005/8/layout/list1"/>
    <dgm:cxn modelId="{AFEF8937-9583-6A42-9E4C-7C8DC6920EC8}" type="presOf" srcId="{5A00E6C0-45DC-4F0A-B7FC-D1E729038BF3}" destId="{84B58D83-69BC-2547-8FA0-B22D4CBC1E3E}" srcOrd="0" destOrd="0" presId="urn:microsoft.com/office/officeart/2005/8/layout/list1"/>
    <dgm:cxn modelId="{3CCA6838-DF19-4D4B-AB1B-3FA675433381}" type="presOf" srcId="{92255368-A215-41C9-A5B5-3A7A9B6AB5A4}" destId="{B99336BC-B679-DE46-87CA-3ACC45DF39D8}" srcOrd="0" destOrd="0" presId="urn:microsoft.com/office/officeart/2005/8/layout/list1"/>
    <dgm:cxn modelId="{8810933A-4480-CC43-813F-60E837ACDA74}" type="presOf" srcId="{92C0E9FB-35D4-4A6D-AA91-CA149623D124}" destId="{060ED4D0-E0E2-F447-8D99-D30826ED496B}" srcOrd="0" destOrd="0" presId="urn:microsoft.com/office/officeart/2005/8/layout/list1"/>
    <dgm:cxn modelId="{31EB964A-B354-024F-B26C-90574BB9BA52}" type="presOf" srcId="{5BAB0FB1-E102-40D2-B7C1-D7D23CACA71C}" destId="{EB0E8A74-C1C4-3744-A397-1F82C65339EB}" srcOrd="0" destOrd="0" presId="urn:microsoft.com/office/officeart/2005/8/layout/list1"/>
    <dgm:cxn modelId="{D882F551-9BFA-41DF-BA08-B6278B228DEC}" srcId="{92255368-A215-41C9-A5B5-3A7A9B6AB5A4}" destId="{F5699F96-F678-410A-A947-225A404E64FA}" srcOrd="1" destOrd="0" parTransId="{32C5CCEE-D0B7-405F-A501-CCA0A64EA14A}" sibTransId="{45BA0854-F340-4DB8-AC4F-F415F2E0F206}"/>
    <dgm:cxn modelId="{BCE0C85C-878C-3D4D-9025-0280D6FFD7E9}" type="presOf" srcId="{5BAB0FB1-E102-40D2-B7C1-D7D23CACA71C}" destId="{86E454EA-2398-DD4C-B953-B95DF814F01C}" srcOrd="1" destOrd="0" presId="urn:microsoft.com/office/officeart/2005/8/layout/list1"/>
    <dgm:cxn modelId="{6B4D5F69-F419-4DE1-94EB-07547972F4A0}" srcId="{92255368-A215-41C9-A5B5-3A7A9B6AB5A4}" destId="{D40213C8-6041-4585-B88F-A3514146F7CF}" srcOrd="0" destOrd="0" parTransId="{B543C693-A864-4A1A-81FF-D4F484F163E2}" sibTransId="{215A48F9-D881-4FD8-9235-095D5692E905}"/>
    <dgm:cxn modelId="{FF79299A-2133-6D40-B8DB-F87CCC9B3883}" type="presOf" srcId="{B7E26884-17F4-4BD3-99C9-6A4E74F965A3}" destId="{84B58D83-69BC-2547-8FA0-B22D4CBC1E3E}" srcOrd="0" destOrd="1" presId="urn:microsoft.com/office/officeart/2005/8/layout/list1"/>
    <dgm:cxn modelId="{68D726C5-2B11-430E-BD0A-BD36D6948634}" srcId="{92C0E9FB-35D4-4A6D-AA91-CA149623D124}" destId="{92255368-A215-41C9-A5B5-3A7A9B6AB5A4}" srcOrd="1" destOrd="0" parTransId="{FFA9375A-9E65-40F2-A468-E6AF584366F0}" sibTransId="{82084754-0B9C-4E0C-8AA1-85ECEF3390B3}"/>
    <dgm:cxn modelId="{9EFF40E0-C43C-4C4C-A7EA-47B29DB7FC1C}" srcId="{92C0E9FB-35D4-4A6D-AA91-CA149623D124}" destId="{5BAB0FB1-E102-40D2-B7C1-D7D23CACA71C}" srcOrd="0" destOrd="0" parTransId="{A087EEE7-AAE4-49E0-ADA7-6090DC30BA49}" sibTransId="{0346E573-7E84-4E96-B334-2C8ABABA3F61}"/>
    <dgm:cxn modelId="{C52975E3-6DF0-924D-A1D0-A6B64C8C88BD}" type="presOf" srcId="{92255368-A215-41C9-A5B5-3A7A9B6AB5A4}" destId="{18DAE354-0AA9-5B4D-99B3-EAD0F4E50356}" srcOrd="1" destOrd="0" presId="urn:microsoft.com/office/officeart/2005/8/layout/list1"/>
    <dgm:cxn modelId="{9A2D66CA-ACFE-9E47-8C8D-9B7B84B0CD27}" type="presParOf" srcId="{060ED4D0-E0E2-F447-8D99-D30826ED496B}" destId="{B788E291-060B-944A-BADF-911608914F42}" srcOrd="0" destOrd="0" presId="urn:microsoft.com/office/officeart/2005/8/layout/list1"/>
    <dgm:cxn modelId="{C89274FA-3821-7A42-8D65-DDB01EE1863C}" type="presParOf" srcId="{B788E291-060B-944A-BADF-911608914F42}" destId="{EB0E8A74-C1C4-3744-A397-1F82C65339EB}" srcOrd="0" destOrd="0" presId="urn:microsoft.com/office/officeart/2005/8/layout/list1"/>
    <dgm:cxn modelId="{D131EB7E-84E5-404B-87DC-0CAF51D78BCF}" type="presParOf" srcId="{B788E291-060B-944A-BADF-911608914F42}" destId="{86E454EA-2398-DD4C-B953-B95DF814F01C}" srcOrd="1" destOrd="0" presId="urn:microsoft.com/office/officeart/2005/8/layout/list1"/>
    <dgm:cxn modelId="{4675239C-5FF5-FF40-ABFC-51E012F4F551}" type="presParOf" srcId="{060ED4D0-E0E2-F447-8D99-D30826ED496B}" destId="{A50F033A-2ED5-6844-A4A8-63B87BF49A18}" srcOrd="1" destOrd="0" presId="urn:microsoft.com/office/officeart/2005/8/layout/list1"/>
    <dgm:cxn modelId="{721084E0-86B0-0E43-904F-8C013428F700}" type="presParOf" srcId="{060ED4D0-E0E2-F447-8D99-D30826ED496B}" destId="{84B58D83-69BC-2547-8FA0-B22D4CBC1E3E}" srcOrd="2" destOrd="0" presId="urn:microsoft.com/office/officeart/2005/8/layout/list1"/>
    <dgm:cxn modelId="{425CEBBB-C90F-394A-8441-A9ABB38F059E}" type="presParOf" srcId="{060ED4D0-E0E2-F447-8D99-D30826ED496B}" destId="{663DBD42-61B8-A644-A192-0C80CCF84E35}" srcOrd="3" destOrd="0" presId="urn:microsoft.com/office/officeart/2005/8/layout/list1"/>
    <dgm:cxn modelId="{F683C13E-5B7F-AC48-85E4-9D0075899F25}" type="presParOf" srcId="{060ED4D0-E0E2-F447-8D99-D30826ED496B}" destId="{5F78E9EF-9D2C-7B4F-9AC2-0E02AF4359D7}" srcOrd="4" destOrd="0" presId="urn:microsoft.com/office/officeart/2005/8/layout/list1"/>
    <dgm:cxn modelId="{7B6CCC44-5BEF-1E49-A477-9FAEE11CCF14}" type="presParOf" srcId="{5F78E9EF-9D2C-7B4F-9AC2-0E02AF4359D7}" destId="{B99336BC-B679-DE46-87CA-3ACC45DF39D8}" srcOrd="0" destOrd="0" presId="urn:microsoft.com/office/officeart/2005/8/layout/list1"/>
    <dgm:cxn modelId="{9CA31764-31FA-544B-913C-C57C3E013A94}" type="presParOf" srcId="{5F78E9EF-9D2C-7B4F-9AC2-0E02AF4359D7}" destId="{18DAE354-0AA9-5B4D-99B3-EAD0F4E50356}" srcOrd="1" destOrd="0" presId="urn:microsoft.com/office/officeart/2005/8/layout/list1"/>
    <dgm:cxn modelId="{3F4E02F5-F051-1444-96AE-22CF4665ADC3}" type="presParOf" srcId="{060ED4D0-E0E2-F447-8D99-D30826ED496B}" destId="{D8B85235-0911-5D4D-9216-F8008B2CBC11}" srcOrd="5" destOrd="0" presId="urn:microsoft.com/office/officeart/2005/8/layout/list1"/>
    <dgm:cxn modelId="{63F6B335-307D-1340-B140-068586F114E4}" type="presParOf" srcId="{060ED4D0-E0E2-F447-8D99-D30826ED496B}" destId="{F5BC31AC-79B2-9643-AD2B-3B414816E9E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CAF3D67-AE29-46C2-A506-160402D2CB93}" type="doc">
      <dgm:prSet loTypeId="urn:microsoft.com/office/officeart/2016/7/layout/RepeatingBendingProcessNew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AD1BA25-2CE7-4D52-A39B-1FA81DAEA703}">
      <dgm:prSet/>
      <dgm:spPr/>
      <dgm:t>
        <a:bodyPr/>
        <a:lstStyle/>
        <a:p>
          <a:r>
            <a:rPr lang="en-US"/>
            <a:t>People</a:t>
          </a:r>
        </a:p>
      </dgm:t>
    </dgm:pt>
    <dgm:pt modelId="{CD936874-3CE3-4A0B-87B5-8027AD4ED67D}" type="parTrans" cxnId="{A640EE9C-8DBA-4DE0-AC83-757F530F108F}">
      <dgm:prSet/>
      <dgm:spPr/>
      <dgm:t>
        <a:bodyPr/>
        <a:lstStyle/>
        <a:p>
          <a:endParaRPr lang="en-US"/>
        </a:p>
      </dgm:t>
    </dgm:pt>
    <dgm:pt modelId="{2394106D-D0CB-4FA7-974C-378BC29C0A57}" type="sibTrans" cxnId="{A640EE9C-8DBA-4DE0-AC83-757F530F108F}">
      <dgm:prSet/>
      <dgm:spPr/>
      <dgm:t>
        <a:bodyPr/>
        <a:lstStyle/>
        <a:p>
          <a:endParaRPr lang="en-US"/>
        </a:p>
      </dgm:t>
    </dgm:pt>
    <dgm:pt modelId="{310C99C4-783D-4D32-82DB-D24ACE7D66DD}">
      <dgm:prSet/>
      <dgm:spPr/>
      <dgm:t>
        <a:bodyPr/>
        <a:lstStyle/>
        <a:p>
          <a:r>
            <a:rPr lang="en-US"/>
            <a:t>Assess/Advise to wider physics</a:t>
          </a:r>
        </a:p>
      </dgm:t>
    </dgm:pt>
    <dgm:pt modelId="{785E3EE0-6096-436F-85DA-24FCE39368AC}" type="parTrans" cxnId="{11EFB0DF-D9D0-495C-86E8-75D46E2C7AEC}">
      <dgm:prSet/>
      <dgm:spPr/>
      <dgm:t>
        <a:bodyPr/>
        <a:lstStyle/>
        <a:p>
          <a:endParaRPr lang="en-US"/>
        </a:p>
      </dgm:t>
    </dgm:pt>
    <dgm:pt modelId="{BF88645F-11A9-4871-BCD4-BF0E451BF9EF}" type="sibTrans" cxnId="{11EFB0DF-D9D0-495C-86E8-75D46E2C7AEC}">
      <dgm:prSet/>
      <dgm:spPr/>
      <dgm:t>
        <a:bodyPr/>
        <a:lstStyle/>
        <a:p>
          <a:endParaRPr lang="en-US"/>
        </a:p>
      </dgm:t>
    </dgm:pt>
    <dgm:pt modelId="{1B7C7576-552A-4FA0-82A0-09533BF03CD9}">
      <dgm:prSet/>
      <dgm:spPr/>
      <dgm:t>
        <a:bodyPr/>
        <a:lstStyle/>
        <a:p>
          <a:r>
            <a:rPr lang="en-US"/>
            <a:t>Security Intelligence sourced from Third party Soc, Central Compute and MISP associations + Other</a:t>
          </a:r>
        </a:p>
      </dgm:t>
    </dgm:pt>
    <dgm:pt modelId="{96347D11-0C12-43F6-BD8E-533A0620B053}" type="parTrans" cxnId="{AEBB4652-3E70-4829-AA12-9681A8D9B2F9}">
      <dgm:prSet/>
      <dgm:spPr/>
      <dgm:t>
        <a:bodyPr/>
        <a:lstStyle/>
        <a:p>
          <a:endParaRPr lang="en-US"/>
        </a:p>
      </dgm:t>
    </dgm:pt>
    <dgm:pt modelId="{9EECA56E-DA2B-42A0-9DC2-BF38B59F9A3C}" type="sibTrans" cxnId="{AEBB4652-3E70-4829-AA12-9681A8D9B2F9}">
      <dgm:prSet/>
      <dgm:spPr/>
      <dgm:t>
        <a:bodyPr/>
        <a:lstStyle/>
        <a:p>
          <a:endParaRPr lang="en-US"/>
        </a:p>
      </dgm:t>
    </dgm:pt>
    <dgm:pt modelId="{3DD29EE1-C749-41B6-9879-537AF85DF31A}">
      <dgm:prSet/>
      <dgm:spPr/>
      <dgm:t>
        <a:bodyPr/>
        <a:lstStyle/>
        <a:p>
          <a:r>
            <a:rPr lang="en-US"/>
            <a:t>Secure Infrastrcuture – Management/Design</a:t>
          </a:r>
        </a:p>
      </dgm:t>
    </dgm:pt>
    <dgm:pt modelId="{7CFD27B5-0175-48C4-B583-C6EEF28433AF}" type="parTrans" cxnId="{9DA03C0D-E25B-4C6C-95EF-061119264A8B}">
      <dgm:prSet/>
      <dgm:spPr/>
      <dgm:t>
        <a:bodyPr/>
        <a:lstStyle/>
        <a:p>
          <a:endParaRPr lang="en-US"/>
        </a:p>
      </dgm:t>
    </dgm:pt>
    <dgm:pt modelId="{0A8C912B-8F77-453F-8022-492ADA230B3C}" type="sibTrans" cxnId="{9DA03C0D-E25B-4C6C-95EF-061119264A8B}">
      <dgm:prSet/>
      <dgm:spPr/>
      <dgm:t>
        <a:bodyPr/>
        <a:lstStyle/>
        <a:p>
          <a:endParaRPr lang="en-US"/>
        </a:p>
      </dgm:t>
    </dgm:pt>
    <dgm:pt modelId="{57F7C0C1-D7F9-4F19-950E-522F86A6D229}">
      <dgm:prSet/>
      <dgm:spPr/>
      <dgm:t>
        <a:bodyPr/>
        <a:lstStyle/>
        <a:p>
          <a:r>
            <a:rPr lang="en-US"/>
            <a:t>Cloud Security – (Grid/Azure/Physics)</a:t>
          </a:r>
        </a:p>
      </dgm:t>
    </dgm:pt>
    <dgm:pt modelId="{5EA86BFE-7B0B-414D-8C29-5A34B0BB3CB0}" type="parTrans" cxnId="{E62A724A-3E98-4F37-BE6D-5CB70398404A}">
      <dgm:prSet/>
      <dgm:spPr/>
      <dgm:t>
        <a:bodyPr/>
        <a:lstStyle/>
        <a:p>
          <a:endParaRPr lang="en-US"/>
        </a:p>
      </dgm:t>
    </dgm:pt>
    <dgm:pt modelId="{D4B950F4-5840-4C7A-859B-97E6949109F2}" type="sibTrans" cxnId="{E62A724A-3E98-4F37-BE6D-5CB70398404A}">
      <dgm:prSet/>
      <dgm:spPr/>
      <dgm:t>
        <a:bodyPr/>
        <a:lstStyle/>
        <a:p>
          <a:endParaRPr lang="en-US"/>
        </a:p>
      </dgm:t>
    </dgm:pt>
    <dgm:pt modelId="{EFFC4DC2-6062-4978-A966-89EB7C203A43}">
      <dgm:prSet/>
      <dgm:spPr/>
      <dgm:t>
        <a:bodyPr/>
        <a:lstStyle/>
        <a:p>
          <a:r>
            <a:rPr lang="en-US"/>
            <a:t>How to simplfy all of the above</a:t>
          </a:r>
        </a:p>
      </dgm:t>
    </dgm:pt>
    <dgm:pt modelId="{87B87DD5-BF17-48B5-9D20-E35F245D77ED}" type="parTrans" cxnId="{33D76AAB-71BC-4540-918E-ECF0E76A999C}">
      <dgm:prSet/>
      <dgm:spPr/>
      <dgm:t>
        <a:bodyPr/>
        <a:lstStyle/>
        <a:p>
          <a:endParaRPr lang="en-US"/>
        </a:p>
      </dgm:t>
    </dgm:pt>
    <dgm:pt modelId="{A35245B9-2AF2-4138-B8F9-21BDBAFC39CE}" type="sibTrans" cxnId="{33D76AAB-71BC-4540-918E-ECF0E76A999C}">
      <dgm:prSet/>
      <dgm:spPr/>
      <dgm:t>
        <a:bodyPr/>
        <a:lstStyle/>
        <a:p>
          <a:endParaRPr lang="en-US"/>
        </a:p>
      </dgm:t>
    </dgm:pt>
    <dgm:pt modelId="{816E5E9A-1E5D-43B5-8484-B6E291B08F3F}">
      <dgm:prSet/>
      <dgm:spPr/>
      <dgm:t>
        <a:bodyPr/>
        <a:lstStyle/>
        <a:p>
          <a:r>
            <a:rPr lang="en-US"/>
            <a:t>Operational Tech/Industrial Control Ssytem. (Fire, Swipe card, Lab machinery)</a:t>
          </a:r>
        </a:p>
      </dgm:t>
    </dgm:pt>
    <dgm:pt modelId="{B26BDB11-CFFD-4796-8463-D1F2690983F2}" type="parTrans" cxnId="{3FB13DF4-D62B-4AA9-B8BE-4E3F21C70F15}">
      <dgm:prSet/>
      <dgm:spPr/>
      <dgm:t>
        <a:bodyPr/>
        <a:lstStyle/>
        <a:p>
          <a:endParaRPr lang="en-US"/>
        </a:p>
      </dgm:t>
    </dgm:pt>
    <dgm:pt modelId="{94FAA9F7-3245-4D99-B748-D227E33485B3}" type="sibTrans" cxnId="{3FB13DF4-D62B-4AA9-B8BE-4E3F21C70F15}">
      <dgm:prSet/>
      <dgm:spPr/>
      <dgm:t>
        <a:bodyPr/>
        <a:lstStyle/>
        <a:p>
          <a:endParaRPr lang="en-US"/>
        </a:p>
      </dgm:t>
    </dgm:pt>
    <dgm:pt modelId="{83231B33-F065-4F13-B4E0-43683BD56F24}">
      <dgm:prSet/>
      <dgm:spPr/>
      <dgm:t>
        <a:bodyPr/>
        <a:lstStyle/>
        <a:p>
          <a:r>
            <a:rPr lang="en-US"/>
            <a:t>End point security</a:t>
          </a:r>
        </a:p>
      </dgm:t>
    </dgm:pt>
    <dgm:pt modelId="{A789FD33-1076-4215-AC1A-58D1B589F89C}" type="parTrans" cxnId="{3ADA1537-B07A-422F-AE1E-8A7F3C81A31F}">
      <dgm:prSet/>
      <dgm:spPr/>
      <dgm:t>
        <a:bodyPr/>
        <a:lstStyle/>
        <a:p>
          <a:endParaRPr lang="en-US"/>
        </a:p>
      </dgm:t>
    </dgm:pt>
    <dgm:pt modelId="{A7B39AC7-C50C-4476-AD28-26E135A423ED}" type="sibTrans" cxnId="{3ADA1537-B07A-422F-AE1E-8A7F3C81A31F}">
      <dgm:prSet/>
      <dgm:spPr/>
      <dgm:t>
        <a:bodyPr/>
        <a:lstStyle/>
        <a:p>
          <a:endParaRPr lang="en-US"/>
        </a:p>
      </dgm:t>
    </dgm:pt>
    <dgm:pt modelId="{35995E19-C010-4952-8AF6-DB5D7E78C1BF}">
      <dgm:prSet/>
      <dgm:spPr/>
      <dgm:t>
        <a:bodyPr/>
        <a:lstStyle/>
        <a:p>
          <a:r>
            <a:rPr lang="en-US"/>
            <a:t>Identitity Access management (Internal/Central/Grid)</a:t>
          </a:r>
        </a:p>
      </dgm:t>
    </dgm:pt>
    <dgm:pt modelId="{8393D94A-05F4-4A70-B726-5AAEC326E6F8}" type="parTrans" cxnId="{C04F87BE-CF65-484C-B828-5F1310A87373}">
      <dgm:prSet/>
      <dgm:spPr/>
      <dgm:t>
        <a:bodyPr/>
        <a:lstStyle/>
        <a:p>
          <a:endParaRPr lang="en-US"/>
        </a:p>
      </dgm:t>
    </dgm:pt>
    <dgm:pt modelId="{491A6460-F78C-4893-8C0F-A1C45F5E68CB}" type="sibTrans" cxnId="{C04F87BE-CF65-484C-B828-5F1310A87373}">
      <dgm:prSet/>
      <dgm:spPr/>
      <dgm:t>
        <a:bodyPr/>
        <a:lstStyle/>
        <a:p>
          <a:endParaRPr lang="en-US"/>
        </a:p>
      </dgm:t>
    </dgm:pt>
    <dgm:pt modelId="{99AAB01A-72F8-1249-BE9A-40D5F4DF421A}" type="pres">
      <dgm:prSet presAssocID="{ECAF3D67-AE29-46C2-A506-160402D2CB93}" presName="Name0" presStyleCnt="0">
        <dgm:presLayoutVars>
          <dgm:dir/>
          <dgm:resizeHandles val="exact"/>
        </dgm:presLayoutVars>
      </dgm:prSet>
      <dgm:spPr/>
    </dgm:pt>
    <dgm:pt modelId="{8682445B-FFFD-F749-A6F3-CAB40FE56DA9}" type="pres">
      <dgm:prSet presAssocID="{9AD1BA25-2CE7-4D52-A39B-1FA81DAEA703}" presName="node" presStyleLbl="node1" presStyleIdx="0" presStyleCnt="9">
        <dgm:presLayoutVars>
          <dgm:bulletEnabled val="1"/>
        </dgm:presLayoutVars>
      </dgm:prSet>
      <dgm:spPr/>
    </dgm:pt>
    <dgm:pt modelId="{ACF0A6FF-AB11-EF48-B5C5-A8D20FC5C6ED}" type="pres">
      <dgm:prSet presAssocID="{2394106D-D0CB-4FA7-974C-378BC29C0A57}" presName="sibTrans" presStyleLbl="sibTrans1D1" presStyleIdx="0" presStyleCnt="8"/>
      <dgm:spPr/>
    </dgm:pt>
    <dgm:pt modelId="{061D8260-FCEA-9648-9C49-23EC5B599BC1}" type="pres">
      <dgm:prSet presAssocID="{2394106D-D0CB-4FA7-974C-378BC29C0A57}" presName="connectorText" presStyleLbl="sibTrans1D1" presStyleIdx="0" presStyleCnt="8"/>
      <dgm:spPr/>
    </dgm:pt>
    <dgm:pt modelId="{A7423930-4A71-4340-A572-D9B80A7225C7}" type="pres">
      <dgm:prSet presAssocID="{310C99C4-783D-4D32-82DB-D24ACE7D66DD}" presName="node" presStyleLbl="node1" presStyleIdx="1" presStyleCnt="9">
        <dgm:presLayoutVars>
          <dgm:bulletEnabled val="1"/>
        </dgm:presLayoutVars>
      </dgm:prSet>
      <dgm:spPr/>
    </dgm:pt>
    <dgm:pt modelId="{C11445E8-EDDD-CD4E-A51D-6C0E5C7C6A2D}" type="pres">
      <dgm:prSet presAssocID="{BF88645F-11A9-4871-BCD4-BF0E451BF9EF}" presName="sibTrans" presStyleLbl="sibTrans1D1" presStyleIdx="1" presStyleCnt="8"/>
      <dgm:spPr/>
    </dgm:pt>
    <dgm:pt modelId="{89058777-B8F0-BF48-B9E3-7ECD74B41E68}" type="pres">
      <dgm:prSet presAssocID="{BF88645F-11A9-4871-BCD4-BF0E451BF9EF}" presName="connectorText" presStyleLbl="sibTrans1D1" presStyleIdx="1" presStyleCnt="8"/>
      <dgm:spPr/>
    </dgm:pt>
    <dgm:pt modelId="{B6A4CD6F-4DB8-9247-BCDB-61D7B87871E1}" type="pres">
      <dgm:prSet presAssocID="{1B7C7576-552A-4FA0-82A0-09533BF03CD9}" presName="node" presStyleLbl="node1" presStyleIdx="2" presStyleCnt="9">
        <dgm:presLayoutVars>
          <dgm:bulletEnabled val="1"/>
        </dgm:presLayoutVars>
      </dgm:prSet>
      <dgm:spPr/>
    </dgm:pt>
    <dgm:pt modelId="{0A161779-BB9F-2647-9F1F-E5F161D99AB7}" type="pres">
      <dgm:prSet presAssocID="{9EECA56E-DA2B-42A0-9DC2-BF38B59F9A3C}" presName="sibTrans" presStyleLbl="sibTrans1D1" presStyleIdx="2" presStyleCnt="8"/>
      <dgm:spPr/>
    </dgm:pt>
    <dgm:pt modelId="{C7B4422B-C341-7043-B735-ACF7C83A4B17}" type="pres">
      <dgm:prSet presAssocID="{9EECA56E-DA2B-42A0-9DC2-BF38B59F9A3C}" presName="connectorText" presStyleLbl="sibTrans1D1" presStyleIdx="2" presStyleCnt="8"/>
      <dgm:spPr/>
    </dgm:pt>
    <dgm:pt modelId="{C4B7C4F0-EC11-014B-B0A2-391A728E0B4D}" type="pres">
      <dgm:prSet presAssocID="{3DD29EE1-C749-41B6-9879-537AF85DF31A}" presName="node" presStyleLbl="node1" presStyleIdx="3" presStyleCnt="9">
        <dgm:presLayoutVars>
          <dgm:bulletEnabled val="1"/>
        </dgm:presLayoutVars>
      </dgm:prSet>
      <dgm:spPr/>
    </dgm:pt>
    <dgm:pt modelId="{90B54830-0422-504A-8B07-EF2CEED892EE}" type="pres">
      <dgm:prSet presAssocID="{0A8C912B-8F77-453F-8022-492ADA230B3C}" presName="sibTrans" presStyleLbl="sibTrans1D1" presStyleIdx="3" presStyleCnt="8"/>
      <dgm:spPr/>
    </dgm:pt>
    <dgm:pt modelId="{9C816F9A-A380-5848-AC13-D32F9C2E0D8F}" type="pres">
      <dgm:prSet presAssocID="{0A8C912B-8F77-453F-8022-492ADA230B3C}" presName="connectorText" presStyleLbl="sibTrans1D1" presStyleIdx="3" presStyleCnt="8"/>
      <dgm:spPr/>
    </dgm:pt>
    <dgm:pt modelId="{F248644B-C8B1-384D-AA85-5040BFE845C2}" type="pres">
      <dgm:prSet presAssocID="{57F7C0C1-D7F9-4F19-950E-522F86A6D229}" presName="node" presStyleLbl="node1" presStyleIdx="4" presStyleCnt="9">
        <dgm:presLayoutVars>
          <dgm:bulletEnabled val="1"/>
        </dgm:presLayoutVars>
      </dgm:prSet>
      <dgm:spPr/>
    </dgm:pt>
    <dgm:pt modelId="{7CFB6C45-9FEE-3848-8C37-DB40655C69A9}" type="pres">
      <dgm:prSet presAssocID="{D4B950F4-5840-4C7A-859B-97E6949109F2}" presName="sibTrans" presStyleLbl="sibTrans1D1" presStyleIdx="4" presStyleCnt="8"/>
      <dgm:spPr/>
    </dgm:pt>
    <dgm:pt modelId="{BD4B6260-E765-DA4E-BD4F-2AD3344AC383}" type="pres">
      <dgm:prSet presAssocID="{D4B950F4-5840-4C7A-859B-97E6949109F2}" presName="connectorText" presStyleLbl="sibTrans1D1" presStyleIdx="4" presStyleCnt="8"/>
      <dgm:spPr/>
    </dgm:pt>
    <dgm:pt modelId="{779A2ADD-FFE3-784A-B412-F8D1391D4FD9}" type="pres">
      <dgm:prSet presAssocID="{EFFC4DC2-6062-4978-A966-89EB7C203A43}" presName="node" presStyleLbl="node1" presStyleIdx="5" presStyleCnt="9">
        <dgm:presLayoutVars>
          <dgm:bulletEnabled val="1"/>
        </dgm:presLayoutVars>
      </dgm:prSet>
      <dgm:spPr/>
    </dgm:pt>
    <dgm:pt modelId="{EF2A06D0-D53D-254E-B05A-DEDB1E311521}" type="pres">
      <dgm:prSet presAssocID="{A35245B9-2AF2-4138-B8F9-21BDBAFC39CE}" presName="sibTrans" presStyleLbl="sibTrans1D1" presStyleIdx="5" presStyleCnt="8"/>
      <dgm:spPr/>
    </dgm:pt>
    <dgm:pt modelId="{D5AF6A63-79CA-124B-999C-8DC32C386B0B}" type="pres">
      <dgm:prSet presAssocID="{A35245B9-2AF2-4138-B8F9-21BDBAFC39CE}" presName="connectorText" presStyleLbl="sibTrans1D1" presStyleIdx="5" presStyleCnt="8"/>
      <dgm:spPr/>
    </dgm:pt>
    <dgm:pt modelId="{38858DF9-C780-164C-9853-3A273E981594}" type="pres">
      <dgm:prSet presAssocID="{816E5E9A-1E5D-43B5-8484-B6E291B08F3F}" presName="node" presStyleLbl="node1" presStyleIdx="6" presStyleCnt="9">
        <dgm:presLayoutVars>
          <dgm:bulletEnabled val="1"/>
        </dgm:presLayoutVars>
      </dgm:prSet>
      <dgm:spPr/>
    </dgm:pt>
    <dgm:pt modelId="{DCCBF13E-7CC7-3248-AB89-46D3CEC529B4}" type="pres">
      <dgm:prSet presAssocID="{94FAA9F7-3245-4D99-B748-D227E33485B3}" presName="sibTrans" presStyleLbl="sibTrans1D1" presStyleIdx="6" presStyleCnt="8"/>
      <dgm:spPr/>
    </dgm:pt>
    <dgm:pt modelId="{65152918-620B-A949-8DF2-C01659C76424}" type="pres">
      <dgm:prSet presAssocID="{94FAA9F7-3245-4D99-B748-D227E33485B3}" presName="connectorText" presStyleLbl="sibTrans1D1" presStyleIdx="6" presStyleCnt="8"/>
      <dgm:spPr/>
    </dgm:pt>
    <dgm:pt modelId="{3DAE7BA7-7EF4-1646-82C0-AF72AD64FFE0}" type="pres">
      <dgm:prSet presAssocID="{83231B33-F065-4F13-B4E0-43683BD56F24}" presName="node" presStyleLbl="node1" presStyleIdx="7" presStyleCnt="9">
        <dgm:presLayoutVars>
          <dgm:bulletEnabled val="1"/>
        </dgm:presLayoutVars>
      </dgm:prSet>
      <dgm:spPr/>
    </dgm:pt>
    <dgm:pt modelId="{210E7D52-8743-9F4E-B385-EEC9AAC16800}" type="pres">
      <dgm:prSet presAssocID="{A7B39AC7-C50C-4476-AD28-26E135A423ED}" presName="sibTrans" presStyleLbl="sibTrans1D1" presStyleIdx="7" presStyleCnt="8"/>
      <dgm:spPr/>
    </dgm:pt>
    <dgm:pt modelId="{94D8AE92-A9FA-2842-BE7B-0DC4146F8628}" type="pres">
      <dgm:prSet presAssocID="{A7B39AC7-C50C-4476-AD28-26E135A423ED}" presName="connectorText" presStyleLbl="sibTrans1D1" presStyleIdx="7" presStyleCnt="8"/>
      <dgm:spPr/>
    </dgm:pt>
    <dgm:pt modelId="{F7E0907F-0B6D-FE47-8A77-D9AAE3981A04}" type="pres">
      <dgm:prSet presAssocID="{35995E19-C010-4952-8AF6-DB5D7E78C1BF}" presName="node" presStyleLbl="node1" presStyleIdx="8" presStyleCnt="9">
        <dgm:presLayoutVars>
          <dgm:bulletEnabled val="1"/>
        </dgm:presLayoutVars>
      </dgm:prSet>
      <dgm:spPr/>
    </dgm:pt>
  </dgm:ptLst>
  <dgm:cxnLst>
    <dgm:cxn modelId="{0FB7D008-C51F-EF43-8656-EA3366C6F40E}" type="presOf" srcId="{2394106D-D0CB-4FA7-974C-378BC29C0A57}" destId="{ACF0A6FF-AB11-EF48-B5C5-A8D20FC5C6ED}" srcOrd="0" destOrd="0" presId="urn:microsoft.com/office/officeart/2016/7/layout/RepeatingBendingProcessNew"/>
    <dgm:cxn modelId="{9DA03C0D-E25B-4C6C-95EF-061119264A8B}" srcId="{ECAF3D67-AE29-46C2-A506-160402D2CB93}" destId="{3DD29EE1-C749-41B6-9879-537AF85DF31A}" srcOrd="3" destOrd="0" parTransId="{7CFD27B5-0175-48C4-B583-C6EEF28433AF}" sibTransId="{0A8C912B-8F77-453F-8022-492ADA230B3C}"/>
    <dgm:cxn modelId="{33741619-D4B4-C54F-87DA-81A2EFD84A24}" type="presOf" srcId="{9AD1BA25-2CE7-4D52-A39B-1FA81DAEA703}" destId="{8682445B-FFFD-F749-A6F3-CAB40FE56DA9}" srcOrd="0" destOrd="0" presId="urn:microsoft.com/office/officeart/2016/7/layout/RepeatingBendingProcessNew"/>
    <dgm:cxn modelId="{EB467124-C849-EB44-9DE3-7E3850A2113D}" type="presOf" srcId="{ECAF3D67-AE29-46C2-A506-160402D2CB93}" destId="{99AAB01A-72F8-1249-BE9A-40D5F4DF421A}" srcOrd="0" destOrd="0" presId="urn:microsoft.com/office/officeart/2016/7/layout/RepeatingBendingProcessNew"/>
    <dgm:cxn modelId="{9C4BF928-DC52-514A-ABC1-0F242F460EFD}" type="presOf" srcId="{94FAA9F7-3245-4D99-B748-D227E33485B3}" destId="{DCCBF13E-7CC7-3248-AB89-46D3CEC529B4}" srcOrd="0" destOrd="0" presId="urn:microsoft.com/office/officeart/2016/7/layout/RepeatingBendingProcessNew"/>
    <dgm:cxn modelId="{3ADA1537-B07A-422F-AE1E-8A7F3C81A31F}" srcId="{ECAF3D67-AE29-46C2-A506-160402D2CB93}" destId="{83231B33-F065-4F13-B4E0-43683BD56F24}" srcOrd="7" destOrd="0" parTransId="{A789FD33-1076-4215-AC1A-58D1B589F89C}" sibTransId="{A7B39AC7-C50C-4476-AD28-26E135A423ED}"/>
    <dgm:cxn modelId="{B19B6846-9969-314F-8AD9-A5349C7A411A}" type="presOf" srcId="{1B7C7576-552A-4FA0-82A0-09533BF03CD9}" destId="{B6A4CD6F-4DB8-9247-BCDB-61D7B87871E1}" srcOrd="0" destOrd="0" presId="urn:microsoft.com/office/officeart/2016/7/layout/RepeatingBendingProcessNew"/>
    <dgm:cxn modelId="{E62A724A-3E98-4F37-BE6D-5CB70398404A}" srcId="{ECAF3D67-AE29-46C2-A506-160402D2CB93}" destId="{57F7C0C1-D7F9-4F19-950E-522F86A6D229}" srcOrd="4" destOrd="0" parTransId="{5EA86BFE-7B0B-414D-8C29-5A34B0BB3CB0}" sibTransId="{D4B950F4-5840-4C7A-859B-97E6949109F2}"/>
    <dgm:cxn modelId="{AD95564D-B1F7-434C-8835-644DFA8B1C2E}" type="presOf" srcId="{0A8C912B-8F77-453F-8022-492ADA230B3C}" destId="{9C816F9A-A380-5848-AC13-D32F9C2E0D8F}" srcOrd="1" destOrd="0" presId="urn:microsoft.com/office/officeart/2016/7/layout/RepeatingBendingProcessNew"/>
    <dgm:cxn modelId="{D4EA284F-2B0A-544E-BC69-1D54D28EDC0B}" type="presOf" srcId="{3DD29EE1-C749-41B6-9879-537AF85DF31A}" destId="{C4B7C4F0-EC11-014B-B0A2-391A728E0B4D}" srcOrd="0" destOrd="0" presId="urn:microsoft.com/office/officeart/2016/7/layout/RepeatingBendingProcessNew"/>
    <dgm:cxn modelId="{AEBB4652-3E70-4829-AA12-9681A8D9B2F9}" srcId="{ECAF3D67-AE29-46C2-A506-160402D2CB93}" destId="{1B7C7576-552A-4FA0-82A0-09533BF03CD9}" srcOrd="2" destOrd="0" parTransId="{96347D11-0C12-43F6-BD8E-533A0620B053}" sibTransId="{9EECA56E-DA2B-42A0-9DC2-BF38B59F9A3C}"/>
    <dgm:cxn modelId="{EA150453-8D32-6640-A364-715AA4858E30}" type="presOf" srcId="{BF88645F-11A9-4871-BCD4-BF0E451BF9EF}" destId="{C11445E8-EDDD-CD4E-A51D-6C0E5C7C6A2D}" srcOrd="0" destOrd="0" presId="urn:microsoft.com/office/officeart/2016/7/layout/RepeatingBendingProcessNew"/>
    <dgm:cxn modelId="{31DC3667-2744-EA41-9CB8-D7470EA70441}" type="presOf" srcId="{A7B39AC7-C50C-4476-AD28-26E135A423ED}" destId="{210E7D52-8743-9F4E-B385-EEC9AAC16800}" srcOrd="0" destOrd="0" presId="urn:microsoft.com/office/officeart/2016/7/layout/RepeatingBendingProcessNew"/>
    <dgm:cxn modelId="{A3BF8576-232F-D64F-8AA0-C636F3DA0061}" type="presOf" srcId="{D4B950F4-5840-4C7A-859B-97E6949109F2}" destId="{BD4B6260-E765-DA4E-BD4F-2AD3344AC383}" srcOrd="1" destOrd="0" presId="urn:microsoft.com/office/officeart/2016/7/layout/RepeatingBendingProcessNew"/>
    <dgm:cxn modelId="{2BDBE27A-46C3-4F42-B507-273C21803474}" type="presOf" srcId="{816E5E9A-1E5D-43B5-8484-B6E291B08F3F}" destId="{38858DF9-C780-164C-9853-3A273E981594}" srcOrd="0" destOrd="0" presId="urn:microsoft.com/office/officeart/2016/7/layout/RepeatingBendingProcessNew"/>
    <dgm:cxn modelId="{E3A4A181-DA53-2D4A-9721-06076C814079}" type="presOf" srcId="{A35245B9-2AF2-4138-B8F9-21BDBAFC39CE}" destId="{D5AF6A63-79CA-124B-999C-8DC32C386B0B}" srcOrd="1" destOrd="0" presId="urn:microsoft.com/office/officeart/2016/7/layout/RepeatingBendingProcessNew"/>
    <dgm:cxn modelId="{39350090-FB4E-4A4B-8009-27A6C22EEAEF}" type="presOf" srcId="{35995E19-C010-4952-8AF6-DB5D7E78C1BF}" destId="{F7E0907F-0B6D-FE47-8A77-D9AAE3981A04}" srcOrd="0" destOrd="0" presId="urn:microsoft.com/office/officeart/2016/7/layout/RepeatingBendingProcessNew"/>
    <dgm:cxn modelId="{C00AB390-C216-994E-A033-461CAD0B3308}" type="presOf" srcId="{57F7C0C1-D7F9-4F19-950E-522F86A6D229}" destId="{F248644B-C8B1-384D-AA85-5040BFE845C2}" srcOrd="0" destOrd="0" presId="urn:microsoft.com/office/officeart/2016/7/layout/RepeatingBendingProcessNew"/>
    <dgm:cxn modelId="{2B0DD791-F626-6249-8D88-51CF2A614CC1}" type="presOf" srcId="{EFFC4DC2-6062-4978-A966-89EB7C203A43}" destId="{779A2ADD-FFE3-784A-B412-F8D1391D4FD9}" srcOrd="0" destOrd="0" presId="urn:microsoft.com/office/officeart/2016/7/layout/RepeatingBendingProcessNew"/>
    <dgm:cxn modelId="{E095DC92-AD63-4148-AABA-3882A2F56128}" type="presOf" srcId="{BF88645F-11A9-4871-BCD4-BF0E451BF9EF}" destId="{89058777-B8F0-BF48-B9E3-7ECD74B41E68}" srcOrd="1" destOrd="0" presId="urn:microsoft.com/office/officeart/2016/7/layout/RepeatingBendingProcessNew"/>
    <dgm:cxn modelId="{A640EE9C-8DBA-4DE0-AC83-757F530F108F}" srcId="{ECAF3D67-AE29-46C2-A506-160402D2CB93}" destId="{9AD1BA25-2CE7-4D52-A39B-1FA81DAEA703}" srcOrd="0" destOrd="0" parTransId="{CD936874-3CE3-4A0B-87B5-8027AD4ED67D}" sibTransId="{2394106D-D0CB-4FA7-974C-378BC29C0A57}"/>
    <dgm:cxn modelId="{175CD1A6-6D71-5C44-8A06-C1BC297BA810}" type="presOf" srcId="{D4B950F4-5840-4C7A-859B-97E6949109F2}" destId="{7CFB6C45-9FEE-3848-8C37-DB40655C69A9}" srcOrd="0" destOrd="0" presId="urn:microsoft.com/office/officeart/2016/7/layout/RepeatingBendingProcessNew"/>
    <dgm:cxn modelId="{33D76AAB-71BC-4540-918E-ECF0E76A999C}" srcId="{ECAF3D67-AE29-46C2-A506-160402D2CB93}" destId="{EFFC4DC2-6062-4978-A966-89EB7C203A43}" srcOrd="5" destOrd="0" parTransId="{87B87DD5-BF17-48B5-9D20-E35F245D77ED}" sibTransId="{A35245B9-2AF2-4138-B8F9-21BDBAFC39CE}"/>
    <dgm:cxn modelId="{603C5CB3-E6D2-1E40-896D-DF81D27DC73A}" type="presOf" srcId="{0A8C912B-8F77-453F-8022-492ADA230B3C}" destId="{90B54830-0422-504A-8B07-EF2CEED892EE}" srcOrd="0" destOrd="0" presId="urn:microsoft.com/office/officeart/2016/7/layout/RepeatingBendingProcessNew"/>
    <dgm:cxn modelId="{4FB3AFB3-4447-4B49-8387-96F3152F73C1}" type="presOf" srcId="{2394106D-D0CB-4FA7-974C-378BC29C0A57}" destId="{061D8260-FCEA-9648-9C49-23EC5B599BC1}" srcOrd="1" destOrd="0" presId="urn:microsoft.com/office/officeart/2016/7/layout/RepeatingBendingProcessNew"/>
    <dgm:cxn modelId="{BD110ABE-80DE-5E45-B702-2D59377ECD83}" type="presOf" srcId="{310C99C4-783D-4D32-82DB-D24ACE7D66DD}" destId="{A7423930-4A71-4340-A572-D9B80A7225C7}" srcOrd="0" destOrd="0" presId="urn:microsoft.com/office/officeart/2016/7/layout/RepeatingBendingProcessNew"/>
    <dgm:cxn modelId="{DDA71ABE-5162-0440-8240-E44736DBA53F}" type="presOf" srcId="{A7B39AC7-C50C-4476-AD28-26E135A423ED}" destId="{94D8AE92-A9FA-2842-BE7B-0DC4146F8628}" srcOrd="1" destOrd="0" presId="urn:microsoft.com/office/officeart/2016/7/layout/RepeatingBendingProcessNew"/>
    <dgm:cxn modelId="{C04F87BE-CF65-484C-B828-5F1310A87373}" srcId="{ECAF3D67-AE29-46C2-A506-160402D2CB93}" destId="{35995E19-C010-4952-8AF6-DB5D7E78C1BF}" srcOrd="8" destOrd="0" parTransId="{8393D94A-05F4-4A70-B726-5AAEC326E6F8}" sibTransId="{491A6460-F78C-4893-8C0F-A1C45F5E68CB}"/>
    <dgm:cxn modelId="{7F77B2BE-6DD1-8B48-8533-555101B355A0}" type="presOf" srcId="{A35245B9-2AF2-4138-B8F9-21BDBAFC39CE}" destId="{EF2A06D0-D53D-254E-B05A-DEDB1E311521}" srcOrd="0" destOrd="0" presId="urn:microsoft.com/office/officeart/2016/7/layout/RepeatingBendingProcessNew"/>
    <dgm:cxn modelId="{6717B9BF-3B42-3947-BC4A-9A4FE4BAFFC6}" type="presOf" srcId="{9EECA56E-DA2B-42A0-9DC2-BF38B59F9A3C}" destId="{C7B4422B-C341-7043-B735-ACF7C83A4B17}" srcOrd="1" destOrd="0" presId="urn:microsoft.com/office/officeart/2016/7/layout/RepeatingBendingProcessNew"/>
    <dgm:cxn modelId="{F99608CF-B7A7-BB4D-8256-E3CE6CB436A0}" type="presOf" srcId="{9EECA56E-DA2B-42A0-9DC2-BF38B59F9A3C}" destId="{0A161779-BB9F-2647-9F1F-E5F161D99AB7}" srcOrd="0" destOrd="0" presId="urn:microsoft.com/office/officeart/2016/7/layout/RepeatingBendingProcessNew"/>
    <dgm:cxn modelId="{11EFB0DF-D9D0-495C-86E8-75D46E2C7AEC}" srcId="{ECAF3D67-AE29-46C2-A506-160402D2CB93}" destId="{310C99C4-783D-4D32-82DB-D24ACE7D66DD}" srcOrd="1" destOrd="0" parTransId="{785E3EE0-6096-436F-85DA-24FCE39368AC}" sibTransId="{BF88645F-11A9-4871-BCD4-BF0E451BF9EF}"/>
    <dgm:cxn modelId="{C6F6A0E7-8AC6-064D-9C0D-C0B3D4A12E8F}" type="presOf" srcId="{94FAA9F7-3245-4D99-B748-D227E33485B3}" destId="{65152918-620B-A949-8DF2-C01659C76424}" srcOrd="1" destOrd="0" presId="urn:microsoft.com/office/officeart/2016/7/layout/RepeatingBendingProcessNew"/>
    <dgm:cxn modelId="{3FB13DF4-D62B-4AA9-B8BE-4E3F21C70F15}" srcId="{ECAF3D67-AE29-46C2-A506-160402D2CB93}" destId="{816E5E9A-1E5D-43B5-8484-B6E291B08F3F}" srcOrd="6" destOrd="0" parTransId="{B26BDB11-CFFD-4796-8463-D1F2690983F2}" sibTransId="{94FAA9F7-3245-4D99-B748-D227E33485B3}"/>
    <dgm:cxn modelId="{476927FF-781B-E54F-8C46-8FBABCE3452B}" type="presOf" srcId="{83231B33-F065-4F13-B4E0-43683BD56F24}" destId="{3DAE7BA7-7EF4-1646-82C0-AF72AD64FFE0}" srcOrd="0" destOrd="0" presId="urn:microsoft.com/office/officeart/2016/7/layout/RepeatingBendingProcessNew"/>
    <dgm:cxn modelId="{42DBFB0E-4F1F-6F40-809E-8215D247B3BB}" type="presParOf" srcId="{99AAB01A-72F8-1249-BE9A-40D5F4DF421A}" destId="{8682445B-FFFD-F749-A6F3-CAB40FE56DA9}" srcOrd="0" destOrd="0" presId="urn:microsoft.com/office/officeart/2016/7/layout/RepeatingBendingProcessNew"/>
    <dgm:cxn modelId="{CB12FA0D-3343-B34A-BA2D-B45E71CA00B9}" type="presParOf" srcId="{99AAB01A-72F8-1249-BE9A-40D5F4DF421A}" destId="{ACF0A6FF-AB11-EF48-B5C5-A8D20FC5C6ED}" srcOrd="1" destOrd="0" presId="urn:microsoft.com/office/officeart/2016/7/layout/RepeatingBendingProcessNew"/>
    <dgm:cxn modelId="{3B6E098A-8A18-B649-97BC-4118BF32B72D}" type="presParOf" srcId="{ACF0A6FF-AB11-EF48-B5C5-A8D20FC5C6ED}" destId="{061D8260-FCEA-9648-9C49-23EC5B599BC1}" srcOrd="0" destOrd="0" presId="urn:microsoft.com/office/officeart/2016/7/layout/RepeatingBendingProcessNew"/>
    <dgm:cxn modelId="{73B115B0-394A-F34C-B134-3DB969360B76}" type="presParOf" srcId="{99AAB01A-72F8-1249-BE9A-40D5F4DF421A}" destId="{A7423930-4A71-4340-A572-D9B80A7225C7}" srcOrd="2" destOrd="0" presId="urn:microsoft.com/office/officeart/2016/7/layout/RepeatingBendingProcessNew"/>
    <dgm:cxn modelId="{15E2FE69-AA50-4842-9D34-0F5E983851EB}" type="presParOf" srcId="{99AAB01A-72F8-1249-BE9A-40D5F4DF421A}" destId="{C11445E8-EDDD-CD4E-A51D-6C0E5C7C6A2D}" srcOrd="3" destOrd="0" presId="urn:microsoft.com/office/officeart/2016/7/layout/RepeatingBendingProcessNew"/>
    <dgm:cxn modelId="{84B12100-29B9-A44B-B13D-C31399E73EB2}" type="presParOf" srcId="{C11445E8-EDDD-CD4E-A51D-6C0E5C7C6A2D}" destId="{89058777-B8F0-BF48-B9E3-7ECD74B41E68}" srcOrd="0" destOrd="0" presId="urn:microsoft.com/office/officeart/2016/7/layout/RepeatingBendingProcessNew"/>
    <dgm:cxn modelId="{D00C8228-F307-B644-8301-1D8177AC8D3C}" type="presParOf" srcId="{99AAB01A-72F8-1249-BE9A-40D5F4DF421A}" destId="{B6A4CD6F-4DB8-9247-BCDB-61D7B87871E1}" srcOrd="4" destOrd="0" presId="urn:microsoft.com/office/officeart/2016/7/layout/RepeatingBendingProcessNew"/>
    <dgm:cxn modelId="{F941C679-184F-5D40-A39D-6DA9794BAD4A}" type="presParOf" srcId="{99AAB01A-72F8-1249-BE9A-40D5F4DF421A}" destId="{0A161779-BB9F-2647-9F1F-E5F161D99AB7}" srcOrd="5" destOrd="0" presId="urn:microsoft.com/office/officeart/2016/7/layout/RepeatingBendingProcessNew"/>
    <dgm:cxn modelId="{F46F141D-8A84-294E-BFEB-B52A98D4E2B2}" type="presParOf" srcId="{0A161779-BB9F-2647-9F1F-E5F161D99AB7}" destId="{C7B4422B-C341-7043-B735-ACF7C83A4B17}" srcOrd="0" destOrd="0" presId="urn:microsoft.com/office/officeart/2016/7/layout/RepeatingBendingProcessNew"/>
    <dgm:cxn modelId="{4FABDFF8-849A-A445-83C1-C063D8D3F8BA}" type="presParOf" srcId="{99AAB01A-72F8-1249-BE9A-40D5F4DF421A}" destId="{C4B7C4F0-EC11-014B-B0A2-391A728E0B4D}" srcOrd="6" destOrd="0" presId="urn:microsoft.com/office/officeart/2016/7/layout/RepeatingBendingProcessNew"/>
    <dgm:cxn modelId="{13B46314-1D9F-AC40-A7DA-0D6907ACB420}" type="presParOf" srcId="{99AAB01A-72F8-1249-BE9A-40D5F4DF421A}" destId="{90B54830-0422-504A-8B07-EF2CEED892EE}" srcOrd="7" destOrd="0" presId="urn:microsoft.com/office/officeart/2016/7/layout/RepeatingBendingProcessNew"/>
    <dgm:cxn modelId="{645B0B52-5B19-774B-9D5A-A9B57EE3505C}" type="presParOf" srcId="{90B54830-0422-504A-8B07-EF2CEED892EE}" destId="{9C816F9A-A380-5848-AC13-D32F9C2E0D8F}" srcOrd="0" destOrd="0" presId="urn:microsoft.com/office/officeart/2016/7/layout/RepeatingBendingProcessNew"/>
    <dgm:cxn modelId="{D462C58A-5AA2-A340-A092-3F627707A500}" type="presParOf" srcId="{99AAB01A-72F8-1249-BE9A-40D5F4DF421A}" destId="{F248644B-C8B1-384D-AA85-5040BFE845C2}" srcOrd="8" destOrd="0" presId="urn:microsoft.com/office/officeart/2016/7/layout/RepeatingBendingProcessNew"/>
    <dgm:cxn modelId="{0CA7D5D9-938C-684B-980B-6D25B1BADE24}" type="presParOf" srcId="{99AAB01A-72F8-1249-BE9A-40D5F4DF421A}" destId="{7CFB6C45-9FEE-3848-8C37-DB40655C69A9}" srcOrd="9" destOrd="0" presId="urn:microsoft.com/office/officeart/2016/7/layout/RepeatingBendingProcessNew"/>
    <dgm:cxn modelId="{ECB25562-893D-AB40-A619-C4F3C8EE3D2C}" type="presParOf" srcId="{7CFB6C45-9FEE-3848-8C37-DB40655C69A9}" destId="{BD4B6260-E765-DA4E-BD4F-2AD3344AC383}" srcOrd="0" destOrd="0" presId="urn:microsoft.com/office/officeart/2016/7/layout/RepeatingBendingProcessNew"/>
    <dgm:cxn modelId="{C629634C-EEC8-2A4F-B1F8-0789488CA320}" type="presParOf" srcId="{99AAB01A-72F8-1249-BE9A-40D5F4DF421A}" destId="{779A2ADD-FFE3-784A-B412-F8D1391D4FD9}" srcOrd="10" destOrd="0" presId="urn:microsoft.com/office/officeart/2016/7/layout/RepeatingBendingProcessNew"/>
    <dgm:cxn modelId="{18B72F1C-14B8-0E46-9C7E-8F25A1E3DEC6}" type="presParOf" srcId="{99AAB01A-72F8-1249-BE9A-40D5F4DF421A}" destId="{EF2A06D0-D53D-254E-B05A-DEDB1E311521}" srcOrd="11" destOrd="0" presId="urn:microsoft.com/office/officeart/2016/7/layout/RepeatingBendingProcessNew"/>
    <dgm:cxn modelId="{0B7A92E5-4261-4446-A000-94ADD5B3ADF5}" type="presParOf" srcId="{EF2A06D0-D53D-254E-B05A-DEDB1E311521}" destId="{D5AF6A63-79CA-124B-999C-8DC32C386B0B}" srcOrd="0" destOrd="0" presId="urn:microsoft.com/office/officeart/2016/7/layout/RepeatingBendingProcessNew"/>
    <dgm:cxn modelId="{8E751F4F-F4B2-CF45-B6D5-147BD7B4F079}" type="presParOf" srcId="{99AAB01A-72F8-1249-BE9A-40D5F4DF421A}" destId="{38858DF9-C780-164C-9853-3A273E981594}" srcOrd="12" destOrd="0" presId="urn:microsoft.com/office/officeart/2016/7/layout/RepeatingBendingProcessNew"/>
    <dgm:cxn modelId="{76AEAD43-7804-B747-80F2-5EDFB846D1D3}" type="presParOf" srcId="{99AAB01A-72F8-1249-BE9A-40D5F4DF421A}" destId="{DCCBF13E-7CC7-3248-AB89-46D3CEC529B4}" srcOrd="13" destOrd="0" presId="urn:microsoft.com/office/officeart/2016/7/layout/RepeatingBendingProcessNew"/>
    <dgm:cxn modelId="{229C9D80-D7A3-AD4D-8A9A-4F84390F7319}" type="presParOf" srcId="{DCCBF13E-7CC7-3248-AB89-46D3CEC529B4}" destId="{65152918-620B-A949-8DF2-C01659C76424}" srcOrd="0" destOrd="0" presId="urn:microsoft.com/office/officeart/2016/7/layout/RepeatingBendingProcessNew"/>
    <dgm:cxn modelId="{97A903C6-52CE-CA4B-A99C-1D9882F7BF6E}" type="presParOf" srcId="{99AAB01A-72F8-1249-BE9A-40D5F4DF421A}" destId="{3DAE7BA7-7EF4-1646-82C0-AF72AD64FFE0}" srcOrd="14" destOrd="0" presId="urn:microsoft.com/office/officeart/2016/7/layout/RepeatingBendingProcessNew"/>
    <dgm:cxn modelId="{39FAADD9-DD17-C045-8B75-12F3B6F3DC48}" type="presParOf" srcId="{99AAB01A-72F8-1249-BE9A-40D5F4DF421A}" destId="{210E7D52-8743-9F4E-B385-EEC9AAC16800}" srcOrd="15" destOrd="0" presId="urn:microsoft.com/office/officeart/2016/7/layout/RepeatingBendingProcessNew"/>
    <dgm:cxn modelId="{4F7997C4-996E-8A47-B5BD-4A244F7C1096}" type="presParOf" srcId="{210E7D52-8743-9F4E-B385-EEC9AAC16800}" destId="{94D8AE92-A9FA-2842-BE7B-0DC4146F8628}" srcOrd="0" destOrd="0" presId="urn:microsoft.com/office/officeart/2016/7/layout/RepeatingBendingProcessNew"/>
    <dgm:cxn modelId="{AD249DEE-7B8B-FD4D-ACE6-18C3E49D2796}" type="presParOf" srcId="{99AAB01A-72F8-1249-BE9A-40D5F4DF421A}" destId="{F7E0907F-0B6D-FE47-8A77-D9AAE3981A04}" srcOrd="1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677F0-9423-3447-890C-9A6F6D7D4260}">
      <dsp:nvSpPr>
        <dsp:cNvPr id="0" name=""/>
        <dsp:cNvSpPr/>
      </dsp:nvSpPr>
      <dsp:spPr>
        <a:xfrm>
          <a:off x="3080" y="587032"/>
          <a:ext cx="2444055" cy="1466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Zeek</a:t>
          </a:r>
        </a:p>
      </dsp:txBody>
      <dsp:txXfrm>
        <a:off x="3080" y="587032"/>
        <a:ext cx="2444055" cy="1466433"/>
      </dsp:txXfrm>
    </dsp:sp>
    <dsp:sp modelId="{FC983284-1506-7448-940B-8D76FFFD9A8B}">
      <dsp:nvSpPr>
        <dsp:cNvPr id="0" name=""/>
        <dsp:cNvSpPr/>
      </dsp:nvSpPr>
      <dsp:spPr>
        <a:xfrm>
          <a:off x="2691541" y="587032"/>
          <a:ext cx="2444055" cy="1466433"/>
        </a:xfrm>
        <a:prstGeom prst="rect">
          <a:avLst/>
        </a:prstGeom>
        <a:solidFill>
          <a:schemeClr val="accent2">
            <a:hueOff val="-207909"/>
            <a:satOff val="-11990"/>
            <a:lumOff val="12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MISP</a:t>
          </a:r>
        </a:p>
      </dsp:txBody>
      <dsp:txXfrm>
        <a:off x="2691541" y="587032"/>
        <a:ext cx="2444055" cy="1466433"/>
      </dsp:txXfrm>
    </dsp:sp>
    <dsp:sp modelId="{DE970271-B3AF-E140-AD1A-6388E772F387}">
      <dsp:nvSpPr>
        <dsp:cNvPr id="0" name=""/>
        <dsp:cNvSpPr/>
      </dsp:nvSpPr>
      <dsp:spPr>
        <a:xfrm>
          <a:off x="5380002" y="587032"/>
          <a:ext cx="2444055" cy="1466433"/>
        </a:xfrm>
        <a:prstGeom prst="rect">
          <a:avLst/>
        </a:prstGeom>
        <a:solidFill>
          <a:schemeClr val="accent2">
            <a:hueOff val="-415818"/>
            <a:satOff val="-23979"/>
            <a:lumOff val="24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Elastic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Filebeat</a:t>
          </a:r>
          <a:r>
            <a:rPr lang="en-US" sz="1800" kern="1200" dirty="0"/>
            <a:t> for log movement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Auditbeat</a:t>
          </a:r>
        </a:p>
      </dsp:txBody>
      <dsp:txXfrm>
        <a:off x="5380002" y="587032"/>
        <a:ext cx="2444055" cy="1466433"/>
      </dsp:txXfrm>
    </dsp:sp>
    <dsp:sp modelId="{B0C6DDAF-8FE2-EE42-A704-9C5867A15EF0}">
      <dsp:nvSpPr>
        <dsp:cNvPr id="0" name=""/>
        <dsp:cNvSpPr/>
      </dsp:nvSpPr>
      <dsp:spPr>
        <a:xfrm>
          <a:off x="8068463" y="587032"/>
          <a:ext cx="2444055" cy="1466433"/>
        </a:xfrm>
        <a:prstGeom prst="rect">
          <a:avLst/>
        </a:prstGeom>
        <a:solidFill>
          <a:schemeClr val="accent2">
            <a:hueOff val="-623727"/>
            <a:satOff val="-35969"/>
            <a:lumOff val="36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Kibana</a:t>
          </a:r>
        </a:p>
      </dsp:txBody>
      <dsp:txXfrm>
        <a:off x="8068463" y="587032"/>
        <a:ext cx="2444055" cy="1466433"/>
      </dsp:txXfrm>
    </dsp:sp>
    <dsp:sp modelId="{F0318CCC-48B2-3341-A6E1-79E196A231CA}">
      <dsp:nvSpPr>
        <dsp:cNvPr id="0" name=""/>
        <dsp:cNvSpPr/>
      </dsp:nvSpPr>
      <dsp:spPr>
        <a:xfrm>
          <a:off x="3080" y="2297871"/>
          <a:ext cx="2444055" cy="1466433"/>
        </a:xfrm>
        <a:prstGeom prst="rect">
          <a:avLst/>
        </a:prstGeom>
        <a:solidFill>
          <a:schemeClr val="accent2">
            <a:hueOff val="-831636"/>
            <a:satOff val="-47959"/>
            <a:lumOff val="49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Shared-F2B</a:t>
          </a:r>
        </a:p>
      </dsp:txBody>
      <dsp:txXfrm>
        <a:off x="3080" y="2297871"/>
        <a:ext cx="2444055" cy="1466433"/>
      </dsp:txXfrm>
    </dsp:sp>
    <dsp:sp modelId="{D672CDA1-31A9-3E43-BBCC-F26D63A02D6F}">
      <dsp:nvSpPr>
        <dsp:cNvPr id="0" name=""/>
        <dsp:cNvSpPr/>
      </dsp:nvSpPr>
      <dsp:spPr>
        <a:xfrm>
          <a:off x="2691541" y="2297871"/>
          <a:ext cx="2444055" cy="1466433"/>
        </a:xfrm>
        <a:prstGeom prst="rect">
          <a:avLst/>
        </a:prstGeom>
        <a:solidFill>
          <a:schemeClr val="accent2">
            <a:hueOff val="-1039545"/>
            <a:satOff val="-59949"/>
            <a:lumOff val="61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Vuls</a:t>
          </a:r>
        </a:p>
      </dsp:txBody>
      <dsp:txXfrm>
        <a:off x="2691541" y="2297871"/>
        <a:ext cx="2444055" cy="1466433"/>
      </dsp:txXfrm>
    </dsp:sp>
    <dsp:sp modelId="{5EAF4AFA-7D34-EF4C-A5B0-09D3E8DD3494}">
      <dsp:nvSpPr>
        <dsp:cNvPr id="0" name=""/>
        <dsp:cNvSpPr/>
      </dsp:nvSpPr>
      <dsp:spPr>
        <a:xfrm>
          <a:off x="5380002" y="2297871"/>
          <a:ext cx="2444055" cy="1466433"/>
        </a:xfrm>
        <a:prstGeom prst="rect">
          <a:avLst/>
        </a:prstGeom>
        <a:solidFill>
          <a:schemeClr val="accent2">
            <a:hueOff val="-1247454"/>
            <a:satOff val="-71938"/>
            <a:lumOff val="73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HIDS</a:t>
          </a:r>
        </a:p>
      </dsp:txBody>
      <dsp:txXfrm>
        <a:off x="5380002" y="2297871"/>
        <a:ext cx="2444055" cy="1466433"/>
      </dsp:txXfrm>
    </dsp:sp>
    <dsp:sp modelId="{D7EB56A8-7745-CE44-B442-AA762F170BE2}">
      <dsp:nvSpPr>
        <dsp:cNvPr id="0" name=""/>
        <dsp:cNvSpPr/>
      </dsp:nvSpPr>
      <dsp:spPr>
        <a:xfrm>
          <a:off x="8068463" y="2297871"/>
          <a:ext cx="2444055" cy="1466433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DITO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Trial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HUB</a:t>
          </a:r>
        </a:p>
      </dsp:txBody>
      <dsp:txXfrm>
        <a:off x="8068463" y="2297871"/>
        <a:ext cx="2444055" cy="1466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F7C760-4451-4B40-9EF6-41FC8B244C64}">
      <dsp:nvSpPr>
        <dsp:cNvPr id="0" name=""/>
        <dsp:cNvSpPr/>
      </dsp:nvSpPr>
      <dsp:spPr>
        <a:xfrm>
          <a:off x="0" y="612819"/>
          <a:ext cx="10515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617CEE-46BB-D54E-A8A2-FC223CEA277B}">
      <dsp:nvSpPr>
        <dsp:cNvPr id="0" name=""/>
        <dsp:cNvSpPr/>
      </dsp:nvSpPr>
      <dsp:spPr>
        <a:xfrm>
          <a:off x="525780" y="317619"/>
          <a:ext cx="7360920" cy="59039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Worked wonderfully…. Until we went 40gb</a:t>
          </a:r>
        </a:p>
      </dsp:txBody>
      <dsp:txXfrm>
        <a:off x="554601" y="346440"/>
        <a:ext cx="7303278" cy="532757"/>
      </dsp:txXfrm>
    </dsp:sp>
    <dsp:sp modelId="{F7E0A6DB-4CDE-164A-81B7-809EBF9F8AE7}">
      <dsp:nvSpPr>
        <dsp:cNvPr id="0" name=""/>
        <dsp:cNvSpPr/>
      </dsp:nvSpPr>
      <dsp:spPr>
        <a:xfrm>
          <a:off x="0" y="1520019"/>
          <a:ext cx="10515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5E2409-ACFF-8847-9B69-83162894EBE4}">
      <dsp:nvSpPr>
        <dsp:cNvPr id="0" name=""/>
        <dsp:cNvSpPr/>
      </dsp:nvSpPr>
      <dsp:spPr>
        <a:xfrm>
          <a:off x="525780" y="1224819"/>
          <a:ext cx="7360920" cy="59039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Currently up but we experience high percentage of packet loss.</a:t>
          </a:r>
        </a:p>
      </dsp:txBody>
      <dsp:txXfrm>
        <a:off x="554601" y="1253640"/>
        <a:ext cx="7303278" cy="532757"/>
      </dsp:txXfrm>
    </dsp:sp>
    <dsp:sp modelId="{7A0E0D2A-2FC4-764C-B52C-49C0F6C3A644}">
      <dsp:nvSpPr>
        <dsp:cNvPr id="0" name=""/>
        <dsp:cNvSpPr/>
      </dsp:nvSpPr>
      <dsp:spPr>
        <a:xfrm>
          <a:off x="0" y="2427218"/>
          <a:ext cx="10515600" cy="1606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416560" rIns="816127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Bluefield 1 Test – Free time may arrive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Optical Taps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Spread the load using older Lenovo nodes (High CPU/Memory, 8 to a chassis).</a:t>
          </a:r>
        </a:p>
      </dsp:txBody>
      <dsp:txXfrm>
        <a:off x="0" y="2427218"/>
        <a:ext cx="10515600" cy="1606500"/>
      </dsp:txXfrm>
    </dsp:sp>
    <dsp:sp modelId="{1B613C28-95C1-0140-BA90-ED2FA619D103}">
      <dsp:nvSpPr>
        <dsp:cNvPr id="0" name=""/>
        <dsp:cNvSpPr/>
      </dsp:nvSpPr>
      <dsp:spPr>
        <a:xfrm>
          <a:off x="525780" y="2132019"/>
          <a:ext cx="7360920" cy="59039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Planning to redesign with new hardware including:</a:t>
          </a:r>
        </a:p>
      </dsp:txBody>
      <dsp:txXfrm>
        <a:off x="554601" y="2160840"/>
        <a:ext cx="7303278" cy="5327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6D83ED-C5B0-4A44-B0C9-6AFBD9AB1F4D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C337F0-A001-5C4A-9468-E271059F6A5F}">
      <dsp:nvSpPr>
        <dsp:cNvPr id="0" name=""/>
        <dsp:cNvSpPr/>
      </dsp:nvSpPr>
      <dsp:spPr>
        <a:xfrm>
          <a:off x="0" y="0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Rebuild/Redesign</a:t>
          </a:r>
        </a:p>
      </dsp:txBody>
      <dsp:txXfrm>
        <a:off x="0" y="0"/>
        <a:ext cx="10515600" cy="1087834"/>
      </dsp:txXfrm>
    </dsp:sp>
    <dsp:sp modelId="{9CEFEDFD-4EEB-9A40-A7AA-4A50B7F8CCBC}">
      <dsp:nvSpPr>
        <dsp:cNvPr id="0" name=""/>
        <dsp:cNvSpPr/>
      </dsp:nvSpPr>
      <dsp:spPr>
        <a:xfrm>
          <a:off x="0" y="1087834"/>
          <a:ext cx="10515600" cy="0"/>
        </a:xfrm>
        <a:prstGeom prst="line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ECF8C2-60CD-A64F-B8E1-CA6D19A9626E}">
      <dsp:nvSpPr>
        <dsp:cNvPr id="0" name=""/>
        <dsp:cNvSpPr/>
      </dsp:nvSpPr>
      <dsp:spPr>
        <a:xfrm>
          <a:off x="0" y="1087834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Opensearch looking attractive</a:t>
          </a:r>
        </a:p>
      </dsp:txBody>
      <dsp:txXfrm>
        <a:off x="0" y="1087834"/>
        <a:ext cx="10515600" cy="1087834"/>
      </dsp:txXfrm>
    </dsp:sp>
    <dsp:sp modelId="{691478D7-CC11-1E48-854E-E0C961BA5556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DA30FE-93AD-784D-B1B0-68A7D5DC8550}">
      <dsp:nvSpPr>
        <dsp:cNvPr id="0" name=""/>
        <dsp:cNvSpPr/>
      </dsp:nvSpPr>
      <dsp:spPr>
        <a:xfrm>
          <a:off x="0" y="2175669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If funding available purchase new elastic nodes, older elastic nodes becoming cold storage.</a:t>
          </a:r>
        </a:p>
      </dsp:txBody>
      <dsp:txXfrm>
        <a:off x="0" y="2175669"/>
        <a:ext cx="10515600" cy="1087834"/>
      </dsp:txXfrm>
    </dsp:sp>
    <dsp:sp modelId="{837A0CD6-9245-584B-9106-9501F8BC0E54}">
      <dsp:nvSpPr>
        <dsp:cNvPr id="0" name=""/>
        <dsp:cNvSpPr/>
      </dsp:nvSpPr>
      <dsp:spPr>
        <a:xfrm>
          <a:off x="0" y="3263503"/>
          <a:ext cx="10515600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EF7A0D-0C0D-404D-A9E6-6502B6874ACC}">
      <dsp:nvSpPr>
        <dsp:cNvPr id="0" name=""/>
        <dsp:cNvSpPr/>
      </dsp:nvSpPr>
      <dsp:spPr>
        <a:xfrm>
          <a:off x="0" y="3263503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Need to test opensearch for close feature match such as log movment</a:t>
          </a:r>
        </a:p>
      </dsp:txBody>
      <dsp:txXfrm>
        <a:off x="0" y="3263503"/>
        <a:ext cx="10515600" cy="10878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5054D-5762-F74E-9F7D-99B84FC0FD99}">
      <dsp:nvSpPr>
        <dsp:cNvPr id="0" name=""/>
        <dsp:cNvSpPr/>
      </dsp:nvSpPr>
      <dsp:spPr>
        <a:xfrm>
          <a:off x="9242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Get service owners on side</a:t>
          </a:r>
        </a:p>
      </dsp:txBody>
      <dsp:txXfrm>
        <a:off x="57787" y="1395494"/>
        <a:ext cx="2665308" cy="1560349"/>
      </dsp:txXfrm>
    </dsp:sp>
    <dsp:sp modelId="{51D7FD37-A76F-474C-8A35-40F0FFEA68D0}">
      <dsp:nvSpPr>
        <dsp:cNvPr id="0" name=""/>
        <dsp:cNvSpPr/>
      </dsp:nvSpPr>
      <dsp:spPr>
        <a:xfrm>
          <a:off x="3014732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3014732" y="1970146"/>
        <a:ext cx="409940" cy="411044"/>
      </dsp:txXfrm>
    </dsp:sp>
    <dsp:sp modelId="{D6124387-F846-774F-B10E-32CDD87077AF}">
      <dsp:nvSpPr>
        <dsp:cNvPr id="0" name=""/>
        <dsp:cNvSpPr/>
      </dsp:nvSpPr>
      <dsp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Meaningful Report – Too complex, details include CVE with zero patch availability/very low risk/highly complex</a:t>
          </a:r>
        </a:p>
      </dsp:txBody>
      <dsp:txXfrm>
        <a:off x="3925145" y="1395494"/>
        <a:ext cx="2665308" cy="1560349"/>
      </dsp:txXfrm>
    </dsp:sp>
    <dsp:sp modelId="{F95C5C36-F364-4C4D-8E91-587221850FA2}">
      <dsp:nvSpPr>
        <dsp:cNvPr id="0" name=""/>
        <dsp:cNvSpPr/>
      </dsp:nvSpPr>
      <dsp:spPr>
        <a:xfrm>
          <a:off x="688209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6882090" y="1970146"/>
        <a:ext cx="409940" cy="411044"/>
      </dsp:txXfrm>
    </dsp:sp>
    <dsp:sp modelId="{C917866A-6ADD-254E-8E46-5BBCFB4E5DDB}">
      <dsp:nvSpPr>
        <dsp:cNvPr id="0" name=""/>
        <dsp:cNvSpPr/>
      </dsp:nvSpPr>
      <dsp:spPr>
        <a:xfrm>
          <a:off x="7743958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Windows alternative for standalone device that provides visibility</a:t>
          </a:r>
        </a:p>
      </dsp:txBody>
      <dsp:txXfrm>
        <a:off x="7792503" y="1395494"/>
        <a:ext cx="2665308" cy="15603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58D83-69BC-2547-8FA0-B22D4CBC1E3E}">
      <dsp:nvSpPr>
        <dsp:cNvPr id="0" name=""/>
        <dsp:cNvSpPr/>
      </dsp:nvSpPr>
      <dsp:spPr>
        <a:xfrm>
          <a:off x="0" y="468369"/>
          <a:ext cx="10515600" cy="1631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583184" rIns="816127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Auditbeat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Legacy OSSEC</a:t>
          </a:r>
        </a:p>
      </dsp:txBody>
      <dsp:txXfrm>
        <a:off x="0" y="468369"/>
        <a:ext cx="10515600" cy="1631700"/>
      </dsp:txXfrm>
    </dsp:sp>
    <dsp:sp modelId="{86E454EA-2398-DD4C-B953-B95DF814F01C}">
      <dsp:nvSpPr>
        <dsp:cNvPr id="0" name=""/>
        <dsp:cNvSpPr/>
      </dsp:nvSpPr>
      <dsp:spPr>
        <a:xfrm>
          <a:off x="525780" y="55089"/>
          <a:ext cx="7360920" cy="82655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Current implementation a mix between:</a:t>
          </a:r>
        </a:p>
      </dsp:txBody>
      <dsp:txXfrm>
        <a:off x="566129" y="95438"/>
        <a:ext cx="7280222" cy="745861"/>
      </dsp:txXfrm>
    </dsp:sp>
    <dsp:sp modelId="{F5BC31AC-79B2-9643-AD2B-3B414816E9EC}">
      <dsp:nvSpPr>
        <dsp:cNvPr id="0" name=""/>
        <dsp:cNvSpPr/>
      </dsp:nvSpPr>
      <dsp:spPr>
        <a:xfrm>
          <a:off x="0" y="2664549"/>
          <a:ext cx="10515600" cy="1631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583184" rIns="816127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Auditbeat will retire with elastic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Ossec vs Wazuh – Faceoff testing</a:t>
          </a:r>
        </a:p>
      </dsp:txBody>
      <dsp:txXfrm>
        <a:off x="0" y="2664549"/>
        <a:ext cx="10515600" cy="1631700"/>
      </dsp:txXfrm>
    </dsp:sp>
    <dsp:sp modelId="{18DAE354-0AA9-5B4D-99B3-EAD0F4E50356}">
      <dsp:nvSpPr>
        <dsp:cNvPr id="0" name=""/>
        <dsp:cNvSpPr/>
      </dsp:nvSpPr>
      <dsp:spPr>
        <a:xfrm>
          <a:off x="525780" y="2251269"/>
          <a:ext cx="7360920" cy="826559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Moving Forward:</a:t>
          </a:r>
        </a:p>
      </dsp:txBody>
      <dsp:txXfrm>
        <a:off x="566129" y="2291618"/>
        <a:ext cx="7280222" cy="74586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0A6FF-AB11-EF48-B5C5-A8D20FC5C6ED}">
      <dsp:nvSpPr>
        <dsp:cNvPr id="0" name=""/>
        <dsp:cNvSpPr/>
      </dsp:nvSpPr>
      <dsp:spPr>
        <a:xfrm>
          <a:off x="2669704" y="533944"/>
          <a:ext cx="4116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1666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64480" y="577453"/>
        <a:ext cx="22113" cy="4422"/>
      </dsp:txXfrm>
    </dsp:sp>
    <dsp:sp modelId="{8682445B-FFFD-F749-A6F3-CAB40FE56DA9}">
      <dsp:nvSpPr>
        <dsp:cNvPr id="0" name=""/>
        <dsp:cNvSpPr/>
      </dsp:nvSpPr>
      <dsp:spPr>
        <a:xfrm>
          <a:off x="748607" y="2795"/>
          <a:ext cx="1922896" cy="115373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224" tIns="98904" rIns="94224" bIns="98904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People</a:t>
          </a:r>
        </a:p>
      </dsp:txBody>
      <dsp:txXfrm>
        <a:off x="748607" y="2795"/>
        <a:ext cx="1922896" cy="1153737"/>
      </dsp:txXfrm>
    </dsp:sp>
    <dsp:sp modelId="{C11445E8-EDDD-CD4E-A51D-6C0E5C7C6A2D}">
      <dsp:nvSpPr>
        <dsp:cNvPr id="0" name=""/>
        <dsp:cNvSpPr/>
      </dsp:nvSpPr>
      <dsp:spPr>
        <a:xfrm>
          <a:off x="5034866" y="533944"/>
          <a:ext cx="4116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1666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29643" y="577453"/>
        <a:ext cx="22113" cy="4422"/>
      </dsp:txXfrm>
    </dsp:sp>
    <dsp:sp modelId="{A7423930-4A71-4340-A572-D9B80A7225C7}">
      <dsp:nvSpPr>
        <dsp:cNvPr id="0" name=""/>
        <dsp:cNvSpPr/>
      </dsp:nvSpPr>
      <dsp:spPr>
        <a:xfrm>
          <a:off x="3113770" y="2795"/>
          <a:ext cx="1922896" cy="115373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224" tIns="98904" rIns="94224" bIns="98904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Assess/Advise to wider physics</a:t>
          </a:r>
        </a:p>
      </dsp:txBody>
      <dsp:txXfrm>
        <a:off x="3113770" y="2795"/>
        <a:ext cx="1922896" cy="1153737"/>
      </dsp:txXfrm>
    </dsp:sp>
    <dsp:sp modelId="{0A161779-BB9F-2647-9F1F-E5F161D99AB7}">
      <dsp:nvSpPr>
        <dsp:cNvPr id="0" name=""/>
        <dsp:cNvSpPr/>
      </dsp:nvSpPr>
      <dsp:spPr>
        <a:xfrm>
          <a:off x="7400029" y="533944"/>
          <a:ext cx="4116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1666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594806" y="577453"/>
        <a:ext cx="22113" cy="4422"/>
      </dsp:txXfrm>
    </dsp:sp>
    <dsp:sp modelId="{B6A4CD6F-4DB8-9247-BCDB-61D7B87871E1}">
      <dsp:nvSpPr>
        <dsp:cNvPr id="0" name=""/>
        <dsp:cNvSpPr/>
      </dsp:nvSpPr>
      <dsp:spPr>
        <a:xfrm>
          <a:off x="5478933" y="2795"/>
          <a:ext cx="1922896" cy="11537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224" tIns="98904" rIns="94224" bIns="98904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Security Intelligence sourced from Third party Soc, Central Compute and MISP associations + Other</a:t>
          </a:r>
        </a:p>
      </dsp:txBody>
      <dsp:txXfrm>
        <a:off x="5478933" y="2795"/>
        <a:ext cx="1922896" cy="1153737"/>
      </dsp:txXfrm>
    </dsp:sp>
    <dsp:sp modelId="{90B54830-0422-504A-8B07-EF2CEED892EE}">
      <dsp:nvSpPr>
        <dsp:cNvPr id="0" name=""/>
        <dsp:cNvSpPr/>
      </dsp:nvSpPr>
      <dsp:spPr>
        <a:xfrm>
          <a:off x="1710055" y="1154733"/>
          <a:ext cx="7095488" cy="411666"/>
        </a:xfrm>
        <a:custGeom>
          <a:avLst/>
          <a:gdLst/>
          <a:ahLst/>
          <a:cxnLst/>
          <a:rect l="0" t="0" r="0" b="0"/>
          <a:pathLst>
            <a:path>
              <a:moveTo>
                <a:pt x="7095488" y="0"/>
              </a:moveTo>
              <a:lnTo>
                <a:pt x="7095488" y="222933"/>
              </a:lnTo>
              <a:lnTo>
                <a:pt x="0" y="222933"/>
              </a:lnTo>
              <a:lnTo>
                <a:pt x="0" y="411666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80068" y="1358355"/>
        <a:ext cx="355462" cy="4422"/>
      </dsp:txXfrm>
    </dsp:sp>
    <dsp:sp modelId="{C4B7C4F0-EC11-014B-B0A2-391A728E0B4D}">
      <dsp:nvSpPr>
        <dsp:cNvPr id="0" name=""/>
        <dsp:cNvSpPr/>
      </dsp:nvSpPr>
      <dsp:spPr>
        <a:xfrm>
          <a:off x="7844095" y="2795"/>
          <a:ext cx="1922896" cy="115373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224" tIns="98904" rIns="94224" bIns="98904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Secure Infrastrcuture – Management/Design</a:t>
          </a:r>
        </a:p>
      </dsp:txBody>
      <dsp:txXfrm>
        <a:off x="7844095" y="2795"/>
        <a:ext cx="1922896" cy="1153737"/>
      </dsp:txXfrm>
    </dsp:sp>
    <dsp:sp modelId="{7CFB6C45-9FEE-3848-8C37-DB40655C69A9}">
      <dsp:nvSpPr>
        <dsp:cNvPr id="0" name=""/>
        <dsp:cNvSpPr/>
      </dsp:nvSpPr>
      <dsp:spPr>
        <a:xfrm>
          <a:off x="2669704" y="2129949"/>
          <a:ext cx="4116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1666" y="4572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64480" y="2173457"/>
        <a:ext cx="22113" cy="4422"/>
      </dsp:txXfrm>
    </dsp:sp>
    <dsp:sp modelId="{F248644B-C8B1-384D-AA85-5040BFE845C2}">
      <dsp:nvSpPr>
        <dsp:cNvPr id="0" name=""/>
        <dsp:cNvSpPr/>
      </dsp:nvSpPr>
      <dsp:spPr>
        <a:xfrm>
          <a:off x="748607" y="1598800"/>
          <a:ext cx="1922896" cy="115373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224" tIns="98904" rIns="94224" bIns="98904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Cloud Security – (Grid/Azure/Physics)</a:t>
          </a:r>
        </a:p>
      </dsp:txBody>
      <dsp:txXfrm>
        <a:off x="748607" y="1598800"/>
        <a:ext cx="1922896" cy="1153737"/>
      </dsp:txXfrm>
    </dsp:sp>
    <dsp:sp modelId="{EF2A06D0-D53D-254E-B05A-DEDB1E311521}">
      <dsp:nvSpPr>
        <dsp:cNvPr id="0" name=""/>
        <dsp:cNvSpPr/>
      </dsp:nvSpPr>
      <dsp:spPr>
        <a:xfrm>
          <a:off x="5034866" y="2129949"/>
          <a:ext cx="4116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1666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29643" y="2173457"/>
        <a:ext cx="22113" cy="4422"/>
      </dsp:txXfrm>
    </dsp:sp>
    <dsp:sp modelId="{779A2ADD-FFE3-784A-B412-F8D1391D4FD9}">
      <dsp:nvSpPr>
        <dsp:cNvPr id="0" name=""/>
        <dsp:cNvSpPr/>
      </dsp:nvSpPr>
      <dsp:spPr>
        <a:xfrm>
          <a:off x="3113770" y="1598800"/>
          <a:ext cx="1922896" cy="115373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224" tIns="98904" rIns="94224" bIns="98904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How to simplfy all of the above</a:t>
          </a:r>
        </a:p>
      </dsp:txBody>
      <dsp:txXfrm>
        <a:off x="3113770" y="1598800"/>
        <a:ext cx="1922896" cy="1153737"/>
      </dsp:txXfrm>
    </dsp:sp>
    <dsp:sp modelId="{DCCBF13E-7CC7-3248-AB89-46D3CEC529B4}">
      <dsp:nvSpPr>
        <dsp:cNvPr id="0" name=""/>
        <dsp:cNvSpPr/>
      </dsp:nvSpPr>
      <dsp:spPr>
        <a:xfrm>
          <a:off x="7400029" y="2129949"/>
          <a:ext cx="4116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1666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594806" y="2173457"/>
        <a:ext cx="22113" cy="4422"/>
      </dsp:txXfrm>
    </dsp:sp>
    <dsp:sp modelId="{38858DF9-C780-164C-9853-3A273E981594}">
      <dsp:nvSpPr>
        <dsp:cNvPr id="0" name=""/>
        <dsp:cNvSpPr/>
      </dsp:nvSpPr>
      <dsp:spPr>
        <a:xfrm>
          <a:off x="5478933" y="1598800"/>
          <a:ext cx="1922896" cy="115373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224" tIns="98904" rIns="94224" bIns="98904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Operational Tech/Industrial Control Ssytem. (Fire, Swipe card, Lab machinery)</a:t>
          </a:r>
        </a:p>
      </dsp:txBody>
      <dsp:txXfrm>
        <a:off x="5478933" y="1598800"/>
        <a:ext cx="1922896" cy="1153737"/>
      </dsp:txXfrm>
    </dsp:sp>
    <dsp:sp modelId="{210E7D52-8743-9F4E-B385-EEC9AAC16800}">
      <dsp:nvSpPr>
        <dsp:cNvPr id="0" name=""/>
        <dsp:cNvSpPr/>
      </dsp:nvSpPr>
      <dsp:spPr>
        <a:xfrm>
          <a:off x="1710055" y="2750737"/>
          <a:ext cx="7095488" cy="411666"/>
        </a:xfrm>
        <a:custGeom>
          <a:avLst/>
          <a:gdLst/>
          <a:ahLst/>
          <a:cxnLst/>
          <a:rect l="0" t="0" r="0" b="0"/>
          <a:pathLst>
            <a:path>
              <a:moveTo>
                <a:pt x="7095488" y="0"/>
              </a:moveTo>
              <a:lnTo>
                <a:pt x="7095488" y="222933"/>
              </a:lnTo>
              <a:lnTo>
                <a:pt x="0" y="222933"/>
              </a:lnTo>
              <a:lnTo>
                <a:pt x="0" y="411666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80068" y="2954359"/>
        <a:ext cx="355462" cy="4422"/>
      </dsp:txXfrm>
    </dsp:sp>
    <dsp:sp modelId="{3DAE7BA7-7EF4-1646-82C0-AF72AD64FFE0}">
      <dsp:nvSpPr>
        <dsp:cNvPr id="0" name=""/>
        <dsp:cNvSpPr/>
      </dsp:nvSpPr>
      <dsp:spPr>
        <a:xfrm>
          <a:off x="7844095" y="1598800"/>
          <a:ext cx="1922896" cy="11537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224" tIns="98904" rIns="94224" bIns="98904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End point security</a:t>
          </a:r>
        </a:p>
      </dsp:txBody>
      <dsp:txXfrm>
        <a:off x="7844095" y="1598800"/>
        <a:ext cx="1922896" cy="1153737"/>
      </dsp:txXfrm>
    </dsp:sp>
    <dsp:sp modelId="{F7E0907F-0B6D-FE47-8A77-D9AAE3981A04}">
      <dsp:nvSpPr>
        <dsp:cNvPr id="0" name=""/>
        <dsp:cNvSpPr/>
      </dsp:nvSpPr>
      <dsp:spPr>
        <a:xfrm>
          <a:off x="748607" y="3194804"/>
          <a:ext cx="1922896" cy="115373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4224" tIns="98904" rIns="94224" bIns="98904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Identitity Access management (Internal/Central/Grid)</a:t>
          </a:r>
        </a:p>
      </dsp:txBody>
      <dsp:txXfrm>
        <a:off x="748607" y="3194804"/>
        <a:ext cx="1922896" cy="11537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AEB52-F337-6616-1ABA-ACC6E6D3C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A569D1-5E27-D999-84AB-5554C9C9CC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9FFA8-4052-9A70-5A26-6256EDFDD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F061B-3E70-4A19-0D79-30E832BD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2F64-84BB-43D7-FFCB-319C0B7F2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87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8033B-18EA-4598-3607-428AD3173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DECCA5-55C2-C9E8-21FF-7624FA03D2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B8F26-75E3-E900-DCFE-833728C21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334A4-F333-ACDD-AEC5-0A22BD7D7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FD322-C7F6-951E-7258-878D642F5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1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BA32A1-78F3-41FE-835A-7E0C4BDBA5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590773-2D35-EE2A-E4B7-5225EA6DA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80ECD-AE8F-B107-7D57-13F4321D4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E491F-0E06-205B-7973-2C97D7241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0FC48-D4A8-2890-4D65-4C698CE1F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8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84C7D-7EAD-9A56-19C9-02874C0E1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4688B-A315-AA7E-7903-F9BC73584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E2611-8362-014D-A93A-7F631629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EFE44-B86C-382A-A437-EA913DACA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1AF60-EBEB-F507-BBED-507C90BAB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946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896F3-77C2-E6BF-C5DC-EA56DA27C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E7E14-8125-366D-51FD-BF68319BA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0D1CF-FF93-2763-C92B-B8815B9F0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91837-E3E7-BDC5-36EA-BACD8D680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23F93-DE1E-ADBB-7A46-E900409E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3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AC09E-045E-94E0-7959-12097906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80A5C-33B3-9D1E-18CE-3F0E901DA4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C57E43-16DE-C999-B148-205ABD3E82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9D6AD6-0098-2DE6-9917-AE55246AD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DEE50-5778-FDB8-6D00-BCB7473C2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A8F579-EE14-E115-E672-2CA4A088D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88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A204F-3AE5-9D6F-B8C4-13870CD62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2E9EF7-0AAB-7151-5241-9122E9E4D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9AA73F-8C48-263E-7071-A57E769D0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60E6B9-89D0-FC7A-DC41-60E3366EB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8D10DE-315F-4240-E50B-1058133DD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3090E2-39B1-1E15-38FC-068FEDCC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A26319-E581-CBBA-E58E-896FB8C02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1F094D-277F-D2BA-50CB-2A78C20CA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0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011B3-E8BD-B5DA-A6F9-C85472B1E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7CFE09-3CE3-EB32-C75E-13CFF917B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13BA0A-393D-E0B7-57D2-66E6E39D8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F6A225-C8CD-363F-605E-5FDD87CF6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6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869B1D-1F25-F1EB-06A2-BF9255410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0E24DE-2574-5DAF-F7E5-172019830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B3C88D-C517-AED4-4DCD-EE9443754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8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D0CF0-DAC5-B3E1-095A-1FBFF579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CB546-9B39-85FB-D366-03D372728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B2F6D2-985E-3587-7E3B-98AA209AF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3FD37-A171-18B0-0C5D-68AEA2D6C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DAEFB-E5E8-D986-9911-570368594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41A76-701C-EBD5-0F03-56E227491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37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AE6E-6695-1E46-3AC5-ABCBCB3E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5B514A-BC13-E996-0949-F04A75D709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0D588C-C86F-0240-08A2-4139AF06E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52C3AE-327C-B019-C813-A68249D15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A6B95-C318-1238-128D-8410E38E3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9C9809-D61C-CA62-535A-1961B3821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FC3486-E1CC-4D16-842C-B4986A54A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DC74A0-39EC-7FC4-6994-7D0692DF5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937DA-664C-535F-B7BE-F0DB012474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99D0D-A170-2744-B12E-960BF6CFBE18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52706-F990-1DC0-9177-38791A710B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2D5F1-FE55-FFA3-94F4-A7AA36CF7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4F0F4-C85E-E949-AA92-EBA12841F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10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2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 descr="A closeup of a key and a keyhole">
            <a:extLst>
              <a:ext uri="{FF2B5EF4-FFF2-40B4-BE49-F238E27FC236}">
                <a16:creationId xmlns:a16="http://schemas.microsoft.com/office/drawing/2014/main" id="{C01D0434-92E6-2490-6B99-ABC922FBDC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36"/>
          <a:stretch/>
        </p:blipFill>
        <p:spPr>
          <a:xfrm>
            <a:off x="2522358" y="10"/>
            <a:ext cx="9669642" cy="6857990"/>
          </a:xfrm>
          <a:prstGeom prst="rect">
            <a:avLst/>
          </a:prstGeom>
        </p:spPr>
      </p:pic>
      <p:sp>
        <p:nvSpPr>
          <p:cNvPr id="38" name="Rectangle 34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tx1"/>
              </a:gs>
              <a:gs pos="35000">
                <a:schemeClr val="tx1">
                  <a:alpha val="77000"/>
                </a:schemeClr>
              </a:gs>
              <a:gs pos="19000">
                <a:schemeClr val="tx1">
                  <a:alpha val="38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DEF20D-B54C-2F1D-C616-74995B731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228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dirty="0" err="1">
                <a:solidFill>
                  <a:schemeClr val="bg1"/>
                </a:solidFill>
              </a:rPr>
              <a:t>Pheno</a:t>
            </a:r>
            <a:r>
              <a:rPr lang="en-US" sz="5200" dirty="0">
                <a:solidFill>
                  <a:schemeClr val="bg1"/>
                </a:solidFill>
              </a:rPr>
              <a:t> Security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163B30-469F-BD7A-389E-D3EE7FFCD7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229" y="4629234"/>
            <a:ext cx="397338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Soc Hackathon 2023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Paul Clark</a:t>
            </a:r>
          </a:p>
        </p:txBody>
      </p:sp>
    </p:spTree>
    <p:extLst>
      <p:ext uri="{BB962C8B-B14F-4D97-AF65-F5344CB8AC3E}">
        <p14:creationId xmlns:p14="http://schemas.microsoft.com/office/powerpoint/2010/main" val="379731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A3FBD0-82B7-7D63-74BF-75F5AE4293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8018" b="771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2F18FE-B3D2-C6EA-3FA5-A886ADED6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Vuls – To work 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94D0975-394C-C382-4DE8-0B3D5D7B50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370772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275346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1F70D5D-3C12-38C6-C362-A754E5A400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t="6565" b="916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852100-B5E5-69B5-C281-DC806D2B8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Host Based Intrusion Detection (HIDS)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5BF2DA5-0142-7C48-36ED-6DB52193CD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389550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7443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 on document with pen">
            <a:extLst>
              <a:ext uri="{FF2B5EF4-FFF2-40B4-BE49-F238E27FC236}">
                <a16:creationId xmlns:a16="http://schemas.microsoft.com/office/drawing/2014/main" id="{C5860FD7-F0B0-0CF5-E551-5A0C6D2411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t="1510" b="1422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D51D68-246C-F346-BC0A-D93D883A3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End Goals - Buzz buzz buzz words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875E7-8CE5-FBE7-621A-47A607B45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Anticipate</a:t>
            </a:r>
          </a:p>
          <a:p>
            <a:pPr marL="0" indent="0">
              <a:buNone/>
            </a:pPr>
            <a:r>
              <a:rPr lang="en-US" dirty="0"/>
              <a:t>Identify</a:t>
            </a:r>
          </a:p>
          <a:p>
            <a:pPr marL="0" indent="0">
              <a:buNone/>
            </a:pPr>
            <a:r>
              <a:rPr lang="en-US" dirty="0"/>
              <a:t>Protect</a:t>
            </a:r>
          </a:p>
          <a:p>
            <a:pPr marL="0" indent="0">
              <a:buNone/>
            </a:pPr>
            <a:r>
              <a:rPr lang="en-US" dirty="0"/>
              <a:t>Detect</a:t>
            </a:r>
          </a:p>
          <a:p>
            <a:pPr marL="0" indent="0">
              <a:buNone/>
            </a:pPr>
            <a:r>
              <a:rPr lang="en-US" dirty="0"/>
              <a:t>Alerts/</a:t>
            </a:r>
            <a:r>
              <a:rPr lang="en-US"/>
              <a:t>Anomaly Detection	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Respond</a:t>
            </a:r>
          </a:p>
          <a:p>
            <a:r>
              <a:rPr lang="en-US" dirty="0"/>
              <a:t>Containment</a:t>
            </a:r>
          </a:p>
          <a:p>
            <a:r>
              <a:rPr lang="en-US" dirty="0"/>
              <a:t>Remediation</a:t>
            </a:r>
          </a:p>
        </p:txBody>
      </p:sp>
    </p:spTree>
    <p:extLst>
      <p:ext uri="{BB962C8B-B14F-4D97-AF65-F5344CB8AC3E}">
        <p14:creationId xmlns:p14="http://schemas.microsoft.com/office/powerpoint/2010/main" val="2645440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E79CC9-3FD5-EE79-E5EB-B9CAB6A976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b="127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94CEDC-E82E-3AC3-BC64-610E593D4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Boxes to tick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0E79BA3-E32A-F516-84B0-6755557955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256852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933281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E56B83-A389-5968-F01B-565DCC4A9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4000" dirty="0"/>
              <a:t>DITO – Freedom at what cost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1986D77-2DAF-8C5F-F84E-2B560DA17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470244"/>
            <a:ext cx="5334197" cy="3769835"/>
          </a:xfrm>
        </p:spPr>
        <p:txBody>
          <a:bodyPr anchor="ctr">
            <a:normAutofit/>
          </a:bodyPr>
          <a:lstStyle/>
          <a:p>
            <a:r>
              <a:rPr lang="en-US" sz="1700" dirty="0"/>
              <a:t>Core framework integration using the term ”Golden Thread”</a:t>
            </a:r>
          </a:p>
          <a:p>
            <a:r>
              <a:rPr lang="en-US" sz="1700" dirty="0"/>
              <a:t>DITO (Durham IT Operations) Governance group</a:t>
            </a:r>
          </a:p>
          <a:p>
            <a:pPr lvl="1"/>
            <a:r>
              <a:rPr lang="en-US" sz="1700" dirty="0"/>
              <a:t>Academics</a:t>
            </a:r>
          </a:p>
          <a:p>
            <a:pPr lvl="1"/>
            <a:r>
              <a:rPr lang="en-US" sz="1700" dirty="0"/>
              <a:t>Corporate</a:t>
            </a:r>
          </a:p>
          <a:p>
            <a:pPr lvl="1"/>
            <a:r>
              <a:rPr lang="en-US" sz="1700" dirty="0"/>
              <a:t>IT</a:t>
            </a:r>
          </a:p>
          <a:p>
            <a:pPr marL="457200" lvl="1" indent="0">
              <a:buNone/>
            </a:pPr>
            <a:r>
              <a:rPr lang="en-US" sz="1700" dirty="0"/>
              <a:t>Provides oversight to departmental IT decision making that goes against standard corporate policy.</a:t>
            </a:r>
          </a:p>
          <a:p>
            <a:r>
              <a:rPr lang="en-US" sz="1700" dirty="0"/>
              <a:t>NIST framework heavily condensed to make it more manageable to end users.</a:t>
            </a:r>
          </a:p>
          <a:p>
            <a:r>
              <a:rPr lang="en-US" sz="1700" dirty="0"/>
              <a:t>Roughly 100 Rules</a:t>
            </a:r>
          </a:p>
          <a:p>
            <a:endParaRPr lang="en-US" sz="1700" dirty="0"/>
          </a:p>
        </p:txBody>
      </p:sp>
      <p:pic>
        <p:nvPicPr>
          <p:cNvPr id="5" name="Picture 4" descr="Stock exchange numbers">
            <a:extLst>
              <a:ext uri="{FF2B5EF4-FFF2-40B4-BE49-F238E27FC236}">
                <a16:creationId xmlns:a16="http://schemas.microsoft.com/office/drawing/2014/main" id="{73DAD94D-BB54-F187-CD34-4BE445B9F8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22" r="23341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6296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CED4D40-4B67-4331-AC48-79B82B4A4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FEF643-A35A-E17E-AD5B-B8CA9180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17576"/>
            <a:ext cx="10909640" cy="12493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DITO – Framework</a:t>
            </a:r>
          </a:p>
        </p:txBody>
      </p:sp>
      <p:sp>
        <p:nvSpPr>
          <p:cNvPr id="26" name="sketch line">
            <a:extLst>
              <a:ext uri="{FF2B5EF4-FFF2-40B4-BE49-F238E27FC236}">
                <a16:creationId xmlns:a16="http://schemas.microsoft.com/office/drawing/2014/main" id="{670CEDEF-4F34-412E-84EE-329C1E93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1733454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diagram of a framework&#10;&#10;Description automatically generated">
            <a:extLst>
              <a:ext uri="{FF2B5EF4-FFF2-40B4-BE49-F238E27FC236}">
                <a16:creationId xmlns:a16="http://schemas.microsoft.com/office/drawing/2014/main" id="{931F83D7-9B84-C09F-FFC9-91372D1CC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2084546"/>
            <a:ext cx="11548872" cy="410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45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70AFA0-9B11-A4F2-59E8-57750710B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000" dirty="0"/>
              <a:t>Local to Core Communication</a:t>
            </a:r>
          </a:p>
        </p:txBody>
      </p:sp>
      <p:sp>
        <p:nvSpPr>
          <p:cNvPr id="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6B627-518C-800F-D651-4D26C3564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6234249" cy="3320668"/>
          </a:xfrm>
        </p:spPr>
        <p:txBody>
          <a:bodyPr>
            <a:normAutofit/>
          </a:bodyPr>
          <a:lstStyle/>
          <a:p>
            <a:r>
              <a:rPr lang="en-US" sz="1800" dirty="0"/>
              <a:t>Communication External to DITO</a:t>
            </a:r>
          </a:p>
          <a:p>
            <a:r>
              <a:rPr lang="en-US" sz="1800" dirty="0"/>
              <a:t>Access to Third Party SOC – Helped Tender</a:t>
            </a:r>
          </a:p>
          <a:p>
            <a:pPr lvl="1"/>
            <a:r>
              <a:rPr lang="en-US" sz="1800" dirty="0"/>
              <a:t>Some sort of view planned for DITO members however expect this to take a long time and be heavily restricted in terms of view</a:t>
            </a:r>
          </a:p>
          <a:p>
            <a:r>
              <a:rPr lang="en-US" sz="1800" dirty="0"/>
              <a:t>Reporting of known CVEs</a:t>
            </a:r>
            <a:br>
              <a:rPr lang="en-US" sz="1800" dirty="0"/>
            </a:br>
            <a:r>
              <a:rPr lang="en-US" sz="1800" dirty="0"/>
              <a:t>Working with security teams for testing purposes:</a:t>
            </a:r>
            <a:br>
              <a:rPr lang="en-US" sz="1800" dirty="0"/>
            </a:br>
            <a:r>
              <a:rPr lang="en-US" sz="1800" dirty="0"/>
              <a:t>Example:</a:t>
            </a:r>
          </a:p>
          <a:p>
            <a:pPr lvl="2"/>
            <a:r>
              <a:rPr lang="en-US" sz="1800" dirty="0"/>
              <a:t>Papercut</a:t>
            </a:r>
          </a:p>
          <a:p>
            <a:pPr lvl="2"/>
            <a:r>
              <a:rPr lang="en-US" sz="1800" dirty="0" err="1"/>
              <a:t>Zenbleed</a:t>
            </a:r>
            <a:endParaRPr lang="en-US" sz="1800" dirty="0"/>
          </a:p>
          <a:p>
            <a:pPr lvl="2"/>
            <a:r>
              <a:rPr lang="en-US" sz="1800" dirty="0" err="1"/>
              <a:t>etc</a:t>
            </a:r>
            <a:endParaRPr lang="en-US" sz="1800" dirty="0"/>
          </a:p>
        </p:txBody>
      </p:sp>
      <p:pic>
        <p:nvPicPr>
          <p:cNvPr id="18" name="Picture 17" descr="Working space background">
            <a:extLst>
              <a:ext uri="{FF2B5EF4-FFF2-40B4-BE49-F238E27FC236}">
                <a16:creationId xmlns:a16="http://schemas.microsoft.com/office/drawing/2014/main" id="{5388CBAD-F570-5C50-8845-791A60E7FD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24" r="16523" b="-1"/>
          <a:stretch/>
        </p:blipFill>
        <p:spPr>
          <a:xfrm>
            <a:off x="7308333" y="10"/>
            <a:ext cx="4882144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74526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grey room full of question marks with an opening going out">
            <a:extLst>
              <a:ext uri="{FF2B5EF4-FFF2-40B4-BE49-F238E27FC236}">
                <a16:creationId xmlns:a16="http://schemas.microsoft.com/office/drawing/2014/main" id="{3E144779-CE4E-7AF8-B501-4E92337147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4" r="1398" b="-1"/>
          <a:stretch/>
        </p:blipFill>
        <p:spPr>
          <a:xfrm>
            <a:off x="2522358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tx1"/>
              </a:gs>
              <a:gs pos="35000">
                <a:schemeClr val="tx1">
                  <a:alpha val="77000"/>
                </a:schemeClr>
              </a:gs>
              <a:gs pos="19000">
                <a:schemeClr val="tx1">
                  <a:alpha val="38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52F477-F175-2516-E70D-01FE3D869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228" y="743447"/>
            <a:ext cx="3973385" cy="3692028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18181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6583D0EA-D220-D52C-87AD-BD11E47543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04F180-C965-BF00-B53F-E31884D3F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Currently: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7996D6A-314A-B7D3-101E-CE63B7A47F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280989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09678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lectronic circuit board">
            <a:extLst>
              <a:ext uri="{FF2B5EF4-FFF2-40B4-BE49-F238E27FC236}">
                <a16:creationId xmlns:a16="http://schemas.microsoft.com/office/drawing/2014/main" id="{60738ADF-FB02-C627-E5EA-357841BFA6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5A4A12-D5B2-A88A-5471-2681A026A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/>
              <a:t>ZEEK</a:t>
            </a:r>
            <a:endParaRPr lang="en-US" dirty="0"/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0F6A9F04-726E-68C0-CB97-C8EE6E18EA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716601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95438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9384B55A-FE79-5250-11A5-B3791E6E4A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E061B1-A7B5-2B63-5CFB-2C5597B32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MISP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D3B98-E69F-03A8-B9DB-2F516A689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RPM Build on C7 – Looking to migrate/containerize </a:t>
            </a:r>
          </a:p>
          <a:p>
            <a:r>
              <a:rPr lang="en-US" dirty="0"/>
              <a:t>Variety of Threat sources</a:t>
            </a:r>
          </a:p>
          <a:p>
            <a:pPr lvl="1"/>
            <a:r>
              <a:rPr lang="en-US" dirty="0"/>
              <a:t>TOR</a:t>
            </a:r>
          </a:p>
          <a:p>
            <a:pPr lvl="1"/>
            <a:r>
              <a:rPr lang="en-US" dirty="0"/>
              <a:t>Shared-F2B</a:t>
            </a:r>
          </a:p>
          <a:p>
            <a:pPr lvl="1"/>
            <a:r>
              <a:rPr lang="en-US" dirty="0"/>
              <a:t>CIRCL</a:t>
            </a:r>
          </a:p>
          <a:p>
            <a:r>
              <a:rPr lang="en-US" dirty="0"/>
              <a:t>Still not yet linked to STFC/CERN instance due to poor communication on our part</a:t>
            </a:r>
          </a:p>
          <a:p>
            <a:r>
              <a:rPr lang="en-US" dirty="0"/>
              <a:t>Currently in Maintenance mode due to </a:t>
            </a:r>
            <a:r>
              <a:rPr lang="en-US" dirty="0" err="1"/>
              <a:t>Zeek</a:t>
            </a:r>
            <a:r>
              <a:rPr lang="en-US" dirty="0"/>
              <a:t> refresh</a:t>
            </a:r>
          </a:p>
          <a:p>
            <a:r>
              <a:rPr lang="en-US" dirty="0"/>
              <a:t>Integrate with </a:t>
            </a:r>
            <a:r>
              <a:rPr lang="en-US" dirty="0" err="1"/>
              <a:t>Hiveproject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6333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and with red strings">
            <a:extLst>
              <a:ext uri="{FF2B5EF4-FFF2-40B4-BE49-F238E27FC236}">
                <a16:creationId xmlns:a16="http://schemas.microsoft.com/office/drawing/2014/main" id="{DC37D716-94D5-F75D-F45F-B02087B94E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t="6050" b="968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E499C6-F78E-FCE0-DD83-09CF81ADC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ELASTIC - Current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9D348-FAB1-7AFD-7A73-01169DDA6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3x Elastic nodes</a:t>
            </a:r>
          </a:p>
          <a:p>
            <a:r>
              <a:rPr lang="en-US" dirty="0"/>
              <a:t>1x Master, 2x Data</a:t>
            </a:r>
          </a:p>
          <a:p>
            <a:r>
              <a:rPr lang="en-US" dirty="0"/>
              <a:t>Large amounts of data, mixed use between security/Grid which isn’t great.</a:t>
            </a:r>
          </a:p>
          <a:p>
            <a:r>
              <a:rPr lang="en-US" dirty="0"/>
              <a:t>Kibana for sweet sweet visuals</a:t>
            </a:r>
          </a:p>
          <a:p>
            <a:r>
              <a:rPr lang="en-US" dirty="0" err="1"/>
              <a:t>Filebeat</a:t>
            </a:r>
            <a:r>
              <a:rPr lang="en-US" dirty="0"/>
              <a:t> for log movement</a:t>
            </a:r>
          </a:p>
          <a:p>
            <a:r>
              <a:rPr lang="en-US" dirty="0" err="1"/>
              <a:t>Auditbeat</a:t>
            </a:r>
            <a:r>
              <a:rPr lang="en-US" dirty="0"/>
              <a:t> for Endpoints</a:t>
            </a:r>
          </a:p>
          <a:p>
            <a:pPr lvl="1"/>
            <a:r>
              <a:rPr lang="en-US" dirty="0"/>
              <a:t>Not a HID but will show individual user commands/filter against certain commands.</a:t>
            </a:r>
          </a:p>
        </p:txBody>
      </p:sp>
    </p:spTree>
    <p:extLst>
      <p:ext uri="{BB962C8B-B14F-4D97-AF65-F5344CB8AC3E}">
        <p14:creationId xmlns:p14="http://schemas.microsoft.com/office/powerpoint/2010/main" val="19450255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8391FCF-09A7-3CF0-E5F4-26D1374CC1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BF09C1-87CC-317C-9D54-B08E58C27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Elastic - Future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DBA6E57-5FE9-3990-85FB-F5A4FBF113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608129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7803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80DF40B2-80F7-4E71-B46C-284163F365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868B0F-0587-0F5F-B425-09FA8668E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48464"/>
            <a:ext cx="3807187" cy="1178736"/>
          </a:xfrm>
        </p:spPr>
        <p:txBody>
          <a:bodyPr>
            <a:normAutofit/>
          </a:bodyPr>
          <a:lstStyle/>
          <a:p>
            <a:r>
              <a:rPr lang="en-US" sz="4000" dirty="0"/>
              <a:t>Shard-F2B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293D1-A7BC-3F46-114D-43669D561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57379"/>
            <a:ext cx="5011059" cy="368707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400" dirty="0"/>
              <a:t>Persistent operation</a:t>
            </a:r>
          </a:p>
          <a:p>
            <a:pPr lvl="1"/>
            <a:r>
              <a:rPr lang="en-US" dirty="0"/>
              <a:t>Grid</a:t>
            </a:r>
          </a:p>
          <a:p>
            <a:pPr lvl="1"/>
            <a:r>
              <a:rPr lang="en-US" dirty="0"/>
              <a:t>IPPP</a:t>
            </a:r>
          </a:p>
          <a:p>
            <a:pPr lvl="1"/>
            <a:r>
              <a:rPr lang="en-US" dirty="0"/>
              <a:t>Wider Physics Planned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No Further core feature updates planned </a:t>
            </a:r>
          </a:p>
          <a:p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CD84E57-A62F-B350-685F-02B8A6BA84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53" r="18742"/>
          <a:stretch/>
        </p:blipFill>
        <p:spPr>
          <a:xfrm>
            <a:off x="6342743" y="10"/>
            <a:ext cx="5849256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103411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399462-6094-DEA4-0A2C-EE1D13AAF2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E4F8BD-652F-3168-97D6-DC2369C39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err="1"/>
              <a:t>Vuls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7BC2-AEE6-1842-70BC-62DBEF74F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Features of Note</a:t>
            </a:r>
          </a:p>
          <a:p>
            <a:r>
              <a:rPr lang="en-US" dirty="0"/>
              <a:t>Scanning attributes from a number of sources</a:t>
            </a:r>
          </a:p>
          <a:p>
            <a:r>
              <a:rPr lang="en-US" dirty="0"/>
              <a:t>Fast non Privilege scan or Root Scan</a:t>
            </a:r>
          </a:p>
          <a:p>
            <a:r>
              <a:rPr lang="en-US" dirty="0"/>
              <a:t>Offline Scans</a:t>
            </a:r>
          </a:p>
          <a:p>
            <a:r>
              <a:rPr lang="en-US" dirty="0"/>
              <a:t>Push results to server, no requirement for server to login</a:t>
            </a:r>
          </a:p>
          <a:p>
            <a:pPr marL="0" indent="0">
              <a:buNone/>
            </a:pPr>
            <a:r>
              <a:rPr lang="en-US" dirty="0"/>
              <a:t>Basic </a:t>
            </a:r>
            <a:r>
              <a:rPr lang="en-US" dirty="0" err="1"/>
              <a:t>Webui</a:t>
            </a:r>
            <a:r>
              <a:rPr lang="en-US" dirty="0"/>
              <a:t> (</a:t>
            </a:r>
            <a:r>
              <a:rPr lang="en-US" dirty="0" err="1"/>
              <a:t>Vupsrepo</a:t>
            </a:r>
            <a:r>
              <a:rPr lang="en-US" dirty="0"/>
              <a:t>) or email notifications/reports</a:t>
            </a:r>
          </a:p>
          <a:p>
            <a:pPr marL="0" indent="0">
              <a:buNone/>
            </a:pPr>
            <a:r>
              <a:rPr lang="en-US" dirty="0"/>
              <a:t>Linux support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https://</a:t>
            </a:r>
            <a:r>
              <a:rPr lang="en-US" dirty="0" err="1"/>
              <a:t>vuls.io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470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D14CFE9A-8E5A-025D-F007-7208DECA28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486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8" name="Rectangle 24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4466CD-0538-7AC4-43AF-D2513BC6F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Local Setup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ABE19-1CEF-3B3B-D122-80BF90DC2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 dirty="0"/>
              <a:t>Central </a:t>
            </a:r>
            <a:r>
              <a:rPr lang="en-US" sz="2000" dirty="0" err="1"/>
              <a:t>Vuls</a:t>
            </a:r>
            <a:r>
              <a:rPr lang="en-US" sz="2000" dirty="0"/>
              <a:t> server within IPPP</a:t>
            </a:r>
          </a:p>
          <a:p>
            <a:r>
              <a:rPr lang="en-US" sz="2000" dirty="0"/>
              <a:t>Clients push to server</a:t>
            </a:r>
          </a:p>
          <a:p>
            <a:r>
              <a:rPr lang="en-US" sz="2000" dirty="0"/>
              <a:t>Sources</a:t>
            </a:r>
          </a:p>
          <a:p>
            <a:pPr lvl="1"/>
            <a:r>
              <a:rPr lang="en-US" sz="1600" dirty="0"/>
              <a:t>NVD</a:t>
            </a:r>
          </a:p>
          <a:p>
            <a:pPr lvl="1"/>
            <a:r>
              <a:rPr lang="en-US" sz="1600" dirty="0" err="1"/>
              <a:t>ExploitDB</a:t>
            </a:r>
            <a:endParaRPr lang="en-US" sz="1600" dirty="0"/>
          </a:p>
          <a:p>
            <a:pPr lvl="1"/>
            <a:r>
              <a:rPr lang="en-US" sz="1600" dirty="0"/>
              <a:t>OVAL – </a:t>
            </a:r>
            <a:r>
              <a:rPr lang="en-US" sz="1600" dirty="0" err="1"/>
              <a:t>Redhat</a:t>
            </a:r>
            <a:r>
              <a:rPr lang="en-US" sz="1600" dirty="0"/>
              <a:t> Daily feed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3911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5844</TotalTime>
  <Words>584</Words>
  <Application>Microsoft Macintosh PowerPoint</Application>
  <PresentationFormat>Widescreen</PresentationFormat>
  <Paragraphs>116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Pheno Security Management</vt:lpstr>
      <vt:lpstr>Currently:</vt:lpstr>
      <vt:lpstr>ZEEK</vt:lpstr>
      <vt:lpstr>MISP</vt:lpstr>
      <vt:lpstr>ELASTIC - Current</vt:lpstr>
      <vt:lpstr>Elastic - Future</vt:lpstr>
      <vt:lpstr>Shard-F2B</vt:lpstr>
      <vt:lpstr>Vuls</vt:lpstr>
      <vt:lpstr>Local Setup</vt:lpstr>
      <vt:lpstr>Vuls – To work on</vt:lpstr>
      <vt:lpstr>Host Based Intrusion Detection (HIDS)</vt:lpstr>
      <vt:lpstr>End Goals - Buzz buzz buzz words</vt:lpstr>
      <vt:lpstr>Boxes to tick</vt:lpstr>
      <vt:lpstr>DITO – Freedom at what cost</vt:lpstr>
      <vt:lpstr>DITO – Framework</vt:lpstr>
      <vt:lpstr>Local to Core Communication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CLARK, PAUL W.J.</dc:creator>
  <cp:lastModifiedBy>CLARK, PAUL W.J.</cp:lastModifiedBy>
  <cp:revision>18</cp:revision>
  <dcterms:created xsi:type="dcterms:W3CDTF">2023-07-26T10:25:23Z</dcterms:created>
  <dcterms:modified xsi:type="dcterms:W3CDTF">2023-08-14T09:57:13Z</dcterms:modified>
</cp:coreProperties>
</file>