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2320E-ECD1-5E12-5532-61C789821E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403128-4130-EBF6-BABE-C3AC06BFDA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1D0A4-E957-7871-C2EE-547247FBB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7C2FF-AD90-E1DF-8E5B-A78337D2B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2CE81-5730-C84B-8A0E-DB34B933B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45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885DC-4095-C55D-6470-A6B31780D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465DB-EA4E-BCFF-9EE2-F4A15E284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9F686-B492-B6B8-173F-830AD57CE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0FA63-629D-2448-A738-C257593DC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E3B07-C911-415D-3B47-64B9F6815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3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8EC3A8-4037-3059-0987-7923253482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68A22-E88E-6A02-2730-CF7D7369A2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00757-4AE2-F047-5856-6FA14808F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D5659-7D97-03C5-70AA-D7F1FBD74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58A7C-E4FC-F378-6E9B-B615E132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6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98BBA-DDE2-DB07-526E-8A89811DC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44ABB-2AC7-06E0-321F-DB0E8EDE2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75164-0CB7-D71F-5835-F157CCBF9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4AC52-0DA8-F4E0-1023-CC9AF646F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89E91-EABB-77D8-9981-41163570B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2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2FA3E-9041-9012-33A2-1FD51734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6AD01E-1BC0-AF90-A9EB-BD8C3FFBD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D8AFA-3284-ABDB-68EB-5B91338F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72362-A876-BCB3-AF66-E4888DF32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1EF14-20BC-7193-D4DC-30CE7DC1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6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B3050-BEDA-5E8F-9048-D5845FC5E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4EBE-9685-27EB-71F6-57E045C2C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118C67-2072-A3C7-283C-975816712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46F24-D9AC-ED1A-76F8-C967A4EB5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E284C1-125B-0BAA-DBBC-4B82BF52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8A819-E9AB-60EB-8482-7987D264B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5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CCE81-CBB7-1087-36D7-5345F3995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2B509-3E09-878D-AC47-2EF32B1A0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B6924-5389-D11B-4792-2B94E1C28D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0A95BA-6512-0AF5-66C9-D0631E3846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957AB3-C8C1-6C96-BA6D-48A75ABC1C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A6B532-AEBC-FE3C-3E8F-FC65170CD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786C79-6AF0-EF50-F0BC-AFEF3626E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3C172-19C3-9282-7DAA-E3EDBB645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42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C4975-6011-11D1-A664-FAE5D9451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D8CAE2-D5AB-DD58-1446-126040002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210B5-892C-E2F9-883D-C9C4E3F1C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CE555D-72D7-AA74-58FF-5B6139D46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2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8A2063-25B7-7E09-3305-44DE25FE0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7D0AF4-8973-59CA-3892-38913B12D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0FD03-E95C-32F9-2254-857F4A178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1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B6EE9-DDF7-97E9-B7DC-5FBFA1689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20854-38E6-985F-C35C-489D45927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CCBAA2-15EE-C0D9-FF66-C8DCE65CE4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20DD8F-0DCB-954C-AE45-3819DC430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F3A183-16F8-64A2-CEC3-3AABA7AF6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78D64-2026-2BA0-F705-96D27B96C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7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D7305-A152-3345-FE71-D1957964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D1CFB5-EB6B-11C8-92E9-23885A0FCE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42C93-7952-A42C-CA23-F2BCEE4AA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6A209-60E8-7010-9FEF-097210F59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41B2B-CA55-7158-68F9-1EFCCF81A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408CA-CDFA-EDC9-4025-3D6995CD4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2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B06F58-9415-E3C8-D71C-AB28291E2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F299C-F7DE-DD1A-EA77-B98673CA63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5F127-D17C-1FA9-A429-05B3B91FF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2E5C0-A897-4DD6-81AB-5162BC03404C}" type="datetimeFigureOut">
              <a:rPr lang="en-US" smtClean="0"/>
              <a:t>4/20/2023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16B4B-A06D-DFFA-8162-58D13852B2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FFA61-3BEA-E7B3-B1E9-68B55DF965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64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183EB-CFED-0770-C7CF-1816E34A6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Continued ADC Chip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4158B6-4B23-23E8-CDFD-7543CFE7E1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Greg Powers</a:t>
            </a:r>
          </a:p>
          <a:p>
            <a:r>
              <a:rPr lang="en-US" dirty="0"/>
              <a:t>April 20, 2023</a:t>
            </a:r>
          </a:p>
        </p:txBody>
      </p:sp>
    </p:spTree>
    <p:extLst>
      <p:ext uri="{BB962C8B-B14F-4D97-AF65-F5344CB8AC3E}">
        <p14:creationId xmlns:p14="http://schemas.microsoft.com/office/powerpoint/2010/main" val="4032088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F38E1-5E43-9D4F-C048-850F4A1A9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HGCAL Overview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4D5D1C-79B4-4F28-CCEB-5FE1DEDAD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411" y="2014359"/>
            <a:ext cx="5388746" cy="4319858"/>
          </a:xfrm>
          <a:prstGeom prst="rect">
            <a:avLst/>
          </a:prstGeom>
        </p:spPr>
      </p:pic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6212D16-303E-FD00-343D-F1755B0BF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58" y="2090559"/>
            <a:ext cx="4685082" cy="41565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DB40CF-B646-88C3-DB81-2476CF7FCBCB}"/>
              </a:ext>
            </a:extLst>
          </p:cNvPr>
          <p:cNvSpPr txBox="1"/>
          <p:nvPr/>
        </p:nvSpPr>
        <p:spPr>
          <a:xfrm>
            <a:off x="3194981" y="6439841"/>
            <a:ext cx="580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https://cds.cern.ch/record/2293646/files/CMS-TDR-019.pdf</a:t>
            </a:r>
          </a:p>
        </p:txBody>
      </p:sp>
    </p:spTree>
    <p:extLst>
      <p:ext uri="{BB962C8B-B14F-4D97-AF65-F5344CB8AC3E}">
        <p14:creationId xmlns:p14="http://schemas.microsoft.com/office/powerpoint/2010/main" val="2136377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4301-64E2-A690-B2FF-5BB465464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Chips</a:t>
            </a:r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0B298B03-3EB2-DBCA-B5A6-626AFCA73A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3" r="9099"/>
          <a:stretch/>
        </p:blipFill>
        <p:spPr>
          <a:xfrm rot="5400000">
            <a:off x="6418740" y="1323699"/>
            <a:ext cx="5138137" cy="47319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C1F122-A2EF-A1D3-BEF3-A2EA81EB83E2}"/>
              </a:ext>
            </a:extLst>
          </p:cNvPr>
          <p:cNvSpPr txBox="1"/>
          <p:nvPr/>
        </p:nvSpPr>
        <p:spPr>
          <a:xfrm>
            <a:off x="7732357" y="6329783"/>
            <a:ext cx="2263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High Density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8EA894C1-5F80-0855-B21B-C23CBE9D30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7" r="8737"/>
          <a:stretch/>
        </p:blipFill>
        <p:spPr>
          <a:xfrm rot="5400000">
            <a:off x="866559" y="1358072"/>
            <a:ext cx="5134773" cy="46666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257068-E0A0-7FE6-8498-8FCEDBE93F1B}"/>
              </a:ext>
            </a:extLst>
          </p:cNvPr>
          <p:cNvSpPr txBox="1"/>
          <p:nvPr/>
        </p:nvSpPr>
        <p:spPr>
          <a:xfrm>
            <a:off x="2302042" y="6329783"/>
            <a:ext cx="2263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 Density</a:t>
            </a:r>
          </a:p>
        </p:txBody>
      </p:sp>
    </p:spTree>
    <p:extLst>
      <p:ext uri="{BB962C8B-B14F-4D97-AF65-F5344CB8AC3E}">
        <p14:creationId xmlns:p14="http://schemas.microsoft.com/office/powerpoint/2010/main" val="4228597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095FD-CF70-EDFB-9127-D8B4B5D94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Testing Setup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24BB1F0-B2CF-E55B-206B-A0E89F1AF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899" y="1030290"/>
            <a:ext cx="4304201" cy="573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FAD6CB-7641-EDDE-DD23-983B4BA9EAC2}"/>
              </a:ext>
            </a:extLst>
          </p:cNvPr>
          <p:cNvSpPr txBox="1"/>
          <p:nvPr/>
        </p:nvSpPr>
        <p:spPr>
          <a:xfrm>
            <a:off x="6765474" y="6219907"/>
            <a:ext cx="14826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Hexaboard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5B7B41-9C17-B181-68F8-300BB938D580}"/>
              </a:ext>
            </a:extLst>
          </p:cNvPr>
          <p:cNvSpPr txBox="1"/>
          <p:nvPr/>
        </p:nvSpPr>
        <p:spPr>
          <a:xfrm>
            <a:off x="7129334" y="3520259"/>
            <a:ext cx="94960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Trophy Board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EBBACF-B9DA-B982-F847-9C6B1C544990}"/>
              </a:ext>
            </a:extLst>
          </p:cNvPr>
          <p:cNvSpPr txBox="1"/>
          <p:nvPr/>
        </p:nvSpPr>
        <p:spPr>
          <a:xfrm>
            <a:off x="7298499" y="2461397"/>
            <a:ext cx="9496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FPGA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2818D0-7432-0DF2-773A-53CB11A9C775}"/>
              </a:ext>
            </a:extLst>
          </p:cNvPr>
          <p:cNvSpPr txBox="1"/>
          <p:nvPr/>
        </p:nvSpPr>
        <p:spPr>
          <a:xfrm>
            <a:off x="3943899" y="4606728"/>
            <a:ext cx="9496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Power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8CA46F-F40E-1E34-5575-6841C3EA3519}"/>
              </a:ext>
            </a:extLst>
          </p:cNvPr>
          <p:cNvSpPr txBox="1"/>
          <p:nvPr/>
        </p:nvSpPr>
        <p:spPr>
          <a:xfrm>
            <a:off x="7352533" y="5176319"/>
            <a:ext cx="8415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ROCs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AA0F55D-2CA6-2159-A5EA-96925E8105D2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6667500" y="4884046"/>
            <a:ext cx="685033" cy="476939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8BDCF4-A0A5-E3E4-9011-6DC2591AC1FD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6667500" y="5360985"/>
            <a:ext cx="685033" cy="516163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220183-9F26-14BB-BCF9-8632BBA43BEA}"/>
              </a:ext>
            </a:extLst>
          </p:cNvPr>
          <p:cNvSpPr txBox="1"/>
          <p:nvPr/>
        </p:nvSpPr>
        <p:spPr>
          <a:xfrm>
            <a:off x="4893500" y="2866833"/>
            <a:ext cx="8415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ADCs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27E2F2-2EDC-A304-FFBF-80A68B107CB8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5314266" y="3236165"/>
            <a:ext cx="137950" cy="498245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CA6BD7-D9D0-D2B8-2219-22156E6C67C1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5314266" y="3236165"/>
            <a:ext cx="331976" cy="488631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5601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516A5-D131-7907-31D7-62C82189E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Gain Adjustment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3012B4-DA75-E00B-FDEC-56CC7F8E8F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4519297" cy="435133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en-US" b="0" dirty="0">
                    <a:latin typeface="Cambria Math" panose="02040503050406030204" pitchFamily="18" charset="0"/>
                  </a:rPr>
                  <a:t>Old:</a:t>
                </a:r>
              </a:p>
              <a:p>
                <a:pPr marL="0" indent="0" algn="ctr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𝑏𝑖𝑛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n-US" dirty="0">
                    <a:latin typeface="Cambria Math" panose="02040503050406030204" pitchFamily="18" charset="0"/>
                  </a:rPr>
                  <a:t>Correction:</a:t>
                </a:r>
              </a:p>
              <a:p>
                <a:pPr marL="0" indent="0" algn="ctr">
                  <a:buNone/>
                </a:pPr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2.048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∗2∗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𝑏𝑖𝑛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3012B4-DA75-E00B-FDEC-56CC7F8E8F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4519297" cy="4351338"/>
              </a:xfrm>
              <a:blipFill>
                <a:blip r:embed="rId2"/>
                <a:stretch>
                  <a:fillRect t="-3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A92A27C-FF64-A1E2-9167-6A6EF2509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497" y="2365480"/>
            <a:ext cx="6412992" cy="327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902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1ECE18D-36A1-3EEB-9587-2963899FA297}"/>
              </a:ext>
            </a:extLst>
          </p:cNvPr>
          <p:cNvCxnSpPr>
            <a:cxnSpLocks/>
          </p:cNvCxnSpPr>
          <p:nvPr/>
        </p:nvCxnSpPr>
        <p:spPr>
          <a:xfrm flipH="1">
            <a:off x="9776897" y="1175142"/>
            <a:ext cx="6296" cy="537558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1C4A41D-E238-C214-2438-1737FC4CB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Offset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BC909-87CE-AE46-B27D-04F530DC3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643544" cy="4351338"/>
          </a:xfrm>
        </p:spPr>
        <p:txBody>
          <a:bodyPr/>
          <a:lstStyle/>
          <a:p>
            <a:r>
              <a:rPr lang="en-US" dirty="0"/>
              <a:t>Measuring average deviation from measurement of 0V</a:t>
            </a:r>
          </a:p>
          <a:p>
            <a:r>
              <a:rPr lang="en-US" dirty="0"/>
              <a:t>To be done automatically, must interact with server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5C37A8-59BD-DBB5-B759-61FAE3C29947}"/>
              </a:ext>
            </a:extLst>
          </p:cNvPr>
          <p:cNvSpPr txBox="1"/>
          <p:nvPr/>
        </p:nvSpPr>
        <p:spPr>
          <a:xfrm>
            <a:off x="7958832" y="3411118"/>
            <a:ext cx="1207362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Run Script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A288D7-08A8-83BE-D63B-9DED2ECC914D}"/>
              </a:ext>
            </a:extLst>
          </p:cNvPr>
          <p:cNvSpPr txBox="1"/>
          <p:nvPr/>
        </p:nvSpPr>
        <p:spPr>
          <a:xfrm>
            <a:off x="8005909" y="1252337"/>
            <a:ext cx="1207363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Client Side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86EFED-2AEA-78FF-41E3-413E31FDB161}"/>
              </a:ext>
            </a:extLst>
          </p:cNvPr>
          <p:cNvSpPr txBox="1"/>
          <p:nvPr/>
        </p:nvSpPr>
        <p:spPr>
          <a:xfrm>
            <a:off x="10223374" y="1252337"/>
            <a:ext cx="1383437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Server Side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590557-708F-27BC-E8C3-F19205B16AC4}"/>
              </a:ext>
            </a:extLst>
          </p:cNvPr>
          <p:cNvSpPr txBox="1"/>
          <p:nvPr/>
        </p:nvSpPr>
        <p:spPr>
          <a:xfrm>
            <a:off x="7710257" y="4600433"/>
            <a:ext cx="1704513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Communication Script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E68632-3FE8-2FE4-F280-32FAB7748DFF}"/>
              </a:ext>
            </a:extLst>
          </p:cNvPr>
          <p:cNvSpPr txBox="1"/>
          <p:nvPr/>
        </p:nvSpPr>
        <p:spPr>
          <a:xfrm>
            <a:off x="5792680" y="3691102"/>
            <a:ext cx="1633491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Configuration File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6F8D60-1C22-ACAA-9781-E0D2448A218F}"/>
              </a:ext>
            </a:extLst>
          </p:cNvPr>
          <p:cNvCxnSpPr>
            <a:stCxn id="5" idx="2"/>
            <a:endCxn id="8" idx="0"/>
          </p:cNvCxnSpPr>
          <p:nvPr/>
        </p:nvCxnSpPr>
        <p:spPr>
          <a:xfrm>
            <a:off x="8562513" y="3780450"/>
            <a:ext cx="1" cy="81998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390CB69-5B86-6542-FA55-114CD03BD831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7426171" y="4014268"/>
            <a:ext cx="723531" cy="5861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33CE324-3FB7-CB02-A864-B0D9CDC3F2E0}"/>
              </a:ext>
            </a:extLst>
          </p:cNvPr>
          <p:cNvSpPr txBox="1"/>
          <p:nvPr/>
        </p:nvSpPr>
        <p:spPr>
          <a:xfrm>
            <a:off x="10193045" y="3411118"/>
            <a:ext cx="1383437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String Interpreter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3CDAE03-75B2-9FDB-9C86-130435C1B287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9414770" y="3734284"/>
            <a:ext cx="778275" cy="1189314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4112417-3B94-1B7D-92F0-7E501C55C19A}"/>
              </a:ext>
            </a:extLst>
          </p:cNvPr>
          <p:cNvSpPr txBox="1"/>
          <p:nvPr/>
        </p:nvSpPr>
        <p:spPr>
          <a:xfrm>
            <a:off x="10078378" y="4600433"/>
            <a:ext cx="160389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Configure and</a:t>
            </a:r>
          </a:p>
          <a:p>
            <a:pPr algn="ctr"/>
            <a:r>
              <a:rPr lang="en-US" dirty="0"/>
              <a:t>Executables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862669F-7892-43C5-FF19-45B288A9B8CB}"/>
              </a:ext>
            </a:extLst>
          </p:cNvPr>
          <p:cNvCxnSpPr>
            <a:cxnSpLocks/>
            <a:stCxn id="15" idx="2"/>
            <a:endCxn id="20" idx="0"/>
          </p:cNvCxnSpPr>
          <p:nvPr/>
        </p:nvCxnSpPr>
        <p:spPr>
          <a:xfrm flipH="1">
            <a:off x="10880326" y="4057449"/>
            <a:ext cx="4438" cy="542984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88ABCCB-8EE8-5D57-C46C-921EA1215CDD}"/>
              </a:ext>
            </a:extLst>
          </p:cNvPr>
          <p:cNvSpPr txBox="1"/>
          <p:nvPr/>
        </p:nvSpPr>
        <p:spPr>
          <a:xfrm>
            <a:off x="10428303" y="5792890"/>
            <a:ext cx="951388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Board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437893E-1E18-5DB5-ADDC-9A950802B1A8}"/>
              </a:ext>
            </a:extLst>
          </p:cNvPr>
          <p:cNvCxnSpPr>
            <a:cxnSpLocks/>
          </p:cNvCxnSpPr>
          <p:nvPr/>
        </p:nvCxnSpPr>
        <p:spPr>
          <a:xfrm>
            <a:off x="10915093" y="5246764"/>
            <a:ext cx="1" cy="531886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B9AABDB-B671-2544-1CF6-3B0FB661288D}"/>
              </a:ext>
            </a:extLst>
          </p:cNvPr>
          <p:cNvCxnSpPr>
            <a:cxnSpLocks/>
            <a:stCxn id="23" idx="1"/>
            <a:endCxn id="27" idx="3"/>
          </p:cNvCxnSpPr>
          <p:nvPr/>
        </p:nvCxnSpPr>
        <p:spPr>
          <a:xfrm flipH="1">
            <a:off x="9233517" y="5977556"/>
            <a:ext cx="1194786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6AB0648-5D58-1CA9-F992-4E447E22ABCB}"/>
              </a:ext>
            </a:extLst>
          </p:cNvPr>
          <p:cNvSpPr txBox="1"/>
          <p:nvPr/>
        </p:nvSpPr>
        <p:spPr>
          <a:xfrm>
            <a:off x="7841942" y="5792890"/>
            <a:ext cx="1391575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Save Results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E6DB73D-DC5F-9A49-58C9-B30564FE29C5}"/>
              </a:ext>
            </a:extLst>
          </p:cNvPr>
          <p:cNvSpPr txBox="1"/>
          <p:nvPr/>
        </p:nvSpPr>
        <p:spPr>
          <a:xfrm>
            <a:off x="9195441" y="4063108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I2C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472F86-C58E-2F99-771B-BCF2ADB3EF1D}"/>
              </a:ext>
            </a:extLst>
          </p:cNvPr>
          <p:cNvSpPr txBox="1"/>
          <p:nvPr/>
        </p:nvSpPr>
        <p:spPr>
          <a:xfrm>
            <a:off x="9840174" y="5545376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I2C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BCCA5B8-0A08-18E2-0C4A-28A1B8B72451}"/>
              </a:ext>
            </a:extLst>
          </p:cNvPr>
          <p:cNvSpPr txBox="1"/>
          <p:nvPr/>
        </p:nvSpPr>
        <p:spPr>
          <a:xfrm>
            <a:off x="10029548" y="1983893"/>
            <a:ext cx="1701556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Setup ZMQ Server and Detect Boards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E944117-2A30-20DB-EC37-2E2F518A1E1D}"/>
              </a:ext>
            </a:extLst>
          </p:cNvPr>
          <p:cNvCxnSpPr>
            <a:cxnSpLocks/>
          </p:cNvCxnSpPr>
          <p:nvPr/>
        </p:nvCxnSpPr>
        <p:spPr>
          <a:xfrm>
            <a:off x="10946532" y="2860661"/>
            <a:ext cx="0" cy="550457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619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D19C4-50C9-630F-1307-550570CD1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Streamlining Board Detection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3ABF7-E7E0-A507-460C-DB9DC24A3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 what board is attached by searching for different signatures on the I2C bus</a:t>
            </a:r>
          </a:p>
          <a:p>
            <a:r>
              <a:rPr lang="en-US" dirty="0"/>
              <a:t>From series of if statements to a more robust system searching for entries in a dictionary</a:t>
            </a:r>
          </a:p>
          <a:p>
            <a:pPr lvl="1"/>
            <a:r>
              <a:rPr lang="en-US" dirty="0"/>
              <a:t>Easier to update</a:t>
            </a:r>
          </a:p>
          <a:p>
            <a:pPr lvl="1"/>
            <a:r>
              <a:rPr lang="en-US" dirty="0"/>
              <a:t>Less likely to have niche failure cases</a:t>
            </a:r>
          </a:p>
        </p:txBody>
      </p:sp>
    </p:spTree>
    <p:extLst>
      <p:ext uri="{BB962C8B-B14F-4D97-AF65-F5344CB8AC3E}">
        <p14:creationId xmlns:p14="http://schemas.microsoft.com/office/powerpoint/2010/main" val="3040275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06D4D-5B33-93F7-FB2C-7A72115C8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Next: Testing on Semi-Board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523B3D-CC08-D1ED-63BB-0D21D57B1E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5" b="16318"/>
          <a:stretch/>
        </p:blipFill>
        <p:spPr>
          <a:xfrm>
            <a:off x="4127772" y="1181898"/>
            <a:ext cx="3936455" cy="528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90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153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Continued ADC Chip Study</vt:lpstr>
      <vt:lpstr>HGCAL Overview</vt:lpstr>
      <vt:lpstr>Chips</vt:lpstr>
      <vt:lpstr>Testing Setup</vt:lpstr>
      <vt:lpstr>Gain Adjustment</vt:lpstr>
      <vt:lpstr>Offset Calibration</vt:lpstr>
      <vt:lpstr>Streamlining Board Detection</vt:lpstr>
      <vt:lpstr>Next: Testing on Semi-Board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Gregory powers</dc:creator>
  <cp:lastModifiedBy>Gregory powers</cp:lastModifiedBy>
  <cp:revision>4</cp:revision>
  <dcterms:created xsi:type="dcterms:W3CDTF">2023-04-19T21:58:25Z</dcterms:created>
  <dcterms:modified xsi:type="dcterms:W3CDTF">2023-04-20T12:43:12Z</dcterms:modified>
</cp:coreProperties>
</file>