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  <p:embeddedFont>
      <p:font typeface="Merriweath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17" Type="http://schemas.openxmlformats.org/officeDocument/2006/relationships/font" Target="fonts/Merriweather-bold.fntdata"/><Relationship Id="rId16" Type="http://schemas.openxmlformats.org/officeDocument/2006/relationships/font" Target="fonts/Merriweath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erriweather-boldItalic.fntdata"/><Relationship Id="rId6" Type="http://schemas.openxmlformats.org/officeDocument/2006/relationships/slide" Target="slides/slide1.xml"/><Relationship Id="rId18" Type="http://schemas.openxmlformats.org/officeDocument/2006/relationships/font" Target="fonts/Merriweath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2208a21b81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2208a21b8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32eaa52ab3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32eaa52ab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39398fda5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39398fda5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39398fda5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39398fda5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3a888fe55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3a888fe55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7.jpg"/><Relationship Id="rId5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at ISOLTRAP 2023/4/27</a:t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Roy Bualuan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REMINDER:</a:t>
            </a:r>
            <a:endParaRPr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1375" y="1448999"/>
            <a:ext cx="6190275" cy="359687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>
            <p:ph idx="4294967295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b="1" lang="en" sz="2400"/>
              <a:t>Environmental Sensors</a:t>
            </a:r>
            <a:endParaRPr b="1"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Various Odd Jobs/Help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 strike="sngStrike"/>
              <a:t>Partial Software Transition to EPICS</a:t>
            </a:r>
            <a:endParaRPr sz="2400" strike="sng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Technical Difficulties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-77250" y="1505700"/>
            <a:ext cx="45207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RedPitaya issues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Couldn’t detect BME280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Couldn’t use BME280 and flux detector simultaneously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Couldn’t push data to server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Couldn’t communicate via pyVisa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Inconsistent across different Python versions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Solution: Ditch RedPitaya!</a:t>
            </a:r>
            <a:endParaRPr sz="1800"/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b="8558" l="0" r="0" t="0"/>
          <a:stretch/>
        </p:blipFill>
        <p:spPr>
          <a:xfrm>
            <a:off x="6823425" y="2346025"/>
            <a:ext cx="2162250" cy="2636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 rotWithShape="1">
          <a:blip r:embed="rId4">
            <a:alphaModFix/>
          </a:blip>
          <a:srcRect b="12793" l="5926" r="0" t="0"/>
          <a:stretch/>
        </p:blipFill>
        <p:spPr>
          <a:xfrm>
            <a:off x="4362425" y="1329101"/>
            <a:ext cx="2330550" cy="2880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Technical Difficulties (cont.)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-77250" y="1505700"/>
            <a:ext cx="45207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Arduino incompatibility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Couldn’t use BME280 and flux detector simultaneously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Couldn’t push data to PC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Inconsistent across different Python versions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Grafana breaking randomly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Low resolution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Decoding serial data</a:t>
            </a:r>
            <a:endParaRPr sz="1800"/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5775" y="2215875"/>
            <a:ext cx="2139375" cy="28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9423" y="1371775"/>
            <a:ext cx="2523625" cy="3364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135850" y="187650"/>
            <a:ext cx="38103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are we now?</a:t>
            </a:r>
            <a:endParaRPr/>
          </a:p>
        </p:txBody>
      </p:sp>
      <p:sp>
        <p:nvSpPr>
          <p:cNvPr id="94" name="Google Shape;94;p17"/>
          <p:cNvSpPr txBox="1"/>
          <p:nvPr>
            <p:ph idx="1" type="body"/>
          </p:nvPr>
        </p:nvSpPr>
        <p:spPr>
          <a:xfrm>
            <a:off x="-29700" y="831225"/>
            <a:ext cx="3810300" cy="30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Working arduino &amp; python code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High resolution data sent to Grafana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Multiple (prototypical) detectors functional</a:t>
            </a:r>
            <a:endParaRPr sz="1800"/>
          </a:p>
        </p:txBody>
      </p:sp>
      <p:pic>
        <p:nvPicPr>
          <p:cNvPr id="95" name="Google Shape;95;p17"/>
          <p:cNvPicPr preferRelativeResize="0"/>
          <p:nvPr/>
        </p:nvPicPr>
        <p:blipFill rotWithShape="1">
          <a:blip r:embed="rId3">
            <a:alphaModFix/>
          </a:blip>
          <a:srcRect b="4206" l="5261" r="7187" t="8882"/>
          <a:stretch/>
        </p:blipFill>
        <p:spPr>
          <a:xfrm>
            <a:off x="202163" y="2571750"/>
            <a:ext cx="3346574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4">
            <a:alphaModFix/>
          </a:blip>
          <a:srcRect b="20302" l="10415" r="5923" t="5924"/>
          <a:stretch/>
        </p:blipFill>
        <p:spPr>
          <a:xfrm>
            <a:off x="6239650" y="0"/>
            <a:ext cx="2904349" cy="341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5">
            <a:alphaModFix/>
          </a:blip>
          <a:srcRect b="7163" l="0" r="0" t="29105"/>
          <a:stretch/>
        </p:blipFill>
        <p:spPr>
          <a:xfrm>
            <a:off x="3747500" y="2060900"/>
            <a:ext cx="3629027" cy="308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8"/>
          <p:cNvPicPr preferRelativeResize="0"/>
          <p:nvPr/>
        </p:nvPicPr>
        <p:blipFill rotWithShape="1">
          <a:blip r:embed="rId3">
            <a:alphaModFix/>
          </a:blip>
          <a:srcRect b="14081" l="23438" r="20554" t="25403"/>
          <a:stretch/>
        </p:blipFill>
        <p:spPr>
          <a:xfrm>
            <a:off x="3115488" y="3342301"/>
            <a:ext cx="2913014" cy="177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 rotWithShape="1">
          <a:blip r:embed="rId4">
            <a:alphaModFix/>
          </a:blip>
          <a:srcRect b="13001" l="26915" r="26250" t="21894"/>
          <a:stretch/>
        </p:blipFill>
        <p:spPr>
          <a:xfrm>
            <a:off x="6481250" y="3105975"/>
            <a:ext cx="2605675" cy="203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 rotWithShape="1">
          <a:blip r:embed="rId5">
            <a:alphaModFix/>
          </a:blip>
          <a:srcRect b="12980" l="21292" r="21469" t="25207"/>
          <a:stretch/>
        </p:blipFill>
        <p:spPr>
          <a:xfrm>
            <a:off x="-121400" y="3105975"/>
            <a:ext cx="3015715" cy="183197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3243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What’s next?</a:t>
            </a:r>
            <a:endParaRPr sz="3600"/>
          </a:p>
        </p:txBody>
      </p:sp>
      <p:sp>
        <p:nvSpPr>
          <p:cNvPr id="106" name="Google Shape;106;p18"/>
          <p:cNvSpPr txBox="1"/>
          <p:nvPr>
            <p:ph idx="2" type="body"/>
          </p:nvPr>
        </p:nvSpPr>
        <p:spPr>
          <a:xfrm>
            <a:off x="4572000" y="1240625"/>
            <a:ext cx="4572000" cy="360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Environmental Sensors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Third set of detectors &amp; arduinos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3D case modeling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Properly mount detectors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Rewire detectors and electronics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Beam time!</a:t>
            </a:r>
            <a:endParaRPr sz="1800"/>
          </a:p>
        </p:txBody>
      </p:sp>
      <p:pic>
        <p:nvPicPr>
          <p:cNvPr id="107" name="Google Shape;107;p18"/>
          <p:cNvPicPr preferRelativeResize="0"/>
          <p:nvPr/>
        </p:nvPicPr>
        <p:blipFill rotWithShape="1">
          <a:blip r:embed="rId6">
            <a:alphaModFix/>
          </a:blip>
          <a:srcRect b="20782" l="22706" r="21897" t="21900"/>
          <a:stretch/>
        </p:blipFill>
        <p:spPr>
          <a:xfrm>
            <a:off x="706400" y="1317475"/>
            <a:ext cx="3147902" cy="1831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