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Lst>
  <p:sldSz cy="6858000" cx="12192000"/>
  <p:notesSz cx="6858000" cy="9144000"/>
  <p:embeddedFontLst>
    <p:embeddedFont>
      <p:font typeface="Roboto"/>
      <p:regular r:id="rId26"/>
      <p:bold r:id="rId27"/>
      <p:italic r:id="rId28"/>
      <p:boldItalic r:id="rId29"/>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font" Target="fonts/Roboto-regular.fntdata"/><Relationship Id="rId25" Type="http://schemas.openxmlformats.org/officeDocument/2006/relationships/slide" Target="slides/slide21.xml"/><Relationship Id="rId28" Type="http://schemas.openxmlformats.org/officeDocument/2006/relationships/font" Target="fonts/Roboto-italic.fntdata"/><Relationship Id="rId27" Type="http://schemas.openxmlformats.org/officeDocument/2006/relationships/font" Target="fonts/Roboto-bold.fntdata"/><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Roboto-boldItalic.fntdata"/><Relationship Id="rId7" Type="http://schemas.openxmlformats.org/officeDocument/2006/relationships/slide" Target="slides/slide3.xml"/><Relationship Id="rId8" Type="http://schemas.openxmlformats.org/officeDocument/2006/relationships/slide" Target="slides/slide4.xml"/><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6" name="Shape 156"/>
        <p:cNvGrpSpPr/>
        <p:nvPr/>
      </p:nvGrpSpPr>
      <p:grpSpPr>
        <a:xfrm>
          <a:off x="0" y="0"/>
          <a:ext cx="0" cy="0"/>
          <a:chOff x="0" y="0"/>
          <a:chExt cx="0" cy="0"/>
        </a:xfrm>
      </p:grpSpPr>
      <p:sp>
        <p:nvSpPr>
          <p:cNvPr id="157" name="Google Shape;157;p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Good morning, thanks for joining. I am Vijay Chakravarty, a technical student with the STEAM team and the topic of my presentation is “Towards complete automation of circuit event simulations.”</a:t>
            </a:r>
            <a:endParaRPr sz="1800"/>
          </a:p>
        </p:txBody>
      </p:sp>
      <p:sp>
        <p:nvSpPr>
          <p:cNvPr id="158" name="Google Shape;158;p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For that unity and strength, we go back to step D mentioned before in our strategy: Improvement in circuit models. It is an ongoing process. Even after my project is complete, there will be scope for improving the modeling. It is only through our improved humanity that we can hope to accept and hold hands with people different from ourselves. And we will be discussing which three improvements in the humanity/ modeling of our circuits helped us achieve the automation.</a:t>
            </a:r>
            <a:endParaRPr sz="1800"/>
          </a:p>
          <a:p>
            <a:pPr indent="0" lvl="0" marL="0" rtl="0" algn="l">
              <a:spcBef>
                <a:spcPts val="0"/>
              </a:spcBef>
              <a:spcAft>
                <a:spcPts val="0"/>
              </a:spcAft>
              <a:buNone/>
            </a:pPr>
            <a:r>
              <a:rPr lang="en-US" sz="1800"/>
              <a:t>It is said that progress is possible only by standing on the shoulders of giants. Marvin had done a lot of these PSPICE-LEDET co-simulations in the past, which produced coil resistance files for different types of magnets that we are currently using. These files are magnet specific and an example can be seen above. This is an interpolation_resistance csv file for the magnet MQXA which is used for the inner triplet (RQX) circuits. As you can see, the numbers on top are the current levels. For each current level, we have a list of columns: time_vector and the coil resistances </a:t>
            </a:r>
            <a:r>
              <a:rPr lang="en-US" sz="1800"/>
              <a:t>calculated</a:t>
            </a:r>
            <a:r>
              <a:rPr lang="en-US" sz="1800"/>
              <a:t> by the cosimulation for those current levels at the corresponding times.</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US" sz="1800"/>
              <a:t>(P.S. if asked, these files were generated with the understanding that the PC off occurs at time 0, that’s why the time vector can be negative. However, when we deal with pspice, we use an appropriate offset to avoid negative times) </a:t>
            </a:r>
            <a:endParaRPr sz="1800"/>
          </a:p>
        </p:txBody>
      </p:sp>
      <p:sp>
        <p:nvSpPr>
          <p:cNvPr id="279" name="Google Shape;279;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lang="en-US" sz="1800">
                <a:solidFill>
                  <a:srgbClr val="171717"/>
                </a:solidFill>
              </a:rPr>
              <a:t>So, the current levels in the previous file were fixed as you saw. But it is most likely that a circuit event will not have the same fixed current at which the cosimulation with PSPICE and LEDET was run. In order to simulate any current between these current levels we use the simple interpolation formula we all learnt in high school as shown. So, we have different levels in the file from 0 to the maximum </a:t>
            </a:r>
            <a:r>
              <a:rPr lang="en-US" sz="1800">
                <a:solidFill>
                  <a:srgbClr val="171717"/>
                </a:solidFill>
              </a:rPr>
              <a:t>current</a:t>
            </a:r>
            <a:r>
              <a:rPr lang="en-US" sz="1800">
                <a:solidFill>
                  <a:srgbClr val="171717"/>
                </a:solidFill>
              </a:rPr>
              <a:t> possible for that magnet. Having many intermediate current levels between these extremes improves the accuracy of the interpolated resistance.</a:t>
            </a:r>
            <a:endParaRPr sz="1800">
              <a:solidFill>
                <a:srgbClr val="171717"/>
              </a:solidFill>
            </a:endParaRPr>
          </a:p>
          <a:p>
            <a:pPr indent="0" lvl="0" marL="0" rtl="0" algn="l">
              <a:lnSpc>
                <a:spcPct val="90000"/>
              </a:lnSpc>
              <a:spcBef>
                <a:spcPts val="0"/>
              </a:spcBef>
              <a:spcAft>
                <a:spcPts val="0"/>
              </a:spcAft>
              <a:buNone/>
            </a:pPr>
            <a:r>
              <a:t/>
            </a:r>
            <a:endParaRPr sz="1800">
              <a:solidFill>
                <a:srgbClr val="171717"/>
              </a:solidFill>
            </a:endParaRPr>
          </a:p>
          <a:p>
            <a:pPr indent="0" lvl="0" marL="0" rtl="0" algn="l">
              <a:lnSpc>
                <a:spcPct val="90000"/>
              </a:lnSpc>
              <a:spcBef>
                <a:spcPts val="0"/>
              </a:spcBef>
              <a:spcAft>
                <a:spcPts val="0"/>
              </a:spcAft>
              <a:buClr>
                <a:srgbClr val="171717"/>
              </a:buClr>
              <a:buSzPts val="2100"/>
              <a:buFont typeface="Arial"/>
              <a:buNone/>
            </a:pPr>
            <a:r>
              <a:rPr lang="en-US" sz="1800">
                <a:solidFill>
                  <a:srgbClr val="171717"/>
                </a:solidFill>
              </a:rPr>
              <a:t>Using LEDET, the electro-magnetic and thermal domains can be modeled with three sub-networks of lumped-elements:</a:t>
            </a:r>
            <a:endParaRPr b="1" sz="1800">
              <a:solidFill>
                <a:srgbClr val="171717"/>
              </a:solidFill>
            </a:endParaRPr>
          </a:p>
          <a:p>
            <a:pPr indent="0" lvl="0" marL="0" rtl="0" algn="l">
              <a:lnSpc>
                <a:spcPct val="90000"/>
              </a:lnSpc>
              <a:spcBef>
                <a:spcPts val="2200"/>
              </a:spcBef>
              <a:spcAft>
                <a:spcPts val="0"/>
              </a:spcAft>
              <a:buClr>
                <a:srgbClr val="171717"/>
              </a:buClr>
              <a:buSzPts val="2100"/>
              <a:buFont typeface="Arial"/>
              <a:buNone/>
            </a:pPr>
            <a:r>
              <a:rPr lang="en-US" sz="1800">
                <a:solidFill>
                  <a:srgbClr val="171717"/>
                </a:solidFill>
              </a:rPr>
              <a:t>reproducing the electrical transient in the main magnet circuit, </a:t>
            </a:r>
            <a:endParaRPr b="1" sz="1800">
              <a:solidFill>
                <a:srgbClr val="171717"/>
              </a:solidFill>
            </a:endParaRPr>
          </a:p>
          <a:p>
            <a:pPr indent="0" lvl="0" marL="0" rtl="0" algn="l">
              <a:lnSpc>
                <a:spcPct val="90000"/>
              </a:lnSpc>
              <a:spcBef>
                <a:spcPts val="2200"/>
              </a:spcBef>
              <a:spcAft>
                <a:spcPts val="0"/>
              </a:spcAft>
              <a:buClr>
                <a:srgbClr val="171717"/>
              </a:buClr>
              <a:buSzPts val="2100"/>
              <a:buFont typeface="Arial"/>
              <a:buNone/>
            </a:pPr>
            <a:r>
              <a:rPr lang="en-US" sz="1800">
                <a:solidFill>
                  <a:srgbClr val="171717"/>
                </a:solidFill>
              </a:rPr>
              <a:t>the thermal transient in the coil cross-section, </a:t>
            </a:r>
            <a:endParaRPr b="1" sz="1800">
              <a:solidFill>
                <a:srgbClr val="171717"/>
              </a:solidFill>
            </a:endParaRPr>
          </a:p>
          <a:p>
            <a:pPr indent="0" lvl="0" marL="0" rtl="0" algn="l">
              <a:lnSpc>
                <a:spcPct val="90000"/>
              </a:lnSpc>
              <a:spcBef>
                <a:spcPts val="2200"/>
              </a:spcBef>
              <a:spcAft>
                <a:spcPts val="0"/>
              </a:spcAft>
              <a:buClr>
                <a:srgbClr val="171717"/>
              </a:buClr>
              <a:buSzPts val="2100"/>
              <a:buFont typeface="Arial"/>
              <a:buNone/>
            </a:pPr>
            <a:r>
              <a:rPr lang="en-US" sz="1800">
                <a:solidFill>
                  <a:srgbClr val="171717"/>
                </a:solidFill>
              </a:rPr>
              <a:t>and the electro-magnetic transient of the inter-filament and inter-strand coupling currents in the superconductor.</a:t>
            </a:r>
            <a:endParaRPr b="1" sz="1800">
              <a:solidFill>
                <a:srgbClr val="171717"/>
              </a:solidFill>
            </a:endParaRPr>
          </a:p>
          <a:p>
            <a:pPr indent="0" lvl="0" marL="0" rtl="0" algn="l">
              <a:lnSpc>
                <a:spcPct val="90000"/>
              </a:lnSpc>
              <a:spcBef>
                <a:spcPts val="2200"/>
              </a:spcBef>
              <a:spcAft>
                <a:spcPts val="0"/>
              </a:spcAft>
              <a:buClr>
                <a:srgbClr val="171717"/>
              </a:buClr>
              <a:buSzPts val="2100"/>
              <a:buFont typeface="Arial"/>
              <a:buNone/>
            </a:pPr>
            <a:r>
              <a:rPr lang="en-US" sz="1800">
                <a:solidFill>
                  <a:srgbClr val="171717"/>
                </a:solidFill>
              </a:rPr>
              <a:t>Simultaneously model macroscopic electrical transients and phenomena at the level of superconducting strands.</a:t>
            </a:r>
            <a:endParaRPr sz="1800"/>
          </a:p>
        </p:txBody>
      </p:sp>
      <p:sp>
        <p:nvSpPr>
          <p:cNvPr id="289" name="Google Shape;289;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Our second improvement feeds on the previous improvement thereby compounding the shared goodness. We feed the interpolated coil </a:t>
            </a:r>
            <a:r>
              <a:rPr lang="en-US" sz="1800"/>
              <a:t>resistances</a:t>
            </a:r>
            <a:r>
              <a:rPr lang="en-US" sz="1800"/>
              <a:t> into the quenching magnets for each time in the time-vector added with an offset to determine the correct time to turn off the PC. The coil resistance becomes non-0 and starts increasing at some time before the Power converter is switched off. As is shown in the image above.</a:t>
            </a:r>
            <a:endParaRPr sz="1800"/>
          </a:p>
        </p:txBody>
      </p:sp>
      <p:sp>
        <p:nvSpPr>
          <p:cNvPr id="314" name="Google Shape;314;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p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The last improvement for the humanity of our circuit simulations comes from changing the model of power converter. We use an analytical equation of a parabola, line and another parabola in succession to reach a plateau and again a parabola, line and parabola to reach the final current. It is noteworthy that should the circuit event signify that the fast power abort happens before the final current can be reached, then those cases are handled too, depending on whether the powering current was in the linear or the first or second parabolic regions of a ramp.</a:t>
            </a:r>
            <a:endParaRPr sz="1800"/>
          </a:p>
        </p:txBody>
      </p:sp>
      <p:sp>
        <p:nvSpPr>
          <p:cNvPr id="324" name="Google Shape;324;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2" name="Shape 332"/>
        <p:cNvGrpSpPr/>
        <p:nvPr/>
      </p:nvGrpSpPr>
      <p:grpSpPr>
        <a:xfrm>
          <a:off x="0" y="0"/>
          <a:ext cx="0" cy="0"/>
          <a:chOff x="0" y="0"/>
          <a:chExt cx="0" cy="0"/>
        </a:xfrm>
      </p:grpSpPr>
      <p:sp>
        <p:nvSpPr>
          <p:cNvPr id="333" name="Google Shape;333;g21eea7b16cc_0_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34" name="Google Shape;334;g21eea7b16cc_0_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Now that we have understood, the human body of circuit simulation as well as improved its humanity through the three improvements We start discussing what this human body is consuming. Simply put, it is a csv file produced by the SigMon team that serves us all the information about circuit events. As mentioned earlier, we are using FPA event circuit events right now. But any type of csv file that has information about a particular circuit event can be used to perform different functions in the future.</a:t>
            </a:r>
            <a:endParaRPr sz="1800"/>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2" name="Shape 342"/>
        <p:cNvGrpSpPr/>
        <p:nvPr/>
      </p:nvGrpSpPr>
      <p:grpSpPr>
        <a:xfrm>
          <a:off x="0" y="0"/>
          <a:ext cx="0" cy="0"/>
          <a:chOff x="0" y="0"/>
          <a:chExt cx="0" cy="0"/>
        </a:xfrm>
      </p:grpSpPr>
      <p:sp>
        <p:nvSpPr>
          <p:cNvPr id="343" name="Google Shape;343;g21eea7b16cc_0_3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44" name="Google Shape;344;g21eea7b16cc_0_3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Now we come to what enables this </a:t>
            </a:r>
            <a:r>
              <a:rPr lang="en-US" sz="1800"/>
              <a:t>seamless</a:t>
            </a:r>
            <a:r>
              <a:rPr lang="en-US" sz="1800"/>
              <a:t> integration of all the muscles of circuit parameters, nerves of magnet coil resistance and skeleton of model data into one unit: the largest organ skin. All the steps ABCD are all bundled into the parsim event step. Parsim Event was covered in detail by Daniel. We use a similar not identical process, For the uninitiated, suffice it to say that it is as simple as changing case_model from magnet to circuit while implementing. Just as in the previous ppt, quench dictionaries were being read for magnets, in the case of circuits we are reading FPA circuit event files.</a:t>
            </a:r>
            <a:endParaRPr sz="1800"/>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g23e4f1504d0_0_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51" name="Google Shape;351;g23e4f1504d0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Thus, we move on to the results section of our ppt. At the top, you can see what a typical FPA circuit event file looks like: it has all that information. For our purposes currently, circuit name, ramp rates, plateau durations, current at discharge are the entries of interest. If some circuit has an EE (not for RQX but some in say 600A) then we also have to see data entries corresponding to EE.. Coming back to the plots, on your left you see the major currents of interest: the currents through the 4 magnets and 3 PCs. On your right, you see the voltages of interest. They are all within -1V to 6V range, which is good. To see that the event file has directly been used, you can see the length of plateau in the current plot. It’s 359.96 s long as you might see in columns L,M,N of event file.</a:t>
            </a:r>
            <a:endParaRPr sz="1800"/>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0" name="Shape 360"/>
        <p:cNvGrpSpPr/>
        <p:nvPr/>
      </p:nvGrpSpPr>
      <p:grpSpPr>
        <a:xfrm>
          <a:off x="0" y="0"/>
          <a:ext cx="0" cy="0"/>
          <a:chOff x="0" y="0"/>
          <a:chExt cx="0" cy="0"/>
        </a:xfrm>
      </p:grpSpPr>
      <p:sp>
        <p:nvSpPr>
          <p:cNvPr id="361" name="Google Shape;361;g23e4f1504d0_0_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62" name="Google Shape;362;g23e4f1504d0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When you zoom in the area near the point of switching off the power supply, you get the beautiful characteristic RQX plots.Although discussing specific details of this specific plot is not the point of the presentation, I couldn’t resist including it for it is very pretty.</a:t>
            </a:r>
            <a:endParaRPr sz="1800"/>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69" name="Shape 369"/>
        <p:cNvGrpSpPr/>
        <p:nvPr/>
      </p:nvGrpSpPr>
      <p:grpSpPr>
        <a:xfrm>
          <a:off x="0" y="0"/>
          <a:ext cx="0" cy="0"/>
          <a:chOff x="0" y="0"/>
          <a:chExt cx="0" cy="0"/>
        </a:xfrm>
      </p:grpSpPr>
      <p:sp>
        <p:nvSpPr>
          <p:cNvPr id="370" name="Google Shape;370;g23e4f1504d0_0_24: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71" name="Google Shape;371;g23e4f1504d0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Having produced our plots, we come back to our last motivation of periodic tests. For tested validated circuits, we can institute sanity checks for different signals at various times, we can check minimum maximum values of currents and voltages. These checks too are instituted with the help of simple yaml files.This is done </a:t>
            </a:r>
            <a:r>
              <a:rPr lang="en-US" sz="1800"/>
              <a:t>periodically</a:t>
            </a:r>
            <a:r>
              <a:rPr lang="en-US" sz="1800"/>
              <a:t>. having such tests is important to detect any unusual activity in the future. If one of the tests fail, we’d know that something has change and further enquiry can be done. It also serves as a  ready reference for further development. And thus our human of automated circuit simulation has left something for the future as well. I don’t know about you, but I quite like this human we created through the course of this presentation. They sound like a decent human being, they are able bodied, they eat well and care about the future.</a:t>
            </a:r>
            <a:endParaRPr sz="1800"/>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86" name="Shape 386"/>
        <p:cNvGrpSpPr/>
        <p:nvPr/>
      </p:nvGrpSpPr>
      <p:grpSpPr>
        <a:xfrm>
          <a:off x="0" y="0"/>
          <a:ext cx="0" cy="0"/>
          <a:chOff x="0" y="0"/>
          <a:chExt cx="0" cy="0"/>
        </a:xfrm>
      </p:grpSpPr>
      <p:sp>
        <p:nvSpPr>
          <p:cNvPr id="387" name="Google Shape;387;p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This brings us to our concluding slides. Earlier, we saw the zoomed in bottom portion of this graph. As I said, there are various repositories of the STEAM framework that make the automation possible. In the middle of the graph emanating from DataAnalysis you can see many of the steps that Daniel mentioned in his ppt. The Viewer creates the plots you saw and subsequently checks are performed.</a:t>
            </a:r>
            <a:endParaRPr sz="1800"/>
          </a:p>
        </p:txBody>
      </p:sp>
      <p:sp>
        <p:nvSpPr>
          <p:cNvPr id="388" name="Google Shape;388;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23e4f1504d0_0_1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23e4f1504d0_0_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There are fundamentally three separate but interlinked motivations for complete automation:</a:t>
            </a:r>
            <a:endParaRPr sz="1800"/>
          </a:p>
          <a:p>
            <a:pPr indent="0" lvl="0" marL="0" rtl="0" algn="l">
              <a:spcBef>
                <a:spcPts val="0"/>
              </a:spcBef>
              <a:spcAft>
                <a:spcPts val="0"/>
              </a:spcAft>
              <a:buNone/>
            </a:pPr>
            <a:r>
              <a:rPr lang="en-US" sz="1800"/>
              <a:t>We begin with a rather grand motivation of simulating any LHC event on the go. So, if an event of interest happens anywhere in our circuits, we wish to see exactly where it happened, predict how it might have happened and check if it is something we expect or is it something out of the blue.</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US" sz="1800"/>
              <a:t>This brings us to our second motivation of ‘diversity’ and this is also a challenge, because the LHC is huge, it has 8 major different types of circuit families. Each circuit family has various types of circuits and each circuit may have different types of magnets, PCs, different quench protection systems and so on. So, our second motivation is not to be intimidated by this diversity and complexity and try to find a cohesive solution for the entire LHC.</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US" sz="1800"/>
              <a:t>Finally, we want to ensure a legacy for posterity, for the future. We want that once the events are simulated, there should be some mechanism to check if the </a:t>
            </a:r>
            <a:r>
              <a:rPr lang="en-US" sz="1800"/>
              <a:t>event</a:t>
            </a:r>
            <a:r>
              <a:rPr lang="en-US" sz="1800"/>
              <a:t> is something unusual or not.</a:t>
            </a:r>
            <a:endParaRPr sz="1800"/>
          </a:p>
          <a:p>
            <a:pPr indent="0" lvl="0" marL="0" rtl="0" algn="l">
              <a:spcBef>
                <a:spcPts val="0"/>
              </a:spcBef>
              <a:spcAft>
                <a:spcPts val="0"/>
              </a:spcAft>
              <a:buNone/>
            </a:pPr>
            <a:r>
              <a:t/>
            </a:r>
            <a:endParaRPr sz="1800"/>
          </a:p>
          <a:p>
            <a:pPr indent="0" lvl="0" marL="0" rtl="0" algn="l">
              <a:spcBef>
                <a:spcPts val="0"/>
              </a:spcBef>
              <a:spcAft>
                <a:spcPts val="0"/>
              </a:spcAft>
              <a:buNone/>
            </a:pPr>
            <a:r>
              <a:rPr lang="en-US" sz="1800"/>
              <a:t>For each of these motivations, keep in mind the corresponding icon. Eagle for on the fly simulation of any circuit event, a person confounded with complexity for the diversity of circuit families and a checklist for periodic tests. You will see these icons throughout the </a:t>
            </a:r>
            <a:r>
              <a:rPr lang="en-US" sz="1800"/>
              <a:t>presentation</a:t>
            </a:r>
            <a:r>
              <a:rPr lang="en-US" sz="1800"/>
              <a:t> and would know what we are trying to achieve here.</a:t>
            </a:r>
            <a:endParaRPr sz="1800"/>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97" name="Shape 397"/>
        <p:cNvGrpSpPr/>
        <p:nvPr/>
      </p:nvGrpSpPr>
      <p:grpSpPr>
        <a:xfrm>
          <a:off x="0" y="0"/>
          <a:ext cx="0" cy="0"/>
          <a:chOff x="0" y="0"/>
          <a:chExt cx="0" cy="0"/>
        </a:xfrm>
      </p:grpSpPr>
      <p:sp>
        <p:nvSpPr>
          <p:cNvPr id="398" name="Google Shape;398;g23e5d7d378f_1_27: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399" name="Google Shape;399;g23e5d7d378f_1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We return to our motivations and see the amount of progress.</a:t>
            </a:r>
            <a:endParaRPr sz="1800"/>
          </a:p>
          <a:p>
            <a:pPr indent="0" lvl="0" marL="0" rtl="0" algn="l">
              <a:spcBef>
                <a:spcPts val="0"/>
              </a:spcBef>
              <a:spcAft>
                <a:spcPts val="0"/>
              </a:spcAft>
              <a:buNone/>
            </a:pPr>
            <a:r>
              <a:rPr lang="en-US" sz="1800"/>
              <a:t>Our grandest ambition is about 50% done. It still needs a little tinkering to enable it to cover all types of events. But we are confident that is well within our reach as only nitty gritties need to be fixed and the scope expanded. The larger scheme works as seen by tests </a:t>
            </a:r>
            <a:r>
              <a:rPr lang="en-US" sz="1800"/>
              <a:t>representative</a:t>
            </a:r>
            <a:r>
              <a:rPr lang="en-US" sz="1800"/>
              <a:t> of each circuit family. </a:t>
            </a:r>
            <a:endParaRPr sz="1800"/>
          </a:p>
          <a:p>
            <a:pPr indent="0" lvl="0" marL="0" rtl="0" algn="l">
              <a:spcBef>
                <a:spcPts val="0"/>
              </a:spcBef>
              <a:spcAft>
                <a:spcPts val="0"/>
              </a:spcAft>
              <a:buNone/>
            </a:pPr>
            <a:r>
              <a:rPr lang="en-US" sz="1800"/>
              <a:t>We have made most progress on the second motivation as it is also the title of the ppt and the central pillar of other motivations.</a:t>
            </a:r>
            <a:endParaRPr sz="1800"/>
          </a:p>
          <a:p>
            <a:pPr indent="0" lvl="0" marL="0" rtl="0" algn="l">
              <a:spcBef>
                <a:spcPts val="0"/>
              </a:spcBef>
              <a:spcAft>
                <a:spcPts val="0"/>
              </a:spcAft>
              <a:buNone/>
            </a:pPr>
            <a:r>
              <a:rPr lang="en-US" sz="1800"/>
              <a:t>Finally, the third motivation is actually kept at 50 as a caution. Because we are constantly </a:t>
            </a:r>
            <a:r>
              <a:rPr lang="en-US" sz="1800"/>
              <a:t>improving</a:t>
            </a:r>
            <a:r>
              <a:rPr lang="en-US" sz="1800"/>
              <a:t> our models, the tests run the risk of becoming outdated with every improvement. I will give you an example. Yesterday, we made </a:t>
            </a:r>
            <a:r>
              <a:rPr lang="en-US" sz="1800"/>
              <a:t>changes</a:t>
            </a:r>
            <a:r>
              <a:rPr lang="en-US" sz="1800"/>
              <a:t> in the PC analytical equation itself to enable negative ramp rates. So, we can make such foundational </a:t>
            </a:r>
            <a:r>
              <a:rPr lang="en-US" sz="1800"/>
              <a:t>fundamental</a:t>
            </a:r>
            <a:r>
              <a:rPr lang="en-US" sz="1800"/>
              <a:t> changes and it is through the power of automation that it is </a:t>
            </a:r>
            <a:r>
              <a:rPr lang="en-US" sz="1800"/>
              <a:t>seamlessly</a:t>
            </a:r>
            <a:r>
              <a:rPr lang="en-US" sz="1800"/>
              <a:t> propagated to the simulation of each circuit model and event. Without automation, it would have been a nightmare to find that months of your work now fails the tests because you found out something was wrong in the core of the simulation. Once, we are satisfied with the level of improvements, increasing the progress of the third motivation  to 100% is just a matter of a week. </a:t>
            </a:r>
            <a:endParaRPr sz="1800"/>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3" name="Shape 413"/>
        <p:cNvGrpSpPr/>
        <p:nvPr/>
      </p:nvGrpSpPr>
      <p:grpSpPr>
        <a:xfrm>
          <a:off x="0" y="0"/>
          <a:ext cx="0" cy="0"/>
          <a:chOff x="0" y="0"/>
          <a:chExt cx="0" cy="0"/>
        </a:xfrm>
      </p:grpSpPr>
      <p:sp>
        <p:nvSpPr>
          <p:cNvPr id="414" name="Google Shape;414;p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So that brings me to the end of this presentation. Thank you for bearing with my metaphors and the privilege of your time. If someone has questions, I’d be happy to take them.</a:t>
            </a:r>
            <a:endParaRPr sz="1800"/>
          </a:p>
        </p:txBody>
      </p:sp>
      <p:sp>
        <p:nvSpPr>
          <p:cNvPr id="415" name="Google Shape;415;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g21eea7b16cc_0_31: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174" name="Google Shape;174;g21eea7b16cc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Having answered the question of “Why automation?”, we get into a basic outline of this presentation:</a:t>
            </a:r>
            <a:endParaRPr sz="1800"/>
          </a:p>
          <a:p>
            <a:pPr indent="0" lvl="0" marL="0" rtl="0" algn="l">
              <a:spcBef>
                <a:spcPts val="0"/>
              </a:spcBef>
              <a:spcAft>
                <a:spcPts val="0"/>
              </a:spcAft>
              <a:buNone/>
            </a:pPr>
            <a:r>
              <a:rPr lang="en-US" sz="1800"/>
              <a:t>I’d briefly touch upon the scope within the STEAM team that I am working on. </a:t>
            </a:r>
            <a:endParaRPr sz="1800"/>
          </a:p>
          <a:p>
            <a:pPr indent="0" lvl="0" marL="0" rtl="0" algn="l">
              <a:spcBef>
                <a:spcPts val="0"/>
              </a:spcBef>
              <a:spcAft>
                <a:spcPts val="0"/>
              </a:spcAft>
              <a:buNone/>
            </a:pPr>
            <a:r>
              <a:rPr lang="en-US" sz="1800"/>
              <a:t>What strategy we started with, my supervisor Emmanuele calls it the ABCD </a:t>
            </a:r>
            <a:r>
              <a:rPr lang="en-US" sz="1800"/>
              <a:t>strategy.</a:t>
            </a:r>
            <a:endParaRPr sz="1800"/>
          </a:p>
          <a:p>
            <a:pPr indent="0" lvl="0" marL="0" rtl="0" algn="l">
              <a:spcBef>
                <a:spcPts val="0"/>
              </a:spcBef>
              <a:spcAft>
                <a:spcPts val="0"/>
              </a:spcAft>
              <a:buNone/>
            </a:pPr>
            <a:r>
              <a:rPr lang="en-US" sz="1800"/>
              <a:t>Three major improvements that we did and that form the foundation stones of the analysis and automation.</a:t>
            </a:r>
            <a:endParaRPr sz="1800"/>
          </a:p>
          <a:p>
            <a:pPr indent="0" lvl="0" marL="0" rtl="0" algn="l">
              <a:spcBef>
                <a:spcPts val="0"/>
              </a:spcBef>
              <a:spcAft>
                <a:spcPts val="0"/>
              </a:spcAft>
              <a:buNone/>
            </a:pPr>
            <a:r>
              <a:rPr lang="en-US" sz="1800"/>
              <a:t>We’d discuss where we begin, why it’s a challenge and how circuits and magnets benefit from an integrated approach.</a:t>
            </a:r>
            <a:endParaRPr sz="1800"/>
          </a:p>
          <a:p>
            <a:pPr indent="0" lvl="0" marL="0" rtl="0" algn="l">
              <a:spcBef>
                <a:spcPts val="0"/>
              </a:spcBef>
              <a:spcAft>
                <a:spcPts val="0"/>
              </a:spcAft>
              <a:buNone/>
            </a:pPr>
            <a:r>
              <a:rPr lang="en-US" sz="1800"/>
              <a:t>Subsequently, we will see how one such circuit event is plotted and checked.</a:t>
            </a:r>
            <a:endParaRPr sz="1800"/>
          </a:p>
          <a:p>
            <a:pPr indent="0" lvl="0" marL="0" rtl="0" algn="l">
              <a:spcBef>
                <a:spcPts val="0"/>
              </a:spcBef>
              <a:spcAft>
                <a:spcPts val="0"/>
              </a:spcAft>
              <a:buNone/>
            </a:pPr>
            <a:r>
              <a:rPr lang="en-US" sz="1800"/>
              <a:t>Finally, we will try to understand this automation through one simple flowchart.</a:t>
            </a:r>
            <a:endParaRPr sz="1800"/>
          </a:p>
          <a:p>
            <a:pPr indent="0" lvl="0" marL="0" rtl="0" algn="l">
              <a:spcBef>
                <a:spcPts val="0"/>
              </a:spcBef>
              <a:spcAft>
                <a:spcPts val="0"/>
              </a:spcAft>
              <a:buNone/>
            </a:pPr>
            <a:r>
              <a:rPr lang="en-US" sz="1800"/>
              <a:t>Sounds good? Alright, let’s begin!</a:t>
            </a:r>
            <a:endParaRPr sz="180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To the members of the STEAM team present, if I start explaining the framework, it will be the ignominious equivalent of preaching to the choir. But to others in the section, I’d say that the STEAM framework acts as a versatile, useful and computationally efficient software package to model electrical, electromagnetic and thermal transients in superconducting magnets and circuits. Daniel, in his </a:t>
            </a:r>
            <a:r>
              <a:rPr lang="en-US" sz="1800"/>
              <a:t>presentation</a:t>
            </a:r>
            <a:r>
              <a:rPr lang="en-US" sz="1800"/>
              <a:t>, showed you this portion. My focus is on the third pillar of the image he showed: “Circuit”, as you can see. Under circuits, you can see the names of two softwares, PSPICe and XYCE and they form the subject matter of the next slide.</a:t>
            </a:r>
            <a:endParaRPr sz="1800"/>
          </a:p>
        </p:txBody>
      </p:sp>
      <p:sp>
        <p:nvSpPr>
          <p:cNvPr id="181" name="Google Shape;181;p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As you saw in the last slide, XYCE was in green, indicating that it is open-source and free to use and that is the motivation for doing more and more circuit simulations in XYCE instead of PSPICE. However, currently most of the simulations that we run are on PSPICE. We wish to have the option to run simulations on both softwares and we were able to </a:t>
            </a:r>
            <a:r>
              <a:rPr lang="en-US" sz="1800"/>
              <a:t>successfully</a:t>
            </a:r>
            <a:r>
              <a:rPr lang="en-US" sz="1800"/>
              <a:t> run some of the circuit families on XYCE. The rest will be included in due time.</a:t>
            </a:r>
            <a:endParaRPr sz="1800"/>
          </a:p>
        </p:txBody>
      </p:sp>
      <p:sp>
        <p:nvSpPr>
          <p:cNvPr id="192" name="Google Shape;192;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That concludes our introduction portion. And we come to the board game of </a:t>
            </a:r>
            <a:r>
              <a:rPr lang="en-US" sz="1800"/>
              <a:t>strategy</a:t>
            </a:r>
            <a:r>
              <a:rPr lang="en-US" sz="1800"/>
              <a:t> invented in my country. It’s the strategy with which we started the endeavour. Simply put, our ABCD </a:t>
            </a:r>
            <a:r>
              <a:rPr lang="en-US" sz="1800"/>
              <a:t>strategy:</a:t>
            </a:r>
            <a:endParaRPr sz="1800"/>
          </a:p>
          <a:p>
            <a:pPr indent="0" lvl="0" marL="0" rtl="0" algn="l">
              <a:spcBef>
                <a:spcPts val="0"/>
              </a:spcBef>
              <a:spcAft>
                <a:spcPts val="0"/>
              </a:spcAft>
              <a:buNone/>
            </a:pPr>
            <a:r>
              <a:rPr lang="en-US" sz="1800"/>
              <a:t>In the beginning, we had existing circuit models for some of the circuit families. They were validated, made sure they had all the components connected properly and that they made sense.</a:t>
            </a:r>
            <a:endParaRPr sz="1800"/>
          </a:p>
          <a:p>
            <a:pPr indent="0" lvl="0" marL="0" rtl="0" algn="l">
              <a:spcBef>
                <a:spcPts val="0"/>
              </a:spcBef>
              <a:spcAft>
                <a:spcPts val="0"/>
              </a:spcAft>
              <a:buNone/>
            </a:pPr>
            <a:r>
              <a:rPr lang="en-US" sz="1800"/>
              <a:t>Secondly, on the same blueprint, circuit models were made for the remaining circuit types. Now, we have a repository of circuit models in the steam_models circuit library that covers the expanse of different circuit types in the LHC.</a:t>
            </a:r>
            <a:endParaRPr sz="1800"/>
          </a:p>
          <a:p>
            <a:pPr indent="0" lvl="0" marL="0" rtl="0" algn="l">
              <a:spcBef>
                <a:spcPts val="0"/>
              </a:spcBef>
              <a:spcAft>
                <a:spcPts val="0"/>
              </a:spcAft>
              <a:buNone/>
            </a:pPr>
            <a:r>
              <a:rPr lang="en-US" sz="1800"/>
              <a:t>Again, these were verified, that they were able to represent all the variations that were possible…for example, some circuit types had different number of magnets, they had to have separate models. Similarly, circuits with nested magnet models had to be created.</a:t>
            </a:r>
            <a:endParaRPr sz="1800"/>
          </a:p>
          <a:p>
            <a:pPr indent="0" lvl="0" marL="0" rtl="0" algn="l">
              <a:spcBef>
                <a:spcPts val="0"/>
              </a:spcBef>
              <a:spcAft>
                <a:spcPts val="0"/>
              </a:spcAft>
              <a:buNone/>
            </a:pPr>
            <a:r>
              <a:rPr lang="en-US" sz="1800"/>
              <a:t>Finally, we began improvement of the models which will be discussed as we progress.</a:t>
            </a:r>
            <a:endParaRPr sz="1800"/>
          </a:p>
        </p:txBody>
      </p:sp>
      <p:sp>
        <p:nvSpPr>
          <p:cNvPr id="205" name="Google Shape;205;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g23e5d7d378f_1_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14" name="Google Shape;214;g23e5d7d378f_1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And we encounter our first icons. Remember from the motivation? This snapshot at the outset provides a bird’s eye view of what we mean by the first three steps and how it connects to simulation of any circuit event. The SigMon csv file provides us information of a specific circuit event. We use Python programming to parse all the information present in that event file and then rely on our validated circuit models in the steam_models repository to simulate the event. Many internal files and steps make the feat possible. Three main such files are shown. The numbers of these files required to cover the expanse of  all different kinds of LHC circuits are also shown in corresponding sticky notes. It is noteworthy that we use simple readable YAML files to store most information and this makes it easier for even the uninitiated to understand what circuit parameters are being used. The netlist for circuit models, keys to configure Viewer plots, sanity checks and tests all of them can be tweaked with the help of simple different yaml files. The interpolation csv files are generated for each magnet type. There are about 40 magnet types. We can see that we have about 44 circuit models, each of whose parameters are changeable based on what circuit specific information is read from one of the 8 circuit parameters csv file. Each of these 8 files correspond to the 8 circuit families.</a:t>
            </a:r>
            <a:endParaRPr sz="1800"/>
          </a:p>
          <a:p>
            <a:pPr indent="0" lvl="0" marL="0" rtl="0" algn="l">
              <a:spcBef>
                <a:spcPts val="0"/>
              </a:spcBef>
              <a:spcAft>
                <a:spcPts val="0"/>
              </a:spcAft>
              <a:buNone/>
            </a:pPr>
            <a:r>
              <a:rPr lang="en-US" sz="1800"/>
              <a:t>To understand it simply, follow the pink arrows. The </a:t>
            </a:r>
            <a:r>
              <a:rPr lang="en-US" sz="1800"/>
              <a:t>event</a:t>
            </a:r>
            <a:r>
              <a:rPr lang="en-US" sz="1800"/>
              <a:t> file tells us what circuit is involved, we read this information and get to know which of the 8 circuit families we should be looking into for circuit specific information that we will then load as parameters into the circuit model. Additionally, through the circuit name, we also deduce what magnets should be used and in what configuration and we call on the interpolation csv file of that magnet to get magnet specific coil resistances. Hence, model data yaml file serves as a skeleton upon which the muscles and nerves of circuit parameters and magnet coil resistance are respectively superimposed to make a </a:t>
            </a:r>
            <a:r>
              <a:rPr lang="en-US" sz="1800"/>
              <a:t>functioning</a:t>
            </a:r>
            <a:r>
              <a:rPr lang="en-US" sz="1800"/>
              <a:t> body. And in case you like the metaphor of biology, we will see later that all this can be neatly packed into the skin of ParsimEvent step, as mentioned by Daniel and hence we create a functioning human body. In essence, we can use the Steps A,B and C with a myriad of other things instead of just SIgmon FPA circuit event files and use this for various different purposes. All we need to know from the outside is which circuit is triggered and the rest will be figured out for whatever </a:t>
            </a:r>
            <a:r>
              <a:rPr lang="en-US" sz="1800"/>
              <a:t>purpose people in the future see fit. The crux is as soon as you have the body of circuit simulation ready, you are only bound by your imagination in what that body can achieve if given appropriate inputs. SigMon csv file is nothing but nutrition for the body in that regard. A very delicious Bengali thali indeed.</a:t>
            </a:r>
            <a:endParaRPr sz="1800"/>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In case it was an overdose of biology metaphors in the last slide, let me take you to astronomy. This is how I see the 8 circuit families: as 8 planets in our Solar System. The eight circuit families are of various sizes, they have different features and above all, they all form part of the LHC or the solar system.</a:t>
            </a:r>
            <a:endParaRPr sz="1800"/>
          </a:p>
          <a:p>
            <a:pPr indent="0" lvl="0" marL="0" rtl="0" algn="l">
              <a:spcBef>
                <a:spcPts val="0"/>
              </a:spcBef>
              <a:spcAft>
                <a:spcPts val="0"/>
              </a:spcAft>
              <a:buNone/>
            </a:pPr>
            <a:r>
              <a:rPr lang="en-US" sz="1800"/>
              <a:t>Let’s start with Mercury or IPQ: There are 78 individually powered quadrupole circuits that make up the LHC matching sections or dispersion suppressor quadrupole. They have one of the three nominal currents, and one of the four magnet types. Some of them function at 4.5K and some at 1.9 K.</a:t>
            </a:r>
            <a:endParaRPr sz="1800"/>
          </a:p>
          <a:p>
            <a:pPr indent="0" lvl="0" marL="0" rtl="0" algn="l">
              <a:spcBef>
                <a:spcPts val="0"/>
              </a:spcBef>
              <a:spcAft>
                <a:spcPts val="0"/>
              </a:spcAft>
              <a:buNone/>
            </a:pPr>
            <a:r>
              <a:rPr lang="en-US" sz="1800"/>
              <a:t>Venus or inner triplet RQX circuits focus the proton beams before collision at 4 locations. They have 4 magnets, 3 PCs and the magnets can be of two types. We shall look at some plots for RQX later.</a:t>
            </a:r>
            <a:endParaRPr sz="1800"/>
          </a:p>
          <a:p>
            <a:pPr indent="0" lvl="0" marL="0" rtl="0" algn="l">
              <a:spcBef>
                <a:spcPts val="0"/>
              </a:spcBef>
              <a:spcAft>
                <a:spcPts val="0"/>
              </a:spcAft>
              <a:buNone/>
            </a:pPr>
            <a:r>
              <a:rPr lang="en-US" sz="1800"/>
              <a:t>Earth or RQ consists of 16 main quadrupole circuits. They can be focusing or defocusing , and have 47 or 51 magnets.</a:t>
            </a:r>
            <a:endParaRPr sz="1800"/>
          </a:p>
          <a:p>
            <a:pPr indent="0" lvl="0" marL="0" rtl="0" algn="l">
              <a:spcBef>
                <a:spcPts val="0"/>
              </a:spcBef>
              <a:spcAft>
                <a:spcPts val="0"/>
              </a:spcAft>
              <a:buNone/>
            </a:pPr>
            <a:r>
              <a:rPr lang="en-US" sz="1800"/>
              <a:t>Mars or IPD is a rather simple circuit family with just one magnet which can be of 4 types however. These are responsible for bringing the two beams of the LHC into collision and then separating beyond the collision point.</a:t>
            </a:r>
            <a:endParaRPr sz="1800"/>
          </a:p>
          <a:p>
            <a:pPr indent="0" lvl="0" marL="0" rtl="0" algn="l">
              <a:spcBef>
                <a:spcPts val="0"/>
              </a:spcBef>
              <a:spcAft>
                <a:spcPts val="0"/>
              </a:spcAft>
              <a:buNone/>
            </a:pPr>
            <a:r>
              <a:rPr lang="en-US" sz="1800"/>
              <a:t>Jupiter or RB are the main bending dipole circuits that have 154 magnets per circuit. Since it has the highest number of magnets, it is Jupiter.</a:t>
            </a:r>
            <a:endParaRPr sz="1800"/>
          </a:p>
          <a:p>
            <a:pPr indent="0" lvl="0" marL="0" rtl="0" algn="l">
              <a:spcBef>
                <a:spcPts val="0"/>
              </a:spcBef>
              <a:spcAft>
                <a:spcPts val="0"/>
              </a:spcAft>
              <a:buNone/>
            </a:pPr>
            <a:r>
              <a:rPr lang="en-US" sz="1800"/>
              <a:t>The final three planets represent the circuit families named after their typical current levels.</a:t>
            </a:r>
            <a:endParaRPr sz="1800"/>
          </a:p>
        </p:txBody>
      </p:sp>
      <p:sp>
        <p:nvSpPr>
          <p:cNvPr id="255" name="Google Shape;255;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g21eea7b16cc_0_1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
        <p:nvSpPr>
          <p:cNvPr id="271" name="Google Shape;271;g21eea7b16cc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sz="1800"/>
              <a:t>The different circuit families we just saw have very unique characteristics that make the </a:t>
            </a:r>
            <a:r>
              <a:rPr lang="en-US" sz="1800"/>
              <a:t>challenge</a:t>
            </a:r>
            <a:r>
              <a:rPr lang="en-US" sz="1800"/>
              <a:t> of automating their simulations interesting. Some of the salient features of these circuit families that had us thinking how best to accommodate them in a common </a:t>
            </a:r>
            <a:r>
              <a:rPr lang="en-US" sz="1800"/>
              <a:t>automation</a:t>
            </a:r>
            <a:r>
              <a:rPr lang="en-US" sz="1800"/>
              <a:t>.scheme are shown.</a:t>
            </a:r>
            <a:endParaRPr sz="1800"/>
          </a:p>
          <a:p>
            <a:pPr indent="0" lvl="0" marL="0" rtl="0" algn="l">
              <a:spcBef>
                <a:spcPts val="0"/>
              </a:spcBef>
              <a:spcAft>
                <a:spcPts val="0"/>
              </a:spcAft>
              <a:buNone/>
            </a:pPr>
            <a:r>
              <a:rPr lang="en-US" sz="1800"/>
              <a:t>The corresponding picture is taken from </a:t>
            </a:r>
            <a:r>
              <a:rPr lang="en-US" sz="1800">
                <a:solidFill>
                  <a:schemeClr val="dk1"/>
                </a:solidFill>
              </a:rPr>
              <a:t>the chapter of understanding diversity in my</a:t>
            </a:r>
            <a:r>
              <a:rPr lang="en-US" sz="1800"/>
              <a:t> political science textbook of class 6th. So, all we needed to figure out was how to make these ostensibly different people hold hands in the shared strength and unity of automation.</a:t>
            </a:r>
            <a:endParaRPr sz="18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with logo" showMasterSp="0">
  <p:cSld name="Title Slide with logo">
    <p:bg>
      <p:bgPr>
        <a:solidFill>
          <a:schemeClr val="dk1"/>
        </a:solidFill>
      </p:bgPr>
    </p:bg>
    <p:spTree>
      <p:nvGrpSpPr>
        <p:cNvPr id="12" name="Shape 12"/>
        <p:cNvGrpSpPr/>
        <p:nvPr/>
      </p:nvGrpSpPr>
      <p:grpSpPr>
        <a:xfrm>
          <a:off x="0" y="0"/>
          <a:ext cx="0" cy="0"/>
          <a:chOff x="0" y="0"/>
          <a:chExt cx="0" cy="0"/>
        </a:xfrm>
      </p:grpSpPr>
      <p:pic>
        <p:nvPicPr>
          <p:cNvPr descr="logooutline.eps" id="13" name="Google Shape;13;p2"/>
          <p:cNvPicPr preferRelativeResize="0"/>
          <p:nvPr/>
        </p:nvPicPr>
        <p:blipFill rotWithShape="1">
          <a:blip r:embed="rId2">
            <a:alphaModFix/>
          </a:blip>
          <a:srcRect b="0" l="0" r="0" t="0"/>
          <a:stretch/>
        </p:blipFill>
        <p:spPr>
          <a:xfrm>
            <a:off x="5106130" y="710117"/>
            <a:ext cx="1990424" cy="1970420"/>
          </a:xfrm>
          <a:prstGeom prst="rect">
            <a:avLst/>
          </a:prstGeom>
          <a:noFill/>
          <a:ln>
            <a:noFill/>
          </a:ln>
        </p:spPr>
      </p:pic>
      <p:sp>
        <p:nvSpPr>
          <p:cNvPr id="14" name="Google Shape;14;p2"/>
          <p:cNvSpPr txBox="1"/>
          <p:nvPr>
            <p:ph type="ctrTitle"/>
          </p:nvPr>
        </p:nvSpPr>
        <p:spPr>
          <a:xfrm>
            <a:off x="407987" y="3429000"/>
            <a:ext cx="11376025" cy="2153265"/>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lt1"/>
              </a:buClr>
              <a:buSzPts val="5000"/>
              <a:buFont typeface="Arial"/>
              <a:buNone/>
              <a:defRPr sz="5000">
                <a:solidFill>
                  <a:schemeClr val="lt1"/>
                </a:solidFill>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5" name="Google Shape;15;p2"/>
          <p:cNvSpPr txBox="1"/>
          <p:nvPr>
            <p:ph idx="1" type="subTitle"/>
          </p:nvPr>
        </p:nvSpPr>
        <p:spPr>
          <a:xfrm>
            <a:off x="407988" y="5700252"/>
            <a:ext cx="11376026" cy="803787"/>
          </a:xfrm>
          <a:prstGeom prst="rect">
            <a:avLst/>
          </a:prstGeom>
          <a:noFill/>
          <a:ln>
            <a:noFill/>
          </a:ln>
        </p:spPr>
        <p:txBody>
          <a:bodyPr anchorCtr="0" anchor="t" bIns="0" lIns="0" spcFirstLastPara="1" rIns="0" wrap="square" tIns="0">
            <a:noAutofit/>
          </a:bodyPr>
          <a:lstStyle>
            <a:lvl1pPr lvl="0" algn="l">
              <a:lnSpc>
                <a:spcPct val="90000"/>
              </a:lnSpc>
              <a:spcBef>
                <a:spcPts val="1800"/>
              </a:spcBef>
              <a:spcAft>
                <a:spcPts val="0"/>
              </a:spcAft>
              <a:buClr>
                <a:schemeClr val="lt1"/>
              </a:buClr>
              <a:buSzPts val="2000"/>
              <a:buNone/>
              <a:defRPr b="0" sz="2000">
                <a:solidFill>
                  <a:schemeClr val="lt1"/>
                </a:solidFill>
              </a:defRPr>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Tree>
  </p:cSld>
  <p:clrMapOvr>
    <a:masterClrMapping/>
  </p:clrMapOvr>
  <p:extLst>
    <p:ext uri="{DCECCB84-F9BA-43D5-87BE-67443E8EF086}">
      <p15:sldGuideLst>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Picture">
  <p:cSld name="Text and Picture">
    <p:spTree>
      <p:nvGrpSpPr>
        <p:cNvPr id="64" name="Shape 64"/>
        <p:cNvGrpSpPr/>
        <p:nvPr/>
      </p:nvGrpSpPr>
      <p:grpSpPr>
        <a:xfrm>
          <a:off x="0" y="0"/>
          <a:ext cx="0" cy="0"/>
          <a:chOff x="0" y="0"/>
          <a:chExt cx="0" cy="0"/>
        </a:xfrm>
      </p:grpSpPr>
      <p:sp>
        <p:nvSpPr>
          <p:cNvPr id="65" name="Google Shape;65;p11"/>
          <p:cNvSpPr txBox="1"/>
          <p:nvPr>
            <p:ph type="title"/>
          </p:nvPr>
        </p:nvSpPr>
        <p:spPr>
          <a:xfrm>
            <a:off x="407989" y="373593"/>
            <a:ext cx="561657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11"/>
          <p:cNvSpPr txBox="1"/>
          <p:nvPr>
            <p:ph idx="1" type="body"/>
          </p:nvPr>
        </p:nvSpPr>
        <p:spPr>
          <a:xfrm>
            <a:off x="407987" y="1598658"/>
            <a:ext cx="5616575" cy="46085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2100"/>
              <a:buNone/>
              <a:defRPr>
                <a:solidFill>
                  <a:srgbClr val="171717"/>
                </a:solidFill>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7" name="Google Shape;67;p11"/>
          <p:cNvSpPr/>
          <p:nvPr>
            <p:ph idx="2" type="pic"/>
          </p:nvPr>
        </p:nvSpPr>
        <p:spPr>
          <a:xfrm>
            <a:off x="6167438" y="0"/>
            <a:ext cx="6024562" cy="6317986"/>
          </a:xfrm>
          <a:prstGeom prst="rect">
            <a:avLst/>
          </a:prstGeom>
          <a:solidFill>
            <a:schemeClr val="lt1"/>
          </a:solidFill>
          <a:ln>
            <a:noFill/>
          </a:ln>
        </p:spPr>
      </p:sp>
      <p:sp>
        <p:nvSpPr>
          <p:cNvPr id="68" name="Google Shape;68;p11"/>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9" name="Google Shape;69;p11"/>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0" name="Google Shape;70;p11"/>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2 Pictures horizontal">
  <p:cSld name="Text and 2 Pictures horizontal">
    <p:spTree>
      <p:nvGrpSpPr>
        <p:cNvPr id="71" name="Shape 71"/>
        <p:cNvGrpSpPr/>
        <p:nvPr/>
      </p:nvGrpSpPr>
      <p:grpSpPr>
        <a:xfrm>
          <a:off x="0" y="0"/>
          <a:ext cx="0" cy="0"/>
          <a:chOff x="0" y="0"/>
          <a:chExt cx="0" cy="0"/>
        </a:xfrm>
      </p:grpSpPr>
      <p:sp>
        <p:nvSpPr>
          <p:cNvPr id="72" name="Google Shape;72;p12"/>
          <p:cNvSpPr txBox="1"/>
          <p:nvPr>
            <p:ph type="title"/>
          </p:nvPr>
        </p:nvSpPr>
        <p:spPr>
          <a:xfrm>
            <a:off x="407989" y="373593"/>
            <a:ext cx="1137602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3" name="Google Shape;73;p12"/>
          <p:cNvSpPr txBox="1"/>
          <p:nvPr>
            <p:ph idx="1" type="body"/>
          </p:nvPr>
        </p:nvSpPr>
        <p:spPr>
          <a:xfrm>
            <a:off x="407987" y="1598658"/>
            <a:ext cx="5616575" cy="46085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2100"/>
              <a:buNone/>
              <a:defRPr>
                <a:solidFill>
                  <a:srgbClr val="171717"/>
                </a:solidFill>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4" name="Google Shape;74;p12"/>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5" name="Google Shape;75;p12"/>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2"/>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77" name="Google Shape;77;p12"/>
          <p:cNvSpPr/>
          <p:nvPr>
            <p:ph idx="2" type="pic"/>
          </p:nvPr>
        </p:nvSpPr>
        <p:spPr>
          <a:xfrm>
            <a:off x="6167438" y="1592263"/>
            <a:ext cx="5616575" cy="2232025"/>
          </a:xfrm>
          <a:prstGeom prst="rect">
            <a:avLst/>
          </a:prstGeom>
          <a:solidFill>
            <a:schemeClr val="lt1"/>
          </a:solidFill>
          <a:ln>
            <a:noFill/>
          </a:ln>
        </p:spPr>
      </p:sp>
      <p:sp>
        <p:nvSpPr>
          <p:cNvPr id="78" name="Google Shape;78;p12"/>
          <p:cNvSpPr/>
          <p:nvPr>
            <p:ph idx="3" type="pic"/>
          </p:nvPr>
        </p:nvSpPr>
        <p:spPr>
          <a:xfrm>
            <a:off x="6167438" y="3969703"/>
            <a:ext cx="5616575" cy="2232025"/>
          </a:xfrm>
          <a:prstGeom prst="rect">
            <a:avLst/>
          </a:prstGeom>
          <a:solidFill>
            <a:schemeClr val="lt1"/>
          </a:solidFill>
          <a:ln>
            <a:noFill/>
          </a:ln>
        </p:spPr>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4 Pictures">
  <p:cSld name="Text and 4 Pictures">
    <p:spTree>
      <p:nvGrpSpPr>
        <p:cNvPr id="79" name="Shape 79"/>
        <p:cNvGrpSpPr/>
        <p:nvPr/>
      </p:nvGrpSpPr>
      <p:grpSpPr>
        <a:xfrm>
          <a:off x="0" y="0"/>
          <a:ext cx="0" cy="0"/>
          <a:chOff x="0" y="0"/>
          <a:chExt cx="0" cy="0"/>
        </a:xfrm>
      </p:grpSpPr>
      <p:sp>
        <p:nvSpPr>
          <p:cNvPr id="80" name="Google Shape;80;p13"/>
          <p:cNvSpPr txBox="1"/>
          <p:nvPr>
            <p:ph type="title"/>
          </p:nvPr>
        </p:nvSpPr>
        <p:spPr>
          <a:xfrm>
            <a:off x="407989" y="373593"/>
            <a:ext cx="11376024"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1" name="Google Shape;81;p13"/>
          <p:cNvSpPr txBox="1"/>
          <p:nvPr>
            <p:ph idx="1" type="body"/>
          </p:nvPr>
        </p:nvSpPr>
        <p:spPr>
          <a:xfrm>
            <a:off x="407987" y="1598658"/>
            <a:ext cx="3708401" cy="46085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2100"/>
              <a:buNone/>
              <a:defRPr>
                <a:solidFill>
                  <a:srgbClr val="171717"/>
                </a:solidFill>
              </a:defRPr>
            </a:lvl1pPr>
            <a:lvl2pPr indent="-342900" lvl="1" marL="914400" algn="l">
              <a:lnSpc>
                <a:spcPct val="12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82" name="Google Shape;82;p13"/>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13"/>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13"/>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85" name="Google Shape;85;p13"/>
          <p:cNvSpPr/>
          <p:nvPr>
            <p:ph idx="2" type="pic"/>
          </p:nvPr>
        </p:nvSpPr>
        <p:spPr>
          <a:xfrm>
            <a:off x="8075613" y="1592263"/>
            <a:ext cx="3708400" cy="2232025"/>
          </a:xfrm>
          <a:prstGeom prst="rect">
            <a:avLst/>
          </a:prstGeom>
          <a:solidFill>
            <a:schemeClr val="lt1"/>
          </a:solidFill>
          <a:ln>
            <a:noFill/>
          </a:ln>
        </p:spPr>
      </p:sp>
      <p:sp>
        <p:nvSpPr>
          <p:cNvPr id="86" name="Google Shape;86;p13"/>
          <p:cNvSpPr/>
          <p:nvPr>
            <p:ph idx="3" type="pic"/>
          </p:nvPr>
        </p:nvSpPr>
        <p:spPr>
          <a:xfrm>
            <a:off x="8124681" y="3969703"/>
            <a:ext cx="3659332" cy="2232025"/>
          </a:xfrm>
          <a:prstGeom prst="rect">
            <a:avLst/>
          </a:prstGeom>
          <a:solidFill>
            <a:schemeClr val="lt1"/>
          </a:solidFill>
          <a:ln>
            <a:noFill/>
          </a:ln>
        </p:spPr>
      </p:sp>
      <p:sp>
        <p:nvSpPr>
          <p:cNvPr id="87" name="Google Shape;87;p13"/>
          <p:cNvSpPr/>
          <p:nvPr>
            <p:ph idx="4" type="pic"/>
          </p:nvPr>
        </p:nvSpPr>
        <p:spPr>
          <a:xfrm>
            <a:off x="4259263" y="1592263"/>
            <a:ext cx="3659332" cy="2232025"/>
          </a:xfrm>
          <a:prstGeom prst="rect">
            <a:avLst/>
          </a:prstGeom>
          <a:solidFill>
            <a:schemeClr val="lt1"/>
          </a:solidFill>
          <a:ln>
            <a:noFill/>
          </a:ln>
        </p:spPr>
      </p:sp>
      <p:sp>
        <p:nvSpPr>
          <p:cNvPr id="88" name="Google Shape;88;p13"/>
          <p:cNvSpPr/>
          <p:nvPr>
            <p:ph idx="5" type="pic"/>
          </p:nvPr>
        </p:nvSpPr>
        <p:spPr>
          <a:xfrm>
            <a:off x="4259263" y="3978015"/>
            <a:ext cx="3659332" cy="2232025"/>
          </a:xfrm>
          <a:prstGeom prst="rect">
            <a:avLst/>
          </a:prstGeom>
          <a:solidFill>
            <a:schemeClr val="lt1"/>
          </a:solidFill>
          <a:ln>
            <a:noFill/>
          </a:ln>
        </p:spPr>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s and 2 Pictures ">
  <p:cSld name="Subtitles and 2 Pictures ">
    <p:spTree>
      <p:nvGrpSpPr>
        <p:cNvPr id="89" name="Shape 89"/>
        <p:cNvGrpSpPr/>
        <p:nvPr/>
      </p:nvGrpSpPr>
      <p:grpSpPr>
        <a:xfrm>
          <a:off x="0" y="0"/>
          <a:ext cx="0" cy="0"/>
          <a:chOff x="0" y="0"/>
          <a:chExt cx="0" cy="0"/>
        </a:xfrm>
      </p:grpSpPr>
      <p:sp>
        <p:nvSpPr>
          <p:cNvPr id="90" name="Google Shape;90;p14"/>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1" name="Google Shape;91;p14"/>
          <p:cNvSpPr txBox="1"/>
          <p:nvPr>
            <p:ph idx="1" type="body"/>
          </p:nvPr>
        </p:nvSpPr>
        <p:spPr>
          <a:xfrm>
            <a:off x="407987" y="1592263"/>
            <a:ext cx="5616575" cy="66833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92" name="Google Shape;92;p14"/>
          <p:cNvSpPr txBox="1"/>
          <p:nvPr>
            <p:ph idx="2" type="body"/>
          </p:nvPr>
        </p:nvSpPr>
        <p:spPr>
          <a:xfrm>
            <a:off x="6172200" y="1604966"/>
            <a:ext cx="5616600" cy="655634"/>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93" name="Google Shape;93;p14"/>
          <p:cNvSpPr/>
          <p:nvPr>
            <p:ph idx="3" type="pic"/>
          </p:nvPr>
        </p:nvSpPr>
        <p:spPr>
          <a:xfrm>
            <a:off x="407988" y="2420938"/>
            <a:ext cx="5616575" cy="3779837"/>
          </a:xfrm>
          <a:prstGeom prst="rect">
            <a:avLst/>
          </a:prstGeom>
          <a:solidFill>
            <a:schemeClr val="lt1"/>
          </a:solidFill>
          <a:ln>
            <a:noFill/>
          </a:ln>
        </p:spPr>
      </p:sp>
      <p:sp>
        <p:nvSpPr>
          <p:cNvPr id="94" name="Google Shape;94;p14"/>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5" name="Google Shape;95;p14"/>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14"/>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97" name="Google Shape;97;p14"/>
          <p:cNvSpPr/>
          <p:nvPr>
            <p:ph idx="4" type="pic"/>
          </p:nvPr>
        </p:nvSpPr>
        <p:spPr>
          <a:xfrm>
            <a:off x="6172200" y="2420938"/>
            <a:ext cx="5616575" cy="3779837"/>
          </a:xfrm>
          <a:prstGeom prst="rect">
            <a:avLst/>
          </a:prstGeom>
          <a:solidFill>
            <a:schemeClr val="lt1"/>
          </a:solidFill>
          <a:ln>
            <a:noFill/>
          </a:ln>
        </p:spPr>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3 Pictures">
  <p:cSld name="Subtitle and 3 Pictures">
    <p:spTree>
      <p:nvGrpSpPr>
        <p:cNvPr id="98" name="Shape 98"/>
        <p:cNvGrpSpPr/>
        <p:nvPr/>
      </p:nvGrpSpPr>
      <p:grpSpPr>
        <a:xfrm>
          <a:off x="0" y="0"/>
          <a:ext cx="0" cy="0"/>
          <a:chOff x="0" y="0"/>
          <a:chExt cx="0" cy="0"/>
        </a:xfrm>
      </p:grpSpPr>
      <p:sp>
        <p:nvSpPr>
          <p:cNvPr id="99" name="Google Shape;99;p15"/>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15"/>
          <p:cNvSpPr txBox="1"/>
          <p:nvPr>
            <p:ph idx="1" type="body"/>
          </p:nvPr>
        </p:nvSpPr>
        <p:spPr>
          <a:xfrm>
            <a:off x="407987" y="1592263"/>
            <a:ext cx="3708401" cy="668337"/>
          </a:xfrm>
          <a:prstGeom prst="rect">
            <a:avLst/>
          </a:prstGeom>
          <a:noFill/>
          <a:ln>
            <a:noFill/>
          </a:ln>
        </p:spPr>
        <p:txBody>
          <a:bodyPr anchorCtr="0" anchor="t" bIns="0" lIns="0" spcFirstLastPara="1" rIns="0" wrap="square" tIns="0">
            <a:noAutofit/>
          </a:bodyPr>
          <a:lstStyle>
            <a:lvl1pPr indent="-228600" lvl="0" marL="457200" algn="l">
              <a:lnSpc>
                <a:spcPct val="100000"/>
              </a:lnSpc>
              <a:spcBef>
                <a:spcPts val="400"/>
              </a:spcBef>
              <a:spcAft>
                <a:spcPts val="0"/>
              </a:spcAft>
              <a:buClr>
                <a:schemeClr val="accent2"/>
              </a:buClr>
              <a:buSzPts val="2100"/>
              <a:buNone/>
              <a:defRPr b="1" sz="21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01" name="Google Shape;101;p15"/>
          <p:cNvSpPr txBox="1"/>
          <p:nvPr>
            <p:ph idx="2" type="body"/>
          </p:nvPr>
        </p:nvSpPr>
        <p:spPr>
          <a:xfrm>
            <a:off x="8075612" y="1604966"/>
            <a:ext cx="3713187" cy="655634"/>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4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02" name="Google Shape;102;p15"/>
          <p:cNvSpPr/>
          <p:nvPr>
            <p:ph idx="3" type="pic"/>
          </p:nvPr>
        </p:nvSpPr>
        <p:spPr>
          <a:xfrm>
            <a:off x="407989" y="2420938"/>
            <a:ext cx="3708400" cy="3779837"/>
          </a:xfrm>
          <a:prstGeom prst="rect">
            <a:avLst/>
          </a:prstGeom>
          <a:solidFill>
            <a:schemeClr val="lt1"/>
          </a:solidFill>
          <a:ln>
            <a:noFill/>
          </a:ln>
        </p:spPr>
      </p:sp>
      <p:sp>
        <p:nvSpPr>
          <p:cNvPr id="103" name="Google Shape;103;p15"/>
          <p:cNvSpPr/>
          <p:nvPr>
            <p:ph idx="4" type="pic"/>
          </p:nvPr>
        </p:nvSpPr>
        <p:spPr>
          <a:xfrm>
            <a:off x="8075613" y="2416175"/>
            <a:ext cx="3713187" cy="3779837"/>
          </a:xfrm>
          <a:prstGeom prst="rect">
            <a:avLst/>
          </a:prstGeom>
          <a:solidFill>
            <a:schemeClr val="lt1"/>
          </a:solidFill>
          <a:ln>
            <a:noFill/>
          </a:ln>
        </p:spPr>
      </p:sp>
      <p:sp>
        <p:nvSpPr>
          <p:cNvPr id="104" name="Google Shape;104;p15"/>
          <p:cNvSpPr txBox="1"/>
          <p:nvPr>
            <p:ph idx="5" type="body"/>
          </p:nvPr>
        </p:nvSpPr>
        <p:spPr>
          <a:xfrm>
            <a:off x="4253846" y="1601227"/>
            <a:ext cx="3708401" cy="66833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400"/>
              </a:spcBef>
              <a:spcAft>
                <a:spcPts val="0"/>
              </a:spcAft>
              <a:buClr>
                <a:schemeClr val="accent2"/>
              </a:buClr>
              <a:buSzPts val="2100"/>
              <a:buNone/>
              <a:defRPr b="1" sz="21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05" name="Google Shape;105;p15"/>
          <p:cNvSpPr/>
          <p:nvPr>
            <p:ph idx="6" type="pic"/>
          </p:nvPr>
        </p:nvSpPr>
        <p:spPr>
          <a:xfrm>
            <a:off x="4253848" y="2429902"/>
            <a:ext cx="3708400" cy="3779837"/>
          </a:xfrm>
          <a:prstGeom prst="rect">
            <a:avLst/>
          </a:prstGeom>
          <a:solidFill>
            <a:schemeClr val="lt1"/>
          </a:solidFill>
          <a:ln>
            <a:noFill/>
          </a:ln>
        </p:spPr>
      </p:sp>
      <p:sp>
        <p:nvSpPr>
          <p:cNvPr id="106" name="Google Shape;106;p15"/>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7" name="Google Shape;107;p15"/>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8" name="Google Shape;108;p15"/>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ext and 3 Pictures with boxes">
  <p:cSld name="Text and 3 Pictures with boxes">
    <p:spTree>
      <p:nvGrpSpPr>
        <p:cNvPr id="109" name="Shape 109"/>
        <p:cNvGrpSpPr/>
        <p:nvPr/>
      </p:nvGrpSpPr>
      <p:grpSpPr>
        <a:xfrm>
          <a:off x="0" y="0"/>
          <a:ext cx="0" cy="0"/>
          <a:chOff x="0" y="0"/>
          <a:chExt cx="0" cy="0"/>
        </a:xfrm>
      </p:grpSpPr>
      <p:sp>
        <p:nvSpPr>
          <p:cNvPr id="110" name="Google Shape;110;p16"/>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11" name="Google Shape;111;p16"/>
          <p:cNvSpPr txBox="1"/>
          <p:nvPr>
            <p:ph idx="1" type="body"/>
          </p:nvPr>
        </p:nvSpPr>
        <p:spPr>
          <a:xfrm>
            <a:off x="4116386" y="1601376"/>
            <a:ext cx="3960000" cy="1131215"/>
          </a:xfrm>
          <a:prstGeom prst="rect">
            <a:avLst/>
          </a:prstGeom>
          <a:solidFill>
            <a:schemeClr val="dk1"/>
          </a:solidFill>
          <a:ln>
            <a:noFill/>
          </a:ln>
        </p:spPr>
        <p:txBody>
          <a:bodyPr anchorCtr="0" anchor="ctr" bIns="36000" lIns="36000" spcFirstLastPara="1" rIns="36000" wrap="square" tIns="36000">
            <a:noAutofit/>
          </a:bodyPr>
          <a:lstStyle>
            <a:lvl1pPr indent="-228600" lvl="0" marL="457200" algn="ctr">
              <a:lnSpc>
                <a:spcPct val="90000"/>
              </a:lnSpc>
              <a:spcBef>
                <a:spcPts val="0"/>
              </a:spcBef>
              <a:spcAft>
                <a:spcPts val="0"/>
              </a:spcAft>
              <a:buClr>
                <a:schemeClr val="lt1"/>
              </a:buClr>
              <a:buSzPts val="2100"/>
              <a:buNone/>
              <a:defRPr b="0" sz="2100">
                <a:solidFill>
                  <a:schemeClr val="lt1"/>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12" name="Google Shape;112;p16"/>
          <p:cNvSpPr/>
          <p:nvPr>
            <p:ph idx="2" type="pic"/>
          </p:nvPr>
        </p:nvSpPr>
        <p:spPr>
          <a:xfrm>
            <a:off x="4116386" y="2732442"/>
            <a:ext cx="3959225" cy="3477297"/>
          </a:xfrm>
          <a:prstGeom prst="rect">
            <a:avLst/>
          </a:prstGeom>
          <a:solidFill>
            <a:schemeClr val="lt1"/>
          </a:solidFill>
          <a:ln>
            <a:noFill/>
          </a:ln>
        </p:spPr>
      </p:sp>
      <p:sp>
        <p:nvSpPr>
          <p:cNvPr id="113" name="Google Shape;113;p16"/>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4" name="Google Shape;114;p16"/>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15" name="Google Shape;115;p16"/>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16" name="Google Shape;116;p16"/>
          <p:cNvSpPr txBox="1"/>
          <p:nvPr>
            <p:ph idx="3" type="body"/>
          </p:nvPr>
        </p:nvSpPr>
        <p:spPr>
          <a:xfrm>
            <a:off x="3275" y="5078524"/>
            <a:ext cx="3960000" cy="1131215"/>
          </a:xfrm>
          <a:prstGeom prst="rect">
            <a:avLst/>
          </a:prstGeom>
          <a:solidFill>
            <a:schemeClr val="dk1"/>
          </a:solidFill>
          <a:ln>
            <a:noFill/>
          </a:ln>
        </p:spPr>
        <p:txBody>
          <a:bodyPr anchorCtr="0" anchor="ctr" bIns="36000" lIns="36000" spcFirstLastPara="1" rIns="36000" wrap="square" tIns="36000">
            <a:noAutofit/>
          </a:bodyPr>
          <a:lstStyle>
            <a:lvl1pPr indent="-228600" lvl="0" marL="457200" algn="ctr">
              <a:lnSpc>
                <a:spcPct val="90000"/>
              </a:lnSpc>
              <a:spcBef>
                <a:spcPts val="0"/>
              </a:spcBef>
              <a:spcAft>
                <a:spcPts val="0"/>
              </a:spcAft>
              <a:buClr>
                <a:schemeClr val="lt1"/>
              </a:buClr>
              <a:buSzPts val="2100"/>
              <a:buNone/>
              <a:defRPr b="0" sz="2100">
                <a:solidFill>
                  <a:schemeClr val="lt1"/>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17" name="Google Shape;117;p16"/>
          <p:cNvSpPr/>
          <p:nvPr>
            <p:ph idx="4" type="pic"/>
          </p:nvPr>
        </p:nvSpPr>
        <p:spPr>
          <a:xfrm>
            <a:off x="4050" y="1601376"/>
            <a:ext cx="3959225" cy="3477297"/>
          </a:xfrm>
          <a:prstGeom prst="rect">
            <a:avLst/>
          </a:prstGeom>
          <a:solidFill>
            <a:schemeClr val="lt1"/>
          </a:solidFill>
          <a:ln>
            <a:noFill/>
          </a:ln>
        </p:spPr>
      </p:sp>
      <p:sp>
        <p:nvSpPr>
          <p:cNvPr id="118" name="Google Shape;118;p16"/>
          <p:cNvSpPr txBox="1"/>
          <p:nvPr>
            <p:ph idx="5" type="body"/>
          </p:nvPr>
        </p:nvSpPr>
        <p:spPr>
          <a:xfrm>
            <a:off x="8232388" y="5078524"/>
            <a:ext cx="3960000" cy="1131215"/>
          </a:xfrm>
          <a:prstGeom prst="rect">
            <a:avLst/>
          </a:prstGeom>
          <a:solidFill>
            <a:schemeClr val="dk1"/>
          </a:solidFill>
          <a:ln>
            <a:noFill/>
          </a:ln>
        </p:spPr>
        <p:txBody>
          <a:bodyPr anchorCtr="0" anchor="ctr" bIns="36000" lIns="36000" spcFirstLastPara="1" rIns="36000" wrap="square" tIns="36000">
            <a:noAutofit/>
          </a:bodyPr>
          <a:lstStyle>
            <a:lvl1pPr indent="-228600" lvl="0" marL="457200" algn="ctr">
              <a:lnSpc>
                <a:spcPct val="90000"/>
              </a:lnSpc>
              <a:spcBef>
                <a:spcPts val="0"/>
              </a:spcBef>
              <a:spcAft>
                <a:spcPts val="0"/>
              </a:spcAft>
              <a:buClr>
                <a:schemeClr val="lt1"/>
              </a:buClr>
              <a:buSzPts val="2100"/>
              <a:buNone/>
              <a:defRPr b="0" sz="2100">
                <a:solidFill>
                  <a:schemeClr val="lt1"/>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119" name="Google Shape;119;p16"/>
          <p:cNvSpPr/>
          <p:nvPr>
            <p:ph idx="6" type="pic"/>
          </p:nvPr>
        </p:nvSpPr>
        <p:spPr>
          <a:xfrm>
            <a:off x="8232388" y="1601376"/>
            <a:ext cx="3959225" cy="3477297"/>
          </a:xfrm>
          <a:prstGeom prst="rect">
            <a:avLst/>
          </a:prstGeom>
          <a:solidFill>
            <a:schemeClr val="lt1"/>
          </a:solidFill>
          <a:ln>
            <a:noFill/>
          </a:ln>
        </p:spPr>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s">
  <p:cSld name="Picture Horizontal and texts">
    <p:spTree>
      <p:nvGrpSpPr>
        <p:cNvPr id="120" name="Shape 120"/>
        <p:cNvGrpSpPr/>
        <p:nvPr/>
      </p:nvGrpSpPr>
      <p:grpSpPr>
        <a:xfrm>
          <a:off x="0" y="0"/>
          <a:ext cx="0" cy="0"/>
          <a:chOff x="0" y="0"/>
          <a:chExt cx="0" cy="0"/>
        </a:xfrm>
      </p:grpSpPr>
      <p:sp>
        <p:nvSpPr>
          <p:cNvPr id="121" name="Google Shape;121;p17"/>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22" name="Google Shape;122;p17"/>
          <p:cNvSpPr/>
          <p:nvPr>
            <p:ph idx="2" type="pic"/>
          </p:nvPr>
        </p:nvSpPr>
        <p:spPr>
          <a:xfrm>
            <a:off x="412776" y="1592263"/>
            <a:ext cx="11376024" cy="2563906"/>
          </a:xfrm>
          <a:prstGeom prst="rect">
            <a:avLst/>
          </a:prstGeom>
          <a:solidFill>
            <a:schemeClr val="lt1"/>
          </a:solidFill>
          <a:ln>
            <a:noFill/>
          </a:ln>
        </p:spPr>
      </p:sp>
      <p:sp>
        <p:nvSpPr>
          <p:cNvPr id="123" name="Google Shape;123;p17"/>
          <p:cNvSpPr txBox="1"/>
          <p:nvPr>
            <p:ph idx="1" type="body"/>
          </p:nvPr>
        </p:nvSpPr>
        <p:spPr>
          <a:xfrm>
            <a:off x="407989" y="4294188"/>
            <a:ext cx="3708400" cy="190658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4" name="Google Shape;124;p17"/>
          <p:cNvSpPr txBox="1"/>
          <p:nvPr>
            <p:ph idx="3" type="body"/>
          </p:nvPr>
        </p:nvSpPr>
        <p:spPr>
          <a:xfrm>
            <a:off x="4267201" y="4294188"/>
            <a:ext cx="3665537" cy="190658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5" name="Google Shape;125;p17"/>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6" name="Google Shape;126;p17"/>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27" name="Google Shape;127;p17"/>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28" name="Google Shape;128;p17"/>
          <p:cNvSpPr txBox="1"/>
          <p:nvPr>
            <p:ph idx="4" type="body"/>
          </p:nvPr>
        </p:nvSpPr>
        <p:spPr>
          <a:xfrm>
            <a:off x="8085668" y="4294188"/>
            <a:ext cx="3703132" cy="190658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Horizontal and text in boxes">
  <p:cSld name="Picture Horizontal and text in boxes">
    <p:spTree>
      <p:nvGrpSpPr>
        <p:cNvPr id="129" name="Shape 129"/>
        <p:cNvGrpSpPr/>
        <p:nvPr/>
      </p:nvGrpSpPr>
      <p:grpSpPr>
        <a:xfrm>
          <a:off x="0" y="0"/>
          <a:ext cx="0" cy="0"/>
          <a:chOff x="0" y="0"/>
          <a:chExt cx="0" cy="0"/>
        </a:xfrm>
      </p:grpSpPr>
      <p:sp>
        <p:nvSpPr>
          <p:cNvPr id="130" name="Google Shape;130;p18"/>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31" name="Google Shape;131;p18"/>
          <p:cNvSpPr/>
          <p:nvPr>
            <p:ph idx="2" type="pic"/>
          </p:nvPr>
        </p:nvSpPr>
        <p:spPr>
          <a:xfrm>
            <a:off x="0" y="1592263"/>
            <a:ext cx="12192000" cy="2945870"/>
          </a:xfrm>
          <a:prstGeom prst="rect">
            <a:avLst/>
          </a:prstGeom>
          <a:solidFill>
            <a:schemeClr val="lt1"/>
          </a:solidFill>
          <a:ln>
            <a:noFill/>
          </a:ln>
        </p:spPr>
      </p:sp>
      <p:sp>
        <p:nvSpPr>
          <p:cNvPr id="132" name="Google Shape;132;p18"/>
          <p:cNvSpPr txBox="1"/>
          <p:nvPr>
            <p:ph idx="1" type="body"/>
          </p:nvPr>
        </p:nvSpPr>
        <p:spPr>
          <a:xfrm>
            <a:off x="407989" y="4294188"/>
            <a:ext cx="3708400" cy="1906587"/>
          </a:xfrm>
          <a:prstGeom prst="rect">
            <a:avLst/>
          </a:prstGeom>
          <a:solidFill>
            <a:schemeClr val="dk1"/>
          </a:solidFill>
          <a:ln>
            <a:noFill/>
          </a:ln>
        </p:spPr>
        <p:txBody>
          <a:bodyPr anchorCtr="0" anchor="t" bIns="0" lIns="0" spcFirstLastPara="1" rIns="0" wrap="square" tIns="72000">
            <a:noAutofit/>
          </a:bodyPr>
          <a:lstStyle>
            <a:lvl1pPr indent="-228600" lvl="0" marL="457200" algn="ctr">
              <a:lnSpc>
                <a:spcPct val="90000"/>
              </a:lnSpc>
              <a:spcBef>
                <a:spcPts val="1800"/>
              </a:spcBef>
              <a:spcAft>
                <a:spcPts val="0"/>
              </a:spcAft>
              <a:buClr>
                <a:schemeClr val="lt2"/>
              </a:buClr>
              <a:buSzPts val="2100"/>
              <a:buNone/>
              <a:defRPr>
                <a:solidFill>
                  <a:schemeClr val="lt2"/>
                </a:solidFill>
              </a:defRPr>
            </a:lvl1pPr>
            <a:lvl2pPr indent="-342900" lvl="1" marL="914400" algn="ctr">
              <a:lnSpc>
                <a:spcPct val="100000"/>
              </a:lnSpc>
              <a:spcBef>
                <a:spcPts val="500"/>
              </a:spcBef>
              <a:spcAft>
                <a:spcPts val="0"/>
              </a:spcAft>
              <a:buClr>
                <a:schemeClr val="lt2"/>
              </a:buClr>
              <a:buSzPts val="1800"/>
              <a:buChar char="•"/>
              <a:defRPr>
                <a:solidFill>
                  <a:schemeClr val="lt2"/>
                </a:solidFill>
              </a:defRPr>
            </a:lvl2pPr>
            <a:lvl3pPr indent="-336550" lvl="2" marL="1371600" algn="ctr">
              <a:lnSpc>
                <a:spcPct val="100000"/>
              </a:lnSpc>
              <a:spcBef>
                <a:spcPts val="500"/>
              </a:spcBef>
              <a:spcAft>
                <a:spcPts val="0"/>
              </a:spcAft>
              <a:buClr>
                <a:schemeClr val="lt2"/>
              </a:buClr>
              <a:buSzPts val="1700"/>
              <a:buChar char="•"/>
              <a:defRPr>
                <a:solidFill>
                  <a:schemeClr val="lt2"/>
                </a:solidFill>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3" name="Google Shape;133;p18"/>
          <p:cNvSpPr txBox="1"/>
          <p:nvPr>
            <p:ph idx="3" type="body"/>
          </p:nvPr>
        </p:nvSpPr>
        <p:spPr>
          <a:xfrm>
            <a:off x="4267201" y="4294188"/>
            <a:ext cx="3665537" cy="1906587"/>
          </a:xfrm>
          <a:prstGeom prst="rect">
            <a:avLst/>
          </a:prstGeom>
          <a:solidFill>
            <a:schemeClr val="dk1"/>
          </a:solidFill>
          <a:ln>
            <a:noFill/>
          </a:ln>
        </p:spPr>
        <p:txBody>
          <a:bodyPr anchorCtr="0" anchor="t" bIns="0" lIns="0" spcFirstLastPara="1" rIns="0" wrap="square" tIns="72000">
            <a:noAutofit/>
          </a:bodyPr>
          <a:lstStyle>
            <a:lvl1pPr indent="-228600" lvl="0" marL="457200" algn="ctr">
              <a:lnSpc>
                <a:spcPct val="90000"/>
              </a:lnSpc>
              <a:spcBef>
                <a:spcPts val="1800"/>
              </a:spcBef>
              <a:spcAft>
                <a:spcPts val="0"/>
              </a:spcAft>
              <a:buClr>
                <a:schemeClr val="lt2"/>
              </a:buClr>
              <a:buSzPts val="2100"/>
              <a:buNone/>
              <a:defRPr>
                <a:solidFill>
                  <a:schemeClr val="lt2"/>
                </a:solidFill>
              </a:defRPr>
            </a:lvl1pPr>
            <a:lvl2pPr indent="-342900" lvl="1" marL="914400" algn="ctr">
              <a:lnSpc>
                <a:spcPct val="100000"/>
              </a:lnSpc>
              <a:spcBef>
                <a:spcPts val="500"/>
              </a:spcBef>
              <a:spcAft>
                <a:spcPts val="0"/>
              </a:spcAft>
              <a:buClr>
                <a:schemeClr val="lt2"/>
              </a:buClr>
              <a:buSzPts val="1800"/>
              <a:buChar char="•"/>
              <a:defRPr>
                <a:solidFill>
                  <a:schemeClr val="lt2"/>
                </a:solidFill>
              </a:defRPr>
            </a:lvl2pPr>
            <a:lvl3pPr indent="-336550" lvl="2" marL="1371600" algn="ctr">
              <a:lnSpc>
                <a:spcPct val="100000"/>
              </a:lnSpc>
              <a:spcBef>
                <a:spcPts val="500"/>
              </a:spcBef>
              <a:spcAft>
                <a:spcPts val="0"/>
              </a:spcAft>
              <a:buClr>
                <a:schemeClr val="lt2"/>
              </a:buClr>
              <a:buSzPts val="1700"/>
              <a:buChar char="•"/>
              <a:defRPr>
                <a:solidFill>
                  <a:schemeClr val="lt2"/>
                </a:solidFill>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4" name="Google Shape;134;p18"/>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5" name="Google Shape;135;p18"/>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36" name="Google Shape;136;p18"/>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137" name="Google Shape;137;p18"/>
          <p:cNvSpPr txBox="1"/>
          <p:nvPr>
            <p:ph idx="4" type="body"/>
          </p:nvPr>
        </p:nvSpPr>
        <p:spPr>
          <a:xfrm>
            <a:off x="8085668" y="4294188"/>
            <a:ext cx="3703132" cy="1906587"/>
          </a:xfrm>
          <a:prstGeom prst="rect">
            <a:avLst/>
          </a:prstGeom>
          <a:solidFill>
            <a:schemeClr val="dk1"/>
          </a:solidFill>
          <a:ln>
            <a:noFill/>
          </a:ln>
        </p:spPr>
        <p:txBody>
          <a:bodyPr anchorCtr="0" anchor="t" bIns="0" lIns="0" spcFirstLastPara="1" rIns="0" wrap="square" tIns="72000">
            <a:noAutofit/>
          </a:bodyPr>
          <a:lstStyle>
            <a:lvl1pPr indent="-228600" lvl="0" marL="457200" algn="ctr">
              <a:lnSpc>
                <a:spcPct val="90000"/>
              </a:lnSpc>
              <a:spcBef>
                <a:spcPts val="1800"/>
              </a:spcBef>
              <a:spcAft>
                <a:spcPts val="0"/>
              </a:spcAft>
              <a:buClr>
                <a:schemeClr val="lt2"/>
              </a:buClr>
              <a:buSzPts val="2100"/>
              <a:buNone/>
              <a:defRPr>
                <a:solidFill>
                  <a:schemeClr val="lt2"/>
                </a:solidFill>
              </a:defRPr>
            </a:lvl1pPr>
            <a:lvl2pPr indent="-342900" lvl="1" marL="914400" algn="ctr">
              <a:lnSpc>
                <a:spcPct val="100000"/>
              </a:lnSpc>
              <a:spcBef>
                <a:spcPts val="500"/>
              </a:spcBef>
              <a:spcAft>
                <a:spcPts val="0"/>
              </a:spcAft>
              <a:buClr>
                <a:schemeClr val="lt2"/>
              </a:buClr>
              <a:buSzPts val="1800"/>
              <a:buChar char="•"/>
              <a:defRPr>
                <a:solidFill>
                  <a:schemeClr val="lt2"/>
                </a:solidFill>
              </a:defRPr>
            </a:lvl2pPr>
            <a:lvl3pPr indent="-336550" lvl="2" marL="1371600" algn="ctr">
              <a:lnSpc>
                <a:spcPct val="100000"/>
              </a:lnSpc>
              <a:spcBef>
                <a:spcPts val="500"/>
              </a:spcBef>
              <a:spcAft>
                <a:spcPts val="0"/>
              </a:spcAft>
              <a:buClr>
                <a:schemeClr val="lt2"/>
              </a:buClr>
              <a:buSzPts val="1700"/>
              <a:buChar char="•"/>
              <a:defRPr>
                <a:solidFill>
                  <a:schemeClr val="lt2"/>
                </a:solidFill>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hapter Header" type="secHead">
  <p:cSld name="SECTION_HEADER">
    <p:spTree>
      <p:nvGrpSpPr>
        <p:cNvPr id="138" name="Shape 138"/>
        <p:cNvGrpSpPr/>
        <p:nvPr/>
      </p:nvGrpSpPr>
      <p:grpSpPr>
        <a:xfrm>
          <a:off x="0" y="0"/>
          <a:ext cx="0" cy="0"/>
          <a:chOff x="0" y="0"/>
          <a:chExt cx="0" cy="0"/>
        </a:xfrm>
      </p:grpSpPr>
      <p:sp>
        <p:nvSpPr>
          <p:cNvPr id="139" name="Google Shape;139;p19"/>
          <p:cNvSpPr txBox="1"/>
          <p:nvPr>
            <p:ph type="title"/>
          </p:nvPr>
        </p:nvSpPr>
        <p:spPr>
          <a:xfrm>
            <a:off x="407987" y="1709738"/>
            <a:ext cx="11376025" cy="2852737"/>
          </a:xfrm>
          <a:prstGeom prst="rect">
            <a:avLst/>
          </a:prstGeom>
          <a:noFill/>
          <a:ln>
            <a:noFill/>
          </a:ln>
        </p:spPr>
        <p:txBody>
          <a:bodyPr anchorCtr="0" anchor="b" bIns="0" lIns="0" spcFirstLastPara="1" rIns="0" wrap="square" tIns="0">
            <a:noAutofit/>
          </a:bodyPr>
          <a:lstStyle>
            <a:lvl1pPr lvl="0" algn="l">
              <a:lnSpc>
                <a:spcPct val="90000"/>
              </a:lnSpc>
              <a:spcBef>
                <a:spcPts val="0"/>
              </a:spcBef>
              <a:spcAft>
                <a:spcPts val="0"/>
              </a:spcAft>
              <a:buClr>
                <a:schemeClr val="dk1"/>
              </a:buClr>
              <a:buSzPts val="5000"/>
              <a:buFont typeface="Arial"/>
              <a:buNone/>
              <a:defRPr sz="5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0" name="Google Shape;140;p19"/>
          <p:cNvSpPr txBox="1"/>
          <p:nvPr>
            <p:ph idx="1" type="body"/>
          </p:nvPr>
        </p:nvSpPr>
        <p:spPr>
          <a:xfrm>
            <a:off x="407987" y="4589463"/>
            <a:ext cx="11376026" cy="150018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accent2"/>
              </a:buClr>
              <a:buSzPts val="2400"/>
              <a:buNone/>
              <a:defRPr sz="2400">
                <a:solidFill>
                  <a:schemeClr val="accent2"/>
                </a:solidFill>
              </a:defRPr>
            </a:lvl1pPr>
            <a:lvl2pPr indent="-228600" lvl="1" marL="914400" algn="l">
              <a:lnSpc>
                <a:spcPct val="100000"/>
              </a:lnSpc>
              <a:spcBef>
                <a:spcPts val="500"/>
              </a:spcBef>
              <a:spcAft>
                <a:spcPts val="0"/>
              </a:spcAft>
              <a:buClr>
                <a:srgbClr val="888DBD"/>
              </a:buClr>
              <a:buSzPts val="2000"/>
              <a:buNone/>
              <a:defRPr sz="2000">
                <a:solidFill>
                  <a:srgbClr val="888DBD"/>
                </a:solidFill>
              </a:defRPr>
            </a:lvl2pPr>
            <a:lvl3pPr indent="-228600" lvl="2" marL="1371600" algn="l">
              <a:lnSpc>
                <a:spcPct val="100000"/>
              </a:lnSpc>
              <a:spcBef>
                <a:spcPts val="500"/>
              </a:spcBef>
              <a:spcAft>
                <a:spcPts val="0"/>
              </a:spcAft>
              <a:buClr>
                <a:srgbClr val="888DBD"/>
              </a:buClr>
              <a:buSzPts val="1800"/>
              <a:buNone/>
              <a:defRPr sz="1800">
                <a:solidFill>
                  <a:srgbClr val="888DBD"/>
                </a:solidFill>
              </a:defRPr>
            </a:lvl3pPr>
            <a:lvl4pPr indent="-228600" lvl="3" marL="1828800" algn="l">
              <a:lnSpc>
                <a:spcPct val="100000"/>
              </a:lnSpc>
              <a:spcBef>
                <a:spcPts val="500"/>
              </a:spcBef>
              <a:spcAft>
                <a:spcPts val="0"/>
              </a:spcAft>
              <a:buClr>
                <a:srgbClr val="888DBD"/>
              </a:buClr>
              <a:buSzPts val="1600"/>
              <a:buNone/>
              <a:defRPr sz="1600">
                <a:solidFill>
                  <a:srgbClr val="888DBD"/>
                </a:solidFill>
              </a:defRPr>
            </a:lvl4pPr>
            <a:lvl5pPr indent="-228600" lvl="4" marL="2286000" algn="l">
              <a:lnSpc>
                <a:spcPct val="90000"/>
              </a:lnSpc>
              <a:spcBef>
                <a:spcPts val="500"/>
              </a:spcBef>
              <a:spcAft>
                <a:spcPts val="0"/>
              </a:spcAft>
              <a:buClr>
                <a:srgbClr val="888DBD"/>
              </a:buClr>
              <a:buSzPts val="1600"/>
              <a:buNone/>
              <a:defRPr sz="1600">
                <a:solidFill>
                  <a:srgbClr val="888DBD"/>
                </a:solidFill>
              </a:defRPr>
            </a:lvl5pPr>
            <a:lvl6pPr indent="-228600" lvl="5" marL="2743200" algn="l">
              <a:lnSpc>
                <a:spcPct val="90000"/>
              </a:lnSpc>
              <a:spcBef>
                <a:spcPts val="500"/>
              </a:spcBef>
              <a:spcAft>
                <a:spcPts val="0"/>
              </a:spcAft>
              <a:buClr>
                <a:srgbClr val="888DBD"/>
              </a:buClr>
              <a:buSzPts val="1600"/>
              <a:buNone/>
              <a:defRPr sz="1600">
                <a:solidFill>
                  <a:srgbClr val="888DBD"/>
                </a:solidFill>
              </a:defRPr>
            </a:lvl6pPr>
            <a:lvl7pPr indent="-228600" lvl="6" marL="3200400" algn="l">
              <a:lnSpc>
                <a:spcPct val="90000"/>
              </a:lnSpc>
              <a:spcBef>
                <a:spcPts val="500"/>
              </a:spcBef>
              <a:spcAft>
                <a:spcPts val="0"/>
              </a:spcAft>
              <a:buClr>
                <a:srgbClr val="888DBD"/>
              </a:buClr>
              <a:buSzPts val="1600"/>
              <a:buNone/>
              <a:defRPr sz="1600">
                <a:solidFill>
                  <a:srgbClr val="888DBD"/>
                </a:solidFill>
              </a:defRPr>
            </a:lvl7pPr>
            <a:lvl8pPr indent="-228600" lvl="7" marL="3657600" algn="l">
              <a:lnSpc>
                <a:spcPct val="90000"/>
              </a:lnSpc>
              <a:spcBef>
                <a:spcPts val="500"/>
              </a:spcBef>
              <a:spcAft>
                <a:spcPts val="0"/>
              </a:spcAft>
              <a:buClr>
                <a:srgbClr val="888DBD"/>
              </a:buClr>
              <a:buSzPts val="1600"/>
              <a:buNone/>
              <a:defRPr sz="1600">
                <a:solidFill>
                  <a:srgbClr val="888DBD"/>
                </a:solidFill>
              </a:defRPr>
            </a:lvl8pPr>
            <a:lvl9pPr indent="-228600" lvl="8" marL="4114800" algn="l">
              <a:lnSpc>
                <a:spcPct val="90000"/>
              </a:lnSpc>
              <a:spcBef>
                <a:spcPts val="500"/>
              </a:spcBef>
              <a:spcAft>
                <a:spcPts val="0"/>
              </a:spcAft>
              <a:buClr>
                <a:srgbClr val="888DBD"/>
              </a:buClr>
              <a:buSzPts val="1600"/>
              <a:buNone/>
              <a:defRPr sz="1600">
                <a:solidFill>
                  <a:srgbClr val="888DBD"/>
                </a:solidFill>
              </a:defRPr>
            </a:lvl9pPr>
          </a:lstStyle>
          <a:p/>
        </p:txBody>
      </p:sp>
      <p:sp>
        <p:nvSpPr>
          <p:cNvPr id="141" name="Google Shape;141;p19"/>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2" name="Google Shape;142;p19"/>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3" name="Google Shape;143;p19"/>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 type="titleOnly">
  <p:cSld name="TITLE_ONLY">
    <p:spTree>
      <p:nvGrpSpPr>
        <p:cNvPr id="144" name="Shape 144"/>
        <p:cNvGrpSpPr/>
        <p:nvPr/>
      </p:nvGrpSpPr>
      <p:grpSpPr>
        <a:xfrm>
          <a:off x="0" y="0"/>
          <a:ext cx="0" cy="0"/>
          <a:chOff x="0" y="0"/>
          <a:chExt cx="0" cy="0"/>
        </a:xfrm>
      </p:grpSpPr>
      <p:sp>
        <p:nvSpPr>
          <p:cNvPr id="145" name="Google Shape;145;p20"/>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46" name="Google Shape;146;p20"/>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7" name="Google Shape;147;p20"/>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48" name="Google Shape;148;p20"/>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
  <p:cSld name="Content  ">
    <p:spTree>
      <p:nvGrpSpPr>
        <p:cNvPr id="16" name="Shape 16"/>
        <p:cNvGrpSpPr/>
        <p:nvPr/>
      </p:nvGrpSpPr>
      <p:grpSpPr>
        <a:xfrm>
          <a:off x="0" y="0"/>
          <a:ext cx="0" cy="0"/>
          <a:chOff x="0" y="0"/>
          <a:chExt cx="0" cy="0"/>
        </a:xfrm>
      </p:grpSpPr>
      <p:sp>
        <p:nvSpPr>
          <p:cNvPr id="17" name="Google Shape;17;p3"/>
          <p:cNvSpPr txBox="1"/>
          <p:nvPr>
            <p:ph idx="1" type="body"/>
          </p:nvPr>
        </p:nvSpPr>
        <p:spPr>
          <a:xfrm>
            <a:off x="407989" y="1592263"/>
            <a:ext cx="11376024" cy="46085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dk2"/>
              </a:buClr>
              <a:buSzPts val="2100"/>
              <a:buNone/>
              <a:defRPr>
                <a:solidFill>
                  <a:schemeClr val="dk2"/>
                </a:solidFill>
              </a:defRPr>
            </a:lvl1pPr>
            <a:lvl2pPr indent="-342900" lvl="1" marL="914400" algn="l">
              <a:lnSpc>
                <a:spcPct val="100000"/>
              </a:lnSpc>
              <a:spcBef>
                <a:spcPts val="500"/>
              </a:spcBef>
              <a:spcAft>
                <a:spcPts val="0"/>
              </a:spcAft>
              <a:buClr>
                <a:schemeClr val="dk2"/>
              </a:buClr>
              <a:buSzPts val="1800"/>
              <a:buFont typeface="Arial"/>
              <a:buChar char="•"/>
              <a:defRPr sz="1800">
                <a:solidFill>
                  <a:schemeClr val="dk2"/>
                </a:solidFill>
              </a:defRPr>
            </a:lvl2pPr>
            <a:lvl3pPr indent="-336550" lvl="2" marL="1371600" algn="l">
              <a:lnSpc>
                <a:spcPct val="100000"/>
              </a:lnSpc>
              <a:spcBef>
                <a:spcPts val="500"/>
              </a:spcBef>
              <a:spcAft>
                <a:spcPts val="0"/>
              </a:spcAft>
              <a:buClr>
                <a:schemeClr val="dk2"/>
              </a:buClr>
              <a:buSzPts val="1700"/>
              <a:buFont typeface="Arial"/>
              <a:buChar char="•"/>
              <a:defRPr>
                <a:solidFill>
                  <a:schemeClr val="dk2"/>
                </a:solidFill>
              </a:defRPr>
            </a:lvl3pPr>
            <a:lvl4pPr indent="-330200" lvl="3" marL="1828800" algn="l">
              <a:lnSpc>
                <a:spcPct val="100000"/>
              </a:lnSpc>
              <a:spcBef>
                <a:spcPts val="500"/>
              </a:spcBef>
              <a:spcAft>
                <a:spcPts val="0"/>
              </a:spcAft>
              <a:buClr>
                <a:schemeClr val="dk2"/>
              </a:buClr>
              <a:buSzPts val="1600"/>
              <a:buFont typeface="Arial"/>
              <a:buChar char="•"/>
              <a:defRPr>
                <a:solidFill>
                  <a:schemeClr val="dk2"/>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 name="Google Shape;18;p3"/>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9" name="Google Shape;19;p3"/>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0" name="Google Shape;20;p3"/>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1" name="Google Shape;21;p3"/>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Blank" type="blank">
  <p:cSld name="BLANK">
    <p:spTree>
      <p:nvGrpSpPr>
        <p:cNvPr id="149" name="Shape 149"/>
        <p:cNvGrpSpPr/>
        <p:nvPr/>
      </p:nvGrpSpPr>
      <p:grpSpPr>
        <a:xfrm>
          <a:off x="0" y="0"/>
          <a:ext cx="0" cy="0"/>
          <a:chOff x="0" y="0"/>
          <a:chExt cx="0" cy="0"/>
        </a:xfrm>
      </p:grpSpPr>
      <p:sp>
        <p:nvSpPr>
          <p:cNvPr id="150" name="Google Shape;150;p21"/>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1" name="Google Shape;151;p21"/>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52" name="Google Shape;152;p21"/>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ast slide" showMasterSp="0">
  <p:cSld name="Last slide">
    <p:spTree>
      <p:nvGrpSpPr>
        <p:cNvPr id="153" name="Shape 153"/>
        <p:cNvGrpSpPr/>
        <p:nvPr/>
      </p:nvGrpSpPr>
      <p:grpSpPr>
        <a:xfrm>
          <a:off x="0" y="0"/>
          <a:ext cx="0" cy="0"/>
          <a:chOff x="0" y="0"/>
          <a:chExt cx="0" cy="0"/>
        </a:xfrm>
      </p:grpSpPr>
      <p:sp>
        <p:nvSpPr>
          <p:cNvPr id="154" name="Google Shape;154;p22"/>
          <p:cNvSpPr txBox="1"/>
          <p:nvPr/>
        </p:nvSpPr>
        <p:spPr>
          <a:xfrm>
            <a:off x="407988" y="6196406"/>
            <a:ext cx="11376025" cy="369332"/>
          </a:xfrm>
          <a:prstGeom prst="rect">
            <a:avLst/>
          </a:prstGeom>
          <a:noFill/>
          <a:ln>
            <a:noFill/>
          </a:ln>
        </p:spPr>
        <p:txBody>
          <a:bodyPr anchorCtr="0" anchor="t" bIns="45700" lIns="91425" spcFirstLastPara="1" rIns="91425" wrap="square" tIns="45700">
            <a:spAutoFit/>
          </a:bodyPr>
          <a:lstStyle/>
          <a:p>
            <a:pPr indent="0" lvl="0" marL="0" marR="0" rtl="0" algn="ctr">
              <a:spcBef>
                <a:spcPts val="0"/>
              </a:spcBef>
              <a:spcAft>
                <a:spcPts val="0"/>
              </a:spcAft>
              <a:buNone/>
            </a:pPr>
            <a:r>
              <a:rPr b="0" i="0" lang="en-US" sz="1800" u="none" cap="none" strike="noStrike">
                <a:solidFill>
                  <a:schemeClr val="dk1"/>
                </a:solidFill>
                <a:latin typeface="Arial"/>
                <a:ea typeface="Arial"/>
                <a:cs typeface="Arial"/>
                <a:sym typeface="Arial"/>
              </a:rPr>
              <a:t>home.cern</a:t>
            </a:r>
            <a:endParaRPr b="0" i="0" sz="1800" u="none" cap="none" strike="noStrike">
              <a:solidFill>
                <a:schemeClr val="dk1"/>
              </a:solidFill>
              <a:latin typeface="Arial"/>
              <a:ea typeface="Arial"/>
              <a:cs typeface="Arial"/>
              <a:sym typeface="Arial"/>
            </a:endParaRPr>
          </a:p>
        </p:txBody>
      </p:sp>
      <p:pic>
        <p:nvPicPr>
          <p:cNvPr id="155" name="Google Shape;155;p22"/>
          <p:cNvPicPr preferRelativeResize="0"/>
          <p:nvPr/>
        </p:nvPicPr>
        <p:blipFill rotWithShape="1">
          <a:blip r:embed="rId2">
            <a:alphaModFix/>
          </a:blip>
          <a:srcRect b="0" l="0" r="0" t="0"/>
          <a:stretch/>
        </p:blipFill>
        <p:spPr>
          <a:xfrm>
            <a:off x="5231904" y="2244864"/>
            <a:ext cx="1728192" cy="1728192"/>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 Contents">
  <p:cSld name="2 Contents">
    <p:spTree>
      <p:nvGrpSpPr>
        <p:cNvPr id="22" name="Shape 22"/>
        <p:cNvGrpSpPr/>
        <p:nvPr/>
      </p:nvGrpSpPr>
      <p:grpSpPr>
        <a:xfrm>
          <a:off x="0" y="0"/>
          <a:ext cx="0" cy="0"/>
          <a:chOff x="0" y="0"/>
          <a:chExt cx="0" cy="0"/>
        </a:xfrm>
      </p:grpSpPr>
      <p:sp>
        <p:nvSpPr>
          <p:cNvPr id="23" name="Google Shape;23;p4"/>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4" name="Google Shape;24;p4"/>
          <p:cNvSpPr txBox="1"/>
          <p:nvPr>
            <p:ph idx="1" type="body"/>
          </p:nvPr>
        </p:nvSpPr>
        <p:spPr>
          <a:xfrm>
            <a:off x="407987" y="1592264"/>
            <a:ext cx="5616575" cy="4608512"/>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5" name="Google Shape;25;p4"/>
          <p:cNvSpPr txBox="1"/>
          <p:nvPr>
            <p:ph idx="2" type="body"/>
          </p:nvPr>
        </p:nvSpPr>
        <p:spPr>
          <a:xfrm>
            <a:off x="6172199" y="1592264"/>
            <a:ext cx="5611813" cy="4608511"/>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rgbClr val="171717"/>
              </a:buClr>
              <a:buSzPts val="1800"/>
              <a:buNone/>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6" name="Google Shape;26;p4"/>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7" name="Google Shape;27;p4"/>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8" name="Google Shape;28;p4"/>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ulleted Content">
  <p:cSld name="Bulleted Content">
    <p:spTree>
      <p:nvGrpSpPr>
        <p:cNvPr id="29" name="Shape 29"/>
        <p:cNvGrpSpPr/>
        <p:nvPr/>
      </p:nvGrpSpPr>
      <p:grpSpPr>
        <a:xfrm>
          <a:off x="0" y="0"/>
          <a:ext cx="0" cy="0"/>
          <a:chOff x="0" y="0"/>
          <a:chExt cx="0" cy="0"/>
        </a:xfrm>
      </p:grpSpPr>
      <p:sp>
        <p:nvSpPr>
          <p:cNvPr id="30" name="Google Shape;30;p5"/>
          <p:cNvSpPr txBox="1"/>
          <p:nvPr>
            <p:ph idx="1" type="body"/>
          </p:nvPr>
        </p:nvSpPr>
        <p:spPr>
          <a:xfrm>
            <a:off x="407989" y="1592263"/>
            <a:ext cx="11376024" cy="4608512"/>
          </a:xfrm>
          <a:prstGeom prst="rect">
            <a:avLst/>
          </a:prstGeom>
          <a:noFill/>
          <a:ln>
            <a:noFill/>
          </a:ln>
        </p:spPr>
        <p:txBody>
          <a:bodyPr anchorCtr="0" anchor="t" bIns="0" lIns="0" spcFirstLastPara="1" rIns="0" wrap="square" tIns="0">
            <a:noAutofit/>
          </a:bodyPr>
          <a:lstStyle>
            <a:lvl1pPr indent="-361950" lvl="0" marL="457200" algn="l">
              <a:lnSpc>
                <a:spcPct val="90000"/>
              </a:lnSpc>
              <a:spcBef>
                <a:spcPts val="1800"/>
              </a:spcBef>
              <a:spcAft>
                <a:spcPts val="0"/>
              </a:spcAft>
              <a:buClr>
                <a:srgbClr val="171717"/>
              </a:buClr>
              <a:buSzPts val="2100"/>
              <a:buFont typeface="Arial"/>
              <a:buChar char="•"/>
              <a:defRPr>
                <a:solidFill>
                  <a:srgbClr val="171717"/>
                </a:solidFill>
              </a:defRPr>
            </a:lvl1pPr>
            <a:lvl2pPr indent="-342900" lvl="1" marL="914400" algn="l">
              <a:lnSpc>
                <a:spcPct val="100000"/>
              </a:lnSpc>
              <a:spcBef>
                <a:spcPts val="500"/>
              </a:spcBef>
              <a:spcAft>
                <a:spcPts val="0"/>
              </a:spcAft>
              <a:buClr>
                <a:srgbClr val="171717"/>
              </a:buClr>
              <a:buSzPts val="1800"/>
              <a:buFont typeface="Arial"/>
              <a:buChar char="•"/>
              <a:defRPr sz="1800">
                <a:solidFill>
                  <a:srgbClr val="171717"/>
                </a:solidFill>
              </a:defRPr>
            </a:lvl2pPr>
            <a:lvl3pPr indent="-342900" lvl="2" marL="1371600" algn="l">
              <a:lnSpc>
                <a:spcPct val="100000"/>
              </a:lnSpc>
              <a:spcBef>
                <a:spcPts val="500"/>
              </a:spcBef>
              <a:spcAft>
                <a:spcPts val="0"/>
              </a:spcAft>
              <a:buClr>
                <a:srgbClr val="171717"/>
              </a:buClr>
              <a:buSzPts val="1800"/>
              <a:buFont typeface="Arial"/>
              <a:buChar char="•"/>
              <a:defRPr sz="1800">
                <a:solidFill>
                  <a:srgbClr val="171717"/>
                </a:solidFill>
              </a:defRPr>
            </a:lvl3pPr>
            <a:lvl4pPr indent="-330200" lvl="3" marL="1828800" algn="l">
              <a:lnSpc>
                <a:spcPct val="100000"/>
              </a:lnSpc>
              <a:spcBef>
                <a:spcPts val="500"/>
              </a:spcBef>
              <a:spcAft>
                <a:spcPts val="0"/>
              </a:spcAft>
              <a:buClr>
                <a:srgbClr val="171717"/>
              </a:buClr>
              <a:buSzPts val="1600"/>
              <a:buFont typeface="Arial"/>
              <a:buChar char="•"/>
              <a:defRPr sz="1600">
                <a:solidFill>
                  <a:srgbClr val="171717"/>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5"/>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2" name="Google Shape;32;p5"/>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5"/>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4" name="Google Shape;34;p5"/>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Logo Slide" showMasterSp="0">
  <p:cSld name="Logo Slide">
    <p:bg>
      <p:bgPr>
        <a:solidFill>
          <a:schemeClr val="dk1"/>
        </a:solidFill>
      </p:bgPr>
    </p:bg>
    <p:spTree>
      <p:nvGrpSpPr>
        <p:cNvPr id="35" name="Shape 35"/>
        <p:cNvGrpSpPr/>
        <p:nvPr/>
      </p:nvGrpSpPr>
      <p:grpSpPr>
        <a:xfrm>
          <a:off x="0" y="0"/>
          <a:ext cx="0" cy="0"/>
          <a:chOff x="0" y="0"/>
          <a:chExt cx="0" cy="0"/>
        </a:xfrm>
      </p:grpSpPr>
      <p:pic>
        <p:nvPicPr>
          <p:cNvPr descr="logooutline.eps" id="36" name="Google Shape;36;p6"/>
          <p:cNvPicPr preferRelativeResize="0"/>
          <p:nvPr/>
        </p:nvPicPr>
        <p:blipFill rotWithShape="1">
          <a:blip r:embed="rId2">
            <a:alphaModFix/>
          </a:blip>
          <a:srcRect b="0" l="0" r="0" t="0"/>
          <a:stretch/>
        </p:blipFill>
        <p:spPr>
          <a:xfrm>
            <a:off x="4836403" y="2169047"/>
            <a:ext cx="2520000" cy="2494674"/>
          </a:xfrm>
          <a:prstGeom prst="rect">
            <a:avLst/>
          </a:prstGeom>
          <a:noFill/>
          <a:ln>
            <a:noFill/>
          </a:ln>
        </p:spPr>
      </p:pic>
    </p:spTree>
  </p:cSld>
  <p:clrMapOvr>
    <a:masterClrMapping/>
  </p:clrMapOvr>
  <p:extLst>
    <p:ext uri="{DCECCB84-F9BA-43D5-87BE-67443E8EF086}">
      <p15:sldGuideLst>
        <p15:guide id="1" orient="horz" pos="216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 type="title">
  <p:cSld name="TITLE">
    <p:spTree>
      <p:nvGrpSpPr>
        <p:cNvPr id="37" name="Shape 37"/>
        <p:cNvGrpSpPr/>
        <p:nvPr/>
      </p:nvGrpSpPr>
      <p:grpSpPr>
        <a:xfrm>
          <a:off x="0" y="0"/>
          <a:ext cx="0" cy="0"/>
          <a:chOff x="0" y="0"/>
          <a:chExt cx="0" cy="0"/>
        </a:xfrm>
      </p:grpSpPr>
      <p:sp>
        <p:nvSpPr>
          <p:cNvPr id="38" name="Google Shape;38;p7"/>
          <p:cNvSpPr txBox="1"/>
          <p:nvPr>
            <p:ph type="ctrTitle"/>
          </p:nvPr>
        </p:nvSpPr>
        <p:spPr>
          <a:xfrm>
            <a:off x="1524000" y="1046163"/>
            <a:ext cx="9144000" cy="2387600"/>
          </a:xfrm>
          <a:prstGeom prst="rect">
            <a:avLst/>
          </a:prstGeom>
          <a:noFill/>
          <a:ln>
            <a:noFill/>
          </a:ln>
        </p:spPr>
        <p:txBody>
          <a:bodyPr anchorCtr="0" anchor="b" bIns="0" lIns="0" spcFirstLastPara="1" rIns="0" wrap="square" tIns="0">
            <a:noAutofit/>
          </a:bodyPr>
          <a:lstStyle>
            <a:lvl1pPr lvl="0" algn="ctr">
              <a:lnSpc>
                <a:spcPct val="90000"/>
              </a:lnSpc>
              <a:spcBef>
                <a:spcPts val="0"/>
              </a:spcBef>
              <a:spcAft>
                <a:spcPts val="0"/>
              </a:spcAft>
              <a:buClr>
                <a:schemeClr val="dk1"/>
              </a:buClr>
              <a:buSzPts val="6000"/>
              <a:buFont typeface="Arial"/>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9" name="Google Shape;39;p7"/>
          <p:cNvSpPr txBox="1"/>
          <p:nvPr>
            <p:ph idx="1" type="subTitle"/>
          </p:nvPr>
        </p:nvSpPr>
        <p:spPr>
          <a:xfrm>
            <a:off x="1524000" y="3602038"/>
            <a:ext cx="9144000" cy="1655762"/>
          </a:xfrm>
          <a:prstGeom prst="rect">
            <a:avLst/>
          </a:prstGeom>
          <a:noFill/>
          <a:ln>
            <a:noFill/>
          </a:ln>
        </p:spPr>
        <p:txBody>
          <a:bodyPr anchorCtr="0" anchor="t" bIns="0" lIns="0" spcFirstLastPara="1" rIns="0" wrap="square" tIns="0">
            <a:noAutofit/>
          </a:bodyPr>
          <a:lstStyle>
            <a:lvl1pPr lvl="0" algn="ctr">
              <a:lnSpc>
                <a:spcPct val="90000"/>
              </a:lnSpc>
              <a:spcBef>
                <a:spcPts val="1800"/>
              </a:spcBef>
              <a:spcAft>
                <a:spcPts val="0"/>
              </a:spcAft>
              <a:buClr>
                <a:srgbClr val="171717"/>
              </a:buClr>
              <a:buSzPts val="2400"/>
              <a:buNone/>
              <a:defRPr sz="2400"/>
            </a:lvl1pPr>
            <a:lvl2pPr lvl="1" algn="ctr">
              <a:lnSpc>
                <a:spcPct val="100000"/>
              </a:lnSpc>
              <a:spcBef>
                <a:spcPts val="500"/>
              </a:spcBef>
              <a:spcAft>
                <a:spcPts val="0"/>
              </a:spcAft>
              <a:buClr>
                <a:srgbClr val="171717"/>
              </a:buClr>
              <a:buSzPts val="2000"/>
              <a:buNone/>
              <a:defRPr sz="2000"/>
            </a:lvl2pPr>
            <a:lvl3pPr lvl="2" algn="ctr">
              <a:lnSpc>
                <a:spcPct val="100000"/>
              </a:lnSpc>
              <a:spcBef>
                <a:spcPts val="500"/>
              </a:spcBef>
              <a:spcAft>
                <a:spcPts val="0"/>
              </a:spcAft>
              <a:buClr>
                <a:srgbClr val="171717"/>
              </a:buClr>
              <a:buSzPts val="1800"/>
              <a:buNone/>
              <a:defRPr sz="1800"/>
            </a:lvl3pPr>
            <a:lvl4pPr lvl="3" algn="ctr">
              <a:lnSpc>
                <a:spcPct val="100000"/>
              </a:lnSpc>
              <a:spcBef>
                <a:spcPts val="500"/>
              </a:spcBef>
              <a:spcAft>
                <a:spcPts val="0"/>
              </a:spcAft>
              <a:buClr>
                <a:srgbClr val="171717"/>
              </a:buClr>
              <a:buSzPts val="1600"/>
              <a:buNone/>
              <a:defRPr sz="1600"/>
            </a:lvl4pPr>
            <a:lvl5pPr lvl="4" algn="ctr">
              <a:lnSpc>
                <a:spcPct val="90000"/>
              </a:lnSpc>
              <a:spcBef>
                <a:spcPts val="500"/>
              </a:spcBef>
              <a:spcAft>
                <a:spcPts val="0"/>
              </a:spcAft>
              <a:buClr>
                <a:schemeClr val="accent6"/>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40" name="Google Shape;40;p7"/>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1" name="Google Shape;41;p7"/>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2" name="Google Shape;42;p7"/>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Picture">
  <p:cSld name="Big Picture">
    <p:spTree>
      <p:nvGrpSpPr>
        <p:cNvPr id="43" name="Shape 43"/>
        <p:cNvGrpSpPr/>
        <p:nvPr/>
      </p:nvGrpSpPr>
      <p:grpSpPr>
        <a:xfrm>
          <a:off x="0" y="0"/>
          <a:ext cx="0" cy="0"/>
          <a:chOff x="0" y="0"/>
          <a:chExt cx="0" cy="0"/>
        </a:xfrm>
      </p:grpSpPr>
      <p:sp>
        <p:nvSpPr>
          <p:cNvPr id="44" name="Google Shape;44;p8"/>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5" name="Google Shape;45;p8"/>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8"/>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8"/>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
        <p:nvSpPr>
          <p:cNvPr id="48" name="Google Shape;48;p8"/>
          <p:cNvSpPr/>
          <p:nvPr>
            <p:ph idx="2" type="pic"/>
          </p:nvPr>
        </p:nvSpPr>
        <p:spPr>
          <a:xfrm>
            <a:off x="407988" y="1439863"/>
            <a:ext cx="11376025" cy="4760912"/>
          </a:xfrm>
          <a:prstGeom prst="rect">
            <a:avLst/>
          </a:prstGeom>
          <a:solidFill>
            <a:schemeClr val="lt1"/>
          </a:solidFill>
          <a:ln>
            <a:noFill/>
          </a:ln>
        </p:spPr>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Full page Picture">
  <p:cSld name="Full page Picture">
    <p:spTree>
      <p:nvGrpSpPr>
        <p:cNvPr id="49" name="Shape 49"/>
        <p:cNvGrpSpPr/>
        <p:nvPr/>
      </p:nvGrpSpPr>
      <p:grpSpPr>
        <a:xfrm>
          <a:off x="0" y="0"/>
          <a:ext cx="0" cy="0"/>
          <a:chOff x="0" y="0"/>
          <a:chExt cx="0" cy="0"/>
        </a:xfrm>
      </p:grpSpPr>
      <p:sp>
        <p:nvSpPr>
          <p:cNvPr id="50" name="Google Shape;50;p9"/>
          <p:cNvSpPr/>
          <p:nvPr>
            <p:ph idx="2" type="pic"/>
          </p:nvPr>
        </p:nvSpPr>
        <p:spPr>
          <a:xfrm>
            <a:off x="0" y="-29980"/>
            <a:ext cx="12192000" cy="6351588"/>
          </a:xfrm>
          <a:prstGeom prst="rect">
            <a:avLst/>
          </a:prstGeom>
          <a:solidFill>
            <a:schemeClr val="lt1"/>
          </a:solidFill>
          <a:ln>
            <a:noFill/>
          </a:ln>
        </p:spPr>
      </p:sp>
      <p:sp>
        <p:nvSpPr>
          <p:cNvPr id="51" name="Google Shape;51;p9"/>
          <p:cNvSpPr txBox="1"/>
          <p:nvPr>
            <p:ph idx="1" type="body"/>
          </p:nvPr>
        </p:nvSpPr>
        <p:spPr>
          <a:xfrm>
            <a:off x="8075612" y="-52466"/>
            <a:ext cx="4116387" cy="6370820"/>
          </a:xfrm>
          <a:prstGeom prst="rect">
            <a:avLst/>
          </a:prstGeom>
          <a:solidFill>
            <a:schemeClr val="dk1">
              <a:alpha val="80000"/>
            </a:schemeClr>
          </a:solidFill>
          <a:ln>
            <a:noFill/>
          </a:ln>
        </p:spPr>
        <p:txBody>
          <a:bodyPr anchorCtr="0" anchor="t" bIns="180000" lIns="180000" spcFirstLastPara="1" rIns="180000" wrap="square" tIns="180000">
            <a:noAutofit/>
          </a:bodyPr>
          <a:lstStyle>
            <a:lvl1pPr indent="-228600" lvl="0" marL="457200" algn="l">
              <a:lnSpc>
                <a:spcPct val="90000"/>
              </a:lnSpc>
              <a:spcBef>
                <a:spcPts val="1800"/>
              </a:spcBef>
              <a:spcAft>
                <a:spcPts val="0"/>
              </a:spcAft>
              <a:buClr>
                <a:schemeClr val="lt1"/>
              </a:buClr>
              <a:buSzPts val="2800"/>
              <a:buNone/>
              <a:defRPr sz="2800">
                <a:solidFill>
                  <a:schemeClr val="lt1"/>
                </a:solidFill>
              </a:defRPr>
            </a:lvl1pPr>
            <a:lvl2pPr indent="-361950" lvl="1" marL="914400" algn="l">
              <a:lnSpc>
                <a:spcPct val="100000"/>
              </a:lnSpc>
              <a:spcBef>
                <a:spcPts val="500"/>
              </a:spcBef>
              <a:spcAft>
                <a:spcPts val="0"/>
              </a:spcAft>
              <a:buClr>
                <a:schemeClr val="lt1"/>
              </a:buClr>
              <a:buSzPts val="2100"/>
              <a:buFont typeface="Arial"/>
              <a:buChar char="•"/>
              <a:defRPr sz="2100">
                <a:solidFill>
                  <a:schemeClr val="lt1"/>
                </a:solidFill>
              </a:defRPr>
            </a:lvl2pPr>
            <a:lvl3pPr indent="-342900" lvl="2" marL="1371600" algn="l">
              <a:lnSpc>
                <a:spcPct val="100000"/>
              </a:lnSpc>
              <a:spcBef>
                <a:spcPts val="500"/>
              </a:spcBef>
              <a:spcAft>
                <a:spcPts val="0"/>
              </a:spcAft>
              <a:buClr>
                <a:schemeClr val="lt1"/>
              </a:buClr>
              <a:buSzPts val="1800"/>
              <a:buFont typeface="Arial"/>
              <a:buChar char="•"/>
              <a:defRPr sz="1800">
                <a:solidFill>
                  <a:schemeClr val="lt1"/>
                </a:solidFill>
              </a:defRPr>
            </a:lvl3pPr>
            <a:lvl4pPr indent="-330200" lvl="3" marL="1828800" algn="l">
              <a:lnSpc>
                <a:spcPct val="100000"/>
              </a:lnSpc>
              <a:spcBef>
                <a:spcPts val="500"/>
              </a:spcBef>
              <a:spcAft>
                <a:spcPts val="0"/>
              </a:spcAft>
              <a:buClr>
                <a:schemeClr val="lt1"/>
              </a:buClr>
              <a:buSzPts val="1600"/>
              <a:buFont typeface="Arial"/>
              <a:buChar char="•"/>
              <a:defRPr>
                <a:solidFill>
                  <a:schemeClr val="lt1"/>
                </a:solidFill>
              </a:defRPr>
            </a:lvl4pPr>
            <a:lvl5pPr indent="-330200" lvl="4" marL="2286000" algn="l">
              <a:lnSpc>
                <a:spcPct val="90000"/>
              </a:lnSpc>
              <a:spcBef>
                <a:spcPts val="500"/>
              </a:spcBef>
              <a:spcAft>
                <a:spcPts val="0"/>
              </a:spcAft>
              <a:buClr>
                <a:srgbClr val="171717"/>
              </a:buClr>
              <a:buSzPts val="1600"/>
              <a:buFont typeface="Arial"/>
              <a:buChar char="•"/>
              <a:defRPr>
                <a:solidFill>
                  <a:srgbClr val="171717"/>
                </a:solidFill>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2" name="Google Shape;52;p9"/>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9"/>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9"/>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and Comparison">
  <p:cSld name="Subtitle and Comparison">
    <p:spTree>
      <p:nvGrpSpPr>
        <p:cNvPr id="55" name="Shape 55"/>
        <p:cNvGrpSpPr/>
        <p:nvPr/>
      </p:nvGrpSpPr>
      <p:grpSpPr>
        <a:xfrm>
          <a:off x="0" y="0"/>
          <a:ext cx="0" cy="0"/>
          <a:chOff x="0" y="0"/>
          <a:chExt cx="0" cy="0"/>
        </a:xfrm>
      </p:grpSpPr>
      <p:sp>
        <p:nvSpPr>
          <p:cNvPr id="56" name="Google Shape;56;p10"/>
          <p:cNvSpPr txBox="1"/>
          <p:nvPr>
            <p:ph type="title"/>
          </p:nvPr>
        </p:nvSpPr>
        <p:spPr>
          <a:xfrm>
            <a:off x="407988" y="365125"/>
            <a:ext cx="11380812" cy="1084263"/>
          </a:xfrm>
          <a:prstGeom prst="rect">
            <a:avLst/>
          </a:prstGeom>
          <a:noFill/>
          <a:ln>
            <a:noFill/>
          </a:ln>
        </p:spPr>
        <p:txBody>
          <a:bodyPr anchorCtr="0" anchor="t" bIns="0" lIns="0" spcFirstLastPara="1" rIns="0" wrap="square" tIns="0">
            <a:no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7" name="Google Shape;57;p10"/>
          <p:cNvSpPr txBox="1"/>
          <p:nvPr>
            <p:ph idx="1" type="body"/>
          </p:nvPr>
        </p:nvSpPr>
        <p:spPr>
          <a:xfrm>
            <a:off x="407987" y="1592263"/>
            <a:ext cx="5616575" cy="668337"/>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58" name="Google Shape;58;p10"/>
          <p:cNvSpPr txBox="1"/>
          <p:nvPr>
            <p:ph idx="2" type="body"/>
          </p:nvPr>
        </p:nvSpPr>
        <p:spPr>
          <a:xfrm>
            <a:off x="407987" y="2427287"/>
            <a:ext cx="5616575" cy="3762376"/>
          </a:xfrm>
          <a:prstGeom prst="rect">
            <a:avLst/>
          </a:prstGeom>
          <a:noFill/>
          <a:ln>
            <a:noFill/>
          </a:ln>
        </p:spPr>
        <p:txBody>
          <a:bodyPr anchorCtr="0" anchor="t" bIns="0" lIns="0" spcFirstLastPara="1" rIns="0" wrap="square" tIns="0">
            <a:noAutofit/>
          </a:bodyPr>
          <a:lstStyle>
            <a:lvl1pPr indent="-361950" lvl="0" marL="457200" algn="l">
              <a:lnSpc>
                <a:spcPct val="90000"/>
              </a:lnSpc>
              <a:spcBef>
                <a:spcPts val="1800"/>
              </a:spcBef>
              <a:spcAft>
                <a:spcPts val="0"/>
              </a:spcAft>
              <a:buClr>
                <a:srgbClr val="171717"/>
              </a:buClr>
              <a:buSzPts val="2100"/>
              <a:buFont typeface="Arial"/>
              <a:buChar char="•"/>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10"/>
          <p:cNvSpPr txBox="1"/>
          <p:nvPr>
            <p:ph idx="3" type="body"/>
          </p:nvPr>
        </p:nvSpPr>
        <p:spPr>
          <a:xfrm>
            <a:off x="6172200" y="1604966"/>
            <a:ext cx="5616600" cy="655634"/>
          </a:xfrm>
          <a:prstGeom prst="rect">
            <a:avLst/>
          </a:prstGeom>
          <a:noFill/>
          <a:ln>
            <a:noFill/>
          </a:ln>
        </p:spPr>
        <p:txBody>
          <a:bodyPr anchorCtr="0" anchor="t" bIns="0" lIns="0" spcFirstLastPara="1" rIns="0" wrap="square" tIns="0">
            <a:noAutofit/>
          </a:bodyPr>
          <a:lstStyle>
            <a:lvl1pPr indent="-228600" lvl="0" marL="457200" algn="l">
              <a:lnSpc>
                <a:spcPct val="90000"/>
              </a:lnSpc>
              <a:spcBef>
                <a:spcPts val="1800"/>
              </a:spcBef>
              <a:spcAft>
                <a:spcPts val="0"/>
              </a:spcAft>
              <a:buClr>
                <a:schemeClr val="accent2"/>
              </a:buClr>
              <a:buSzPts val="2400"/>
              <a:buNone/>
              <a:defRPr b="1" sz="2400">
                <a:solidFill>
                  <a:schemeClr val="accent2"/>
                </a:solidFill>
              </a:defRPr>
            </a:lvl1pPr>
            <a:lvl2pPr indent="-228600" lvl="1" marL="914400" algn="l">
              <a:lnSpc>
                <a:spcPct val="100000"/>
              </a:lnSpc>
              <a:spcBef>
                <a:spcPts val="500"/>
              </a:spcBef>
              <a:spcAft>
                <a:spcPts val="0"/>
              </a:spcAft>
              <a:buClr>
                <a:srgbClr val="171717"/>
              </a:buClr>
              <a:buSzPts val="2000"/>
              <a:buNone/>
              <a:defRPr b="1" sz="2000"/>
            </a:lvl2pPr>
            <a:lvl3pPr indent="-228600" lvl="2" marL="1371600" algn="l">
              <a:lnSpc>
                <a:spcPct val="100000"/>
              </a:lnSpc>
              <a:spcBef>
                <a:spcPts val="500"/>
              </a:spcBef>
              <a:spcAft>
                <a:spcPts val="0"/>
              </a:spcAft>
              <a:buClr>
                <a:srgbClr val="171717"/>
              </a:buClr>
              <a:buSzPts val="1800"/>
              <a:buNone/>
              <a:defRPr b="1" sz="1800"/>
            </a:lvl3pPr>
            <a:lvl4pPr indent="-228600" lvl="3" marL="1828800" algn="l">
              <a:lnSpc>
                <a:spcPct val="100000"/>
              </a:lnSpc>
              <a:spcBef>
                <a:spcPts val="500"/>
              </a:spcBef>
              <a:spcAft>
                <a:spcPts val="0"/>
              </a:spcAft>
              <a:buClr>
                <a:srgbClr val="171717"/>
              </a:buClr>
              <a:buSzPts val="1600"/>
              <a:buNone/>
              <a:defRPr b="1" sz="1600"/>
            </a:lvl4pPr>
            <a:lvl5pPr indent="-228600" lvl="4" marL="2286000" algn="l">
              <a:lnSpc>
                <a:spcPct val="90000"/>
              </a:lnSpc>
              <a:spcBef>
                <a:spcPts val="500"/>
              </a:spcBef>
              <a:spcAft>
                <a:spcPts val="0"/>
              </a:spcAft>
              <a:buClr>
                <a:schemeClr val="accent6"/>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0" name="Google Shape;60;p10"/>
          <p:cNvSpPr txBox="1"/>
          <p:nvPr>
            <p:ph idx="4" type="body"/>
          </p:nvPr>
        </p:nvSpPr>
        <p:spPr>
          <a:xfrm>
            <a:off x="6172200" y="2427287"/>
            <a:ext cx="5611813" cy="3762376"/>
          </a:xfrm>
          <a:prstGeom prst="rect">
            <a:avLst/>
          </a:prstGeom>
          <a:noFill/>
          <a:ln>
            <a:noFill/>
          </a:ln>
        </p:spPr>
        <p:txBody>
          <a:bodyPr anchorCtr="0" anchor="t" bIns="0" lIns="0" spcFirstLastPara="1" rIns="0" wrap="square" tIns="0">
            <a:noAutofit/>
          </a:bodyPr>
          <a:lstStyle>
            <a:lvl1pPr indent="-361950" lvl="0" marL="457200" algn="l">
              <a:lnSpc>
                <a:spcPct val="90000"/>
              </a:lnSpc>
              <a:spcBef>
                <a:spcPts val="1800"/>
              </a:spcBef>
              <a:spcAft>
                <a:spcPts val="0"/>
              </a:spcAft>
              <a:buClr>
                <a:srgbClr val="171717"/>
              </a:buClr>
              <a:buSzPts val="2100"/>
              <a:buFont typeface="Arial"/>
              <a:buChar char="•"/>
              <a:defRPr/>
            </a:lvl1pPr>
            <a:lvl2pPr indent="-342900" lvl="1" marL="914400" algn="l">
              <a:lnSpc>
                <a:spcPct val="100000"/>
              </a:lnSpc>
              <a:spcBef>
                <a:spcPts val="500"/>
              </a:spcBef>
              <a:spcAft>
                <a:spcPts val="0"/>
              </a:spcAft>
              <a:buClr>
                <a:srgbClr val="171717"/>
              </a:buClr>
              <a:buSzPts val="1800"/>
              <a:buChar char="•"/>
              <a:defRPr/>
            </a:lvl2pPr>
            <a:lvl3pPr indent="-342900" lvl="2" marL="1371600" algn="l">
              <a:lnSpc>
                <a:spcPct val="100000"/>
              </a:lnSpc>
              <a:spcBef>
                <a:spcPts val="500"/>
              </a:spcBef>
              <a:spcAft>
                <a:spcPts val="0"/>
              </a:spcAft>
              <a:buClr>
                <a:srgbClr val="171717"/>
              </a:buClr>
              <a:buSzPts val="1800"/>
              <a:buChar char="•"/>
              <a:defRPr/>
            </a:lvl3pPr>
            <a:lvl4pPr indent="-342900" lvl="3" marL="1828800" algn="l">
              <a:lnSpc>
                <a:spcPct val="100000"/>
              </a:lnSpc>
              <a:spcBef>
                <a:spcPts val="500"/>
              </a:spcBef>
              <a:spcAft>
                <a:spcPts val="0"/>
              </a:spcAft>
              <a:buClr>
                <a:srgbClr val="171717"/>
              </a:buClr>
              <a:buSzPts val="1800"/>
              <a:buChar char="•"/>
              <a:defRPr/>
            </a:lvl4pPr>
            <a:lvl5pPr indent="-342900" lvl="4" marL="2286000" algn="l">
              <a:lnSpc>
                <a:spcPct val="90000"/>
              </a:lnSpc>
              <a:spcBef>
                <a:spcPts val="500"/>
              </a:spcBef>
              <a:spcAft>
                <a:spcPts val="0"/>
              </a:spcAft>
              <a:buClr>
                <a:schemeClr val="accent6"/>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1" name="Google Shape;61;p10"/>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10"/>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3" name="Google Shape;63;p10"/>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extLst>
    <p:ext uri="{DCECCB84-F9BA-43D5-87BE-67443E8EF086}">
      <p15:sldGuideLst>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11" Type="http://schemas.openxmlformats.org/officeDocument/2006/relationships/slideLayout" Target="../slideLayouts/slideLayout10.xml"/><Relationship Id="rId22" Type="http://schemas.openxmlformats.org/officeDocument/2006/relationships/slideLayout" Target="../slideLayouts/slideLayout21.xml"/><Relationship Id="rId10" Type="http://schemas.openxmlformats.org/officeDocument/2006/relationships/slideLayout" Target="../slideLayouts/slideLayout9.xml"/><Relationship Id="rId21" Type="http://schemas.openxmlformats.org/officeDocument/2006/relationships/slideLayout" Target="../slideLayouts/slideLayout20.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23" Type="http://schemas.openxmlformats.org/officeDocument/2006/relationships/theme" Target="../theme/theme1.xml"/><Relationship Id="rId1" Type="http://schemas.openxmlformats.org/officeDocument/2006/relationships/image" Target="../media/image2.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5" Type="http://schemas.openxmlformats.org/officeDocument/2006/relationships/slideLayout" Target="../slideLayouts/slideLayout4.xml"/><Relationship Id="rId19" Type="http://schemas.openxmlformats.org/officeDocument/2006/relationships/slideLayout" Target="../slideLayouts/slideLayout18.xml"/><Relationship Id="rId6" Type="http://schemas.openxmlformats.org/officeDocument/2006/relationships/slideLayout" Target="../slideLayouts/slideLayout5.xml"/><Relationship Id="rId18" Type="http://schemas.openxmlformats.org/officeDocument/2006/relationships/slideLayout" Target="../slideLayouts/slideLayout17.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lvl1pPr lvl="0" marR="0" rtl="0" algn="l">
              <a:lnSpc>
                <a:spcPct val="90000"/>
              </a:lnSpc>
              <a:spcBef>
                <a:spcPts val="0"/>
              </a:spcBef>
              <a:spcAft>
                <a:spcPts val="0"/>
              </a:spcAft>
              <a:buClr>
                <a:schemeClr val="dk1"/>
              </a:buClr>
              <a:buSzPts val="3600"/>
              <a:buFont typeface="Arial"/>
              <a:buNone/>
              <a:defRPr b="1" i="0" sz="3600" u="none" cap="none" strike="noStrike">
                <a:solidFill>
                  <a:schemeClr val="dk1"/>
                </a:solidFill>
                <a:latin typeface="Arial"/>
                <a:ea typeface="Arial"/>
                <a:cs typeface="Arial"/>
                <a:sym typeface="Arial"/>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pic>
        <p:nvPicPr>
          <p:cNvPr id="7" name="Google Shape;7;p1"/>
          <p:cNvPicPr preferRelativeResize="0"/>
          <p:nvPr/>
        </p:nvPicPr>
        <p:blipFill rotWithShape="1">
          <a:blip r:embed="rId1">
            <a:alphaModFix/>
          </a:blip>
          <a:srcRect b="0" l="0" r="0" t="0"/>
          <a:stretch/>
        </p:blipFill>
        <p:spPr>
          <a:xfrm>
            <a:off x="0" y="6315998"/>
            <a:ext cx="12192000" cy="542002"/>
          </a:xfrm>
          <a:prstGeom prst="rect">
            <a:avLst/>
          </a:prstGeom>
          <a:noFill/>
          <a:ln>
            <a:noFill/>
          </a:ln>
        </p:spPr>
      </p:pic>
      <p:sp>
        <p:nvSpPr>
          <p:cNvPr id="8" name="Google Shape;8;p1"/>
          <p:cNvSpPr txBox="1"/>
          <p:nvPr>
            <p:ph idx="1" type="body"/>
          </p:nvPr>
        </p:nvSpPr>
        <p:spPr>
          <a:xfrm>
            <a:off x="407989" y="1592263"/>
            <a:ext cx="11376024" cy="4608512"/>
          </a:xfrm>
          <a:prstGeom prst="rect">
            <a:avLst/>
          </a:prstGeom>
          <a:noFill/>
          <a:ln>
            <a:noFill/>
          </a:ln>
        </p:spPr>
        <p:txBody>
          <a:bodyPr anchorCtr="0" anchor="t" bIns="0" lIns="0" spcFirstLastPara="1" rIns="0" wrap="square" tIns="0">
            <a:noAutofit/>
          </a:bodyPr>
          <a:lstStyle>
            <a:lvl1pPr indent="-228600" lvl="0" marL="457200" marR="0" rtl="0" algn="l">
              <a:lnSpc>
                <a:spcPct val="90000"/>
              </a:lnSpc>
              <a:spcBef>
                <a:spcPts val="1800"/>
              </a:spcBef>
              <a:spcAft>
                <a:spcPts val="0"/>
              </a:spcAft>
              <a:buClr>
                <a:srgbClr val="171717"/>
              </a:buClr>
              <a:buSzPts val="2100"/>
              <a:buFont typeface="Arial"/>
              <a:buNone/>
              <a:defRPr b="1" i="0" sz="2100" u="none" cap="none" strike="noStrike">
                <a:solidFill>
                  <a:srgbClr val="171717"/>
                </a:solidFill>
                <a:latin typeface="Arial"/>
                <a:ea typeface="Arial"/>
                <a:cs typeface="Arial"/>
                <a:sym typeface="Arial"/>
              </a:defRPr>
            </a:lvl1pPr>
            <a:lvl2pPr indent="-342900" lvl="1" marL="914400" marR="0" rtl="0" algn="l">
              <a:lnSpc>
                <a:spcPct val="100000"/>
              </a:lnSpc>
              <a:spcBef>
                <a:spcPts val="500"/>
              </a:spcBef>
              <a:spcAft>
                <a:spcPts val="0"/>
              </a:spcAft>
              <a:buClr>
                <a:srgbClr val="171717"/>
              </a:buClr>
              <a:buSzPts val="1800"/>
              <a:buFont typeface="Arial"/>
              <a:buChar char="•"/>
              <a:defRPr b="0" i="0" sz="1800" u="none" cap="none" strike="noStrike">
                <a:solidFill>
                  <a:srgbClr val="171717"/>
                </a:solidFill>
                <a:latin typeface="Arial"/>
                <a:ea typeface="Arial"/>
                <a:cs typeface="Arial"/>
                <a:sym typeface="Arial"/>
              </a:defRPr>
            </a:lvl2pPr>
            <a:lvl3pPr indent="-336550" lvl="2" marL="1371600" marR="0" rtl="0" algn="l">
              <a:lnSpc>
                <a:spcPct val="100000"/>
              </a:lnSpc>
              <a:spcBef>
                <a:spcPts val="500"/>
              </a:spcBef>
              <a:spcAft>
                <a:spcPts val="0"/>
              </a:spcAft>
              <a:buClr>
                <a:srgbClr val="171717"/>
              </a:buClr>
              <a:buSzPts val="1700"/>
              <a:buFont typeface="Arial"/>
              <a:buChar char="•"/>
              <a:defRPr b="0" i="0" sz="1700" u="none" cap="none" strike="noStrike">
                <a:solidFill>
                  <a:srgbClr val="171717"/>
                </a:solidFill>
                <a:latin typeface="Arial"/>
                <a:ea typeface="Arial"/>
                <a:cs typeface="Arial"/>
                <a:sym typeface="Arial"/>
              </a:defRPr>
            </a:lvl3pPr>
            <a:lvl4pPr indent="-330200" lvl="3" marL="1828800" marR="0" rtl="0" algn="l">
              <a:lnSpc>
                <a:spcPct val="100000"/>
              </a:lnSpc>
              <a:spcBef>
                <a:spcPts val="500"/>
              </a:spcBef>
              <a:spcAft>
                <a:spcPts val="0"/>
              </a:spcAft>
              <a:buClr>
                <a:srgbClr val="171717"/>
              </a:buClr>
              <a:buSzPts val="1600"/>
              <a:buFont typeface="Arial"/>
              <a:buChar char="•"/>
              <a:defRPr b="0" i="0" sz="1600" u="none" cap="none" strike="noStrike">
                <a:solidFill>
                  <a:srgbClr val="171717"/>
                </a:solidFill>
                <a:latin typeface="Arial"/>
                <a:ea typeface="Arial"/>
                <a:cs typeface="Arial"/>
                <a:sym typeface="Arial"/>
              </a:defRPr>
            </a:lvl4pPr>
            <a:lvl5pPr indent="-330200" lvl="4" marL="2286000" marR="0" rtl="0" algn="l">
              <a:lnSpc>
                <a:spcPct val="90000"/>
              </a:lnSpc>
              <a:spcBef>
                <a:spcPts val="500"/>
              </a:spcBef>
              <a:spcAft>
                <a:spcPts val="0"/>
              </a:spcAft>
              <a:buClr>
                <a:schemeClr val="accent6"/>
              </a:buClr>
              <a:buSzPts val="1600"/>
              <a:buFont typeface="Arial"/>
              <a:buChar char="•"/>
              <a:defRPr b="0" i="0" sz="1600" u="none" cap="none" strike="noStrike">
                <a:solidFill>
                  <a:schemeClr val="accent6"/>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9pPr>
          </a:lstStyle>
          <a:p/>
        </p:txBody>
      </p:sp>
      <p:sp>
        <p:nvSpPr>
          <p:cNvPr id="9" name="Google Shape;9;p1"/>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lvl1pPr lvl="0" marR="0" rtl="0" algn="r">
              <a:spcBef>
                <a:spcPts val="0"/>
              </a:spcBef>
              <a:spcAft>
                <a:spcPts val="0"/>
              </a:spcAft>
              <a:buSzPts val="1400"/>
              <a:buNone/>
              <a:defRPr b="0" i="0" sz="10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
        <p:nvSpPr>
          <p:cNvPr id="10" name="Google Shape;10;p1"/>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lvl1pPr indent="0" lvl="0" marL="0" marR="0" rtl="0" algn="r">
              <a:spcBef>
                <a:spcPts val="0"/>
              </a:spcBef>
              <a:buNone/>
              <a:defRPr b="0" i="0" sz="1000" u="none" cap="none" strike="noStrike">
                <a:solidFill>
                  <a:schemeClr val="lt1"/>
                </a:solidFill>
                <a:latin typeface="Arial"/>
                <a:ea typeface="Arial"/>
                <a:cs typeface="Arial"/>
                <a:sym typeface="Arial"/>
              </a:defRPr>
            </a:lvl1pPr>
            <a:lvl2pPr indent="0" lvl="1" marL="0" marR="0" rtl="0" algn="r">
              <a:spcBef>
                <a:spcPts val="0"/>
              </a:spcBef>
              <a:buNone/>
              <a:defRPr b="0" i="0" sz="1000" u="none" cap="none" strike="noStrike">
                <a:solidFill>
                  <a:schemeClr val="lt1"/>
                </a:solidFill>
                <a:latin typeface="Arial"/>
                <a:ea typeface="Arial"/>
                <a:cs typeface="Arial"/>
                <a:sym typeface="Arial"/>
              </a:defRPr>
            </a:lvl2pPr>
            <a:lvl3pPr indent="0" lvl="2" marL="0" marR="0" rtl="0" algn="r">
              <a:spcBef>
                <a:spcPts val="0"/>
              </a:spcBef>
              <a:buNone/>
              <a:defRPr b="0" i="0" sz="1000" u="none" cap="none" strike="noStrike">
                <a:solidFill>
                  <a:schemeClr val="lt1"/>
                </a:solidFill>
                <a:latin typeface="Arial"/>
                <a:ea typeface="Arial"/>
                <a:cs typeface="Arial"/>
                <a:sym typeface="Arial"/>
              </a:defRPr>
            </a:lvl3pPr>
            <a:lvl4pPr indent="0" lvl="3" marL="0" marR="0" rtl="0" algn="r">
              <a:spcBef>
                <a:spcPts val="0"/>
              </a:spcBef>
              <a:buNone/>
              <a:defRPr b="0" i="0" sz="1000" u="none" cap="none" strike="noStrike">
                <a:solidFill>
                  <a:schemeClr val="lt1"/>
                </a:solidFill>
                <a:latin typeface="Arial"/>
                <a:ea typeface="Arial"/>
                <a:cs typeface="Arial"/>
                <a:sym typeface="Arial"/>
              </a:defRPr>
            </a:lvl4pPr>
            <a:lvl5pPr indent="0" lvl="4" marL="0" marR="0" rtl="0" algn="r">
              <a:spcBef>
                <a:spcPts val="0"/>
              </a:spcBef>
              <a:buNone/>
              <a:defRPr b="0" i="0" sz="1000" u="none" cap="none" strike="noStrike">
                <a:solidFill>
                  <a:schemeClr val="lt1"/>
                </a:solidFill>
                <a:latin typeface="Arial"/>
                <a:ea typeface="Arial"/>
                <a:cs typeface="Arial"/>
                <a:sym typeface="Arial"/>
              </a:defRPr>
            </a:lvl5pPr>
            <a:lvl6pPr indent="0" lvl="5" marL="0" marR="0" rtl="0" algn="r">
              <a:spcBef>
                <a:spcPts val="0"/>
              </a:spcBef>
              <a:buNone/>
              <a:defRPr b="0" i="0" sz="1000" u="none" cap="none" strike="noStrike">
                <a:solidFill>
                  <a:schemeClr val="lt1"/>
                </a:solidFill>
                <a:latin typeface="Arial"/>
                <a:ea typeface="Arial"/>
                <a:cs typeface="Arial"/>
                <a:sym typeface="Arial"/>
              </a:defRPr>
            </a:lvl6pPr>
            <a:lvl7pPr indent="0" lvl="6" marL="0" marR="0" rtl="0" algn="r">
              <a:spcBef>
                <a:spcPts val="0"/>
              </a:spcBef>
              <a:buNone/>
              <a:defRPr b="0" i="0" sz="1000" u="none" cap="none" strike="noStrike">
                <a:solidFill>
                  <a:schemeClr val="lt1"/>
                </a:solidFill>
                <a:latin typeface="Arial"/>
                <a:ea typeface="Arial"/>
                <a:cs typeface="Arial"/>
                <a:sym typeface="Arial"/>
              </a:defRPr>
            </a:lvl7pPr>
            <a:lvl8pPr indent="0" lvl="7" marL="0" marR="0" rtl="0" algn="r">
              <a:spcBef>
                <a:spcPts val="0"/>
              </a:spcBef>
              <a:buNone/>
              <a:defRPr b="0" i="0" sz="1000" u="none" cap="none" strike="noStrike">
                <a:solidFill>
                  <a:schemeClr val="lt1"/>
                </a:solidFill>
                <a:latin typeface="Arial"/>
                <a:ea typeface="Arial"/>
                <a:cs typeface="Arial"/>
                <a:sym typeface="Arial"/>
              </a:defRPr>
            </a:lvl8pPr>
            <a:lvl9pPr indent="0" lvl="8" marL="0" marR="0" rtl="0" algn="r">
              <a:spcBef>
                <a:spcPts val="0"/>
              </a:spcBef>
              <a:buNone/>
              <a:defRPr b="0" i="0" sz="1000" u="none" cap="none" strike="noStrike">
                <a:solidFill>
                  <a:schemeClr val="lt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
        <p:nvSpPr>
          <p:cNvPr id="11" name="Google Shape;11;p1"/>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200" u="none" cap="none" strike="noStrike">
                <a:solidFill>
                  <a:schemeClr val="lt1"/>
                </a:solidFill>
                <a:latin typeface="Arial"/>
                <a:ea typeface="Arial"/>
                <a:cs typeface="Arial"/>
                <a:sym typeface="Arial"/>
              </a:defRPr>
            </a:lvl1pPr>
            <a:lvl2pPr lvl="1" marR="0" rtl="0" algn="l">
              <a:spcBef>
                <a:spcPts val="0"/>
              </a:spcBef>
              <a:spcAft>
                <a:spcPts val="0"/>
              </a:spcAft>
              <a:buSzPts val="1400"/>
              <a:buNone/>
              <a:defRPr b="0" i="0" sz="1800" u="none" cap="none" strike="noStrike">
                <a:solidFill>
                  <a:schemeClr val="dk1"/>
                </a:solidFill>
                <a:latin typeface="Arial"/>
                <a:ea typeface="Arial"/>
                <a:cs typeface="Arial"/>
                <a:sym typeface="Arial"/>
              </a:defRPr>
            </a:lvl2pPr>
            <a:lvl3pPr lvl="2" marR="0" rtl="0" algn="l">
              <a:spcBef>
                <a:spcPts val="0"/>
              </a:spcBef>
              <a:spcAft>
                <a:spcPts val="0"/>
              </a:spcAft>
              <a:buSzPts val="1400"/>
              <a:buNone/>
              <a:defRPr b="0" i="0" sz="1800" u="none" cap="none" strike="noStrike">
                <a:solidFill>
                  <a:schemeClr val="dk1"/>
                </a:solidFill>
                <a:latin typeface="Arial"/>
                <a:ea typeface="Arial"/>
                <a:cs typeface="Arial"/>
                <a:sym typeface="Arial"/>
              </a:defRPr>
            </a:lvl3pPr>
            <a:lvl4pPr lvl="3" marR="0" rtl="0" algn="l">
              <a:spcBef>
                <a:spcPts val="0"/>
              </a:spcBef>
              <a:spcAft>
                <a:spcPts val="0"/>
              </a:spcAft>
              <a:buSzPts val="1400"/>
              <a:buNone/>
              <a:defRPr b="0" i="0" sz="1800" u="none" cap="none" strike="noStrike">
                <a:solidFill>
                  <a:schemeClr val="dk1"/>
                </a:solidFill>
                <a:latin typeface="Arial"/>
                <a:ea typeface="Arial"/>
                <a:cs typeface="Arial"/>
                <a:sym typeface="Arial"/>
              </a:defRPr>
            </a:lvl4pPr>
            <a:lvl5pPr lvl="4" marR="0" rtl="0" algn="l">
              <a:spcBef>
                <a:spcPts val="0"/>
              </a:spcBef>
              <a:spcAft>
                <a:spcPts val="0"/>
              </a:spcAft>
              <a:buSzPts val="1400"/>
              <a:buNone/>
              <a:defRPr b="0" i="0" sz="1800" u="none" cap="none" strike="noStrike">
                <a:solidFill>
                  <a:schemeClr val="dk1"/>
                </a:solidFill>
                <a:latin typeface="Arial"/>
                <a:ea typeface="Arial"/>
                <a:cs typeface="Arial"/>
                <a:sym typeface="Arial"/>
              </a:defRPr>
            </a:lvl5pPr>
            <a:lvl6pPr lvl="5" marR="0" rtl="0" algn="l">
              <a:spcBef>
                <a:spcPts val="0"/>
              </a:spcBef>
              <a:spcAft>
                <a:spcPts val="0"/>
              </a:spcAft>
              <a:buSzPts val="1400"/>
              <a:buNone/>
              <a:defRPr b="0" i="0" sz="1800" u="none" cap="none" strike="noStrike">
                <a:solidFill>
                  <a:schemeClr val="dk1"/>
                </a:solidFill>
                <a:latin typeface="Arial"/>
                <a:ea typeface="Arial"/>
                <a:cs typeface="Arial"/>
                <a:sym typeface="Arial"/>
              </a:defRPr>
            </a:lvl6pPr>
            <a:lvl7pPr lvl="6" marR="0" rtl="0" algn="l">
              <a:spcBef>
                <a:spcPts val="0"/>
              </a:spcBef>
              <a:spcAft>
                <a:spcPts val="0"/>
              </a:spcAft>
              <a:buSzPts val="1400"/>
              <a:buNone/>
              <a:defRPr b="0" i="0" sz="1800" u="none" cap="none" strike="noStrike">
                <a:solidFill>
                  <a:schemeClr val="dk1"/>
                </a:solidFill>
                <a:latin typeface="Arial"/>
                <a:ea typeface="Arial"/>
                <a:cs typeface="Arial"/>
                <a:sym typeface="Arial"/>
              </a:defRPr>
            </a:lvl7pPr>
            <a:lvl8pPr lvl="7" marR="0" rtl="0" algn="l">
              <a:spcBef>
                <a:spcPts val="0"/>
              </a:spcBef>
              <a:spcAft>
                <a:spcPts val="0"/>
              </a:spcAft>
              <a:buSzPts val="1400"/>
              <a:buNone/>
              <a:defRPr b="0" i="0" sz="1800" u="none" cap="none" strike="noStrike">
                <a:solidFill>
                  <a:schemeClr val="dk1"/>
                </a:solidFill>
                <a:latin typeface="Arial"/>
                <a:ea typeface="Arial"/>
                <a:cs typeface="Arial"/>
                <a:sym typeface="Arial"/>
              </a:defRPr>
            </a:lvl8pPr>
            <a:lvl9pPr lvl="8" marR="0" rtl="0" algn="l">
              <a:spcBef>
                <a:spcPts val="0"/>
              </a:spcBef>
              <a:spcAft>
                <a:spcPts val="0"/>
              </a:spcAft>
              <a:buSzPts val="1400"/>
              <a:buNone/>
              <a:defRPr b="0" i="0" sz="1800" u="none" cap="none" strike="noStrike">
                <a:solidFill>
                  <a:schemeClr val="dk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 id="2147483666" r:id="rId20"/>
    <p:sldLayoutId id="2147483667" r:id="rId21"/>
    <p:sldLayoutId id="2147483668" r:id="rId2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32">
          <p15:clr>
            <a:srgbClr val="F26B43"/>
          </p15:clr>
        </p15:guide>
        <p15:guide id="2" pos="3840">
          <p15:clr>
            <a:srgbClr val="F26B43"/>
          </p15:clr>
        </p15:guide>
        <p15:guide id="3" pos="7423">
          <p15:clr>
            <a:srgbClr val="F26B43"/>
          </p15:clr>
        </p15:guide>
        <p15:guide id="4" pos="257">
          <p15:clr>
            <a:srgbClr val="F26B43"/>
          </p15:clr>
        </p15:guide>
        <p15:guide id="5" pos="3795">
          <p15:clr>
            <a:srgbClr val="F26B43"/>
          </p15:clr>
        </p15:guide>
        <p15:guide id="6" pos="3885">
          <p15:clr>
            <a:srgbClr val="F26B43"/>
          </p15:clr>
        </p15:guide>
        <p15:guide id="7" pos="5087">
          <p15:clr>
            <a:srgbClr val="F26B43"/>
          </p15:clr>
        </p15:guide>
        <p15:guide id="8" pos="4997">
          <p15:clr>
            <a:srgbClr val="F26B43"/>
          </p15:clr>
        </p15:guide>
        <p15:guide id="9" pos="2683">
          <p15:clr>
            <a:srgbClr val="F26B43"/>
          </p15:clr>
        </p15:guide>
        <p15:guide id="10" pos="2593">
          <p15:clr>
            <a:srgbClr val="F26B43"/>
          </p15:clr>
        </p15:guide>
        <p15:guide id="11" orient="horz" pos="3906">
          <p15:clr>
            <a:srgbClr val="F26B43"/>
          </p15:clr>
        </p15:guide>
        <p15:guide id="12" orient="horz" pos="2409">
          <p15:clr>
            <a:srgbClr val="F26B43"/>
          </p15:clr>
        </p15:guide>
        <p15:guide id="13" orient="horz" pos="913">
          <p15:clr>
            <a:srgbClr val="F26B43"/>
          </p15:clr>
        </p15:guide>
        <p15:guide id="14" orient="horz" pos="1003">
          <p15:clr>
            <a:srgbClr val="F26B43"/>
          </p15:clr>
        </p15:guide>
        <p15:guide id="15" orient="horz" pos="2500">
          <p15:clr>
            <a:srgbClr val="F26B43"/>
          </p15:clr>
        </p15:guide>
        <p15:guide id="16" pos="6312">
          <p15:clr>
            <a:srgbClr val="F26B43"/>
          </p15:clr>
        </p15:guide>
        <p15:guide id="17" pos="622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2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2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2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9.pn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 Id="rId3" Type="http://schemas.openxmlformats.org/officeDocument/2006/relationships/image" Target="../media/image43.png"/><Relationship Id="rId4" Type="http://schemas.openxmlformats.org/officeDocument/2006/relationships/image" Target="../media/image33.png"/><Relationship Id="rId5" Type="http://schemas.openxmlformats.org/officeDocument/2006/relationships/image" Target="../media/image34.png"/><Relationship Id="rId6" Type="http://schemas.openxmlformats.org/officeDocument/2006/relationships/image" Target="../media/image3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 Id="rId3" Type="http://schemas.openxmlformats.org/officeDocument/2006/relationships/image" Target="../media/image28.png"/><Relationship Id="rId4" Type="http://schemas.openxmlformats.org/officeDocument/2006/relationships/image" Target="../media/image1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18.xml"/><Relationship Id="rId3" Type="http://schemas.openxmlformats.org/officeDocument/2006/relationships/image" Target="../media/image32.png"/><Relationship Id="rId4" Type="http://schemas.openxmlformats.org/officeDocument/2006/relationships/image" Target="../media/image41.png"/><Relationship Id="rId5" Type="http://schemas.openxmlformats.org/officeDocument/2006/relationships/image" Target="../media/image35.png"/><Relationship Id="rId6" Type="http://schemas.openxmlformats.org/officeDocument/2006/relationships/image" Target="../media/image16.png"/><Relationship Id="rId7" Type="http://schemas.openxmlformats.org/officeDocument/2006/relationships/image" Target="../media/image28.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image" Target="../media/image40.png"/><Relationship Id="rId4" Type="http://schemas.openxmlformats.org/officeDocument/2006/relationships/image" Target="../media/image44.png"/><Relationship Id="rId5"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5.png"/><Relationship Id="rId4" Type="http://schemas.openxmlformats.org/officeDocument/2006/relationships/image" Target="../media/image11.png"/><Relationship Id="rId5" Type="http://schemas.openxmlformats.org/officeDocument/2006/relationships/image" Target="../media/image16.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 Id="rId3" Type="http://schemas.openxmlformats.org/officeDocument/2006/relationships/image" Target="../media/image15.png"/><Relationship Id="rId4" Type="http://schemas.openxmlformats.org/officeDocument/2006/relationships/image" Target="../media/image11.png"/><Relationship Id="rId5" Type="http://schemas.openxmlformats.org/officeDocument/2006/relationships/image" Target="../media/image16.png"/><Relationship Id="rId6" Type="http://schemas.openxmlformats.org/officeDocument/2006/relationships/image" Target="../media/image45.png"/><Relationship Id="rId7" Type="http://schemas.openxmlformats.org/officeDocument/2006/relationships/image" Target="../media/image42.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2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0.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9.png"/><Relationship Id="rId5" Type="http://schemas.openxmlformats.org/officeDocument/2006/relationships/image" Target="../media/image1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6.jpg"/></Relationships>
</file>

<file path=ppt/slides/_rels/slide7.xml.rels><?xml version="1.0" encoding="UTF-8" standalone="yes"?><Relationships xmlns="http://schemas.openxmlformats.org/package/2006/relationships"><Relationship Id="rId11" Type="http://schemas.openxmlformats.org/officeDocument/2006/relationships/image" Target="../media/image15.png"/><Relationship Id="rId10" Type="http://schemas.openxmlformats.org/officeDocument/2006/relationships/image" Target="../media/image24.png"/><Relationship Id="rId13" Type="http://schemas.openxmlformats.org/officeDocument/2006/relationships/image" Target="../media/image22.png"/><Relationship Id="rId12" Type="http://schemas.openxmlformats.org/officeDocument/2006/relationships/image" Target="../media/image11.png"/><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10.png"/><Relationship Id="rId4" Type="http://schemas.openxmlformats.org/officeDocument/2006/relationships/image" Target="../media/image17.png"/><Relationship Id="rId9" Type="http://schemas.openxmlformats.org/officeDocument/2006/relationships/image" Target="../media/image13.png"/><Relationship Id="rId15" Type="http://schemas.openxmlformats.org/officeDocument/2006/relationships/image" Target="../media/image12.png"/><Relationship Id="rId14" Type="http://schemas.openxmlformats.org/officeDocument/2006/relationships/image" Target="../media/image18.png"/><Relationship Id="rId17" Type="http://schemas.openxmlformats.org/officeDocument/2006/relationships/image" Target="../media/image38.png"/><Relationship Id="rId16" Type="http://schemas.openxmlformats.org/officeDocument/2006/relationships/image" Target="../media/image30.png"/><Relationship Id="rId5" Type="http://schemas.openxmlformats.org/officeDocument/2006/relationships/image" Target="../media/image8.png"/><Relationship Id="rId19" Type="http://schemas.openxmlformats.org/officeDocument/2006/relationships/image" Target="../media/image46.png"/><Relationship Id="rId6" Type="http://schemas.openxmlformats.org/officeDocument/2006/relationships/image" Target="../media/image14.png"/><Relationship Id="rId18" Type="http://schemas.openxmlformats.org/officeDocument/2006/relationships/image" Target="../media/image26.png"/><Relationship Id="rId7" Type="http://schemas.openxmlformats.org/officeDocument/2006/relationships/image" Target="../media/image5.png"/><Relationship Id="rId8" Type="http://schemas.openxmlformats.org/officeDocument/2006/relationships/image" Target="../media/image2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7.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9" name="Shape 159"/>
        <p:cNvGrpSpPr/>
        <p:nvPr/>
      </p:nvGrpSpPr>
      <p:grpSpPr>
        <a:xfrm>
          <a:off x="0" y="0"/>
          <a:ext cx="0" cy="0"/>
          <a:chOff x="0" y="0"/>
          <a:chExt cx="0" cy="0"/>
        </a:xfrm>
      </p:grpSpPr>
      <p:sp>
        <p:nvSpPr>
          <p:cNvPr id="160" name="Google Shape;160;p23"/>
          <p:cNvSpPr txBox="1"/>
          <p:nvPr>
            <p:ph type="ctrTitle"/>
          </p:nvPr>
        </p:nvSpPr>
        <p:spPr>
          <a:xfrm>
            <a:off x="407987" y="3429000"/>
            <a:ext cx="11376025" cy="2153265"/>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lt1"/>
              </a:buClr>
              <a:buSzPts val="4000"/>
              <a:buFont typeface="Arial"/>
              <a:buNone/>
            </a:pPr>
            <a:r>
              <a:rPr lang="en-US" sz="4000"/>
              <a:t>Towards complete automation of circuit event simulations</a:t>
            </a:r>
            <a:endParaRPr/>
          </a:p>
        </p:txBody>
      </p:sp>
      <p:sp>
        <p:nvSpPr>
          <p:cNvPr id="161" name="Google Shape;161;p23"/>
          <p:cNvSpPr txBox="1"/>
          <p:nvPr>
            <p:ph idx="1" type="subTitle"/>
          </p:nvPr>
        </p:nvSpPr>
        <p:spPr>
          <a:xfrm>
            <a:off x="437963" y="4861002"/>
            <a:ext cx="11376000" cy="8037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lt1"/>
              </a:buClr>
              <a:buSzPts val="2000"/>
              <a:buNone/>
            </a:pPr>
            <a:r>
              <a:rPr lang="en-US"/>
              <a:t>VIJAY CHAKRAVARTY, (Technical Student) TE-MPE-PE</a:t>
            </a:r>
            <a:endParaRPr/>
          </a:p>
          <a:p>
            <a:pPr indent="0" lvl="0" marL="0" rtl="0" algn="l">
              <a:lnSpc>
                <a:spcPct val="90000"/>
              </a:lnSpc>
              <a:spcBef>
                <a:spcPts val="0"/>
              </a:spcBef>
              <a:spcAft>
                <a:spcPts val="0"/>
              </a:spcAft>
              <a:buClr>
                <a:schemeClr val="lt1"/>
              </a:buClr>
              <a:buSzPts val="2000"/>
              <a:buNone/>
            </a:pPr>
            <a:r>
              <a:t/>
            </a:r>
            <a:endParaRPr/>
          </a:p>
          <a:p>
            <a:pPr indent="0" lvl="0" marL="0" rtl="0" algn="l">
              <a:lnSpc>
                <a:spcPct val="90000"/>
              </a:lnSpc>
              <a:spcBef>
                <a:spcPts val="0"/>
              </a:spcBef>
              <a:spcAft>
                <a:spcPts val="0"/>
              </a:spcAft>
              <a:buClr>
                <a:schemeClr val="lt1"/>
              </a:buClr>
              <a:buSzPts val="2000"/>
              <a:buNone/>
            </a:pPr>
            <a:r>
              <a:rPr lang="en-US"/>
              <a:t>Supervisor: Dr. Emmanuele Ravaioli</a:t>
            </a:r>
            <a:endParaRPr/>
          </a:p>
          <a:p>
            <a:pPr indent="0" lvl="0" marL="0" rtl="0" algn="l">
              <a:lnSpc>
                <a:spcPct val="90000"/>
              </a:lnSpc>
              <a:spcBef>
                <a:spcPts val="0"/>
              </a:spcBef>
              <a:spcAft>
                <a:spcPts val="0"/>
              </a:spcAft>
              <a:buClr>
                <a:schemeClr val="lt1"/>
              </a:buClr>
              <a:buSzPts val="2000"/>
              <a:buNone/>
            </a:pPr>
            <a:r>
              <a:t/>
            </a:r>
            <a:endParaRPr/>
          </a:p>
          <a:p>
            <a:pPr indent="0" lvl="0" marL="0" rtl="0" algn="l">
              <a:lnSpc>
                <a:spcPct val="90000"/>
              </a:lnSpc>
              <a:spcBef>
                <a:spcPts val="0"/>
              </a:spcBef>
              <a:spcAft>
                <a:spcPts val="0"/>
              </a:spcAft>
              <a:buClr>
                <a:schemeClr val="lt1"/>
              </a:buClr>
              <a:buSzPts val="2000"/>
              <a:buNone/>
            </a:pPr>
            <a:r>
              <a:rPr lang="en-US"/>
              <a:t>5th May, 2023</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32"/>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I</a:t>
            </a:r>
            <a:r>
              <a:rPr lang="en-US"/>
              <a:t>mprovement 1:</a:t>
            </a:r>
            <a:r>
              <a:rPr lang="en-US"/>
              <a:t> Coil Resistance Interpolation</a:t>
            </a:r>
            <a:endParaRPr/>
          </a:p>
        </p:txBody>
      </p:sp>
      <p:sp>
        <p:nvSpPr>
          <p:cNvPr id="282" name="Google Shape;282;p32"/>
          <p:cNvSpPr txBox="1"/>
          <p:nvPr>
            <p:ph idx="1" type="body"/>
          </p:nvPr>
        </p:nvSpPr>
        <p:spPr>
          <a:xfrm>
            <a:off x="408012" y="1439314"/>
            <a:ext cx="5616600" cy="4608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rgbClr val="171717"/>
              </a:buClr>
              <a:buSzPts val="2100"/>
              <a:buNone/>
            </a:pPr>
            <a:r>
              <a:rPr b="0" lang="en-US"/>
              <a:t>The Coil resistances used for interpolation are derived from earlier work of PSPICE-LEDET co-simulation by the STEAM team. </a:t>
            </a:r>
            <a:r>
              <a:rPr b="0" i="1" lang="en-US" u="sng">
                <a:solidFill>
                  <a:srgbClr val="FF0000"/>
                </a:solidFill>
              </a:rPr>
              <a:t>(Thanks Marvin!)</a:t>
            </a:r>
            <a:endParaRPr i="1" u="sng">
              <a:solidFill>
                <a:srgbClr val="FF0000"/>
              </a:solidFill>
            </a:endParaRPr>
          </a:p>
          <a:p>
            <a:pPr indent="0" lvl="0" marL="0" rtl="0" algn="l">
              <a:lnSpc>
                <a:spcPct val="90000"/>
              </a:lnSpc>
              <a:spcBef>
                <a:spcPts val="2200"/>
              </a:spcBef>
              <a:spcAft>
                <a:spcPts val="0"/>
              </a:spcAft>
              <a:buClr>
                <a:srgbClr val="171717"/>
              </a:buClr>
              <a:buSzPts val="2100"/>
              <a:buNone/>
            </a:pPr>
            <a:r>
              <a:rPr b="0" lang="en-US"/>
              <a:t>Lumped-Element Dynamic Electro-Thermal (LEDET) model includes non-linear dynamic effects such as the dependence of the magnet’s differential self-inductance on the presence of inter-filament and inter-strand coupling currents in the conductor.</a:t>
            </a:r>
            <a:endParaRPr/>
          </a:p>
          <a:p>
            <a:pPr indent="0" lvl="0" marL="0" rtl="0" algn="l">
              <a:lnSpc>
                <a:spcPct val="90000"/>
              </a:lnSpc>
              <a:spcBef>
                <a:spcPts val="2200"/>
              </a:spcBef>
              <a:spcAft>
                <a:spcPts val="0"/>
              </a:spcAft>
              <a:buClr>
                <a:srgbClr val="171717"/>
              </a:buClr>
              <a:buSzPts val="2100"/>
              <a:buNone/>
            </a:pPr>
            <a:r>
              <a:t/>
            </a:r>
            <a:endParaRPr/>
          </a:p>
        </p:txBody>
      </p:sp>
      <p:sp>
        <p:nvSpPr>
          <p:cNvPr id="283" name="Google Shape;283;p32"/>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n-US"/>
              <a:t>5th May 2023</a:t>
            </a:r>
            <a:endParaRPr/>
          </a:p>
        </p:txBody>
      </p:sp>
      <p:sp>
        <p:nvSpPr>
          <p:cNvPr id="284" name="Google Shape;284;p32"/>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US"/>
              <a:t>VIJAY CHAKRAVARTY | 18309</a:t>
            </a:r>
            <a:endParaRPr/>
          </a:p>
        </p:txBody>
      </p:sp>
      <p:sp>
        <p:nvSpPr>
          <p:cNvPr id="285" name="Google Shape;285;p32"/>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pic>
        <p:nvPicPr>
          <p:cNvPr id="286" name="Google Shape;286;p32"/>
          <p:cNvPicPr preferRelativeResize="0"/>
          <p:nvPr/>
        </p:nvPicPr>
        <p:blipFill>
          <a:blip r:embed="rId3">
            <a:alphaModFix/>
          </a:blip>
          <a:stretch>
            <a:fillRect/>
          </a:stretch>
        </p:blipFill>
        <p:spPr>
          <a:xfrm>
            <a:off x="6177012" y="1591735"/>
            <a:ext cx="5862587" cy="326116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33"/>
          <p:cNvSpPr txBox="1"/>
          <p:nvPr>
            <p:ph type="title"/>
          </p:nvPr>
        </p:nvSpPr>
        <p:spPr>
          <a:xfrm>
            <a:off x="115938" y="-5"/>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Coil Resistance Interpolation</a:t>
            </a:r>
            <a:endParaRPr/>
          </a:p>
        </p:txBody>
      </p:sp>
      <p:sp>
        <p:nvSpPr>
          <p:cNvPr id="292" name="Google Shape;292;p33"/>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n-US"/>
              <a:t>5th May 2023</a:t>
            </a:r>
            <a:endParaRPr/>
          </a:p>
        </p:txBody>
      </p:sp>
      <p:sp>
        <p:nvSpPr>
          <p:cNvPr id="293" name="Google Shape;293;p33"/>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US"/>
              <a:t>VIJAY CHAKRAVARTY | 18309</a:t>
            </a:r>
            <a:endParaRPr/>
          </a:p>
        </p:txBody>
      </p:sp>
      <p:sp>
        <p:nvSpPr>
          <p:cNvPr id="294" name="Google Shape;294;p33"/>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pic>
        <p:nvPicPr>
          <p:cNvPr id="295" name="Google Shape;295;p33"/>
          <p:cNvPicPr preferRelativeResize="0"/>
          <p:nvPr/>
        </p:nvPicPr>
        <p:blipFill rotWithShape="1">
          <a:blip r:embed="rId3">
            <a:alphaModFix/>
          </a:blip>
          <a:srcRect b="0" l="0" r="0" t="0"/>
          <a:stretch/>
        </p:blipFill>
        <p:spPr>
          <a:xfrm>
            <a:off x="8704857" y="3175707"/>
            <a:ext cx="3487132" cy="1791243"/>
          </a:xfrm>
          <a:prstGeom prst="rect">
            <a:avLst/>
          </a:prstGeom>
          <a:noFill/>
          <a:ln>
            <a:noFill/>
          </a:ln>
        </p:spPr>
      </p:pic>
      <p:sp>
        <p:nvSpPr>
          <p:cNvPr id="296" name="Google Shape;296;p33"/>
          <p:cNvSpPr/>
          <p:nvPr/>
        </p:nvSpPr>
        <p:spPr>
          <a:xfrm rot="-3280512">
            <a:off x="5207864" y="2542321"/>
            <a:ext cx="1764582" cy="1761093"/>
          </a:xfrm>
          <a:prstGeom prst="ellipse">
            <a:avLst/>
          </a:prstGeom>
          <a:solidFill>
            <a:srgbClr val="A1C3FA"/>
          </a:solidFill>
          <a:ln>
            <a:noFill/>
          </a:ln>
        </p:spPr>
        <p:txBody>
          <a:bodyPr anchorCtr="0" anchor="ctr" bIns="60925" lIns="121900" spcFirstLastPara="1" rIns="121900" wrap="square" tIns="60925">
            <a:noAutofit/>
          </a:bodyPr>
          <a:lstStyle/>
          <a:p>
            <a:pPr indent="0" lvl="0" marL="0" rtl="0" algn="l">
              <a:spcBef>
                <a:spcPts val="0"/>
              </a:spcBef>
              <a:spcAft>
                <a:spcPts val="0"/>
              </a:spcAft>
              <a:buNone/>
            </a:pPr>
            <a:r>
              <a:t/>
            </a:r>
            <a:endParaRPr/>
          </a:p>
        </p:txBody>
      </p:sp>
      <p:grpSp>
        <p:nvGrpSpPr>
          <p:cNvPr id="297" name="Google Shape;297;p33"/>
          <p:cNvGrpSpPr/>
          <p:nvPr/>
        </p:nvGrpSpPr>
        <p:grpSpPr>
          <a:xfrm>
            <a:off x="5579677" y="2026881"/>
            <a:ext cx="3944507" cy="4397686"/>
            <a:chOff x="4184863" y="1520198"/>
            <a:chExt cx="2958454" cy="3298347"/>
          </a:xfrm>
        </p:grpSpPr>
        <p:sp>
          <p:nvSpPr>
            <p:cNvPr id="298" name="Google Shape;298;p33"/>
            <p:cNvSpPr/>
            <p:nvPr/>
          </p:nvSpPr>
          <p:spPr>
            <a:xfrm rot="-3280088">
              <a:off x="4136321" y="2563569"/>
              <a:ext cx="3184127" cy="1211606"/>
            </a:xfrm>
            <a:custGeom>
              <a:rect b="b" l="l" r="r" t="t"/>
              <a:pathLst>
                <a:path extrusionOk="0" h="187" w="492">
                  <a:moveTo>
                    <a:pt x="457" y="0"/>
                  </a:moveTo>
                  <a:cubicBezTo>
                    <a:pt x="416" y="91"/>
                    <a:pt x="325" y="155"/>
                    <a:pt x="218" y="155"/>
                  </a:cubicBezTo>
                  <a:cubicBezTo>
                    <a:pt x="137" y="155"/>
                    <a:pt x="64" y="118"/>
                    <a:pt x="17" y="60"/>
                  </a:cubicBezTo>
                  <a:cubicBezTo>
                    <a:pt x="11" y="70"/>
                    <a:pt x="5" y="80"/>
                    <a:pt x="0" y="90"/>
                  </a:cubicBezTo>
                  <a:cubicBezTo>
                    <a:pt x="54" y="150"/>
                    <a:pt x="132" y="187"/>
                    <a:pt x="218" y="187"/>
                  </a:cubicBezTo>
                  <a:cubicBezTo>
                    <a:pt x="343" y="187"/>
                    <a:pt x="449" y="109"/>
                    <a:pt x="492" y="0"/>
                  </a:cubicBezTo>
                  <a:cubicBezTo>
                    <a:pt x="480" y="0"/>
                    <a:pt x="468" y="1"/>
                    <a:pt x="457" y="0"/>
                  </a:cubicBezTo>
                  <a:close/>
                </a:path>
              </a:pathLst>
            </a:custGeom>
            <a:solidFill>
              <a:srgbClr val="A1C3FA"/>
            </a:solidFill>
            <a:ln cap="flat" cmpd="sng" w="9525">
              <a:solidFill>
                <a:srgbClr val="FFFFFF"/>
              </a:solidFill>
              <a:prstDash val="solid"/>
              <a:miter lim="8000"/>
              <a:headEnd len="sm" w="sm" type="none"/>
              <a:tailEnd len="sm" w="sm" type="none"/>
            </a:ln>
          </p:spPr>
          <p:txBody>
            <a:bodyPr anchorCtr="0" anchor="t" bIns="60925" lIns="121900" spcFirstLastPara="1" rIns="121900" wrap="square" tIns="60925">
              <a:noAutofit/>
            </a:bodyPr>
            <a:lstStyle/>
            <a:p>
              <a:pPr indent="0" lvl="0" marL="0" rtl="0" algn="l">
                <a:spcBef>
                  <a:spcPts val="0"/>
                </a:spcBef>
                <a:spcAft>
                  <a:spcPts val="0"/>
                </a:spcAft>
                <a:buNone/>
              </a:pPr>
              <a:r>
                <a:t/>
              </a:r>
              <a:endParaRPr/>
            </a:p>
          </p:txBody>
        </p:sp>
        <p:sp>
          <p:nvSpPr>
            <p:cNvPr id="299" name="Google Shape;299;p33"/>
            <p:cNvSpPr/>
            <p:nvPr/>
          </p:nvSpPr>
          <p:spPr>
            <a:xfrm rot="-3280088">
              <a:off x="4100923" y="2460157"/>
              <a:ext cx="2729637" cy="1205146"/>
            </a:xfrm>
            <a:custGeom>
              <a:rect b="b" l="l" r="r" t="t"/>
              <a:pathLst>
                <a:path extrusionOk="0" h="194" w="440">
                  <a:moveTo>
                    <a:pt x="262" y="39"/>
                  </a:moveTo>
                  <a:cubicBezTo>
                    <a:pt x="206" y="71"/>
                    <a:pt x="134" y="53"/>
                    <a:pt x="100" y="0"/>
                  </a:cubicBezTo>
                  <a:cubicBezTo>
                    <a:pt x="57" y="25"/>
                    <a:pt x="24" y="60"/>
                    <a:pt x="0" y="99"/>
                  </a:cubicBezTo>
                  <a:cubicBezTo>
                    <a:pt x="47" y="157"/>
                    <a:pt x="120" y="194"/>
                    <a:pt x="201" y="194"/>
                  </a:cubicBezTo>
                  <a:cubicBezTo>
                    <a:pt x="308" y="194"/>
                    <a:pt x="399" y="130"/>
                    <a:pt x="440" y="39"/>
                  </a:cubicBezTo>
                  <a:cubicBezTo>
                    <a:pt x="393" y="37"/>
                    <a:pt x="346" y="24"/>
                    <a:pt x="303" y="0"/>
                  </a:cubicBezTo>
                  <a:cubicBezTo>
                    <a:pt x="292" y="15"/>
                    <a:pt x="279" y="29"/>
                    <a:pt x="262" y="39"/>
                  </a:cubicBezTo>
                  <a:close/>
                </a:path>
              </a:pathLst>
            </a:custGeom>
            <a:solidFill>
              <a:srgbClr val="307BF3"/>
            </a:solidFill>
            <a:ln cap="flat" cmpd="sng" w="9525">
              <a:solidFill>
                <a:srgbClr val="FFFFFF"/>
              </a:solidFill>
              <a:prstDash val="solid"/>
              <a:miter lim="8000"/>
              <a:headEnd len="sm" w="sm" type="none"/>
              <a:tailEnd len="sm" w="sm" type="none"/>
            </a:ln>
          </p:spPr>
          <p:txBody>
            <a:bodyPr anchorCtr="0" anchor="t" bIns="60925" lIns="121900" spcFirstLastPara="1" rIns="121900" wrap="square" tIns="60925">
              <a:noAutofit/>
            </a:bodyPr>
            <a:lstStyle/>
            <a:p>
              <a:pPr indent="0" lvl="0" marL="0" rtl="0" algn="l">
                <a:spcBef>
                  <a:spcPts val="0"/>
                </a:spcBef>
                <a:spcAft>
                  <a:spcPts val="0"/>
                </a:spcAft>
                <a:buNone/>
              </a:pPr>
              <a:r>
                <a:t/>
              </a:r>
              <a:endParaRPr/>
            </a:p>
          </p:txBody>
        </p:sp>
        <p:sp>
          <p:nvSpPr>
            <p:cNvPr id="300" name="Google Shape;300;p33"/>
            <p:cNvSpPr txBox="1"/>
            <p:nvPr/>
          </p:nvSpPr>
          <p:spPr>
            <a:xfrm rot="-3779206">
              <a:off x="4733052" y="2863735"/>
              <a:ext cx="1577952" cy="563236"/>
            </a:xfrm>
            <a:prstGeom prst="rect">
              <a:avLst/>
            </a:prstGeom>
            <a:no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4000">
                  <a:solidFill>
                    <a:srgbClr val="FFFFFF"/>
                  </a:solidFill>
                  <a:latin typeface="Roboto"/>
                  <a:ea typeface="Roboto"/>
                  <a:cs typeface="Roboto"/>
                  <a:sym typeface="Roboto"/>
                </a:rPr>
                <a:t>Co-simulation</a:t>
              </a:r>
              <a:r>
                <a:rPr lang="en-US" sz="4000">
                  <a:solidFill>
                    <a:srgbClr val="FFFFFF"/>
                  </a:solidFill>
                  <a:latin typeface="Roboto"/>
                  <a:ea typeface="Roboto"/>
                  <a:cs typeface="Roboto"/>
                  <a:sym typeface="Roboto"/>
                </a:rPr>
                <a:t> </a:t>
              </a:r>
              <a:endParaRPr sz="4000">
                <a:solidFill>
                  <a:srgbClr val="FFFFFF"/>
                </a:solidFill>
                <a:latin typeface="Roboto"/>
                <a:ea typeface="Roboto"/>
                <a:cs typeface="Roboto"/>
                <a:sym typeface="Roboto"/>
              </a:endParaRPr>
            </a:p>
          </p:txBody>
        </p:sp>
      </p:grpSp>
      <p:grpSp>
        <p:nvGrpSpPr>
          <p:cNvPr id="301" name="Google Shape;301;p33"/>
          <p:cNvGrpSpPr/>
          <p:nvPr/>
        </p:nvGrpSpPr>
        <p:grpSpPr>
          <a:xfrm>
            <a:off x="3810213" y="-95107"/>
            <a:ext cx="4391326" cy="4297113"/>
            <a:chOff x="2857731" y="-71332"/>
            <a:chExt cx="3293577" cy="3222916"/>
          </a:xfrm>
        </p:grpSpPr>
        <p:sp>
          <p:nvSpPr>
            <p:cNvPr id="302" name="Google Shape;302;p33"/>
            <p:cNvSpPr/>
            <p:nvPr/>
          </p:nvSpPr>
          <p:spPr>
            <a:xfrm rot="-3280089">
              <a:off x="3410337" y="297186"/>
              <a:ext cx="2188366" cy="2485879"/>
            </a:xfrm>
            <a:custGeom>
              <a:rect b="b" l="l" r="r" t="t"/>
              <a:pathLst>
                <a:path extrusionOk="0" h="384" w="338">
                  <a:moveTo>
                    <a:pt x="45" y="32"/>
                  </a:moveTo>
                  <a:cubicBezTo>
                    <a:pt x="189" y="32"/>
                    <a:pt x="306" y="148"/>
                    <a:pt x="306" y="292"/>
                  </a:cubicBezTo>
                  <a:cubicBezTo>
                    <a:pt x="306" y="325"/>
                    <a:pt x="300" y="355"/>
                    <a:pt x="289" y="384"/>
                  </a:cubicBezTo>
                  <a:cubicBezTo>
                    <a:pt x="301" y="384"/>
                    <a:pt x="312" y="384"/>
                    <a:pt x="324" y="383"/>
                  </a:cubicBezTo>
                  <a:cubicBezTo>
                    <a:pt x="333" y="354"/>
                    <a:pt x="338" y="324"/>
                    <a:pt x="338" y="292"/>
                  </a:cubicBezTo>
                  <a:cubicBezTo>
                    <a:pt x="338" y="131"/>
                    <a:pt x="207" y="0"/>
                    <a:pt x="45" y="0"/>
                  </a:cubicBezTo>
                  <a:cubicBezTo>
                    <a:pt x="30" y="0"/>
                    <a:pt x="15" y="1"/>
                    <a:pt x="0" y="3"/>
                  </a:cubicBezTo>
                  <a:cubicBezTo>
                    <a:pt x="6" y="13"/>
                    <a:pt x="12" y="23"/>
                    <a:pt x="18" y="33"/>
                  </a:cubicBezTo>
                  <a:cubicBezTo>
                    <a:pt x="27" y="32"/>
                    <a:pt x="36" y="32"/>
                    <a:pt x="45" y="32"/>
                  </a:cubicBezTo>
                  <a:close/>
                </a:path>
              </a:pathLst>
            </a:custGeom>
            <a:solidFill>
              <a:srgbClr val="A1C3FA"/>
            </a:solidFill>
            <a:ln cap="flat" cmpd="sng" w="9525">
              <a:solidFill>
                <a:srgbClr val="FFFFFF"/>
              </a:solidFill>
              <a:prstDash val="solid"/>
              <a:miter lim="8000"/>
              <a:headEnd len="sm" w="sm" type="none"/>
              <a:tailEnd len="sm" w="sm" type="none"/>
            </a:ln>
          </p:spPr>
          <p:txBody>
            <a:bodyPr anchorCtr="0" anchor="t" bIns="60925" lIns="121900" spcFirstLastPara="1" rIns="121900" wrap="square" tIns="60925">
              <a:noAutofit/>
            </a:bodyPr>
            <a:lstStyle/>
            <a:p>
              <a:pPr indent="0" lvl="0" marL="0" rtl="0" algn="l">
                <a:spcBef>
                  <a:spcPts val="0"/>
                </a:spcBef>
                <a:spcAft>
                  <a:spcPts val="0"/>
                </a:spcAft>
                <a:buNone/>
              </a:pPr>
              <a:r>
                <a:t/>
              </a:r>
              <a:endParaRPr/>
            </a:p>
          </p:txBody>
        </p:sp>
        <p:sp>
          <p:nvSpPr>
            <p:cNvPr id="303" name="Google Shape;303;p33"/>
            <p:cNvSpPr/>
            <p:nvPr/>
          </p:nvSpPr>
          <p:spPr>
            <a:xfrm rot="-3280088">
              <a:off x="3667674" y="581521"/>
              <a:ext cx="1790169" cy="2186080"/>
            </a:xfrm>
            <a:custGeom>
              <a:rect b="b" l="l" r="r" t="t"/>
              <a:pathLst>
                <a:path extrusionOk="0" h="352" w="288">
                  <a:moveTo>
                    <a:pt x="27" y="0"/>
                  </a:moveTo>
                  <a:cubicBezTo>
                    <a:pt x="18" y="0"/>
                    <a:pt x="9" y="0"/>
                    <a:pt x="0" y="1"/>
                  </a:cubicBezTo>
                  <a:cubicBezTo>
                    <a:pt x="21" y="43"/>
                    <a:pt x="34" y="90"/>
                    <a:pt x="35" y="140"/>
                  </a:cubicBezTo>
                  <a:cubicBezTo>
                    <a:pt x="74" y="142"/>
                    <a:pt x="111" y="163"/>
                    <a:pt x="132" y="200"/>
                  </a:cubicBezTo>
                  <a:cubicBezTo>
                    <a:pt x="153" y="236"/>
                    <a:pt x="153" y="279"/>
                    <a:pt x="136" y="315"/>
                  </a:cubicBezTo>
                  <a:cubicBezTo>
                    <a:pt x="179" y="339"/>
                    <a:pt x="225" y="351"/>
                    <a:pt x="271" y="352"/>
                  </a:cubicBezTo>
                  <a:cubicBezTo>
                    <a:pt x="282" y="323"/>
                    <a:pt x="288" y="293"/>
                    <a:pt x="288" y="260"/>
                  </a:cubicBezTo>
                  <a:cubicBezTo>
                    <a:pt x="288" y="116"/>
                    <a:pt x="171" y="0"/>
                    <a:pt x="27" y="0"/>
                  </a:cubicBezTo>
                  <a:close/>
                </a:path>
              </a:pathLst>
            </a:custGeom>
            <a:solidFill>
              <a:srgbClr val="0D5DDF"/>
            </a:solidFill>
            <a:ln cap="flat" cmpd="sng" w="9525">
              <a:solidFill>
                <a:srgbClr val="FFFFFF"/>
              </a:solidFill>
              <a:prstDash val="solid"/>
              <a:miter lim="8000"/>
              <a:headEnd len="sm" w="sm" type="none"/>
              <a:tailEnd len="sm" w="sm" type="none"/>
            </a:ln>
          </p:spPr>
          <p:txBody>
            <a:bodyPr anchorCtr="0" anchor="t" bIns="60925" lIns="121900" spcFirstLastPara="1" rIns="121900" wrap="square" tIns="60925">
              <a:noAutofit/>
            </a:bodyPr>
            <a:lstStyle/>
            <a:p>
              <a:pPr indent="0" lvl="0" marL="0" rtl="0" algn="l">
                <a:spcBef>
                  <a:spcPts val="0"/>
                </a:spcBef>
                <a:spcAft>
                  <a:spcPts val="0"/>
                </a:spcAft>
                <a:buNone/>
              </a:pPr>
              <a:r>
                <a:t/>
              </a:r>
              <a:endParaRPr/>
            </a:p>
          </p:txBody>
        </p:sp>
        <p:sp>
          <p:nvSpPr>
            <p:cNvPr id="304" name="Google Shape;304;p33"/>
            <p:cNvSpPr txBox="1"/>
            <p:nvPr/>
          </p:nvSpPr>
          <p:spPr>
            <a:xfrm>
              <a:off x="3782825" y="1153125"/>
              <a:ext cx="1578000" cy="563100"/>
            </a:xfrm>
            <a:prstGeom prst="rect">
              <a:avLst/>
            </a:prstGeom>
            <a:no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4000">
                  <a:solidFill>
                    <a:srgbClr val="FFFFFF"/>
                  </a:solidFill>
                  <a:latin typeface="Roboto"/>
                  <a:ea typeface="Roboto"/>
                  <a:cs typeface="Roboto"/>
                  <a:sym typeface="Roboto"/>
                </a:rPr>
                <a:t>PSPICE</a:t>
              </a:r>
              <a:r>
                <a:rPr lang="en-US" sz="4000">
                  <a:solidFill>
                    <a:srgbClr val="FFFFFF"/>
                  </a:solidFill>
                  <a:latin typeface="Roboto"/>
                  <a:ea typeface="Roboto"/>
                  <a:cs typeface="Roboto"/>
                  <a:sym typeface="Roboto"/>
                </a:rPr>
                <a:t> </a:t>
              </a:r>
              <a:endParaRPr sz="4000">
                <a:solidFill>
                  <a:srgbClr val="FFFFFF"/>
                </a:solidFill>
                <a:latin typeface="Roboto"/>
                <a:ea typeface="Roboto"/>
                <a:cs typeface="Roboto"/>
                <a:sym typeface="Roboto"/>
              </a:endParaRPr>
            </a:p>
          </p:txBody>
        </p:sp>
      </p:grpSp>
      <p:grpSp>
        <p:nvGrpSpPr>
          <p:cNvPr id="305" name="Google Shape;305;p33"/>
          <p:cNvGrpSpPr/>
          <p:nvPr/>
        </p:nvGrpSpPr>
        <p:grpSpPr>
          <a:xfrm>
            <a:off x="2613117" y="2246172"/>
            <a:ext cx="4565797" cy="4162934"/>
            <a:chOff x="1959887" y="1684671"/>
            <a:chExt cx="3424433" cy="3122279"/>
          </a:xfrm>
        </p:grpSpPr>
        <p:sp>
          <p:nvSpPr>
            <p:cNvPr id="306" name="Google Shape;306;p33"/>
            <p:cNvSpPr/>
            <p:nvPr/>
          </p:nvSpPr>
          <p:spPr>
            <a:xfrm rot="-3280088">
              <a:off x="2859669" y="1740600"/>
              <a:ext cx="1624870" cy="3045726"/>
            </a:xfrm>
            <a:custGeom>
              <a:rect b="b" l="l" r="r" t="t"/>
              <a:pathLst>
                <a:path extrusionOk="0" h="470" w="251">
                  <a:moveTo>
                    <a:pt x="32" y="286"/>
                  </a:moveTo>
                  <a:cubicBezTo>
                    <a:pt x="32" y="157"/>
                    <a:pt x="127" y="49"/>
                    <a:pt x="251" y="29"/>
                  </a:cubicBezTo>
                  <a:cubicBezTo>
                    <a:pt x="245" y="19"/>
                    <a:pt x="239" y="9"/>
                    <a:pt x="233" y="0"/>
                  </a:cubicBezTo>
                  <a:cubicBezTo>
                    <a:pt x="100" y="28"/>
                    <a:pt x="0" y="145"/>
                    <a:pt x="0" y="286"/>
                  </a:cubicBezTo>
                  <a:cubicBezTo>
                    <a:pt x="0" y="356"/>
                    <a:pt x="25" y="420"/>
                    <a:pt x="65" y="470"/>
                  </a:cubicBezTo>
                  <a:cubicBezTo>
                    <a:pt x="70" y="460"/>
                    <a:pt x="76" y="450"/>
                    <a:pt x="82" y="440"/>
                  </a:cubicBezTo>
                  <a:cubicBezTo>
                    <a:pt x="51" y="397"/>
                    <a:pt x="32" y="344"/>
                    <a:pt x="32" y="286"/>
                  </a:cubicBezTo>
                  <a:close/>
                </a:path>
              </a:pathLst>
            </a:custGeom>
            <a:solidFill>
              <a:srgbClr val="A1C3FA"/>
            </a:solidFill>
            <a:ln cap="flat" cmpd="sng" w="9525">
              <a:solidFill>
                <a:srgbClr val="FFFFFF"/>
              </a:solidFill>
              <a:prstDash val="solid"/>
              <a:miter lim="8000"/>
              <a:headEnd len="sm" w="sm" type="none"/>
              <a:tailEnd len="sm" w="sm" type="none"/>
            </a:ln>
          </p:spPr>
          <p:txBody>
            <a:bodyPr anchorCtr="0" anchor="t" bIns="60925" lIns="121900" spcFirstLastPara="1" rIns="121900" wrap="square" tIns="60925">
              <a:noAutofit/>
            </a:bodyPr>
            <a:lstStyle/>
            <a:p>
              <a:pPr indent="0" lvl="0" marL="0" rtl="0" algn="l">
                <a:spcBef>
                  <a:spcPts val="0"/>
                </a:spcBef>
                <a:spcAft>
                  <a:spcPts val="0"/>
                </a:spcAft>
                <a:buNone/>
              </a:pPr>
              <a:r>
                <a:t/>
              </a:r>
              <a:endParaRPr/>
            </a:p>
          </p:txBody>
        </p:sp>
        <p:sp>
          <p:nvSpPr>
            <p:cNvPr id="307" name="Google Shape;307;p33"/>
            <p:cNvSpPr/>
            <p:nvPr/>
          </p:nvSpPr>
          <p:spPr>
            <a:xfrm rot="-3280089">
              <a:off x="3037225" y="1789647"/>
              <a:ext cx="1575644" cy="2550423"/>
            </a:xfrm>
            <a:custGeom>
              <a:rect b="b" l="l" r="r" t="t"/>
              <a:pathLst>
                <a:path extrusionOk="0" h="411" w="254">
                  <a:moveTo>
                    <a:pt x="152" y="311"/>
                  </a:moveTo>
                  <a:cubicBezTo>
                    <a:pt x="124" y="254"/>
                    <a:pt x="145" y="185"/>
                    <a:pt x="200" y="153"/>
                  </a:cubicBezTo>
                  <a:cubicBezTo>
                    <a:pt x="217" y="143"/>
                    <a:pt x="236" y="137"/>
                    <a:pt x="254" y="136"/>
                  </a:cubicBezTo>
                  <a:cubicBezTo>
                    <a:pt x="253" y="87"/>
                    <a:pt x="241" y="41"/>
                    <a:pt x="219" y="0"/>
                  </a:cubicBezTo>
                  <a:cubicBezTo>
                    <a:pt x="95" y="20"/>
                    <a:pt x="0" y="128"/>
                    <a:pt x="0" y="257"/>
                  </a:cubicBezTo>
                  <a:cubicBezTo>
                    <a:pt x="0" y="315"/>
                    <a:pt x="19" y="368"/>
                    <a:pt x="50" y="411"/>
                  </a:cubicBezTo>
                  <a:cubicBezTo>
                    <a:pt x="75" y="371"/>
                    <a:pt x="110" y="337"/>
                    <a:pt x="152" y="311"/>
                  </a:cubicBezTo>
                  <a:close/>
                </a:path>
              </a:pathLst>
            </a:custGeom>
            <a:solidFill>
              <a:srgbClr val="0944A1"/>
            </a:solidFill>
            <a:ln cap="flat" cmpd="sng" w="9525">
              <a:solidFill>
                <a:srgbClr val="FFFFFF"/>
              </a:solidFill>
              <a:prstDash val="solid"/>
              <a:miter lim="8000"/>
              <a:headEnd len="sm" w="sm" type="none"/>
              <a:tailEnd len="sm" w="sm" type="none"/>
            </a:ln>
          </p:spPr>
          <p:txBody>
            <a:bodyPr anchorCtr="0" anchor="t" bIns="60925" lIns="121900" spcFirstLastPara="1" rIns="121900" wrap="square" tIns="60925">
              <a:noAutofit/>
            </a:bodyPr>
            <a:lstStyle/>
            <a:p>
              <a:pPr indent="0" lvl="0" marL="0" rtl="0" algn="l">
                <a:spcBef>
                  <a:spcPts val="0"/>
                </a:spcBef>
                <a:spcAft>
                  <a:spcPts val="0"/>
                </a:spcAft>
                <a:buNone/>
              </a:pPr>
              <a:r>
                <a:t/>
              </a:r>
              <a:endParaRPr/>
            </a:p>
          </p:txBody>
        </p:sp>
        <p:sp>
          <p:nvSpPr>
            <p:cNvPr id="308" name="Google Shape;308;p33"/>
            <p:cNvSpPr txBox="1"/>
            <p:nvPr/>
          </p:nvSpPr>
          <p:spPr>
            <a:xfrm flipH="1" rot="3725110">
              <a:off x="2866277" y="2863871"/>
              <a:ext cx="1577671" cy="563103"/>
            </a:xfrm>
            <a:prstGeom prst="rect">
              <a:avLst/>
            </a:prstGeom>
            <a:noFill/>
            <a:ln>
              <a:noFill/>
            </a:ln>
          </p:spPr>
          <p:txBody>
            <a:bodyPr anchorCtr="0" anchor="ctr" bIns="121900" lIns="121900" spcFirstLastPara="1" rIns="121900" wrap="square" tIns="121900">
              <a:noAutofit/>
            </a:bodyPr>
            <a:lstStyle/>
            <a:p>
              <a:pPr indent="0" lvl="0" marL="0" rtl="0" algn="ctr">
                <a:spcBef>
                  <a:spcPts val="0"/>
                </a:spcBef>
                <a:spcAft>
                  <a:spcPts val="0"/>
                </a:spcAft>
                <a:buNone/>
              </a:pPr>
              <a:r>
                <a:rPr lang="en-US" sz="4000">
                  <a:solidFill>
                    <a:srgbClr val="FFFFFF"/>
                  </a:solidFill>
                  <a:latin typeface="Roboto"/>
                  <a:ea typeface="Roboto"/>
                  <a:cs typeface="Roboto"/>
                  <a:sym typeface="Roboto"/>
                </a:rPr>
                <a:t>LEDET</a:t>
              </a:r>
              <a:endParaRPr sz="4000">
                <a:solidFill>
                  <a:srgbClr val="FFFFFF"/>
                </a:solidFill>
                <a:latin typeface="Roboto"/>
                <a:ea typeface="Roboto"/>
                <a:cs typeface="Roboto"/>
                <a:sym typeface="Roboto"/>
              </a:endParaRPr>
            </a:p>
          </p:txBody>
        </p:sp>
      </p:grpSp>
      <p:sp>
        <p:nvSpPr>
          <p:cNvPr id="309" name="Google Shape;309;p33"/>
          <p:cNvSpPr txBox="1"/>
          <p:nvPr/>
        </p:nvSpPr>
        <p:spPr>
          <a:xfrm>
            <a:off x="286200" y="578750"/>
            <a:ext cx="2842800" cy="25119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0"/>
              </a:spcBef>
              <a:spcAft>
                <a:spcPts val="0"/>
              </a:spcAft>
              <a:buClr>
                <a:srgbClr val="171717"/>
              </a:buClr>
              <a:buSzPts val="2100"/>
              <a:buFont typeface="Arial"/>
              <a:buNone/>
            </a:pPr>
            <a:r>
              <a:rPr lang="en-US" sz="2100">
                <a:solidFill>
                  <a:srgbClr val="171717"/>
                </a:solidFill>
              </a:rPr>
              <a:t>Once the coil resistances are taken from the LEDET output, we can use them to interpolate coil resistances for current levels in the range.</a:t>
            </a:r>
            <a:endParaRPr/>
          </a:p>
        </p:txBody>
      </p:sp>
      <p:sp>
        <p:nvSpPr>
          <p:cNvPr id="310" name="Google Shape;310;p33"/>
          <p:cNvSpPr txBox="1"/>
          <p:nvPr/>
        </p:nvSpPr>
        <p:spPr>
          <a:xfrm>
            <a:off x="9298225" y="2079700"/>
            <a:ext cx="2423100" cy="10575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2200"/>
              </a:spcBef>
              <a:spcAft>
                <a:spcPts val="0"/>
              </a:spcAft>
              <a:buClr>
                <a:srgbClr val="171717"/>
              </a:buClr>
              <a:buSzPts val="2100"/>
              <a:buFont typeface="Arial"/>
              <a:buNone/>
            </a:pPr>
            <a:r>
              <a:rPr lang="en-US" sz="2100">
                <a:solidFill>
                  <a:srgbClr val="171717"/>
                </a:solidFill>
              </a:rPr>
              <a:t>For interpolation, we use the good old formula</a:t>
            </a:r>
            <a:endParaRPr/>
          </a:p>
        </p:txBody>
      </p:sp>
      <p:sp>
        <p:nvSpPr>
          <p:cNvPr id="311" name="Google Shape;311;p33"/>
          <p:cNvSpPr txBox="1"/>
          <p:nvPr/>
        </p:nvSpPr>
        <p:spPr>
          <a:xfrm>
            <a:off x="516250" y="3389850"/>
            <a:ext cx="2391300" cy="2511900"/>
          </a:xfrm>
          <a:prstGeom prst="rect">
            <a:avLst/>
          </a:prstGeom>
          <a:noFill/>
          <a:ln>
            <a:noFill/>
          </a:ln>
        </p:spPr>
        <p:txBody>
          <a:bodyPr anchorCtr="0" anchor="t" bIns="91425" lIns="91425" spcFirstLastPara="1" rIns="91425" wrap="square" tIns="91425">
            <a:spAutoFit/>
          </a:bodyPr>
          <a:lstStyle/>
          <a:p>
            <a:pPr indent="0" lvl="0" marL="0" rtl="0" algn="l">
              <a:lnSpc>
                <a:spcPct val="90000"/>
              </a:lnSpc>
              <a:spcBef>
                <a:spcPts val="2200"/>
              </a:spcBef>
              <a:spcAft>
                <a:spcPts val="0"/>
              </a:spcAft>
              <a:buClr>
                <a:srgbClr val="171717"/>
              </a:buClr>
              <a:buSzPts val="2100"/>
              <a:buFont typeface="Arial"/>
              <a:buNone/>
            </a:pPr>
            <a:r>
              <a:rPr lang="en-US" sz="2100">
                <a:solidFill>
                  <a:srgbClr val="171717"/>
                </a:solidFill>
              </a:rPr>
              <a:t>Other options can be fine tuned, like how many magnets and apertures are there, what time offset should be used, etc.</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34"/>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I</a:t>
            </a:r>
            <a:r>
              <a:rPr lang="en-US"/>
              <a:t>mprovement 2 :</a:t>
            </a:r>
            <a:r>
              <a:rPr lang="en-US"/>
              <a:t>Stimulus File Generation</a:t>
            </a:r>
            <a:endParaRPr/>
          </a:p>
        </p:txBody>
      </p:sp>
      <p:sp>
        <p:nvSpPr>
          <p:cNvPr id="317" name="Google Shape;317;p34"/>
          <p:cNvSpPr txBox="1"/>
          <p:nvPr>
            <p:ph idx="1" type="body"/>
          </p:nvPr>
        </p:nvSpPr>
        <p:spPr>
          <a:xfrm>
            <a:off x="407987" y="1592264"/>
            <a:ext cx="5616575" cy="4608512"/>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rgbClr val="171717"/>
              </a:buClr>
              <a:buSzPts val="2100"/>
              <a:buNone/>
            </a:pPr>
            <a:r>
              <a:rPr b="0" lang="en-US"/>
              <a:t>Once we have the interpolated coil resistances, we can feed that into our next step of stimulus (.stl) file generation.</a:t>
            </a:r>
            <a:endParaRPr/>
          </a:p>
          <a:p>
            <a:pPr indent="0" lvl="0" marL="0" rtl="0" algn="l">
              <a:lnSpc>
                <a:spcPct val="90000"/>
              </a:lnSpc>
              <a:spcBef>
                <a:spcPts val="2200"/>
              </a:spcBef>
              <a:spcAft>
                <a:spcPts val="0"/>
              </a:spcAft>
              <a:buClr>
                <a:srgbClr val="171717"/>
              </a:buClr>
              <a:buSzPts val="2100"/>
              <a:buNone/>
            </a:pPr>
            <a:r>
              <a:rPr b="0" lang="en-US"/>
              <a:t>R_coil_1_M1 in the adjacent image acts as an external stimulus to the parametrized magnet component in the magnets library file.</a:t>
            </a:r>
            <a:endParaRPr/>
          </a:p>
          <a:p>
            <a:pPr indent="0" lvl="0" marL="0" rtl="0" algn="l">
              <a:lnSpc>
                <a:spcPct val="90000"/>
              </a:lnSpc>
              <a:spcBef>
                <a:spcPts val="2200"/>
              </a:spcBef>
              <a:spcAft>
                <a:spcPts val="0"/>
              </a:spcAft>
              <a:buClr>
                <a:srgbClr val="171717"/>
              </a:buClr>
              <a:buSzPts val="2100"/>
              <a:buNone/>
            </a:pPr>
            <a:r>
              <a:rPr b="0" lang="en-US"/>
              <a:t>This way of using interpolated coil resistances to determine exact stimulus for the parametrized magnet helps us with automation of simulations of very different magnet types.</a:t>
            </a:r>
            <a:endParaRPr/>
          </a:p>
          <a:p>
            <a:pPr indent="0" lvl="0" marL="0" rtl="0" algn="l">
              <a:lnSpc>
                <a:spcPct val="90000"/>
              </a:lnSpc>
              <a:spcBef>
                <a:spcPts val="2200"/>
              </a:spcBef>
              <a:spcAft>
                <a:spcPts val="0"/>
              </a:spcAft>
              <a:buClr>
                <a:srgbClr val="171717"/>
              </a:buClr>
              <a:buSzPts val="2100"/>
              <a:buNone/>
            </a:pPr>
            <a:r>
              <a:rPr b="0" lang="en-US"/>
              <a:t>Thus, we replace the magnet component to include coil resistances.</a:t>
            </a:r>
            <a:endParaRPr b="0"/>
          </a:p>
          <a:p>
            <a:pPr indent="0" lvl="0" marL="0" rtl="0" algn="l">
              <a:lnSpc>
                <a:spcPct val="90000"/>
              </a:lnSpc>
              <a:spcBef>
                <a:spcPts val="2200"/>
              </a:spcBef>
              <a:spcAft>
                <a:spcPts val="0"/>
              </a:spcAft>
              <a:buClr>
                <a:srgbClr val="171717"/>
              </a:buClr>
              <a:buSzPts val="2100"/>
              <a:buNone/>
            </a:pPr>
            <a:r>
              <a:t/>
            </a:r>
            <a:endParaRPr b="0"/>
          </a:p>
        </p:txBody>
      </p:sp>
      <p:pic>
        <p:nvPicPr>
          <p:cNvPr id="318" name="Google Shape;318;p34"/>
          <p:cNvPicPr preferRelativeResize="0"/>
          <p:nvPr>
            <p:ph idx="2" type="body"/>
          </p:nvPr>
        </p:nvPicPr>
        <p:blipFill rotWithShape="1">
          <a:blip r:embed="rId3">
            <a:alphaModFix/>
          </a:blip>
          <a:srcRect b="0" l="0" r="0" t="0"/>
          <a:stretch/>
        </p:blipFill>
        <p:spPr>
          <a:xfrm>
            <a:off x="6172200" y="2040511"/>
            <a:ext cx="5611813" cy="3712015"/>
          </a:xfrm>
          <a:prstGeom prst="rect">
            <a:avLst/>
          </a:prstGeom>
          <a:noFill/>
          <a:ln>
            <a:noFill/>
          </a:ln>
        </p:spPr>
      </p:pic>
      <p:sp>
        <p:nvSpPr>
          <p:cNvPr id="319" name="Google Shape;319;p34"/>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n-US"/>
              <a:t>5th May 2023</a:t>
            </a:r>
            <a:endParaRPr/>
          </a:p>
        </p:txBody>
      </p:sp>
      <p:sp>
        <p:nvSpPr>
          <p:cNvPr id="320" name="Google Shape;320;p34"/>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US"/>
              <a:t>VIJAY CHAKRAVARTY | 18309</a:t>
            </a:r>
            <a:endParaRPr/>
          </a:p>
        </p:txBody>
      </p:sp>
      <p:sp>
        <p:nvSpPr>
          <p:cNvPr id="321" name="Google Shape;321;p34"/>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35"/>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Improvement 3: Change of Power Converter Model</a:t>
            </a:r>
            <a:endParaRPr/>
          </a:p>
        </p:txBody>
      </p:sp>
      <p:sp>
        <p:nvSpPr>
          <p:cNvPr id="327" name="Google Shape;327;p35"/>
          <p:cNvSpPr txBox="1"/>
          <p:nvPr>
            <p:ph idx="1" type="body"/>
          </p:nvPr>
        </p:nvSpPr>
        <p:spPr>
          <a:xfrm>
            <a:off x="407987" y="1592264"/>
            <a:ext cx="5616575" cy="4608512"/>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rgbClr val="171717"/>
              </a:buClr>
              <a:buSzPts val="2100"/>
              <a:buNone/>
            </a:pPr>
            <a:r>
              <a:rPr b="0" lang="en-US"/>
              <a:t>Inclusion of global parameters like ramp rate, acceleration to control the power converter with an analytical equation, as described below</a:t>
            </a:r>
            <a:endParaRPr b="0"/>
          </a:p>
        </p:txBody>
      </p:sp>
      <p:pic>
        <p:nvPicPr>
          <p:cNvPr id="328" name="Google Shape;328;p35"/>
          <p:cNvPicPr preferRelativeResize="0"/>
          <p:nvPr>
            <p:ph idx="2" type="body"/>
          </p:nvPr>
        </p:nvPicPr>
        <p:blipFill rotWithShape="1">
          <a:blip r:embed="rId3">
            <a:alphaModFix/>
          </a:blip>
          <a:srcRect b="0" l="0" r="0" t="0"/>
          <a:stretch/>
        </p:blipFill>
        <p:spPr>
          <a:xfrm>
            <a:off x="0" y="2586183"/>
            <a:ext cx="12127345" cy="3686882"/>
          </a:xfrm>
          <a:prstGeom prst="rect">
            <a:avLst/>
          </a:prstGeom>
          <a:noFill/>
          <a:ln>
            <a:noFill/>
          </a:ln>
        </p:spPr>
      </p:pic>
      <p:sp>
        <p:nvSpPr>
          <p:cNvPr id="329" name="Google Shape;329;p35"/>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n-US"/>
              <a:t>5th May 2023</a:t>
            </a:r>
            <a:endParaRPr/>
          </a:p>
        </p:txBody>
      </p:sp>
      <p:sp>
        <p:nvSpPr>
          <p:cNvPr id="330" name="Google Shape;330;p35"/>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US"/>
              <a:t>VIJAY CHAKRAVARTY | 18309</a:t>
            </a:r>
            <a:endParaRPr/>
          </a:p>
        </p:txBody>
      </p:sp>
      <p:sp>
        <p:nvSpPr>
          <p:cNvPr id="331" name="Google Shape;331;p35"/>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5" name="Shape 335"/>
        <p:cNvGrpSpPr/>
        <p:nvPr/>
      </p:nvGrpSpPr>
      <p:grpSpPr>
        <a:xfrm>
          <a:off x="0" y="0"/>
          <a:ext cx="0" cy="0"/>
          <a:chOff x="0" y="0"/>
          <a:chExt cx="0" cy="0"/>
        </a:xfrm>
      </p:grpSpPr>
      <p:sp>
        <p:nvSpPr>
          <p:cNvPr id="336" name="Google Shape;336;p36"/>
          <p:cNvSpPr txBox="1"/>
          <p:nvPr>
            <p:ph idx="1" type="body"/>
          </p:nvPr>
        </p:nvSpPr>
        <p:spPr>
          <a:xfrm>
            <a:off x="407987" y="1592264"/>
            <a:ext cx="5616600" cy="4608600"/>
          </a:xfrm>
          <a:prstGeom prst="rect">
            <a:avLst/>
          </a:prstGeom>
        </p:spPr>
        <p:txBody>
          <a:bodyPr anchorCtr="0" anchor="t" bIns="0" lIns="0" spcFirstLastPara="1" rIns="0" wrap="square" tIns="0">
            <a:noAutofit/>
          </a:bodyPr>
          <a:lstStyle/>
          <a:p>
            <a:pPr indent="0" lvl="0" marL="0" marR="0" rtl="0" algn="l">
              <a:lnSpc>
                <a:spcPct val="90000"/>
              </a:lnSpc>
              <a:spcBef>
                <a:spcPts val="1800"/>
              </a:spcBef>
              <a:spcAft>
                <a:spcPts val="0"/>
              </a:spcAft>
              <a:buNone/>
            </a:pPr>
            <a:r>
              <a:rPr lang="en-US"/>
              <a:t>LHC Magnet circuits, </a:t>
            </a:r>
            <a:endParaRPr/>
          </a:p>
          <a:p>
            <a:pPr indent="0" lvl="0" marL="0" marR="0" rtl="0" algn="l">
              <a:lnSpc>
                <a:spcPct val="90000"/>
              </a:lnSpc>
              <a:spcBef>
                <a:spcPts val="1800"/>
              </a:spcBef>
              <a:spcAft>
                <a:spcPts val="0"/>
              </a:spcAft>
              <a:buNone/>
            </a:pPr>
            <a:r>
              <a:rPr lang="en-US"/>
              <a:t>Powering and </a:t>
            </a:r>
            <a:endParaRPr/>
          </a:p>
          <a:p>
            <a:pPr indent="0" lvl="0" marL="0" marR="0" rtl="0" algn="l">
              <a:lnSpc>
                <a:spcPct val="90000"/>
              </a:lnSpc>
              <a:spcBef>
                <a:spcPts val="1800"/>
              </a:spcBef>
              <a:spcAft>
                <a:spcPts val="0"/>
              </a:spcAft>
              <a:buNone/>
            </a:pPr>
            <a:r>
              <a:rPr lang="en-US"/>
              <a:t>Performance Panel (MP3)</a:t>
            </a:r>
            <a:endParaRPr/>
          </a:p>
          <a:p>
            <a:pPr indent="0" lvl="0" marL="0" marR="0" rtl="0" algn="l">
              <a:lnSpc>
                <a:spcPct val="90000"/>
              </a:lnSpc>
              <a:spcBef>
                <a:spcPts val="1800"/>
              </a:spcBef>
              <a:spcAft>
                <a:spcPts val="0"/>
              </a:spcAft>
              <a:buNone/>
            </a:pPr>
            <a:r>
              <a:rPr lang="en-US"/>
              <a:t>Repository</a:t>
            </a:r>
            <a:endParaRPr/>
          </a:p>
          <a:p>
            <a:pPr indent="0" lvl="0" marL="0" marR="0" rtl="0" algn="l">
              <a:lnSpc>
                <a:spcPct val="90000"/>
              </a:lnSpc>
              <a:spcBef>
                <a:spcPts val="1800"/>
              </a:spcBef>
              <a:spcAft>
                <a:spcPts val="0"/>
              </a:spcAft>
              <a:buNone/>
            </a:pPr>
            <a:r>
              <a:t/>
            </a:r>
            <a:endParaRPr/>
          </a:p>
          <a:p>
            <a:pPr indent="0" lvl="0" marL="0" marR="0" rtl="0" algn="l">
              <a:lnSpc>
                <a:spcPct val="90000"/>
              </a:lnSpc>
              <a:spcBef>
                <a:spcPts val="1800"/>
              </a:spcBef>
              <a:spcAft>
                <a:spcPts val="0"/>
              </a:spcAft>
              <a:buNone/>
            </a:pPr>
            <a:r>
              <a:rPr lang="en-US"/>
              <a:t>Fast Power Abort (FPA)</a:t>
            </a:r>
            <a:endParaRPr/>
          </a:p>
          <a:p>
            <a:pPr indent="0" lvl="0" marL="0" marR="0" rtl="0" algn="l">
              <a:lnSpc>
                <a:spcPct val="90000"/>
              </a:lnSpc>
              <a:spcBef>
                <a:spcPts val="1800"/>
              </a:spcBef>
              <a:spcAft>
                <a:spcPts val="0"/>
              </a:spcAft>
              <a:buNone/>
            </a:pPr>
            <a:r>
              <a:rPr lang="en-US"/>
              <a:t>Circuit Events</a:t>
            </a:r>
            <a:endParaRPr/>
          </a:p>
          <a:p>
            <a:pPr indent="0" lvl="0" marL="0" marR="0" rtl="0" algn="l">
              <a:lnSpc>
                <a:spcPct val="90000"/>
              </a:lnSpc>
              <a:spcBef>
                <a:spcPts val="1800"/>
              </a:spcBef>
              <a:spcAft>
                <a:spcPts val="0"/>
              </a:spcAft>
              <a:buNone/>
            </a:pPr>
            <a:r>
              <a:t/>
            </a:r>
            <a:endParaRPr/>
          </a:p>
          <a:p>
            <a:pPr indent="0" lvl="0" marL="0" marR="0" rtl="0" algn="l">
              <a:lnSpc>
                <a:spcPct val="90000"/>
              </a:lnSpc>
              <a:spcBef>
                <a:spcPts val="1800"/>
              </a:spcBef>
              <a:spcAft>
                <a:spcPts val="400"/>
              </a:spcAft>
              <a:buNone/>
            </a:pPr>
            <a:r>
              <a:rPr lang="en-US"/>
              <a:t>Produced by SigMon- Signal Monitoring project</a:t>
            </a:r>
            <a:endParaRPr/>
          </a:p>
        </p:txBody>
      </p:sp>
      <p:sp>
        <p:nvSpPr>
          <p:cNvPr id="337" name="Google Shape;337;p36"/>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Where do we begin?             What do we begin with?</a:t>
            </a:r>
            <a:endParaRPr/>
          </a:p>
          <a:p>
            <a:pPr indent="0" lvl="0" marL="0" rtl="0" algn="l">
              <a:spcBef>
                <a:spcPts val="0"/>
              </a:spcBef>
              <a:spcAft>
                <a:spcPts val="0"/>
              </a:spcAft>
              <a:buNone/>
            </a:pPr>
            <a:r>
              <a:t/>
            </a:r>
            <a:endParaRPr/>
          </a:p>
        </p:txBody>
      </p:sp>
      <p:sp>
        <p:nvSpPr>
          <p:cNvPr id="338" name="Google Shape;338;p36"/>
          <p:cNvSpPr txBox="1"/>
          <p:nvPr>
            <p:ph idx="12" type="sldNum"/>
          </p:nvPr>
        </p:nvSpPr>
        <p:spPr>
          <a:xfrm>
            <a:off x="11107546" y="635635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pic>
        <p:nvPicPr>
          <p:cNvPr id="339" name="Google Shape;339;p36"/>
          <p:cNvPicPr preferRelativeResize="0"/>
          <p:nvPr/>
        </p:nvPicPr>
        <p:blipFill>
          <a:blip r:embed="rId3">
            <a:alphaModFix/>
          </a:blip>
          <a:stretch>
            <a:fillRect/>
          </a:stretch>
        </p:blipFill>
        <p:spPr>
          <a:xfrm>
            <a:off x="4259267" y="1592275"/>
            <a:ext cx="2736658" cy="3309950"/>
          </a:xfrm>
          <a:prstGeom prst="rect">
            <a:avLst/>
          </a:prstGeom>
          <a:noFill/>
          <a:ln>
            <a:noFill/>
          </a:ln>
        </p:spPr>
      </p:pic>
      <p:sp>
        <p:nvSpPr>
          <p:cNvPr id="340" name="Google Shape;340;p36"/>
          <p:cNvSpPr txBox="1"/>
          <p:nvPr>
            <p:ph idx="2" type="body"/>
          </p:nvPr>
        </p:nvSpPr>
        <p:spPr>
          <a:xfrm>
            <a:off x="6938700" y="1592275"/>
            <a:ext cx="4845300" cy="4608600"/>
          </a:xfrm>
          <a:prstGeom prst="rect">
            <a:avLst/>
          </a:prstGeom>
        </p:spPr>
        <p:txBody>
          <a:bodyPr anchorCtr="0" anchor="t" bIns="0" lIns="0" spcFirstLastPara="1" rIns="0" wrap="square" tIns="0">
            <a:noAutofit/>
          </a:bodyPr>
          <a:lstStyle/>
          <a:p>
            <a:pPr indent="0" lvl="0" marL="0" rtl="0" algn="l">
              <a:spcBef>
                <a:spcPts val="1800"/>
              </a:spcBef>
              <a:spcAft>
                <a:spcPts val="0"/>
              </a:spcAft>
              <a:buNone/>
            </a:pPr>
            <a:r>
              <a:rPr lang="en-US"/>
              <a:t>Simple csv file </a:t>
            </a:r>
            <a:endParaRPr/>
          </a:p>
          <a:p>
            <a:pPr indent="0" lvl="0" marL="0" rtl="0" algn="l">
              <a:spcBef>
                <a:spcPts val="1800"/>
              </a:spcBef>
              <a:spcAft>
                <a:spcPts val="0"/>
              </a:spcAft>
              <a:buNone/>
            </a:pPr>
            <a:r>
              <a:t/>
            </a:r>
            <a:endParaRPr/>
          </a:p>
          <a:p>
            <a:pPr indent="0" lvl="0" marL="0" rtl="0" algn="l">
              <a:spcBef>
                <a:spcPts val="1800"/>
              </a:spcBef>
              <a:spcAft>
                <a:spcPts val="0"/>
              </a:spcAft>
              <a:buNone/>
            </a:pPr>
            <a:r>
              <a:t/>
            </a:r>
            <a:endParaRPr/>
          </a:p>
          <a:p>
            <a:pPr indent="0" lvl="0" marL="0" rtl="0" algn="l">
              <a:spcBef>
                <a:spcPts val="1800"/>
              </a:spcBef>
              <a:spcAft>
                <a:spcPts val="0"/>
              </a:spcAft>
              <a:buNone/>
            </a:pPr>
            <a:r>
              <a:rPr lang="en-US"/>
              <a:t>All relevant information about that particular FPA event for a particular circuit</a:t>
            </a:r>
            <a:endParaRPr/>
          </a:p>
          <a:p>
            <a:pPr indent="0" lvl="0" marL="0" rtl="0" algn="l">
              <a:spcBef>
                <a:spcPts val="1800"/>
              </a:spcBef>
              <a:spcAft>
                <a:spcPts val="0"/>
              </a:spcAft>
              <a:buNone/>
            </a:pPr>
            <a:r>
              <a:t/>
            </a:r>
            <a:endParaRPr/>
          </a:p>
          <a:p>
            <a:pPr indent="0" lvl="0" marL="0" rtl="0" algn="l">
              <a:spcBef>
                <a:spcPts val="1800"/>
              </a:spcBef>
              <a:spcAft>
                <a:spcPts val="0"/>
              </a:spcAft>
              <a:buNone/>
            </a:pPr>
            <a:r>
              <a:rPr lang="en-US"/>
              <a:t>Including ramp rate, acceleration, plateau duration, type of quench, position in the magnet, date, time etc.</a:t>
            </a:r>
            <a:endParaRPr/>
          </a:p>
          <a:p>
            <a:pPr indent="0" lvl="0" marL="0" rtl="0" algn="l">
              <a:spcBef>
                <a:spcPts val="1800"/>
              </a:spcBef>
              <a:spcAft>
                <a:spcPts val="400"/>
              </a:spcAft>
              <a:buNone/>
            </a:pPr>
            <a:r>
              <a:t/>
            </a:r>
            <a:endParaRPr/>
          </a:p>
        </p:txBody>
      </p:sp>
      <p:pic>
        <p:nvPicPr>
          <p:cNvPr id="341" name="Google Shape;341;p36"/>
          <p:cNvPicPr preferRelativeResize="0"/>
          <p:nvPr/>
        </p:nvPicPr>
        <p:blipFill>
          <a:blip r:embed="rId4">
            <a:alphaModFix/>
          </a:blip>
          <a:stretch>
            <a:fillRect/>
          </a:stretch>
        </p:blipFill>
        <p:spPr>
          <a:xfrm>
            <a:off x="9164675" y="958050"/>
            <a:ext cx="1526925" cy="16468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5" name="Shape 345"/>
        <p:cNvGrpSpPr/>
        <p:nvPr/>
      </p:nvGrpSpPr>
      <p:grpSpPr>
        <a:xfrm>
          <a:off x="0" y="0"/>
          <a:ext cx="0" cy="0"/>
          <a:chOff x="0" y="0"/>
          <a:chExt cx="0" cy="0"/>
        </a:xfrm>
      </p:grpSpPr>
      <p:sp>
        <p:nvSpPr>
          <p:cNvPr id="346" name="Google Shape;346;p37"/>
          <p:cNvSpPr txBox="1"/>
          <p:nvPr>
            <p:ph idx="1" type="body"/>
          </p:nvPr>
        </p:nvSpPr>
        <p:spPr>
          <a:xfrm>
            <a:off x="407989" y="1592263"/>
            <a:ext cx="11376000" cy="4608600"/>
          </a:xfrm>
          <a:prstGeom prst="rect">
            <a:avLst/>
          </a:prstGeom>
        </p:spPr>
        <p:txBody>
          <a:bodyPr anchorCtr="0" anchor="t" bIns="0" lIns="0" spcFirstLastPara="1" rIns="0" wrap="square" tIns="0">
            <a:noAutofit/>
          </a:bodyPr>
          <a:lstStyle/>
          <a:p>
            <a:pPr indent="0" lvl="0" marL="0" rtl="0" algn="l">
              <a:spcBef>
                <a:spcPts val="1800"/>
              </a:spcBef>
              <a:spcAft>
                <a:spcPts val="0"/>
              </a:spcAft>
              <a:buNone/>
            </a:pPr>
            <a:r>
              <a:rPr b="0" lang="en-US" sz="3600"/>
              <a:t>Integration of the analysis of circuit events into the ParsimEvent step (</a:t>
            </a:r>
            <a:r>
              <a:rPr b="0" lang="en-US" sz="3600">
                <a:solidFill>
                  <a:srgbClr val="FF0000"/>
                </a:solidFill>
              </a:rPr>
              <a:t>the skin of our human body analogy</a:t>
            </a:r>
            <a:r>
              <a:rPr b="0" lang="en-US" sz="3600"/>
              <a:t>)</a:t>
            </a:r>
            <a:endParaRPr b="0" sz="3600"/>
          </a:p>
          <a:p>
            <a:pPr indent="0" lvl="0" marL="0" rtl="0" algn="l">
              <a:spcBef>
                <a:spcPts val="1800"/>
              </a:spcBef>
              <a:spcAft>
                <a:spcPts val="0"/>
              </a:spcAft>
              <a:buNone/>
            </a:pPr>
            <a:r>
              <a:t/>
            </a:r>
            <a:endParaRPr b="0" sz="3600"/>
          </a:p>
          <a:p>
            <a:pPr indent="0" lvl="0" marL="0" rtl="0" algn="l">
              <a:spcBef>
                <a:spcPts val="1800"/>
              </a:spcBef>
              <a:spcAft>
                <a:spcPts val="0"/>
              </a:spcAft>
              <a:buNone/>
            </a:pPr>
            <a:r>
              <a:rPr b="0" lang="en-US" sz="3600"/>
              <a:t>Just change case_model from ‘magnet’ to ‘circuit’ </a:t>
            </a:r>
            <a:endParaRPr b="0" sz="3600"/>
          </a:p>
          <a:p>
            <a:pPr indent="0" lvl="0" marL="0" rtl="0" algn="l">
              <a:spcBef>
                <a:spcPts val="1800"/>
              </a:spcBef>
              <a:spcAft>
                <a:spcPts val="0"/>
              </a:spcAft>
              <a:buNone/>
            </a:pPr>
            <a:r>
              <a:t/>
            </a:r>
            <a:endParaRPr b="0" sz="3600"/>
          </a:p>
          <a:p>
            <a:pPr indent="0" lvl="0" marL="0" rtl="0" algn="l">
              <a:spcBef>
                <a:spcPts val="1800"/>
              </a:spcBef>
              <a:spcAft>
                <a:spcPts val="400"/>
              </a:spcAft>
              <a:buNone/>
            </a:pPr>
            <a:r>
              <a:rPr b="0" lang="en-US" sz="3600"/>
              <a:t>For example, reading FPA circuit event files instead of quench dictionaries as done for magnets</a:t>
            </a:r>
            <a:endParaRPr b="0" sz="3600"/>
          </a:p>
        </p:txBody>
      </p:sp>
      <p:sp>
        <p:nvSpPr>
          <p:cNvPr id="347" name="Google Shape;347;p37"/>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Synergy between analysis of magnets and circuits</a:t>
            </a:r>
            <a:endParaRPr/>
          </a:p>
        </p:txBody>
      </p:sp>
      <p:sp>
        <p:nvSpPr>
          <p:cNvPr id="348" name="Google Shape;348;p37"/>
          <p:cNvSpPr txBox="1"/>
          <p:nvPr>
            <p:ph idx="12" type="sldNum"/>
          </p:nvPr>
        </p:nvSpPr>
        <p:spPr>
          <a:xfrm>
            <a:off x="11107546" y="635635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38"/>
          <p:cNvSpPr txBox="1"/>
          <p:nvPr>
            <p:ph idx="1" type="body"/>
          </p:nvPr>
        </p:nvSpPr>
        <p:spPr>
          <a:xfrm>
            <a:off x="407989" y="1592263"/>
            <a:ext cx="11376000" cy="4608600"/>
          </a:xfrm>
          <a:prstGeom prst="rect">
            <a:avLst/>
          </a:prstGeom>
        </p:spPr>
        <p:txBody>
          <a:bodyPr anchorCtr="0" anchor="t" bIns="0" lIns="0" spcFirstLastPara="1" rIns="0" wrap="square" tIns="0">
            <a:noAutofit/>
          </a:bodyPr>
          <a:lstStyle/>
          <a:p>
            <a:pPr indent="0" lvl="0" marL="0" rtl="0" algn="l">
              <a:spcBef>
                <a:spcPts val="1800"/>
              </a:spcBef>
              <a:spcAft>
                <a:spcPts val="400"/>
              </a:spcAft>
              <a:buNone/>
            </a:pPr>
            <a:r>
              <a:t/>
            </a:r>
            <a:endParaRPr/>
          </a:p>
        </p:txBody>
      </p:sp>
      <p:sp>
        <p:nvSpPr>
          <p:cNvPr id="354" name="Google Shape;354;p38"/>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Simulation Plots: RQX</a:t>
            </a:r>
            <a:endParaRPr/>
          </a:p>
        </p:txBody>
      </p:sp>
      <p:sp>
        <p:nvSpPr>
          <p:cNvPr id="355" name="Google Shape;355;p38"/>
          <p:cNvSpPr txBox="1"/>
          <p:nvPr>
            <p:ph idx="12" type="sldNum"/>
          </p:nvPr>
        </p:nvSpPr>
        <p:spPr>
          <a:xfrm>
            <a:off x="11107546" y="635635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pic>
        <p:nvPicPr>
          <p:cNvPr id="356" name="Google Shape;356;p38"/>
          <p:cNvPicPr preferRelativeResize="0"/>
          <p:nvPr/>
        </p:nvPicPr>
        <p:blipFill>
          <a:blip r:embed="rId3">
            <a:alphaModFix/>
          </a:blip>
          <a:stretch>
            <a:fillRect/>
          </a:stretch>
        </p:blipFill>
        <p:spPr>
          <a:xfrm>
            <a:off x="0" y="1592275"/>
            <a:ext cx="6167451" cy="4764076"/>
          </a:xfrm>
          <a:prstGeom prst="rect">
            <a:avLst/>
          </a:prstGeom>
          <a:noFill/>
          <a:ln>
            <a:noFill/>
          </a:ln>
        </p:spPr>
      </p:pic>
      <p:pic>
        <p:nvPicPr>
          <p:cNvPr id="357" name="Google Shape;357;p38"/>
          <p:cNvPicPr preferRelativeResize="0"/>
          <p:nvPr/>
        </p:nvPicPr>
        <p:blipFill>
          <a:blip r:embed="rId4">
            <a:alphaModFix/>
          </a:blip>
          <a:stretch>
            <a:fillRect/>
          </a:stretch>
        </p:blipFill>
        <p:spPr>
          <a:xfrm>
            <a:off x="6138625" y="1592276"/>
            <a:ext cx="6053375" cy="4718749"/>
          </a:xfrm>
          <a:prstGeom prst="rect">
            <a:avLst/>
          </a:prstGeom>
          <a:noFill/>
          <a:ln>
            <a:noFill/>
          </a:ln>
        </p:spPr>
      </p:pic>
      <p:pic>
        <p:nvPicPr>
          <p:cNvPr id="358" name="Google Shape;358;p38"/>
          <p:cNvPicPr preferRelativeResize="0"/>
          <p:nvPr/>
        </p:nvPicPr>
        <p:blipFill>
          <a:blip r:embed="rId5">
            <a:alphaModFix/>
          </a:blip>
          <a:stretch>
            <a:fillRect/>
          </a:stretch>
        </p:blipFill>
        <p:spPr>
          <a:xfrm>
            <a:off x="0" y="1032106"/>
            <a:ext cx="12192002" cy="404687"/>
          </a:xfrm>
          <a:prstGeom prst="rect">
            <a:avLst/>
          </a:prstGeom>
          <a:noFill/>
          <a:ln>
            <a:noFill/>
          </a:ln>
        </p:spPr>
      </p:pic>
      <p:pic>
        <p:nvPicPr>
          <p:cNvPr id="359" name="Google Shape;359;p38"/>
          <p:cNvPicPr preferRelativeResize="0"/>
          <p:nvPr/>
        </p:nvPicPr>
        <p:blipFill>
          <a:blip r:embed="rId6">
            <a:alphaModFix/>
          </a:blip>
          <a:stretch>
            <a:fillRect/>
          </a:stretch>
        </p:blipFill>
        <p:spPr>
          <a:xfrm>
            <a:off x="5365300" y="131875"/>
            <a:ext cx="6826701" cy="573800"/>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3" name="Shape 363"/>
        <p:cNvGrpSpPr/>
        <p:nvPr/>
      </p:nvGrpSpPr>
      <p:grpSpPr>
        <a:xfrm>
          <a:off x="0" y="0"/>
          <a:ext cx="0" cy="0"/>
          <a:chOff x="0" y="0"/>
          <a:chExt cx="0" cy="0"/>
        </a:xfrm>
      </p:grpSpPr>
      <p:sp>
        <p:nvSpPr>
          <p:cNvPr id="364" name="Google Shape;364;p39"/>
          <p:cNvSpPr txBox="1"/>
          <p:nvPr>
            <p:ph idx="1" type="body"/>
          </p:nvPr>
        </p:nvSpPr>
        <p:spPr>
          <a:xfrm>
            <a:off x="407989" y="1592263"/>
            <a:ext cx="11376000" cy="4608600"/>
          </a:xfrm>
          <a:prstGeom prst="rect">
            <a:avLst/>
          </a:prstGeom>
        </p:spPr>
        <p:txBody>
          <a:bodyPr anchorCtr="0" anchor="t" bIns="0" lIns="0" spcFirstLastPara="1" rIns="0" wrap="square" tIns="0">
            <a:noAutofit/>
          </a:bodyPr>
          <a:lstStyle/>
          <a:p>
            <a:pPr indent="0" lvl="0" marL="0" rtl="0" algn="l">
              <a:spcBef>
                <a:spcPts val="1800"/>
              </a:spcBef>
              <a:spcAft>
                <a:spcPts val="400"/>
              </a:spcAft>
              <a:buNone/>
            </a:pPr>
            <a:r>
              <a:t/>
            </a:r>
            <a:endParaRPr/>
          </a:p>
        </p:txBody>
      </p:sp>
      <p:sp>
        <p:nvSpPr>
          <p:cNvPr id="365" name="Google Shape;365;p39"/>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A closer look…</a:t>
            </a:r>
            <a:endParaRPr/>
          </a:p>
        </p:txBody>
      </p:sp>
      <p:sp>
        <p:nvSpPr>
          <p:cNvPr id="366" name="Google Shape;366;p39"/>
          <p:cNvSpPr txBox="1"/>
          <p:nvPr>
            <p:ph idx="12" type="sldNum"/>
          </p:nvPr>
        </p:nvSpPr>
        <p:spPr>
          <a:xfrm>
            <a:off x="11107546" y="635635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pic>
        <p:nvPicPr>
          <p:cNvPr id="367" name="Google Shape;367;p39"/>
          <p:cNvPicPr preferRelativeResize="0"/>
          <p:nvPr/>
        </p:nvPicPr>
        <p:blipFill>
          <a:blip r:embed="rId3">
            <a:alphaModFix/>
          </a:blip>
          <a:stretch>
            <a:fillRect/>
          </a:stretch>
        </p:blipFill>
        <p:spPr>
          <a:xfrm>
            <a:off x="0" y="936591"/>
            <a:ext cx="12192001" cy="5390568"/>
          </a:xfrm>
          <a:prstGeom prst="rect">
            <a:avLst/>
          </a:prstGeom>
          <a:noFill/>
          <a:ln>
            <a:noFill/>
          </a:ln>
        </p:spPr>
      </p:pic>
      <p:pic>
        <p:nvPicPr>
          <p:cNvPr id="368" name="Google Shape;368;p39"/>
          <p:cNvPicPr preferRelativeResize="0"/>
          <p:nvPr/>
        </p:nvPicPr>
        <p:blipFill>
          <a:blip r:embed="rId4">
            <a:alphaModFix/>
          </a:blip>
          <a:stretch>
            <a:fillRect/>
          </a:stretch>
        </p:blipFill>
        <p:spPr>
          <a:xfrm>
            <a:off x="3810070" y="0"/>
            <a:ext cx="956356" cy="93660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72" name="Shape 372"/>
        <p:cNvGrpSpPr/>
        <p:nvPr/>
      </p:nvGrpSpPr>
      <p:grpSpPr>
        <a:xfrm>
          <a:off x="0" y="0"/>
          <a:ext cx="0" cy="0"/>
          <a:chOff x="0" y="0"/>
          <a:chExt cx="0" cy="0"/>
        </a:xfrm>
      </p:grpSpPr>
      <p:sp>
        <p:nvSpPr>
          <p:cNvPr id="373" name="Google Shape;373;p40"/>
          <p:cNvSpPr txBox="1"/>
          <p:nvPr>
            <p:ph idx="1" type="body"/>
          </p:nvPr>
        </p:nvSpPr>
        <p:spPr>
          <a:xfrm>
            <a:off x="407987" y="1598658"/>
            <a:ext cx="5616600" cy="4608600"/>
          </a:xfrm>
          <a:prstGeom prst="rect">
            <a:avLst/>
          </a:prstGeom>
        </p:spPr>
        <p:txBody>
          <a:bodyPr anchorCtr="0" anchor="t" bIns="0" lIns="0" spcFirstLastPara="1" rIns="0" wrap="square" tIns="0">
            <a:noAutofit/>
          </a:bodyPr>
          <a:lstStyle/>
          <a:p>
            <a:pPr indent="0" lvl="0" marL="0" rtl="0" algn="l">
              <a:spcBef>
                <a:spcPts val="1800"/>
              </a:spcBef>
              <a:spcAft>
                <a:spcPts val="0"/>
              </a:spcAft>
              <a:buNone/>
            </a:pPr>
            <a:r>
              <a:rPr b="0" lang="en-US" sz="2200">
                <a:solidFill>
                  <a:srgbClr val="000000"/>
                </a:solidFill>
                <a:latin typeface="Times New Roman"/>
                <a:ea typeface="Times New Roman"/>
                <a:cs typeface="Times New Roman"/>
                <a:sym typeface="Times New Roman"/>
              </a:rPr>
              <a:t>Sanity checks are exercised upon the</a:t>
            </a:r>
            <a:endParaRPr b="0" sz="2200">
              <a:solidFill>
                <a:srgbClr val="000000"/>
              </a:solidFill>
              <a:latin typeface="Times New Roman"/>
              <a:ea typeface="Times New Roman"/>
              <a:cs typeface="Times New Roman"/>
              <a:sym typeface="Times New Roman"/>
            </a:endParaRPr>
          </a:p>
          <a:p>
            <a:pPr indent="0" lvl="0" marL="0" rtl="0" algn="l">
              <a:spcBef>
                <a:spcPts val="1800"/>
              </a:spcBef>
              <a:spcAft>
                <a:spcPts val="0"/>
              </a:spcAft>
              <a:buNone/>
            </a:pPr>
            <a:r>
              <a:rPr b="0" lang="en-US" sz="2200">
                <a:solidFill>
                  <a:srgbClr val="000000"/>
                </a:solidFill>
                <a:latin typeface="Times New Roman"/>
                <a:ea typeface="Times New Roman"/>
                <a:cs typeface="Times New Roman"/>
                <a:sym typeface="Times New Roman"/>
              </a:rPr>
              <a:t>signal values at points of interest. For example:</a:t>
            </a:r>
            <a:endParaRPr b="0" sz="2200">
              <a:solidFill>
                <a:srgbClr val="000000"/>
              </a:solidFill>
              <a:latin typeface="Times New Roman"/>
              <a:ea typeface="Times New Roman"/>
              <a:cs typeface="Times New Roman"/>
              <a:sym typeface="Times New Roman"/>
            </a:endParaRPr>
          </a:p>
          <a:p>
            <a:pPr indent="-368300" lvl="0" marL="457200" rtl="0" algn="l">
              <a:spcBef>
                <a:spcPts val="1800"/>
              </a:spcBef>
              <a:spcAft>
                <a:spcPts val="0"/>
              </a:spcAft>
              <a:buClr>
                <a:srgbClr val="000000"/>
              </a:buClr>
              <a:buSzPts val="2200"/>
              <a:buFont typeface="Times New Roman"/>
              <a:buChar char="●"/>
            </a:pPr>
            <a:r>
              <a:rPr b="0" lang="en-US" sz="2200">
                <a:solidFill>
                  <a:srgbClr val="000000"/>
                </a:solidFill>
                <a:latin typeface="Times New Roman"/>
                <a:ea typeface="Times New Roman"/>
                <a:cs typeface="Times New Roman"/>
                <a:sym typeface="Times New Roman"/>
              </a:rPr>
              <a:t>currents during discharge and ramp up</a:t>
            </a:r>
            <a:endParaRPr b="0" sz="2200">
              <a:solidFill>
                <a:srgbClr val="000000"/>
              </a:solidFill>
              <a:latin typeface="Times New Roman"/>
              <a:ea typeface="Times New Roman"/>
              <a:cs typeface="Times New Roman"/>
              <a:sym typeface="Times New Roman"/>
            </a:endParaRPr>
          </a:p>
          <a:p>
            <a:pPr indent="-368300" lvl="0" marL="457200" rtl="0" algn="l">
              <a:spcBef>
                <a:spcPts val="0"/>
              </a:spcBef>
              <a:spcAft>
                <a:spcPts val="0"/>
              </a:spcAft>
              <a:buClr>
                <a:srgbClr val="000000"/>
              </a:buClr>
              <a:buSzPts val="2200"/>
              <a:buFont typeface="Times New Roman"/>
              <a:buChar char="●"/>
            </a:pPr>
            <a:r>
              <a:rPr b="0" lang="en-US" sz="2200">
                <a:solidFill>
                  <a:srgbClr val="000000"/>
                </a:solidFill>
                <a:latin typeface="Times New Roman"/>
                <a:ea typeface="Times New Roman"/>
                <a:cs typeface="Times New Roman"/>
                <a:sym typeface="Times New Roman"/>
              </a:rPr>
              <a:t>voltages across power converters</a:t>
            </a:r>
            <a:endParaRPr b="0" sz="2200">
              <a:solidFill>
                <a:srgbClr val="000000"/>
              </a:solidFill>
              <a:latin typeface="Times New Roman"/>
              <a:ea typeface="Times New Roman"/>
              <a:cs typeface="Times New Roman"/>
              <a:sym typeface="Times New Roman"/>
            </a:endParaRPr>
          </a:p>
          <a:p>
            <a:pPr indent="-368300" lvl="0" marL="457200" rtl="0" algn="l">
              <a:spcBef>
                <a:spcPts val="0"/>
              </a:spcBef>
              <a:spcAft>
                <a:spcPts val="0"/>
              </a:spcAft>
              <a:buClr>
                <a:srgbClr val="000000"/>
              </a:buClr>
              <a:buSzPts val="2200"/>
              <a:buFont typeface="Times New Roman"/>
              <a:buChar char="●"/>
            </a:pPr>
            <a:r>
              <a:rPr b="0" lang="en-US" sz="2200">
                <a:solidFill>
                  <a:srgbClr val="000000"/>
                </a:solidFill>
                <a:latin typeface="Times New Roman"/>
                <a:ea typeface="Times New Roman"/>
                <a:cs typeface="Times New Roman"/>
                <a:sym typeface="Times New Roman"/>
              </a:rPr>
              <a:t>minimum/maximum values</a:t>
            </a:r>
            <a:endParaRPr b="0" sz="2200">
              <a:solidFill>
                <a:srgbClr val="000000"/>
              </a:solidFill>
              <a:latin typeface="Times New Roman"/>
              <a:ea typeface="Times New Roman"/>
              <a:cs typeface="Times New Roman"/>
              <a:sym typeface="Times New Roman"/>
            </a:endParaRPr>
          </a:p>
          <a:p>
            <a:pPr indent="-368300" lvl="0" marL="457200" rtl="0" algn="l">
              <a:spcBef>
                <a:spcPts val="0"/>
              </a:spcBef>
              <a:spcAft>
                <a:spcPts val="0"/>
              </a:spcAft>
              <a:buClr>
                <a:srgbClr val="000000"/>
              </a:buClr>
              <a:buSzPts val="2200"/>
              <a:buFont typeface="Times New Roman"/>
              <a:buChar char="●"/>
            </a:pPr>
            <a:r>
              <a:rPr b="0" lang="en-US" sz="2200">
                <a:solidFill>
                  <a:srgbClr val="000000"/>
                </a:solidFill>
                <a:latin typeface="Times New Roman"/>
                <a:ea typeface="Times New Roman"/>
                <a:cs typeface="Times New Roman"/>
                <a:sym typeface="Times New Roman"/>
              </a:rPr>
              <a:t>checking at certain points of time</a:t>
            </a:r>
            <a:endParaRPr b="0" sz="2200">
              <a:solidFill>
                <a:srgbClr val="000000"/>
              </a:solidFill>
              <a:latin typeface="Times New Roman"/>
              <a:ea typeface="Times New Roman"/>
              <a:cs typeface="Times New Roman"/>
              <a:sym typeface="Times New Roman"/>
            </a:endParaRPr>
          </a:p>
          <a:p>
            <a:pPr indent="0" lvl="0" marL="0" rtl="0" algn="l">
              <a:spcBef>
                <a:spcPts val="1800"/>
              </a:spcBef>
              <a:spcAft>
                <a:spcPts val="0"/>
              </a:spcAft>
              <a:buNone/>
            </a:pPr>
            <a:r>
              <a:t/>
            </a:r>
            <a:endParaRPr b="0" sz="2200">
              <a:solidFill>
                <a:srgbClr val="000000"/>
              </a:solidFill>
              <a:latin typeface="Times New Roman"/>
              <a:ea typeface="Times New Roman"/>
              <a:cs typeface="Times New Roman"/>
              <a:sym typeface="Times New Roman"/>
            </a:endParaRPr>
          </a:p>
          <a:p>
            <a:pPr indent="0" lvl="0" marL="0" rtl="0" algn="l">
              <a:spcBef>
                <a:spcPts val="1800"/>
              </a:spcBef>
              <a:spcAft>
                <a:spcPts val="0"/>
              </a:spcAft>
              <a:buNone/>
            </a:pPr>
            <a:r>
              <a:t/>
            </a:r>
            <a:endParaRPr b="0" sz="2200">
              <a:solidFill>
                <a:srgbClr val="000000"/>
              </a:solidFill>
              <a:latin typeface="Times New Roman"/>
              <a:ea typeface="Times New Roman"/>
              <a:cs typeface="Times New Roman"/>
              <a:sym typeface="Times New Roman"/>
            </a:endParaRPr>
          </a:p>
          <a:p>
            <a:pPr indent="0" lvl="0" marL="0" rtl="0" algn="l">
              <a:lnSpc>
                <a:spcPct val="150000"/>
              </a:lnSpc>
              <a:spcBef>
                <a:spcPts val="1200"/>
              </a:spcBef>
              <a:spcAft>
                <a:spcPts val="0"/>
              </a:spcAft>
              <a:buNone/>
            </a:pPr>
            <a:r>
              <a:t/>
            </a:r>
            <a:endParaRPr b="0" sz="2200">
              <a:solidFill>
                <a:srgbClr val="000000"/>
              </a:solidFill>
              <a:latin typeface="Times New Roman"/>
              <a:ea typeface="Times New Roman"/>
              <a:cs typeface="Times New Roman"/>
              <a:sym typeface="Times New Roman"/>
            </a:endParaRPr>
          </a:p>
          <a:p>
            <a:pPr indent="0" lvl="0" marL="0" rtl="0" algn="l">
              <a:lnSpc>
                <a:spcPct val="150000"/>
              </a:lnSpc>
              <a:spcBef>
                <a:spcPts val="1200"/>
              </a:spcBef>
              <a:spcAft>
                <a:spcPts val="0"/>
              </a:spcAft>
              <a:buNone/>
            </a:pPr>
            <a:r>
              <a:t/>
            </a:r>
            <a:endParaRPr b="0" sz="300">
              <a:solidFill>
                <a:srgbClr val="000000"/>
              </a:solidFill>
              <a:latin typeface="Times New Roman"/>
              <a:ea typeface="Times New Roman"/>
              <a:cs typeface="Times New Roman"/>
              <a:sym typeface="Times New Roman"/>
            </a:endParaRPr>
          </a:p>
          <a:p>
            <a:pPr indent="0" lvl="0" marL="0" rtl="0" algn="l">
              <a:spcBef>
                <a:spcPts val="1800"/>
              </a:spcBef>
              <a:spcAft>
                <a:spcPts val="0"/>
              </a:spcAft>
              <a:buNone/>
            </a:pPr>
            <a:r>
              <a:t/>
            </a:r>
            <a:endParaRPr b="0" sz="3100">
              <a:solidFill>
                <a:srgbClr val="000000"/>
              </a:solidFill>
              <a:latin typeface="Times New Roman"/>
              <a:ea typeface="Times New Roman"/>
              <a:cs typeface="Times New Roman"/>
              <a:sym typeface="Times New Roman"/>
            </a:endParaRPr>
          </a:p>
          <a:p>
            <a:pPr indent="0" lvl="0" marL="0" rtl="0" algn="l">
              <a:spcBef>
                <a:spcPts val="1800"/>
              </a:spcBef>
              <a:spcAft>
                <a:spcPts val="400"/>
              </a:spcAft>
              <a:buNone/>
            </a:pPr>
            <a:r>
              <a:t/>
            </a:r>
            <a:endParaRPr b="0" sz="3100">
              <a:solidFill>
                <a:srgbClr val="000000"/>
              </a:solidFill>
              <a:latin typeface="Times New Roman"/>
              <a:ea typeface="Times New Roman"/>
              <a:cs typeface="Times New Roman"/>
              <a:sym typeface="Times New Roman"/>
            </a:endParaRPr>
          </a:p>
        </p:txBody>
      </p:sp>
      <p:sp>
        <p:nvSpPr>
          <p:cNvPr id="374" name="Google Shape;374;p40"/>
          <p:cNvSpPr txBox="1"/>
          <p:nvPr>
            <p:ph type="title"/>
          </p:nvPr>
        </p:nvSpPr>
        <p:spPr>
          <a:xfrm>
            <a:off x="407989" y="373593"/>
            <a:ext cx="56166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Periodic Tests and Sanity Checks</a:t>
            </a:r>
            <a:endParaRPr/>
          </a:p>
        </p:txBody>
      </p:sp>
      <p:sp>
        <p:nvSpPr>
          <p:cNvPr id="375" name="Google Shape;375;p40"/>
          <p:cNvSpPr txBox="1"/>
          <p:nvPr>
            <p:ph idx="12" type="sldNum"/>
          </p:nvPr>
        </p:nvSpPr>
        <p:spPr>
          <a:xfrm>
            <a:off x="11107546" y="635635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pic>
        <p:nvPicPr>
          <p:cNvPr id="376" name="Google Shape;376;p40"/>
          <p:cNvPicPr preferRelativeResize="0"/>
          <p:nvPr/>
        </p:nvPicPr>
        <p:blipFill>
          <a:blip r:embed="rId3">
            <a:alphaModFix/>
          </a:blip>
          <a:stretch>
            <a:fillRect/>
          </a:stretch>
        </p:blipFill>
        <p:spPr>
          <a:xfrm>
            <a:off x="7241672" y="1324825"/>
            <a:ext cx="3557450" cy="4663750"/>
          </a:xfrm>
          <a:prstGeom prst="rect">
            <a:avLst/>
          </a:prstGeom>
          <a:noFill/>
          <a:ln>
            <a:noFill/>
          </a:ln>
        </p:spPr>
      </p:pic>
      <p:pic>
        <p:nvPicPr>
          <p:cNvPr id="377" name="Google Shape;377;p40"/>
          <p:cNvPicPr preferRelativeResize="0"/>
          <p:nvPr>
            <p:ph idx="2" type="pic"/>
          </p:nvPr>
        </p:nvPicPr>
        <p:blipFill rotWithShape="1">
          <a:blip r:embed="rId4">
            <a:alphaModFix/>
          </a:blip>
          <a:srcRect b="8540" l="0" r="0" t="8540"/>
          <a:stretch/>
        </p:blipFill>
        <p:spPr>
          <a:xfrm>
            <a:off x="6167438" y="0"/>
            <a:ext cx="6024600" cy="6317999"/>
          </a:xfrm>
          <a:prstGeom prst="rect">
            <a:avLst/>
          </a:prstGeom>
        </p:spPr>
      </p:pic>
      <p:pic>
        <p:nvPicPr>
          <p:cNvPr id="378" name="Google Shape;378;p40"/>
          <p:cNvPicPr preferRelativeResize="0"/>
          <p:nvPr/>
        </p:nvPicPr>
        <p:blipFill>
          <a:blip r:embed="rId5">
            <a:alphaModFix/>
          </a:blip>
          <a:stretch>
            <a:fillRect/>
          </a:stretch>
        </p:blipFill>
        <p:spPr>
          <a:xfrm>
            <a:off x="0" y="4640025"/>
            <a:ext cx="6126652" cy="851500"/>
          </a:xfrm>
          <a:prstGeom prst="rect">
            <a:avLst/>
          </a:prstGeom>
          <a:noFill/>
          <a:ln>
            <a:noFill/>
          </a:ln>
        </p:spPr>
      </p:pic>
      <p:pic>
        <p:nvPicPr>
          <p:cNvPr id="379" name="Google Shape;379;p40"/>
          <p:cNvPicPr preferRelativeResize="0"/>
          <p:nvPr/>
        </p:nvPicPr>
        <p:blipFill>
          <a:blip r:embed="rId6">
            <a:alphaModFix/>
          </a:blip>
          <a:stretch>
            <a:fillRect/>
          </a:stretch>
        </p:blipFill>
        <p:spPr>
          <a:xfrm>
            <a:off x="2781300" y="5080000"/>
            <a:ext cx="1244600" cy="1244600"/>
          </a:xfrm>
          <a:prstGeom prst="rect">
            <a:avLst/>
          </a:prstGeom>
          <a:noFill/>
          <a:ln>
            <a:noFill/>
          </a:ln>
        </p:spPr>
      </p:pic>
      <p:pic>
        <p:nvPicPr>
          <p:cNvPr id="380" name="Google Shape;380;p40"/>
          <p:cNvPicPr preferRelativeResize="0"/>
          <p:nvPr/>
        </p:nvPicPr>
        <p:blipFill rotWithShape="1">
          <a:blip r:embed="rId7">
            <a:alphaModFix/>
          </a:blip>
          <a:srcRect b="0" l="27187" r="30104" t="0"/>
          <a:stretch/>
        </p:blipFill>
        <p:spPr>
          <a:xfrm>
            <a:off x="6167450" y="0"/>
            <a:ext cx="6024601" cy="4087250"/>
          </a:xfrm>
          <a:prstGeom prst="rect">
            <a:avLst/>
          </a:prstGeom>
          <a:noFill/>
          <a:ln cap="flat" cmpd="sng" w="9525">
            <a:solidFill>
              <a:schemeClr val="lt1"/>
            </a:solidFill>
            <a:prstDash val="solid"/>
            <a:round/>
            <a:headEnd len="sm" w="sm" type="none"/>
            <a:tailEnd len="sm" w="sm" type="none"/>
          </a:ln>
        </p:spPr>
      </p:pic>
      <p:sp>
        <p:nvSpPr>
          <p:cNvPr id="381" name="Google Shape;381;p40"/>
          <p:cNvSpPr/>
          <p:nvPr/>
        </p:nvSpPr>
        <p:spPr>
          <a:xfrm>
            <a:off x="7207250" y="1504950"/>
            <a:ext cx="158700" cy="241200"/>
          </a:xfrm>
          <a:prstGeom prst="flowChartConnector">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2" name="Google Shape;382;p40"/>
          <p:cNvSpPr/>
          <p:nvPr/>
        </p:nvSpPr>
        <p:spPr>
          <a:xfrm>
            <a:off x="7932750" y="3574200"/>
            <a:ext cx="158700" cy="165000"/>
          </a:xfrm>
          <a:prstGeom prst="ellipse">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383" name="Google Shape;383;p40"/>
          <p:cNvCxnSpPr>
            <a:stCxn id="381" idx="5"/>
          </p:cNvCxnSpPr>
          <p:nvPr/>
        </p:nvCxnSpPr>
        <p:spPr>
          <a:xfrm>
            <a:off x="7342709" y="1710827"/>
            <a:ext cx="0" cy="0"/>
          </a:xfrm>
          <a:prstGeom prst="straightConnector1">
            <a:avLst/>
          </a:prstGeom>
          <a:noFill/>
          <a:ln cap="flat" cmpd="sng" w="9525">
            <a:solidFill>
              <a:schemeClr val="dk2"/>
            </a:solidFill>
            <a:prstDash val="solid"/>
            <a:round/>
            <a:headEnd len="med" w="med" type="none"/>
            <a:tailEnd len="med" w="med" type="none"/>
          </a:ln>
        </p:spPr>
      </p:cxnSp>
      <p:sp>
        <p:nvSpPr>
          <p:cNvPr id="384" name="Google Shape;384;p40"/>
          <p:cNvSpPr/>
          <p:nvPr/>
        </p:nvSpPr>
        <p:spPr>
          <a:xfrm>
            <a:off x="8966200" y="1657350"/>
            <a:ext cx="158700" cy="203100"/>
          </a:xfrm>
          <a:prstGeom prst="ellipse">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5" name="Google Shape;385;p40"/>
          <p:cNvSpPr/>
          <p:nvPr/>
        </p:nvSpPr>
        <p:spPr>
          <a:xfrm>
            <a:off x="8845550" y="2781300"/>
            <a:ext cx="184200" cy="241200"/>
          </a:xfrm>
          <a:prstGeom prst="ellipse">
            <a:avLst/>
          </a:prstGeom>
          <a:noFill/>
          <a:ln cap="flat" cmpd="sng" w="9525">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89" name="Shape 389"/>
        <p:cNvGrpSpPr/>
        <p:nvPr/>
      </p:nvGrpSpPr>
      <p:grpSpPr>
        <a:xfrm>
          <a:off x="0" y="0"/>
          <a:ext cx="0" cy="0"/>
          <a:chOff x="0" y="0"/>
          <a:chExt cx="0" cy="0"/>
        </a:xfrm>
      </p:grpSpPr>
      <p:sp>
        <p:nvSpPr>
          <p:cNvPr id="390" name="Google Shape;390;p41"/>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Automation Flow</a:t>
            </a:r>
            <a:endParaRPr/>
          </a:p>
        </p:txBody>
      </p:sp>
      <p:sp>
        <p:nvSpPr>
          <p:cNvPr id="391" name="Google Shape;391;p41"/>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n-US"/>
              <a:t>5th May 2023</a:t>
            </a:r>
            <a:endParaRPr/>
          </a:p>
        </p:txBody>
      </p:sp>
      <p:sp>
        <p:nvSpPr>
          <p:cNvPr id="392" name="Google Shape;392;p41"/>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US"/>
              <a:t>VIJAY CHAKRAVARTY | 18309</a:t>
            </a:r>
            <a:endParaRPr/>
          </a:p>
        </p:txBody>
      </p:sp>
      <p:sp>
        <p:nvSpPr>
          <p:cNvPr id="393" name="Google Shape;393;p41"/>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pic>
        <p:nvPicPr>
          <p:cNvPr descr="C:\Users\vchakrav\Downloads\Automation Plot.png" id="394" name="Google Shape;394;p41"/>
          <p:cNvPicPr preferRelativeResize="0"/>
          <p:nvPr>
            <p:ph idx="1" type="body"/>
          </p:nvPr>
        </p:nvPicPr>
        <p:blipFill rotWithShape="1">
          <a:blip r:embed="rId3">
            <a:alphaModFix/>
          </a:blip>
          <a:srcRect b="0" l="0" r="0" t="0"/>
          <a:stretch/>
        </p:blipFill>
        <p:spPr>
          <a:xfrm>
            <a:off x="2108409" y="801046"/>
            <a:ext cx="7005363" cy="5448614"/>
          </a:xfrm>
          <a:prstGeom prst="rect">
            <a:avLst/>
          </a:prstGeom>
          <a:noFill/>
          <a:ln>
            <a:noFill/>
          </a:ln>
        </p:spPr>
      </p:pic>
      <p:pic>
        <p:nvPicPr>
          <p:cNvPr id="395" name="Google Shape;395;p41"/>
          <p:cNvPicPr preferRelativeResize="0"/>
          <p:nvPr/>
        </p:nvPicPr>
        <p:blipFill>
          <a:blip r:embed="rId4">
            <a:alphaModFix/>
          </a:blip>
          <a:stretch>
            <a:fillRect/>
          </a:stretch>
        </p:blipFill>
        <p:spPr>
          <a:xfrm>
            <a:off x="4162225" y="134725"/>
            <a:ext cx="7977149" cy="666325"/>
          </a:xfrm>
          <a:prstGeom prst="rect">
            <a:avLst/>
          </a:prstGeom>
          <a:noFill/>
          <a:ln>
            <a:noFill/>
          </a:ln>
        </p:spPr>
      </p:pic>
      <p:pic>
        <p:nvPicPr>
          <p:cNvPr id="396" name="Google Shape;396;p41"/>
          <p:cNvPicPr preferRelativeResize="0"/>
          <p:nvPr/>
        </p:nvPicPr>
        <p:blipFill>
          <a:blip r:embed="rId5">
            <a:alphaModFix/>
          </a:blip>
          <a:stretch>
            <a:fillRect/>
          </a:stretch>
        </p:blipFill>
        <p:spPr>
          <a:xfrm>
            <a:off x="9672650" y="766375"/>
            <a:ext cx="1973250" cy="1479938"/>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4"/>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Motivation</a:t>
            </a:r>
            <a:endParaRPr/>
          </a:p>
        </p:txBody>
      </p:sp>
      <p:sp>
        <p:nvSpPr>
          <p:cNvPr id="167" name="Google Shape;167;p24"/>
          <p:cNvSpPr txBox="1"/>
          <p:nvPr>
            <p:ph idx="12" type="sldNum"/>
          </p:nvPr>
        </p:nvSpPr>
        <p:spPr>
          <a:xfrm>
            <a:off x="11107546" y="635635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
        <p:nvSpPr>
          <p:cNvPr id="168" name="Google Shape;168;p24"/>
          <p:cNvSpPr txBox="1"/>
          <p:nvPr>
            <p:ph idx="1" type="body"/>
          </p:nvPr>
        </p:nvSpPr>
        <p:spPr>
          <a:xfrm>
            <a:off x="407989" y="1592263"/>
            <a:ext cx="11376000" cy="4608600"/>
          </a:xfrm>
          <a:prstGeom prst="rect">
            <a:avLst/>
          </a:prstGeom>
        </p:spPr>
        <p:txBody>
          <a:bodyPr anchorCtr="0" anchor="t" bIns="0" lIns="0" spcFirstLastPara="1" rIns="0" wrap="square" tIns="0">
            <a:noAutofit/>
          </a:bodyPr>
          <a:lstStyle/>
          <a:p>
            <a:pPr indent="-463550" lvl="0" marL="457200" rtl="0" algn="l">
              <a:spcBef>
                <a:spcPts val="1800"/>
              </a:spcBef>
              <a:spcAft>
                <a:spcPts val="0"/>
              </a:spcAft>
              <a:buSzPts val="3700"/>
              <a:buChar char="➢"/>
            </a:pPr>
            <a:r>
              <a:rPr lang="en-US" sz="3700"/>
              <a:t>Simulate any LHC event on the fly</a:t>
            </a:r>
            <a:endParaRPr sz="3700"/>
          </a:p>
          <a:p>
            <a:pPr indent="0" lvl="0" marL="457200" rtl="0" algn="l">
              <a:spcBef>
                <a:spcPts val="1800"/>
              </a:spcBef>
              <a:spcAft>
                <a:spcPts val="0"/>
              </a:spcAft>
              <a:buNone/>
            </a:pPr>
            <a:r>
              <a:t/>
            </a:r>
            <a:endParaRPr sz="3700"/>
          </a:p>
          <a:p>
            <a:pPr indent="-463550" lvl="0" marL="457200" rtl="0" algn="l">
              <a:spcBef>
                <a:spcPts val="1800"/>
              </a:spcBef>
              <a:spcAft>
                <a:spcPts val="0"/>
              </a:spcAft>
              <a:buSzPts val="3700"/>
              <a:buChar char="➢"/>
            </a:pPr>
            <a:r>
              <a:rPr lang="en-US" sz="3700"/>
              <a:t>Automate the analysis of diverse circuit families</a:t>
            </a:r>
            <a:endParaRPr sz="3700"/>
          </a:p>
          <a:p>
            <a:pPr indent="0" lvl="0" marL="457200" rtl="0" algn="l">
              <a:spcBef>
                <a:spcPts val="1800"/>
              </a:spcBef>
              <a:spcAft>
                <a:spcPts val="0"/>
              </a:spcAft>
              <a:buNone/>
            </a:pPr>
            <a:r>
              <a:t/>
            </a:r>
            <a:endParaRPr sz="3700"/>
          </a:p>
          <a:p>
            <a:pPr indent="-463550" lvl="0" marL="457200" rtl="0" algn="l">
              <a:spcBef>
                <a:spcPts val="1800"/>
              </a:spcBef>
              <a:spcAft>
                <a:spcPts val="0"/>
              </a:spcAft>
              <a:buSzPts val="3700"/>
              <a:buChar char="➢"/>
            </a:pPr>
            <a:r>
              <a:rPr lang="en-US" sz="3700"/>
              <a:t>Perform periodic tests of validated circuit models</a:t>
            </a:r>
            <a:endParaRPr sz="3700"/>
          </a:p>
        </p:txBody>
      </p:sp>
      <p:pic>
        <p:nvPicPr>
          <p:cNvPr id="169" name="Google Shape;169;p24"/>
          <p:cNvPicPr preferRelativeResize="0"/>
          <p:nvPr/>
        </p:nvPicPr>
        <p:blipFill>
          <a:blip r:embed="rId3">
            <a:alphaModFix/>
          </a:blip>
          <a:stretch>
            <a:fillRect/>
          </a:stretch>
        </p:blipFill>
        <p:spPr>
          <a:xfrm>
            <a:off x="8510600" y="1083875"/>
            <a:ext cx="1973250" cy="1479938"/>
          </a:xfrm>
          <a:prstGeom prst="rect">
            <a:avLst/>
          </a:prstGeom>
          <a:noFill/>
          <a:ln>
            <a:noFill/>
          </a:ln>
        </p:spPr>
      </p:pic>
      <p:pic>
        <p:nvPicPr>
          <p:cNvPr id="170" name="Google Shape;170;p24"/>
          <p:cNvPicPr preferRelativeResize="0"/>
          <p:nvPr/>
        </p:nvPicPr>
        <p:blipFill>
          <a:blip r:embed="rId4">
            <a:alphaModFix/>
          </a:blip>
          <a:stretch>
            <a:fillRect/>
          </a:stretch>
        </p:blipFill>
        <p:spPr>
          <a:xfrm>
            <a:off x="10344326" y="3505200"/>
            <a:ext cx="1342174" cy="1314450"/>
          </a:xfrm>
          <a:prstGeom prst="rect">
            <a:avLst/>
          </a:prstGeom>
          <a:noFill/>
          <a:ln>
            <a:noFill/>
          </a:ln>
        </p:spPr>
      </p:pic>
      <p:pic>
        <p:nvPicPr>
          <p:cNvPr id="171" name="Google Shape;171;p24"/>
          <p:cNvPicPr preferRelativeResize="0"/>
          <p:nvPr/>
        </p:nvPicPr>
        <p:blipFill>
          <a:blip r:embed="rId5">
            <a:alphaModFix/>
          </a:blip>
          <a:stretch>
            <a:fillRect/>
          </a:stretch>
        </p:blipFill>
        <p:spPr>
          <a:xfrm>
            <a:off x="2781300" y="5080000"/>
            <a:ext cx="1244600" cy="124460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00" name="Shape 400"/>
        <p:cNvGrpSpPr/>
        <p:nvPr/>
      </p:nvGrpSpPr>
      <p:grpSpPr>
        <a:xfrm>
          <a:off x="0" y="0"/>
          <a:ext cx="0" cy="0"/>
          <a:chOff x="0" y="0"/>
          <a:chExt cx="0" cy="0"/>
        </a:xfrm>
      </p:grpSpPr>
      <p:sp>
        <p:nvSpPr>
          <p:cNvPr id="401" name="Google Shape;401;p42"/>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Conclusion</a:t>
            </a:r>
            <a:endParaRPr/>
          </a:p>
        </p:txBody>
      </p:sp>
      <p:sp>
        <p:nvSpPr>
          <p:cNvPr id="402" name="Google Shape;402;p42"/>
          <p:cNvSpPr txBox="1"/>
          <p:nvPr>
            <p:ph idx="12" type="sldNum"/>
          </p:nvPr>
        </p:nvSpPr>
        <p:spPr>
          <a:xfrm>
            <a:off x="11107546" y="635635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
        <p:nvSpPr>
          <p:cNvPr id="403" name="Google Shape;403;p42"/>
          <p:cNvSpPr txBox="1"/>
          <p:nvPr>
            <p:ph idx="1" type="body"/>
          </p:nvPr>
        </p:nvSpPr>
        <p:spPr>
          <a:xfrm>
            <a:off x="407989" y="1592263"/>
            <a:ext cx="11376000" cy="4608600"/>
          </a:xfrm>
          <a:prstGeom prst="rect">
            <a:avLst/>
          </a:prstGeom>
        </p:spPr>
        <p:txBody>
          <a:bodyPr anchorCtr="0" anchor="t" bIns="0" lIns="0" spcFirstLastPara="1" rIns="0" wrap="square" tIns="0">
            <a:noAutofit/>
          </a:bodyPr>
          <a:lstStyle/>
          <a:p>
            <a:pPr indent="-463550" lvl="0" marL="457200" rtl="0" algn="l">
              <a:spcBef>
                <a:spcPts val="1800"/>
              </a:spcBef>
              <a:spcAft>
                <a:spcPts val="0"/>
              </a:spcAft>
              <a:buSzPts val="3700"/>
              <a:buChar char="➢"/>
            </a:pPr>
            <a:r>
              <a:rPr lang="en-US" sz="3700"/>
              <a:t>Simulate any LHC event on the fly</a:t>
            </a:r>
            <a:endParaRPr sz="3700"/>
          </a:p>
          <a:p>
            <a:pPr indent="0" lvl="0" marL="457200" rtl="0" algn="l">
              <a:spcBef>
                <a:spcPts val="1800"/>
              </a:spcBef>
              <a:spcAft>
                <a:spcPts val="0"/>
              </a:spcAft>
              <a:buNone/>
            </a:pPr>
            <a:r>
              <a:t/>
            </a:r>
            <a:endParaRPr sz="3700"/>
          </a:p>
          <a:p>
            <a:pPr indent="-463550" lvl="0" marL="457200" rtl="0" algn="l">
              <a:spcBef>
                <a:spcPts val="1800"/>
              </a:spcBef>
              <a:spcAft>
                <a:spcPts val="0"/>
              </a:spcAft>
              <a:buSzPts val="3700"/>
              <a:buChar char="➢"/>
            </a:pPr>
            <a:r>
              <a:rPr lang="en-US" sz="3700"/>
              <a:t>Automate the analysis of diverse circuit families</a:t>
            </a:r>
            <a:endParaRPr sz="3700"/>
          </a:p>
          <a:p>
            <a:pPr indent="0" lvl="0" marL="457200" rtl="0" algn="l">
              <a:spcBef>
                <a:spcPts val="1800"/>
              </a:spcBef>
              <a:spcAft>
                <a:spcPts val="0"/>
              </a:spcAft>
              <a:buNone/>
            </a:pPr>
            <a:r>
              <a:t/>
            </a:r>
            <a:endParaRPr sz="3700"/>
          </a:p>
          <a:p>
            <a:pPr indent="-463550" lvl="0" marL="457200" rtl="0" algn="l">
              <a:spcBef>
                <a:spcPts val="1800"/>
              </a:spcBef>
              <a:spcAft>
                <a:spcPts val="0"/>
              </a:spcAft>
              <a:buSzPts val="3700"/>
              <a:buChar char="➢"/>
            </a:pPr>
            <a:r>
              <a:rPr lang="en-US" sz="3700"/>
              <a:t>Perform periodic tests of validated circuit models</a:t>
            </a:r>
            <a:endParaRPr sz="3700"/>
          </a:p>
        </p:txBody>
      </p:sp>
      <p:pic>
        <p:nvPicPr>
          <p:cNvPr id="404" name="Google Shape;404;p42"/>
          <p:cNvPicPr preferRelativeResize="0"/>
          <p:nvPr/>
        </p:nvPicPr>
        <p:blipFill>
          <a:blip r:embed="rId3">
            <a:alphaModFix/>
          </a:blip>
          <a:stretch>
            <a:fillRect/>
          </a:stretch>
        </p:blipFill>
        <p:spPr>
          <a:xfrm>
            <a:off x="8510600" y="1083875"/>
            <a:ext cx="1973250" cy="1479938"/>
          </a:xfrm>
          <a:prstGeom prst="rect">
            <a:avLst/>
          </a:prstGeom>
          <a:noFill/>
          <a:ln>
            <a:noFill/>
          </a:ln>
        </p:spPr>
      </p:pic>
      <p:pic>
        <p:nvPicPr>
          <p:cNvPr id="405" name="Google Shape;405;p42"/>
          <p:cNvPicPr preferRelativeResize="0"/>
          <p:nvPr/>
        </p:nvPicPr>
        <p:blipFill>
          <a:blip r:embed="rId4">
            <a:alphaModFix/>
          </a:blip>
          <a:stretch>
            <a:fillRect/>
          </a:stretch>
        </p:blipFill>
        <p:spPr>
          <a:xfrm>
            <a:off x="10344326" y="3505200"/>
            <a:ext cx="1342174" cy="1314450"/>
          </a:xfrm>
          <a:prstGeom prst="rect">
            <a:avLst/>
          </a:prstGeom>
          <a:noFill/>
          <a:ln>
            <a:noFill/>
          </a:ln>
        </p:spPr>
      </p:pic>
      <p:pic>
        <p:nvPicPr>
          <p:cNvPr id="406" name="Google Shape;406;p42"/>
          <p:cNvPicPr preferRelativeResize="0"/>
          <p:nvPr/>
        </p:nvPicPr>
        <p:blipFill>
          <a:blip r:embed="rId5">
            <a:alphaModFix/>
          </a:blip>
          <a:stretch>
            <a:fillRect/>
          </a:stretch>
        </p:blipFill>
        <p:spPr>
          <a:xfrm>
            <a:off x="2781300" y="5080000"/>
            <a:ext cx="1244600" cy="1244600"/>
          </a:xfrm>
          <a:prstGeom prst="rect">
            <a:avLst/>
          </a:prstGeom>
          <a:noFill/>
          <a:ln>
            <a:noFill/>
          </a:ln>
        </p:spPr>
      </p:pic>
      <p:pic>
        <p:nvPicPr>
          <p:cNvPr id="407" name="Google Shape;407;p42"/>
          <p:cNvPicPr preferRelativeResize="0"/>
          <p:nvPr/>
        </p:nvPicPr>
        <p:blipFill>
          <a:blip r:embed="rId6">
            <a:alphaModFix/>
          </a:blip>
          <a:stretch>
            <a:fillRect/>
          </a:stretch>
        </p:blipFill>
        <p:spPr>
          <a:xfrm>
            <a:off x="9340850" y="3517900"/>
            <a:ext cx="901700" cy="901700"/>
          </a:xfrm>
          <a:prstGeom prst="rect">
            <a:avLst/>
          </a:prstGeom>
          <a:noFill/>
          <a:ln>
            <a:noFill/>
          </a:ln>
        </p:spPr>
      </p:pic>
      <p:pic>
        <p:nvPicPr>
          <p:cNvPr id="408" name="Google Shape;408;p42"/>
          <p:cNvPicPr preferRelativeResize="0"/>
          <p:nvPr/>
        </p:nvPicPr>
        <p:blipFill>
          <a:blip r:embed="rId7">
            <a:alphaModFix/>
          </a:blip>
          <a:stretch>
            <a:fillRect/>
          </a:stretch>
        </p:blipFill>
        <p:spPr>
          <a:xfrm>
            <a:off x="7842250" y="2134450"/>
            <a:ext cx="901700" cy="901700"/>
          </a:xfrm>
          <a:prstGeom prst="rect">
            <a:avLst/>
          </a:prstGeom>
          <a:noFill/>
          <a:ln>
            <a:noFill/>
          </a:ln>
        </p:spPr>
      </p:pic>
      <p:pic>
        <p:nvPicPr>
          <p:cNvPr id="409" name="Google Shape;409;p42"/>
          <p:cNvPicPr preferRelativeResize="0"/>
          <p:nvPr/>
        </p:nvPicPr>
        <p:blipFill>
          <a:blip r:embed="rId7">
            <a:alphaModFix/>
          </a:blip>
          <a:stretch>
            <a:fillRect/>
          </a:stretch>
        </p:blipFill>
        <p:spPr>
          <a:xfrm>
            <a:off x="4083050" y="5169750"/>
            <a:ext cx="901700" cy="901700"/>
          </a:xfrm>
          <a:prstGeom prst="rect">
            <a:avLst/>
          </a:prstGeom>
          <a:noFill/>
          <a:ln>
            <a:noFill/>
          </a:ln>
        </p:spPr>
      </p:pic>
      <p:sp>
        <p:nvSpPr>
          <p:cNvPr id="410" name="Google Shape;410;p42"/>
          <p:cNvSpPr txBox="1"/>
          <p:nvPr/>
        </p:nvSpPr>
        <p:spPr>
          <a:xfrm>
            <a:off x="4229100" y="5420500"/>
            <a:ext cx="609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t>50%</a:t>
            </a:r>
            <a:endParaRPr/>
          </a:p>
        </p:txBody>
      </p:sp>
      <p:sp>
        <p:nvSpPr>
          <p:cNvPr id="411" name="Google Shape;411;p42"/>
          <p:cNvSpPr txBox="1"/>
          <p:nvPr/>
        </p:nvSpPr>
        <p:spPr>
          <a:xfrm>
            <a:off x="9486900" y="3768650"/>
            <a:ext cx="609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t>95%</a:t>
            </a:r>
            <a:endParaRPr/>
          </a:p>
        </p:txBody>
      </p:sp>
      <p:sp>
        <p:nvSpPr>
          <p:cNvPr id="412" name="Google Shape;412;p42"/>
          <p:cNvSpPr txBox="1"/>
          <p:nvPr/>
        </p:nvSpPr>
        <p:spPr>
          <a:xfrm>
            <a:off x="8013650" y="2385200"/>
            <a:ext cx="558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t>50%</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16" name="Shape 416"/>
        <p:cNvGrpSpPr/>
        <p:nvPr/>
      </p:nvGrpSpPr>
      <p:grpSpPr>
        <a:xfrm>
          <a:off x="0" y="0"/>
          <a:ext cx="0" cy="0"/>
          <a:chOff x="0" y="0"/>
          <a:chExt cx="0" cy="0"/>
        </a:xfrm>
      </p:grpSpPr>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5"/>
          <p:cNvSpPr txBox="1"/>
          <p:nvPr>
            <p:ph idx="1" type="body"/>
          </p:nvPr>
        </p:nvSpPr>
        <p:spPr>
          <a:xfrm>
            <a:off x="407989" y="1592263"/>
            <a:ext cx="11376000" cy="4608600"/>
          </a:xfrm>
          <a:prstGeom prst="rect">
            <a:avLst/>
          </a:prstGeom>
        </p:spPr>
        <p:txBody>
          <a:bodyPr anchorCtr="0" anchor="t" bIns="0" lIns="0" spcFirstLastPara="1" rIns="0" wrap="square" tIns="0">
            <a:noAutofit/>
          </a:bodyPr>
          <a:lstStyle/>
          <a:p>
            <a:pPr indent="0" lvl="0" marL="0" rtl="0" algn="l">
              <a:spcBef>
                <a:spcPts val="1800"/>
              </a:spcBef>
              <a:spcAft>
                <a:spcPts val="0"/>
              </a:spcAft>
              <a:buNone/>
            </a:pPr>
            <a:r>
              <a:rPr lang="en-US"/>
              <a:t>Introduction to STEAM and softwares used</a:t>
            </a:r>
            <a:endParaRPr/>
          </a:p>
          <a:p>
            <a:pPr indent="0" lvl="0" marL="0" rtl="0" algn="l">
              <a:spcBef>
                <a:spcPts val="1800"/>
              </a:spcBef>
              <a:spcAft>
                <a:spcPts val="0"/>
              </a:spcAft>
              <a:buNone/>
            </a:pPr>
            <a:r>
              <a:rPr lang="en-US"/>
              <a:t>ABCD Analysis Strategy</a:t>
            </a:r>
            <a:endParaRPr/>
          </a:p>
          <a:p>
            <a:pPr indent="0" lvl="0" marL="0" rtl="0" algn="l">
              <a:spcBef>
                <a:spcPts val="1800"/>
              </a:spcBef>
              <a:spcAft>
                <a:spcPts val="0"/>
              </a:spcAft>
              <a:buNone/>
            </a:pPr>
            <a:r>
              <a:rPr lang="en-US"/>
              <a:t>Three Improvements</a:t>
            </a:r>
            <a:endParaRPr/>
          </a:p>
          <a:p>
            <a:pPr indent="0" lvl="0" marL="0" rtl="0" algn="l">
              <a:spcBef>
                <a:spcPts val="1800"/>
              </a:spcBef>
              <a:spcAft>
                <a:spcPts val="0"/>
              </a:spcAft>
              <a:buNone/>
            </a:pPr>
            <a:r>
              <a:rPr lang="en-US"/>
              <a:t>Where does automation begin?</a:t>
            </a:r>
            <a:endParaRPr/>
          </a:p>
          <a:p>
            <a:pPr indent="0" lvl="0" marL="0" rtl="0" algn="l">
              <a:spcBef>
                <a:spcPts val="1800"/>
              </a:spcBef>
              <a:spcAft>
                <a:spcPts val="0"/>
              </a:spcAft>
              <a:buNone/>
            </a:pPr>
            <a:r>
              <a:rPr lang="en-US"/>
              <a:t>Why is it a challenge: Complexity and diversity of LHC circuit families</a:t>
            </a:r>
            <a:endParaRPr/>
          </a:p>
          <a:p>
            <a:pPr indent="0" lvl="0" marL="0" rtl="0" algn="l">
              <a:spcBef>
                <a:spcPts val="1800"/>
              </a:spcBef>
              <a:spcAft>
                <a:spcPts val="0"/>
              </a:spcAft>
              <a:buNone/>
            </a:pPr>
            <a:r>
              <a:rPr lang="en-US"/>
              <a:t>Synergy between analysis techniques of magnets and circuits</a:t>
            </a:r>
            <a:endParaRPr/>
          </a:p>
          <a:p>
            <a:pPr indent="0" lvl="0" marL="0" rtl="0" algn="l">
              <a:spcBef>
                <a:spcPts val="1800"/>
              </a:spcBef>
              <a:spcAft>
                <a:spcPts val="0"/>
              </a:spcAft>
              <a:buNone/>
            </a:pPr>
            <a:r>
              <a:rPr lang="en-US"/>
              <a:t>An example of simulation plots generated</a:t>
            </a:r>
            <a:endParaRPr/>
          </a:p>
          <a:p>
            <a:pPr indent="0" lvl="0" marL="0" rtl="0" algn="l">
              <a:spcBef>
                <a:spcPts val="1800"/>
              </a:spcBef>
              <a:spcAft>
                <a:spcPts val="0"/>
              </a:spcAft>
              <a:buNone/>
            </a:pPr>
            <a:r>
              <a:rPr lang="en-US"/>
              <a:t>Periodic tests and sanity checks</a:t>
            </a:r>
            <a:endParaRPr/>
          </a:p>
          <a:p>
            <a:pPr indent="0" lvl="0" marL="0" rtl="0" algn="l">
              <a:spcBef>
                <a:spcPts val="1800"/>
              </a:spcBef>
              <a:spcAft>
                <a:spcPts val="400"/>
              </a:spcAft>
              <a:buNone/>
            </a:pPr>
            <a:r>
              <a:rPr lang="en-US"/>
              <a:t>Automation Flow</a:t>
            </a:r>
            <a:endParaRPr/>
          </a:p>
        </p:txBody>
      </p:sp>
      <p:sp>
        <p:nvSpPr>
          <p:cNvPr id="177" name="Google Shape;177;p25"/>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Outline of my talk</a:t>
            </a:r>
            <a:endParaRPr/>
          </a:p>
        </p:txBody>
      </p:sp>
      <p:sp>
        <p:nvSpPr>
          <p:cNvPr id="178" name="Google Shape;178;p25"/>
          <p:cNvSpPr txBox="1"/>
          <p:nvPr>
            <p:ph idx="12" type="sldNum"/>
          </p:nvPr>
        </p:nvSpPr>
        <p:spPr>
          <a:xfrm>
            <a:off x="11107546" y="635635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26"/>
          <p:cNvSpPr txBox="1"/>
          <p:nvPr>
            <p:ph idx="1" type="body"/>
          </p:nvPr>
        </p:nvSpPr>
        <p:spPr>
          <a:xfrm>
            <a:off x="407989" y="1592263"/>
            <a:ext cx="11376024" cy="4608512"/>
          </a:xfrm>
          <a:prstGeom prst="rect">
            <a:avLst/>
          </a:prstGeom>
          <a:noFill/>
          <a:ln>
            <a:noFill/>
          </a:ln>
        </p:spPr>
        <p:txBody>
          <a:bodyPr anchorCtr="0" anchor="t" bIns="0" lIns="0" spcFirstLastPara="1" rIns="0" wrap="square" tIns="0">
            <a:noAutofit/>
          </a:bodyPr>
          <a:lstStyle/>
          <a:p>
            <a:pPr indent="-342900" lvl="0" marL="342900" rtl="0" algn="l">
              <a:lnSpc>
                <a:spcPct val="90000"/>
              </a:lnSpc>
              <a:spcBef>
                <a:spcPts val="0"/>
              </a:spcBef>
              <a:spcAft>
                <a:spcPts val="0"/>
              </a:spcAft>
              <a:buClr>
                <a:schemeClr val="dk2"/>
              </a:buClr>
              <a:buSzPts val="2100"/>
              <a:buFont typeface="Arial"/>
              <a:buChar char="•"/>
            </a:pPr>
            <a:r>
              <a:rPr b="0" lang="en-US"/>
              <a:t>Simulation of Transient Effects in Accelerator Magnets</a:t>
            </a:r>
            <a:endParaRPr/>
          </a:p>
          <a:p>
            <a:pPr indent="-342900" lvl="0" marL="342900" rtl="0" algn="l">
              <a:lnSpc>
                <a:spcPct val="90000"/>
              </a:lnSpc>
              <a:spcBef>
                <a:spcPts val="2200"/>
              </a:spcBef>
              <a:spcAft>
                <a:spcPts val="0"/>
              </a:spcAft>
              <a:buClr>
                <a:schemeClr val="dk2"/>
              </a:buClr>
              <a:buSzPts val="2100"/>
              <a:buFont typeface="Arial"/>
              <a:buChar char="•"/>
            </a:pPr>
            <a:r>
              <a:rPr b="0" lang="en-US"/>
              <a:t>Achieve specialized, trusted, consistent, repeatable and sustainable software tools and models</a:t>
            </a:r>
            <a:endParaRPr/>
          </a:p>
          <a:p>
            <a:pPr indent="-342900" lvl="0" marL="342900" rtl="0" algn="l">
              <a:lnSpc>
                <a:spcPct val="90000"/>
              </a:lnSpc>
              <a:spcBef>
                <a:spcPts val="2200"/>
              </a:spcBef>
              <a:spcAft>
                <a:spcPts val="0"/>
              </a:spcAft>
              <a:buClr>
                <a:schemeClr val="dk2"/>
              </a:buClr>
              <a:buSzPts val="2100"/>
              <a:buFont typeface="Arial"/>
              <a:buChar char="•"/>
            </a:pPr>
            <a:r>
              <a:rPr b="0" lang="en-US"/>
              <a:t>Designed to model electrical, electromagnetic, and thermal transients in superconducting magnets and circuits</a:t>
            </a:r>
            <a:endParaRPr/>
          </a:p>
        </p:txBody>
      </p:sp>
      <p:sp>
        <p:nvSpPr>
          <p:cNvPr id="184" name="Google Shape;184;p26"/>
          <p:cNvSpPr txBox="1"/>
          <p:nvPr>
            <p:ph type="title"/>
          </p:nvPr>
        </p:nvSpPr>
        <p:spPr>
          <a:xfrm>
            <a:off x="407988" y="373593"/>
            <a:ext cx="11376025" cy="1065742"/>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What is STEAM? ?</a:t>
            </a:r>
            <a:endParaRPr/>
          </a:p>
        </p:txBody>
      </p:sp>
      <p:sp>
        <p:nvSpPr>
          <p:cNvPr id="185" name="Google Shape;185;p26"/>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n-US"/>
              <a:t>5th May 2023</a:t>
            </a:r>
            <a:endParaRPr/>
          </a:p>
        </p:txBody>
      </p:sp>
      <p:sp>
        <p:nvSpPr>
          <p:cNvPr id="186" name="Google Shape;186;p26"/>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US"/>
              <a:t>VIJAY CHAKRAVARTY | 18309</a:t>
            </a:r>
            <a:endParaRPr/>
          </a:p>
        </p:txBody>
      </p:sp>
      <p:sp>
        <p:nvSpPr>
          <p:cNvPr id="187" name="Google Shape;187;p26"/>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pic>
        <p:nvPicPr>
          <p:cNvPr id="188" name="Google Shape;188;p26"/>
          <p:cNvPicPr preferRelativeResize="0"/>
          <p:nvPr/>
        </p:nvPicPr>
        <p:blipFill rotWithShape="1">
          <a:blip r:embed="rId3">
            <a:alphaModFix/>
          </a:blip>
          <a:srcRect b="0" l="0" r="0" t="0"/>
          <a:stretch/>
        </p:blipFill>
        <p:spPr>
          <a:xfrm>
            <a:off x="2116138" y="114198"/>
            <a:ext cx="2000250" cy="933450"/>
          </a:xfrm>
          <a:prstGeom prst="rect">
            <a:avLst/>
          </a:prstGeom>
          <a:noFill/>
          <a:ln>
            <a:noFill/>
          </a:ln>
        </p:spPr>
      </p:pic>
      <p:pic>
        <p:nvPicPr>
          <p:cNvPr id="189" name="Google Shape;189;p26"/>
          <p:cNvPicPr preferRelativeResize="0"/>
          <p:nvPr/>
        </p:nvPicPr>
        <p:blipFill rotWithShape="1">
          <a:blip r:embed="rId4">
            <a:alphaModFix/>
          </a:blip>
          <a:srcRect b="0" l="0" r="0" t="0"/>
          <a:stretch/>
        </p:blipFill>
        <p:spPr>
          <a:xfrm>
            <a:off x="3116263" y="3621074"/>
            <a:ext cx="5273497" cy="265199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27"/>
          <p:cNvSpPr txBox="1"/>
          <p:nvPr>
            <p:ph type="title"/>
          </p:nvPr>
        </p:nvSpPr>
        <p:spPr>
          <a:xfrm>
            <a:off x="407988" y="1547990"/>
            <a:ext cx="11376025" cy="1065742"/>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t>XYCE                                                    PSPICE</a:t>
            </a:r>
            <a:endParaRPr/>
          </a:p>
        </p:txBody>
      </p:sp>
      <p:sp>
        <p:nvSpPr>
          <p:cNvPr id="195" name="Google Shape;195;p27"/>
          <p:cNvSpPr txBox="1"/>
          <p:nvPr>
            <p:ph idx="1" type="body"/>
          </p:nvPr>
        </p:nvSpPr>
        <p:spPr>
          <a:xfrm>
            <a:off x="200550" y="2901875"/>
            <a:ext cx="4098900" cy="4608600"/>
          </a:xfrm>
          <a:prstGeom prst="rect">
            <a:avLst/>
          </a:prstGeom>
          <a:noFill/>
          <a:ln>
            <a:noFill/>
          </a:ln>
        </p:spPr>
        <p:txBody>
          <a:bodyPr anchorCtr="0" anchor="t" bIns="0" lIns="0" spcFirstLastPara="1" rIns="0" wrap="square" tIns="0">
            <a:noAutofit/>
          </a:bodyPr>
          <a:lstStyle/>
          <a:p>
            <a:pPr indent="-342900" lvl="0" marL="342900" rtl="0" algn="l">
              <a:lnSpc>
                <a:spcPct val="90000"/>
              </a:lnSpc>
              <a:spcBef>
                <a:spcPts val="0"/>
              </a:spcBef>
              <a:spcAft>
                <a:spcPts val="0"/>
              </a:spcAft>
              <a:buClr>
                <a:srgbClr val="171717"/>
              </a:buClr>
              <a:buSzPts val="2100"/>
              <a:buFont typeface="Arial"/>
              <a:buChar char="•"/>
            </a:pPr>
            <a:r>
              <a:rPr b="0" lang="en-US"/>
              <a:t>Xyce (zīs, rhymes with      “spice”) </a:t>
            </a:r>
            <a:endParaRPr/>
          </a:p>
          <a:p>
            <a:pPr indent="-342900" lvl="0" marL="342900" rtl="0" algn="l">
              <a:lnSpc>
                <a:spcPct val="90000"/>
              </a:lnSpc>
              <a:spcBef>
                <a:spcPts val="2200"/>
              </a:spcBef>
              <a:spcAft>
                <a:spcPts val="0"/>
              </a:spcAft>
              <a:buClr>
                <a:srgbClr val="171717"/>
              </a:buClr>
              <a:buSzPts val="2100"/>
              <a:buFont typeface="Arial"/>
              <a:buChar char="•"/>
            </a:pPr>
            <a:r>
              <a:rPr b="0" lang="en-US"/>
              <a:t>Open source, SPICE-compatible, high-performance analog circuit simulator</a:t>
            </a:r>
            <a:endParaRPr/>
          </a:p>
          <a:p>
            <a:pPr indent="-342900" lvl="0" marL="342900" rtl="0" algn="l">
              <a:lnSpc>
                <a:spcPct val="90000"/>
              </a:lnSpc>
              <a:spcBef>
                <a:spcPts val="2200"/>
              </a:spcBef>
              <a:spcAft>
                <a:spcPts val="0"/>
              </a:spcAft>
              <a:buClr>
                <a:srgbClr val="171717"/>
              </a:buClr>
              <a:buSzPts val="2100"/>
              <a:buFont typeface="Arial"/>
              <a:buChar char="•"/>
            </a:pPr>
            <a:r>
              <a:rPr b="0" lang="en-US"/>
              <a:t>Developed by Sandia National Laboratories, USA</a:t>
            </a:r>
            <a:endParaRPr/>
          </a:p>
        </p:txBody>
      </p:sp>
      <p:sp>
        <p:nvSpPr>
          <p:cNvPr id="196" name="Google Shape;196;p27"/>
          <p:cNvSpPr txBox="1"/>
          <p:nvPr>
            <p:ph idx="2" type="body"/>
          </p:nvPr>
        </p:nvSpPr>
        <p:spPr>
          <a:xfrm>
            <a:off x="7587397" y="2808875"/>
            <a:ext cx="4196700" cy="4608600"/>
          </a:xfrm>
          <a:prstGeom prst="rect">
            <a:avLst/>
          </a:prstGeom>
          <a:noFill/>
          <a:ln>
            <a:noFill/>
          </a:ln>
        </p:spPr>
        <p:txBody>
          <a:bodyPr anchorCtr="0" anchor="t" bIns="0" lIns="0" spcFirstLastPara="1" rIns="0" wrap="square" tIns="0">
            <a:noAutofit/>
          </a:bodyPr>
          <a:lstStyle/>
          <a:p>
            <a:pPr indent="-342900" lvl="0" marL="342900" rtl="0" algn="l">
              <a:lnSpc>
                <a:spcPct val="90000"/>
              </a:lnSpc>
              <a:spcBef>
                <a:spcPts val="0"/>
              </a:spcBef>
              <a:spcAft>
                <a:spcPts val="0"/>
              </a:spcAft>
              <a:buClr>
                <a:srgbClr val="171717"/>
              </a:buClr>
              <a:buSzPts val="2100"/>
              <a:buFont typeface="Arial"/>
              <a:buChar char="•"/>
            </a:pPr>
            <a:r>
              <a:rPr b="0" lang="en-US"/>
              <a:t>Fully functional analog circuit simulator</a:t>
            </a:r>
            <a:endParaRPr/>
          </a:p>
          <a:p>
            <a:pPr indent="-342900" lvl="0" marL="342900" rtl="0" algn="l">
              <a:lnSpc>
                <a:spcPct val="90000"/>
              </a:lnSpc>
              <a:spcBef>
                <a:spcPts val="2200"/>
              </a:spcBef>
              <a:spcAft>
                <a:spcPts val="0"/>
              </a:spcAft>
              <a:buClr>
                <a:srgbClr val="171717"/>
              </a:buClr>
              <a:buSzPts val="2100"/>
              <a:buFont typeface="Arial"/>
              <a:buChar char="•"/>
            </a:pPr>
            <a:r>
              <a:rPr b="0" lang="en-US"/>
              <a:t>Supports digital components</a:t>
            </a:r>
            <a:endParaRPr/>
          </a:p>
          <a:p>
            <a:pPr indent="-342900" lvl="0" marL="342900" rtl="0" algn="l">
              <a:lnSpc>
                <a:spcPct val="90000"/>
              </a:lnSpc>
              <a:spcBef>
                <a:spcPts val="2200"/>
              </a:spcBef>
              <a:spcAft>
                <a:spcPts val="0"/>
              </a:spcAft>
              <a:buClr>
                <a:srgbClr val="171717"/>
              </a:buClr>
              <a:buSzPts val="2100"/>
              <a:buFont typeface="Arial"/>
              <a:buChar char="•"/>
            </a:pPr>
            <a:r>
              <a:rPr b="0" lang="en-US"/>
              <a:t>Integrates system-level interfaces with electrical designs</a:t>
            </a:r>
            <a:endParaRPr/>
          </a:p>
          <a:p>
            <a:pPr indent="-209550" lvl="0" marL="342900" rtl="0" algn="l">
              <a:lnSpc>
                <a:spcPct val="90000"/>
              </a:lnSpc>
              <a:spcBef>
                <a:spcPts val="2200"/>
              </a:spcBef>
              <a:spcAft>
                <a:spcPts val="0"/>
              </a:spcAft>
              <a:buClr>
                <a:srgbClr val="171717"/>
              </a:buClr>
              <a:buSzPts val="2100"/>
              <a:buFont typeface="Arial"/>
              <a:buNone/>
            </a:pPr>
            <a:r>
              <a:t/>
            </a:r>
            <a:endParaRPr b="0"/>
          </a:p>
        </p:txBody>
      </p:sp>
      <p:sp>
        <p:nvSpPr>
          <p:cNvPr id="197" name="Google Shape;197;p27"/>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n-US"/>
              <a:t>5th May 2023</a:t>
            </a:r>
            <a:endParaRPr/>
          </a:p>
        </p:txBody>
      </p:sp>
      <p:sp>
        <p:nvSpPr>
          <p:cNvPr id="198" name="Google Shape;198;p27"/>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US"/>
              <a:t>VIJAY CHAKRAVARTY | 18309</a:t>
            </a:r>
            <a:endParaRPr/>
          </a:p>
        </p:txBody>
      </p:sp>
      <p:sp>
        <p:nvSpPr>
          <p:cNvPr id="199" name="Google Shape;199;p27"/>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pic>
        <p:nvPicPr>
          <p:cNvPr id="200" name="Google Shape;200;p27"/>
          <p:cNvPicPr preferRelativeResize="0"/>
          <p:nvPr/>
        </p:nvPicPr>
        <p:blipFill rotWithShape="1">
          <a:blip r:embed="rId3">
            <a:alphaModFix/>
          </a:blip>
          <a:srcRect b="0" l="0" r="0" t="0"/>
          <a:stretch/>
        </p:blipFill>
        <p:spPr>
          <a:xfrm>
            <a:off x="-1" y="0"/>
            <a:ext cx="1836738" cy="1445829"/>
          </a:xfrm>
          <a:prstGeom prst="rect">
            <a:avLst/>
          </a:prstGeom>
          <a:noFill/>
          <a:ln>
            <a:noFill/>
          </a:ln>
        </p:spPr>
      </p:pic>
      <p:pic>
        <p:nvPicPr>
          <p:cNvPr id="201" name="Google Shape;201;p27"/>
          <p:cNvPicPr preferRelativeResize="0"/>
          <p:nvPr/>
        </p:nvPicPr>
        <p:blipFill rotWithShape="1">
          <a:blip r:embed="rId4">
            <a:alphaModFix/>
          </a:blip>
          <a:srcRect b="0" l="0" r="0" t="0"/>
          <a:stretch/>
        </p:blipFill>
        <p:spPr>
          <a:xfrm>
            <a:off x="9283174" y="65093"/>
            <a:ext cx="1188823" cy="1194920"/>
          </a:xfrm>
          <a:prstGeom prst="rect">
            <a:avLst/>
          </a:prstGeom>
          <a:noFill/>
          <a:ln>
            <a:noFill/>
          </a:ln>
        </p:spPr>
      </p:pic>
      <p:pic>
        <p:nvPicPr>
          <p:cNvPr id="202" name="Google Shape;202;p27"/>
          <p:cNvPicPr preferRelativeResize="0"/>
          <p:nvPr/>
        </p:nvPicPr>
        <p:blipFill>
          <a:blip r:embed="rId5">
            <a:alphaModFix/>
          </a:blip>
          <a:stretch>
            <a:fillRect/>
          </a:stretch>
        </p:blipFill>
        <p:spPr>
          <a:xfrm rot="-989714">
            <a:off x="3002159" y="574262"/>
            <a:ext cx="5115559" cy="2882001"/>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06" name="Shape 206"/>
        <p:cNvGrpSpPr/>
        <p:nvPr/>
      </p:nvGrpSpPr>
      <p:grpSpPr>
        <a:xfrm>
          <a:off x="0" y="0"/>
          <a:ext cx="0" cy="0"/>
          <a:chOff x="0" y="0"/>
          <a:chExt cx="0" cy="0"/>
        </a:xfrm>
      </p:grpSpPr>
      <p:sp>
        <p:nvSpPr>
          <p:cNvPr id="207" name="Google Shape;207;p28"/>
          <p:cNvSpPr txBox="1"/>
          <p:nvPr>
            <p:ph idx="1" type="body"/>
          </p:nvPr>
        </p:nvSpPr>
        <p:spPr>
          <a:xfrm>
            <a:off x="298925" y="3725896"/>
            <a:ext cx="11281500" cy="3060000"/>
          </a:xfrm>
          <a:prstGeom prst="rect">
            <a:avLst/>
          </a:prstGeom>
          <a:noFill/>
          <a:ln>
            <a:noFill/>
          </a:ln>
        </p:spPr>
        <p:txBody>
          <a:bodyPr anchorCtr="0" anchor="t" bIns="0" lIns="0" spcFirstLastPara="1" rIns="0" wrap="square" tIns="0">
            <a:noAutofit/>
          </a:bodyPr>
          <a:lstStyle/>
          <a:p>
            <a:pPr indent="-457200" lvl="0" marL="457200" rtl="0" algn="l">
              <a:lnSpc>
                <a:spcPct val="90000"/>
              </a:lnSpc>
              <a:spcBef>
                <a:spcPts val="0"/>
              </a:spcBef>
              <a:spcAft>
                <a:spcPts val="0"/>
              </a:spcAft>
              <a:buClr>
                <a:srgbClr val="FFE599"/>
              </a:buClr>
              <a:buSzPts val="2100"/>
              <a:buFont typeface="Arial"/>
              <a:buAutoNum type="alphaUcPeriod"/>
            </a:pPr>
            <a:r>
              <a:rPr b="0" lang="en-US">
                <a:solidFill>
                  <a:srgbClr val="FFE599"/>
                </a:solidFill>
              </a:rPr>
              <a:t>Validation of existing circuits </a:t>
            </a:r>
            <a:endParaRPr>
              <a:solidFill>
                <a:srgbClr val="FFE599"/>
              </a:solidFill>
            </a:endParaRPr>
          </a:p>
          <a:p>
            <a:pPr indent="-457200" lvl="0" marL="457200" rtl="0" algn="l">
              <a:lnSpc>
                <a:spcPct val="90000"/>
              </a:lnSpc>
              <a:spcBef>
                <a:spcPts val="2200"/>
              </a:spcBef>
              <a:spcAft>
                <a:spcPts val="0"/>
              </a:spcAft>
              <a:buClr>
                <a:srgbClr val="FFE599"/>
              </a:buClr>
              <a:buSzPts val="2100"/>
              <a:buFont typeface="Arial"/>
              <a:buAutoNum type="alphaUcPeriod"/>
            </a:pPr>
            <a:r>
              <a:rPr b="0" lang="en-US">
                <a:solidFill>
                  <a:srgbClr val="FFE599"/>
                </a:solidFill>
              </a:rPr>
              <a:t>Making models of all remaining circuit types</a:t>
            </a:r>
            <a:endParaRPr>
              <a:solidFill>
                <a:srgbClr val="FFE599"/>
              </a:solidFill>
            </a:endParaRPr>
          </a:p>
          <a:p>
            <a:pPr indent="-457200" lvl="0" marL="457200" rtl="0" algn="l">
              <a:lnSpc>
                <a:spcPct val="90000"/>
              </a:lnSpc>
              <a:spcBef>
                <a:spcPts val="2200"/>
              </a:spcBef>
              <a:spcAft>
                <a:spcPts val="0"/>
              </a:spcAft>
              <a:buClr>
                <a:srgbClr val="FFE599"/>
              </a:buClr>
              <a:buSzPts val="2100"/>
              <a:buFont typeface="Arial"/>
              <a:buAutoNum type="alphaUcPeriod"/>
            </a:pPr>
            <a:r>
              <a:rPr b="0" lang="en-US">
                <a:solidFill>
                  <a:srgbClr val="FFE599"/>
                </a:solidFill>
              </a:rPr>
              <a:t>Verifying circuit-specific models</a:t>
            </a:r>
            <a:endParaRPr>
              <a:solidFill>
                <a:srgbClr val="FFE599"/>
              </a:solidFill>
            </a:endParaRPr>
          </a:p>
          <a:p>
            <a:pPr indent="-457200" lvl="0" marL="457200" rtl="0" algn="l">
              <a:lnSpc>
                <a:spcPct val="90000"/>
              </a:lnSpc>
              <a:spcBef>
                <a:spcPts val="2200"/>
              </a:spcBef>
              <a:spcAft>
                <a:spcPts val="0"/>
              </a:spcAft>
              <a:buClr>
                <a:srgbClr val="FFE599"/>
              </a:buClr>
              <a:buSzPts val="2100"/>
              <a:buFont typeface="Arial"/>
              <a:buAutoNum type="alphaUcPeriod"/>
            </a:pPr>
            <a:r>
              <a:rPr b="0" lang="en-US">
                <a:solidFill>
                  <a:srgbClr val="FFE599"/>
                </a:solidFill>
              </a:rPr>
              <a:t>Improving model (A continuing process…)</a:t>
            </a:r>
            <a:endParaRPr b="0">
              <a:solidFill>
                <a:srgbClr val="FFE599"/>
              </a:solidFill>
            </a:endParaRPr>
          </a:p>
          <a:p>
            <a:pPr indent="0" lvl="0" marL="0" rtl="0" algn="l">
              <a:lnSpc>
                <a:spcPct val="90000"/>
              </a:lnSpc>
              <a:spcBef>
                <a:spcPts val="2200"/>
              </a:spcBef>
              <a:spcAft>
                <a:spcPts val="0"/>
              </a:spcAft>
              <a:buClr>
                <a:srgbClr val="171717"/>
              </a:buClr>
              <a:buSzPts val="2100"/>
              <a:buNone/>
            </a:pPr>
            <a:r>
              <a:rPr b="0" lang="en-US">
                <a:solidFill>
                  <a:srgbClr val="FFE599"/>
                </a:solidFill>
              </a:rPr>
              <a:t>All these steps have been successfully applied for all circuit types of all the 8 circuit families.</a:t>
            </a:r>
            <a:endParaRPr>
              <a:solidFill>
                <a:srgbClr val="FFE599"/>
              </a:solidFill>
            </a:endParaRPr>
          </a:p>
          <a:p>
            <a:pPr indent="0" lvl="0" marL="0" rtl="0" algn="l">
              <a:lnSpc>
                <a:spcPct val="90000"/>
              </a:lnSpc>
              <a:spcBef>
                <a:spcPts val="2200"/>
              </a:spcBef>
              <a:spcAft>
                <a:spcPts val="0"/>
              </a:spcAft>
              <a:buClr>
                <a:srgbClr val="171717"/>
              </a:buClr>
              <a:buSzPts val="2100"/>
              <a:buNone/>
            </a:pPr>
            <a:r>
              <a:t/>
            </a:r>
            <a:endParaRPr b="0"/>
          </a:p>
        </p:txBody>
      </p:sp>
      <p:sp>
        <p:nvSpPr>
          <p:cNvPr id="208" name="Google Shape;208;p28"/>
          <p:cNvSpPr txBox="1"/>
          <p:nvPr>
            <p:ph type="title"/>
          </p:nvPr>
        </p:nvSpPr>
        <p:spPr>
          <a:xfrm>
            <a:off x="298925" y="135743"/>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solidFill>
                  <a:srgbClr val="FFE599"/>
                </a:solidFill>
              </a:rPr>
              <a:t>ABCD analysis strategy for all circuit families</a:t>
            </a:r>
            <a:endParaRPr>
              <a:solidFill>
                <a:srgbClr val="FFE599"/>
              </a:solidFill>
            </a:endParaRPr>
          </a:p>
        </p:txBody>
      </p:sp>
      <p:sp>
        <p:nvSpPr>
          <p:cNvPr id="209" name="Google Shape;209;p28"/>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n-US"/>
              <a:t>5th May 2023</a:t>
            </a:r>
            <a:endParaRPr/>
          </a:p>
        </p:txBody>
      </p:sp>
      <p:sp>
        <p:nvSpPr>
          <p:cNvPr id="210" name="Google Shape;210;p28"/>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US"/>
              <a:t>VIJAY CHAKRAVARTY | 18309</a:t>
            </a:r>
            <a:endParaRPr/>
          </a:p>
        </p:txBody>
      </p:sp>
      <p:sp>
        <p:nvSpPr>
          <p:cNvPr id="211" name="Google Shape;211;p28"/>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29"/>
          <p:cNvSpPr txBox="1"/>
          <p:nvPr>
            <p:ph type="title"/>
          </p:nvPr>
        </p:nvSpPr>
        <p:spPr>
          <a:xfrm>
            <a:off x="407988" y="3682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Snapshot</a:t>
            </a:r>
            <a:endParaRPr/>
          </a:p>
        </p:txBody>
      </p:sp>
      <p:sp>
        <p:nvSpPr>
          <p:cNvPr id="217" name="Google Shape;217;p29"/>
          <p:cNvSpPr txBox="1"/>
          <p:nvPr>
            <p:ph idx="12" type="sldNum"/>
          </p:nvPr>
        </p:nvSpPr>
        <p:spPr>
          <a:xfrm>
            <a:off x="11107546" y="635635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pic>
        <p:nvPicPr>
          <p:cNvPr id="218" name="Google Shape;218;p29"/>
          <p:cNvPicPr preferRelativeResize="0"/>
          <p:nvPr/>
        </p:nvPicPr>
        <p:blipFill>
          <a:blip r:embed="rId3">
            <a:alphaModFix/>
          </a:blip>
          <a:stretch>
            <a:fillRect/>
          </a:stretch>
        </p:blipFill>
        <p:spPr>
          <a:xfrm>
            <a:off x="2101850" y="3546475"/>
            <a:ext cx="844550" cy="844550"/>
          </a:xfrm>
          <a:prstGeom prst="rect">
            <a:avLst/>
          </a:prstGeom>
          <a:noFill/>
          <a:ln>
            <a:noFill/>
          </a:ln>
        </p:spPr>
      </p:pic>
      <p:pic>
        <p:nvPicPr>
          <p:cNvPr id="219" name="Google Shape;219;p29"/>
          <p:cNvPicPr preferRelativeResize="0"/>
          <p:nvPr/>
        </p:nvPicPr>
        <p:blipFill>
          <a:blip r:embed="rId4">
            <a:alphaModFix/>
          </a:blip>
          <a:stretch>
            <a:fillRect/>
          </a:stretch>
        </p:blipFill>
        <p:spPr>
          <a:xfrm>
            <a:off x="2857500" y="2573338"/>
            <a:ext cx="6477000" cy="2867025"/>
          </a:xfrm>
          <a:prstGeom prst="rect">
            <a:avLst/>
          </a:prstGeom>
          <a:noFill/>
          <a:ln>
            <a:noFill/>
          </a:ln>
        </p:spPr>
      </p:pic>
      <p:pic>
        <p:nvPicPr>
          <p:cNvPr id="220" name="Google Shape;220;p29"/>
          <p:cNvPicPr preferRelativeResize="0"/>
          <p:nvPr/>
        </p:nvPicPr>
        <p:blipFill>
          <a:blip r:embed="rId5">
            <a:alphaModFix/>
          </a:blip>
          <a:stretch>
            <a:fillRect/>
          </a:stretch>
        </p:blipFill>
        <p:spPr>
          <a:xfrm>
            <a:off x="9334500" y="3619750"/>
            <a:ext cx="774225" cy="774225"/>
          </a:xfrm>
          <a:prstGeom prst="rect">
            <a:avLst/>
          </a:prstGeom>
          <a:noFill/>
          <a:ln>
            <a:noFill/>
          </a:ln>
        </p:spPr>
      </p:pic>
      <p:pic>
        <p:nvPicPr>
          <p:cNvPr id="221" name="Google Shape;221;p29"/>
          <p:cNvPicPr preferRelativeResize="0"/>
          <p:nvPr/>
        </p:nvPicPr>
        <p:blipFill>
          <a:blip r:embed="rId6">
            <a:alphaModFix/>
          </a:blip>
          <a:stretch>
            <a:fillRect/>
          </a:stretch>
        </p:blipFill>
        <p:spPr>
          <a:xfrm>
            <a:off x="5664200" y="1671650"/>
            <a:ext cx="952500" cy="952500"/>
          </a:xfrm>
          <a:prstGeom prst="rect">
            <a:avLst/>
          </a:prstGeom>
          <a:noFill/>
          <a:ln>
            <a:noFill/>
          </a:ln>
        </p:spPr>
      </p:pic>
      <p:pic>
        <p:nvPicPr>
          <p:cNvPr id="222" name="Google Shape;222;p29"/>
          <p:cNvPicPr preferRelativeResize="0"/>
          <p:nvPr/>
        </p:nvPicPr>
        <p:blipFill>
          <a:blip r:embed="rId7">
            <a:alphaModFix/>
          </a:blip>
          <a:stretch>
            <a:fillRect/>
          </a:stretch>
        </p:blipFill>
        <p:spPr>
          <a:xfrm>
            <a:off x="9875850" y="4298950"/>
            <a:ext cx="1524000" cy="1219200"/>
          </a:xfrm>
          <a:prstGeom prst="rect">
            <a:avLst/>
          </a:prstGeom>
          <a:noFill/>
          <a:ln>
            <a:noFill/>
          </a:ln>
        </p:spPr>
      </p:pic>
      <p:pic>
        <p:nvPicPr>
          <p:cNvPr id="223" name="Google Shape;223;p29"/>
          <p:cNvPicPr preferRelativeResize="0"/>
          <p:nvPr/>
        </p:nvPicPr>
        <p:blipFill>
          <a:blip r:embed="rId8">
            <a:alphaModFix/>
          </a:blip>
          <a:stretch>
            <a:fillRect/>
          </a:stretch>
        </p:blipFill>
        <p:spPr>
          <a:xfrm>
            <a:off x="9188449" y="4349750"/>
            <a:ext cx="774225" cy="657225"/>
          </a:xfrm>
          <a:prstGeom prst="rect">
            <a:avLst/>
          </a:prstGeom>
          <a:noFill/>
          <a:ln>
            <a:noFill/>
          </a:ln>
        </p:spPr>
      </p:pic>
      <p:sp>
        <p:nvSpPr>
          <p:cNvPr id="224" name="Google Shape;224;p29"/>
          <p:cNvSpPr/>
          <p:nvPr/>
        </p:nvSpPr>
        <p:spPr>
          <a:xfrm>
            <a:off x="2076450" y="1720850"/>
            <a:ext cx="9213900" cy="4273500"/>
          </a:xfrm>
          <a:prstGeom prst="flowChartAlternateProcess">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25" name="Google Shape;225;p29"/>
          <p:cNvPicPr preferRelativeResize="0"/>
          <p:nvPr/>
        </p:nvPicPr>
        <p:blipFill>
          <a:blip r:embed="rId9">
            <a:alphaModFix/>
          </a:blip>
          <a:stretch>
            <a:fillRect/>
          </a:stretch>
        </p:blipFill>
        <p:spPr>
          <a:xfrm>
            <a:off x="444500" y="2095500"/>
            <a:ext cx="1417936" cy="1065600"/>
          </a:xfrm>
          <a:prstGeom prst="rect">
            <a:avLst/>
          </a:prstGeom>
          <a:noFill/>
          <a:ln>
            <a:noFill/>
          </a:ln>
        </p:spPr>
      </p:pic>
      <p:pic>
        <p:nvPicPr>
          <p:cNvPr id="226" name="Google Shape;226;p29"/>
          <p:cNvPicPr preferRelativeResize="0"/>
          <p:nvPr/>
        </p:nvPicPr>
        <p:blipFill>
          <a:blip r:embed="rId10">
            <a:alphaModFix/>
          </a:blip>
          <a:stretch>
            <a:fillRect/>
          </a:stretch>
        </p:blipFill>
        <p:spPr>
          <a:xfrm>
            <a:off x="508000" y="3530600"/>
            <a:ext cx="1095375" cy="876300"/>
          </a:xfrm>
          <a:prstGeom prst="rect">
            <a:avLst/>
          </a:prstGeom>
          <a:noFill/>
          <a:ln>
            <a:noFill/>
          </a:ln>
        </p:spPr>
      </p:pic>
      <p:cxnSp>
        <p:nvCxnSpPr>
          <p:cNvPr id="227" name="Google Shape;227;p29"/>
          <p:cNvCxnSpPr/>
          <p:nvPr/>
        </p:nvCxnSpPr>
        <p:spPr>
          <a:xfrm flipH="1">
            <a:off x="965055" y="2894400"/>
            <a:ext cx="237300" cy="763200"/>
          </a:xfrm>
          <a:prstGeom prst="straightConnector1">
            <a:avLst/>
          </a:prstGeom>
          <a:noFill/>
          <a:ln cap="flat" cmpd="sng" w="9525">
            <a:solidFill>
              <a:schemeClr val="dk2"/>
            </a:solidFill>
            <a:prstDash val="solid"/>
            <a:round/>
            <a:headEnd len="med" w="med" type="none"/>
            <a:tailEnd len="med" w="med" type="triangle"/>
          </a:ln>
        </p:spPr>
      </p:cxnSp>
      <p:pic>
        <p:nvPicPr>
          <p:cNvPr id="228" name="Google Shape;228;p29"/>
          <p:cNvPicPr preferRelativeResize="0"/>
          <p:nvPr/>
        </p:nvPicPr>
        <p:blipFill>
          <a:blip r:embed="rId11">
            <a:alphaModFix/>
          </a:blip>
          <a:stretch>
            <a:fillRect/>
          </a:stretch>
        </p:blipFill>
        <p:spPr>
          <a:xfrm>
            <a:off x="2946400" y="67875"/>
            <a:ext cx="1973250" cy="1479938"/>
          </a:xfrm>
          <a:prstGeom prst="rect">
            <a:avLst/>
          </a:prstGeom>
          <a:noFill/>
          <a:ln>
            <a:noFill/>
          </a:ln>
        </p:spPr>
      </p:pic>
      <p:cxnSp>
        <p:nvCxnSpPr>
          <p:cNvPr id="229" name="Google Shape;229;p29"/>
          <p:cNvCxnSpPr/>
          <p:nvPr/>
        </p:nvCxnSpPr>
        <p:spPr>
          <a:xfrm flipH="1" rot="10800000">
            <a:off x="1149350" y="888950"/>
            <a:ext cx="2286000" cy="1403400"/>
          </a:xfrm>
          <a:prstGeom prst="curvedConnector3">
            <a:avLst>
              <a:gd fmla="val 50000" name="adj1"/>
            </a:avLst>
          </a:prstGeom>
          <a:noFill/>
          <a:ln cap="flat" cmpd="sng" w="9525">
            <a:solidFill>
              <a:schemeClr val="dk2"/>
            </a:solidFill>
            <a:prstDash val="solid"/>
            <a:round/>
            <a:headEnd len="med" w="med" type="none"/>
            <a:tailEnd len="med" w="med" type="none"/>
          </a:ln>
        </p:spPr>
      </p:cxnSp>
      <p:cxnSp>
        <p:nvCxnSpPr>
          <p:cNvPr id="230" name="Google Shape;230;p29"/>
          <p:cNvCxnSpPr/>
          <p:nvPr/>
        </p:nvCxnSpPr>
        <p:spPr>
          <a:xfrm flipH="1" rot="10800000">
            <a:off x="2216150" y="1460450"/>
            <a:ext cx="184200" cy="108000"/>
          </a:xfrm>
          <a:prstGeom prst="straightConnector1">
            <a:avLst/>
          </a:prstGeom>
          <a:noFill/>
          <a:ln cap="flat" cmpd="sng" w="9525">
            <a:solidFill>
              <a:schemeClr val="dk2"/>
            </a:solidFill>
            <a:prstDash val="solid"/>
            <a:round/>
            <a:headEnd len="med" w="med" type="none"/>
            <a:tailEnd len="med" w="med" type="none"/>
          </a:ln>
        </p:spPr>
      </p:cxnSp>
      <p:cxnSp>
        <p:nvCxnSpPr>
          <p:cNvPr id="231" name="Google Shape;231;p29"/>
          <p:cNvCxnSpPr/>
          <p:nvPr/>
        </p:nvCxnSpPr>
        <p:spPr>
          <a:xfrm flipH="1">
            <a:off x="2362200" y="1473200"/>
            <a:ext cx="38100" cy="184200"/>
          </a:xfrm>
          <a:prstGeom prst="straightConnector1">
            <a:avLst/>
          </a:prstGeom>
          <a:noFill/>
          <a:ln cap="flat" cmpd="sng" w="9525">
            <a:solidFill>
              <a:schemeClr val="dk2"/>
            </a:solidFill>
            <a:prstDash val="solid"/>
            <a:round/>
            <a:headEnd len="med" w="med" type="none"/>
            <a:tailEnd len="med" w="med" type="none"/>
          </a:ln>
        </p:spPr>
      </p:cxnSp>
      <p:pic>
        <p:nvPicPr>
          <p:cNvPr id="232" name="Google Shape;232;p29"/>
          <p:cNvPicPr preferRelativeResize="0"/>
          <p:nvPr/>
        </p:nvPicPr>
        <p:blipFill>
          <a:blip r:embed="rId12">
            <a:alphaModFix/>
          </a:blip>
          <a:stretch>
            <a:fillRect/>
          </a:stretch>
        </p:blipFill>
        <p:spPr>
          <a:xfrm>
            <a:off x="7582076" y="2025650"/>
            <a:ext cx="1342174" cy="1314450"/>
          </a:xfrm>
          <a:prstGeom prst="rect">
            <a:avLst/>
          </a:prstGeom>
          <a:noFill/>
          <a:ln>
            <a:noFill/>
          </a:ln>
        </p:spPr>
      </p:pic>
      <p:cxnSp>
        <p:nvCxnSpPr>
          <p:cNvPr id="233" name="Google Shape;233;p29"/>
          <p:cNvCxnSpPr/>
          <p:nvPr/>
        </p:nvCxnSpPr>
        <p:spPr>
          <a:xfrm rot="10800000">
            <a:off x="4457550" y="622200"/>
            <a:ext cx="2190900" cy="978000"/>
          </a:xfrm>
          <a:prstGeom prst="curvedConnector3">
            <a:avLst>
              <a:gd fmla="val 50000" name="adj1"/>
            </a:avLst>
          </a:prstGeom>
          <a:noFill/>
          <a:ln cap="flat" cmpd="sng" w="9525">
            <a:solidFill>
              <a:schemeClr val="dk2"/>
            </a:solidFill>
            <a:prstDash val="solid"/>
            <a:round/>
            <a:headEnd len="med" w="med" type="none"/>
            <a:tailEnd len="med" w="med" type="none"/>
          </a:ln>
        </p:spPr>
      </p:cxnSp>
      <p:cxnSp>
        <p:nvCxnSpPr>
          <p:cNvPr id="234" name="Google Shape;234;p29"/>
          <p:cNvCxnSpPr/>
          <p:nvPr/>
        </p:nvCxnSpPr>
        <p:spPr>
          <a:xfrm>
            <a:off x="5219700" y="850900"/>
            <a:ext cx="82500" cy="209700"/>
          </a:xfrm>
          <a:prstGeom prst="straightConnector1">
            <a:avLst/>
          </a:prstGeom>
          <a:noFill/>
          <a:ln cap="flat" cmpd="sng" w="9525">
            <a:solidFill>
              <a:schemeClr val="dk2"/>
            </a:solidFill>
            <a:prstDash val="solid"/>
            <a:round/>
            <a:headEnd len="med" w="med" type="none"/>
            <a:tailEnd len="med" w="med" type="none"/>
          </a:ln>
        </p:spPr>
      </p:cxnSp>
      <p:cxnSp>
        <p:nvCxnSpPr>
          <p:cNvPr id="235" name="Google Shape;235;p29"/>
          <p:cNvCxnSpPr/>
          <p:nvPr/>
        </p:nvCxnSpPr>
        <p:spPr>
          <a:xfrm>
            <a:off x="5238750" y="857250"/>
            <a:ext cx="234900" cy="57300"/>
          </a:xfrm>
          <a:prstGeom prst="straightConnector1">
            <a:avLst/>
          </a:prstGeom>
          <a:noFill/>
          <a:ln cap="flat" cmpd="sng" w="9525">
            <a:solidFill>
              <a:schemeClr val="dk2"/>
            </a:solidFill>
            <a:prstDash val="solid"/>
            <a:round/>
            <a:headEnd len="med" w="med" type="none"/>
            <a:tailEnd len="med" w="med" type="none"/>
          </a:ln>
        </p:spPr>
      </p:cxnSp>
      <p:sp>
        <p:nvSpPr>
          <p:cNvPr id="236" name="Google Shape;236;p29"/>
          <p:cNvSpPr txBox="1"/>
          <p:nvPr/>
        </p:nvSpPr>
        <p:spPr>
          <a:xfrm>
            <a:off x="7727950" y="1314350"/>
            <a:ext cx="17019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t>Steps A, B and C</a:t>
            </a:r>
            <a:endParaRPr/>
          </a:p>
        </p:txBody>
      </p:sp>
      <p:sp>
        <p:nvSpPr>
          <p:cNvPr id="237" name="Google Shape;237;p29"/>
          <p:cNvSpPr/>
          <p:nvPr/>
        </p:nvSpPr>
        <p:spPr>
          <a:xfrm>
            <a:off x="1555752" y="2894400"/>
            <a:ext cx="1644594" cy="2662954"/>
          </a:xfrm>
          <a:custGeom>
            <a:rect b="b" l="l" r="r" t="t"/>
            <a:pathLst>
              <a:path extrusionOk="0" h="93519" w="66408">
                <a:moveTo>
                  <a:pt x="368" y="0"/>
                </a:moveTo>
                <a:cubicBezTo>
                  <a:pt x="1511" y="15325"/>
                  <a:pt x="-3781" y="82381"/>
                  <a:pt x="7226" y="91948"/>
                </a:cubicBezTo>
                <a:cubicBezTo>
                  <a:pt x="18233" y="101515"/>
                  <a:pt x="56544" y="63161"/>
                  <a:pt x="66408" y="57404"/>
                </a:cubicBezTo>
              </a:path>
            </a:pathLst>
          </a:custGeom>
          <a:noFill/>
          <a:ln cap="flat" cmpd="sng" w="9525">
            <a:solidFill>
              <a:srgbClr val="FF00FF"/>
            </a:solidFill>
            <a:prstDash val="solid"/>
            <a:round/>
            <a:headEnd len="med" w="med" type="none"/>
            <a:tailEnd len="med" w="med" type="none"/>
          </a:ln>
        </p:spPr>
      </p:sp>
      <p:cxnSp>
        <p:nvCxnSpPr>
          <p:cNvPr id="238" name="Google Shape;238;p29"/>
          <p:cNvCxnSpPr/>
          <p:nvPr/>
        </p:nvCxnSpPr>
        <p:spPr>
          <a:xfrm>
            <a:off x="3124200" y="4508500"/>
            <a:ext cx="88800" cy="25500"/>
          </a:xfrm>
          <a:prstGeom prst="straightConnector1">
            <a:avLst/>
          </a:prstGeom>
          <a:noFill/>
          <a:ln cap="flat" cmpd="sng" w="9525">
            <a:solidFill>
              <a:schemeClr val="dk2"/>
            </a:solidFill>
            <a:prstDash val="solid"/>
            <a:round/>
            <a:headEnd len="med" w="med" type="none"/>
            <a:tailEnd len="med" w="med" type="none"/>
          </a:ln>
        </p:spPr>
      </p:cxnSp>
      <p:cxnSp>
        <p:nvCxnSpPr>
          <p:cNvPr id="239" name="Google Shape;239;p29"/>
          <p:cNvCxnSpPr/>
          <p:nvPr/>
        </p:nvCxnSpPr>
        <p:spPr>
          <a:xfrm>
            <a:off x="3200400" y="4533900"/>
            <a:ext cx="0" cy="133500"/>
          </a:xfrm>
          <a:prstGeom prst="straightConnector1">
            <a:avLst/>
          </a:prstGeom>
          <a:noFill/>
          <a:ln cap="flat" cmpd="sng" w="9525">
            <a:solidFill>
              <a:schemeClr val="dk2"/>
            </a:solidFill>
            <a:prstDash val="solid"/>
            <a:round/>
            <a:headEnd len="med" w="med" type="none"/>
            <a:tailEnd len="med" w="med" type="none"/>
          </a:ln>
        </p:spPr>
      </p:cxnSp>
      <p:sp>
        <p:nvSpPr>
          <p:cNvPr id="240" name="Google Shape;240;p29"/>
          <p:cNvSpPr/>
          <p:nvPr/>
        </p:nvSpPr>
        <p:spPr>
          <a:xfrm>
            <a:off x="4013200" y="2937958"/>
            <a:ext cx="1587500" cy="1081600"/>
          </a:xfrm>
          <a:custGeom>
            <a:rect b="b" l="l" r="r" t="t"/>
            <a:pathLst>
              <a:path extrusionOk="0" h="43264" w="63500">
                <a:moveTo>
                  <a:pt x="0" y="43264"/>
                </a:moveTo>
                <a:cubicBezTo>
                  <a:pt x="5038" y="36364"/>
                  <a:pt x="19643" y="7831"/>
                  <a:pt x="30226" y="1862"/>
                </a:cubicBezTo>
                <a:cubicBezTo>
                  <a:pt x="40809" y="-4107"/>
                  <a:pt x="57954" y="6519"/>
                  <a:pt x="63500" y="7450"/>
                </a:cubicBezTo>
              </a:path>
            </a:pathLst>
          </a:custGeom>
          <a:noFill/>
          <a:ln cap="flat" cmpd="sng" w="9525">
            <a:solidFill>
              <a:srgbClr val="FF00FF"/>
            </a:solidFill>
            <a:prstDash val="solid"/>
            <a:round/>
            <a:headEnd len="med" w="med" type="none"/>
            <a:tailEnd len="med" w="med" type="none"/>
          </a:ln>
        </p:spPr>
      </p:sp>
      <p:cxnSp>
        <p:nvCxnSpPr>
          <p:cNvPr id="241" name="Google Shape;241;p29"/>
          <p:cNvCxnSpPr/>
          <p:nvPr/>
        </p:nvCxnSpPr>
        <p:spPr>
          <a:xfrm rot="10800000">
            <a:off x="5581650" y="3003400"/>
            <a:ext cx="38100" cy="133500"/>
          </a:xfrm>
          <a:prstGeom prst="straightConnector1">
            <a:avLst/>
          </a:prstGeom>
          <a:noFill/>
          <a:ln cap="flat" cmpd="sng" w="9525">
            <a:solidFill>
              <a:schemeClr val="dk2"/>
            </a:solidFill>
            <a:prstDash val="solid"/>
            <a:round/>
            <a:headEnd len="med" w="med" type="none"/>
            <a:tailEnd len="med" w="med" type="none"/>
          </a:ln>
        </p:spPr>
      </p:cxnSp>
      <p:cxnSp>
        <p:nvCxnSpPr>
          <p:cNvPr id="242" name="Google Shape;242;p29"/>
          <p:cNvCxnSpPr/>
          <p:nvPr/>
        </p:nvCxnSpPr>
        <p:spPr>
          <a:xfrm flipH="1">
            <a:off x="5524400" y="3136900"/>
            <a:ext cx="101700" cy="101700"/>
          </a:xfrm>
          <a:prstGeom prst="straightConnector1">
            <a:avLst/>
          </a:prstGeom>
          <a:noFill/>
          <a:ln cap="flat" cmpd="sng" w="9525">
            <a:solidFill>
              <a:schemeClr val="dk2"/>
            </a:solidFill>
            <a:prstDash val="solid"/>
            <a:round/>
            <a:headEnd len="med" w="med" type="none"/>
            <a:tailEnd len="med" w="med" type="none"/>
          </a:ln>
        </p:spPr>
      </p:cxnSp>
      <p:sp>
        <p:nvSpPr>
          <p:cNvPr id="243" name="Google Shape;243;p29"/>
          <p:cNvSpPr/>
          <p:nvPr/>
        </p:nvSpPr>
        <p:spPr>
          <a:xfrm>
            <a:off x="6584950" y="3467100"/>
            <a:ext cx="1574800" cy="1673700"/>
          </a:xfrm>
          <a:custGeom>
            <a:rect b="b" l="l" r="r" t="t"/>
            <a:pathLst>
              <a:path extrusionOk="0" h="66948" w="62992">
                <a:moveTo>
                  <a:pt x="62992" y="47244"/>
                </a:moveTo>
                <a:cubicBezTo>
                  <a:pt x="54864" y="50250"/>
                  <a:pt x="24723" y="73152"/>
                  <a:pt x="14224" y="65278"/>
                </a:cubicBezTo>
                <a:cubicBezTo>
                  <a:pt x="3725" y="57404"/>
                  <a:pt x="2371" y="10880"/>
                  <a:pt x="0" y="0"/>
                </a:cubicBezTo>
              </a:path>
            </a:pathLst>
          </a:custGeom>
          <a:noFill/>
          <a:ln cap="flat" cmpd="sng" w="9525">
            <a:solidFill>
              <a:srgbClr val="FF00FF"/>
            </a:solidFill>
            <a:prstDash val="solid"/>
            <a:round/>
            <a:headEnd len="med" w="med" type="none"/>
            <a:tailEnd len="med" w="med" type="none"/>
          </a:ln>
        </p:spPr>
      </p:sp>
      <p:cxnSp>
        <p:nvCxnSpPr>
          <p:cNvPr id="244" name="Google Shape;244;p29"/>
          <p:cNvCxnSpPr/>
          <p:nvPr/>
        </p:nvCxnSpPr>
        <p:spPr>
          <a:xfrm flipH="1">
            <a:off x="6540550" y="3492500"/>
            <a:ext cx="44400" cy="108000"/>
          </a:xfrm>
          <a:prstGeom prst="straightConnector1">
            <a:avLst/>
          </a:prstGeom>
          <a:noFill/>
          <a:ln cap="flat" cmpd="sng" w="9525">
            <a:solidFill>
              <a:schemeClr val="dk2"/>
            </a:solidFill>
            <a:prstDash val="solid"/>
            <a:round/>
            <a:headEnd len="med" w="med" type="none"/>
            <a:tailEnd len="med" w="med" type="none"/>
          </a:ln>
        </p:spPr>
      </p:cxnSp>
      <p:cxnSp>
        <p:nvCxnSpPr>
          <p:cNvPr id="245" name="Google Shape;245;p29"/>
          <p:cNvCxnSpPr/>
          <p:nvPr/>
        </p:nvCxnSpPr>
        <p:spPr>
          <a:xfrm>
            <a:off x="6597650" y="3498850"/>
            <a:ext cx="108000" cy="82500"/>
          </a:xfrm>
          <a:prstGeom prst="straightConnector1">
            <a:avLst/>
          </a:prstGeom>
          <a:noFill/>
          <a:ln cap="flat" cmpd="sng" w="9525">
            <a:solidFill>
              <a:schemeClr val="dk2"/>
            </a:solidFill>
            <a:prstDash val="solid"/>
            <a:round/>
            <a:headEnd len="med" w="med" type="none"/>
            <a:tailEnd len="med" w="med" type="none"/>
          </a:ln>
        </p:spPr>
      </p:cxnSp>
      <p:pic>
        <p:nvPicPr>
          <p:cNvPr id="246" name="Google Shape;246;p29"/>
          <p:cNvPicPr preferRelativeResize="0"/>
          <p:nvPr/>
        </p:nvPicPr>
        <p:blipFill>
          <a:blip r:embed="rId13">
            <a:alphaModFix/>
          </a:blip>
          <a:stretch>
            <a:fillRect/>
          </a:stretch>
        </p:blipFill>
        <p:spPr>
          <a:xfrm>
            <a:off x="333739" y="5029650"/>
            <a:ext cx="1190586" cy="952500"/>
          </a:xfrm>
          <a:prstGeom prst="rect">
            <a:avLst/>
          </a:prstGeom>
          <a:noFill/>
          <a:ln>
            <a:noFill/>
          </a:ln>
        </p:spPr>
      </p:pic>
      <p:pic>
        <p:nvPicPr>
          <p:cNvPr id="247" name="Google Shape;247;p29"/>
          <p:cNvPicPr preferRelativeResize="0"/>
          <p:nvPr/>
        </p:nvPicPr>
        <p:blipFill>
          <a:blip r:embed="rId14">
            <a:alphaModFix/>
          </a:blip>
          <a:stretch>
            <a:fillRect/>
          </a:stretch>
        </p:blipFill>
        <p:spPr>
          <a:xfrm>
            <a:off x="3115375" y="1973859"/>
            <a:ext cx="1342175" cy="1222716"/>
          </a:xfrm>
          <a:prstGeom prst="rect">
            <a:avLst/>
          </a:prstGeom>
          <a:noFill/>
          <a:ln>
            <a:noFill/>
          </a:ln>
        </p:spPr>
      </p:pic>
      <p:pic>
        <p:nvPicPr>
          <p:cNvPr id="248" name="Google Shape;248;p29"/>
          <p:cNvPicPr preferRelativeResize="0"/>
          <p:nvPr/>
        </p:nvPicPr>
        <p:blipFill>
          <a:blip r:embed="rId15">
            <a:alphaModFix/>
          </a:blip>
          <a:stretch>
            <a:fillRect/>
          </a:stretch>
        </p:blipFill>
        <p:spPr>
          <a:xfrm>
            <a:off x="7645400" y="5006975"/>
            <a:ext cx="1139150" cy="952500"/>
          </a:xfrm>
          <a:prstGeom prst="rect">
            <a:avLst/>
          </a:prstGeom>
          <a:noFill/>
          <a:ln>
            <a:noFill/>
          </a:ln>
        </p:spPr>
      </p:pic>
      <p:pic>
        <p:nvPicPr>
          <p:cNvPr id="249" name="Google Shape;249;p29"/>
          <p:cNvPicPr preferRelativeResize="0"/>
          <p:nvPr/>
        </p:nvPicPr>
        <p:blipFill>
          <a:blip r:embed="rId16">
            <a:alphaModFix/>
          </a:blip>
          <a:stretch>
            <a:fillRect/>
          </a:stretch>
        </p:blipFill>
        <p:spPr>
          <a:xfrm>
            <a:off x="4358400" y="3659862"/>
            <a:ext cx="844550" cy="2226987"/>
          </a:xfrm>
          <a:prstGeom prst="rect">
            <a:avLst/>
          </a:prstGeom>
          <a:noFill/>
          <a:ln>
            <a:noFill/>
          </a:ln>
        </p:spPr>
      </p:pic>
      <p:pic>
        <p:nvPicPr>
          <p:cNvPr id="250" name="Google Shape;250;p29"/>
          <p:cNvPicPr preferRelativeResize="0"/>
          <p:nvPr/>
        </p:nvPicPr>
        <p:blipFill>
          <a:blip r:embed="rId17">
            <a:alphaModFix/>
          </a:blip>
          <a:stretch>
            <a:fillRect/>
          </a:stretch>
        </p:blipFill>
        <p:spPr>
          <a:xfrm>
            <a:off x="6712275" y="1796550"/>
            <a:ext cx="774225" cy="2121398"/>
          </a:xfrm>
          <a:prstGeom prst="rect">
            <a:avLst/>
          </a:prstGeom>
          <a:noFill/>
          <a:ln>
            <a:noFill/>
          </a:ln>
        </p:spPr>
      </p:pic>
      <p:pic>
        <p:nvPicPr>
          <p:cNvPr id="251" name="Google Shape;251;p29"/>
          <p:cNvPicPr preferRelativeResize="0"/>
          <p:nvPr/>
        </p:nvPicPr>
        <p:blipFill>
          <a:blip r:embed="rId18">
            <a:alphaModFix/>
          </a:blip>
          <a:stretch>
            <a:fillRect/>
          </a:stretch>
        </p:blipFill>
        <p:spPr>
          <a:xfrm>
            <a:off x="10058400" y="2025650"/>
            <a:ext cx="1139150" cy="2367576"/>
          </a:xfrm>
          <a:prstGeom prst="rect">
            <a:avLst/>
          </a:prstGeom>
          <a:noFill/>
          <a:ln>
            <a:noFill/>
          </a:ln>
        </p:spPr>
      </p:pic>
      <p:pic>
        <p:nvPicPr>
          <p:cNvPr id="252" name="Google Shape;252;p29"/>
          <p:cNvPicPr preferRelativeResize="0"/>
          <p:nvPr/>
        </p:nvPicPr>
        <p:blipFill>
          <a:blip r:embed="rId19">
            <a:alphaModFix/>
          </a:blip>
          <a:stretch>
            <a:fillRect/>
          </a:stretch>
        </p:blipFill>
        <p:spPr>
          <a:xfrm>
            <a:off x="86275" y="877900"/>
            <a:ext cx="1139151" cy="151887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blipFill>
          <a:blip r:embed="rId3">
            <a:alphaModFix/>
          </a:blip>
          <a:stretch>
            <a:fillRect/>
          </a:stretch>
        </a:blipFill>
      </p:bgPr>
    </p:bg>
    <p:spTree>
      <p:nvGrpSpPr>
        <p:cNvPr id="256" name="Shape 256"/>
        <p:cNvGrpSpPr/>
        <p:nvPr/>
      </p:nvGrpSpPr>
      <p:grpSpPr>
        <a:xfrm>
          <a:off x="0" y="0"/>
          <a:ext cx="0" cy="0"/>
          <a:chOff x="0" y="0"/>
          <a:chExt cx="0" cy="0"/>
        </a:xfrm>
      </p:grpSpPr>
      <p:sp>
        <p:nvSpPr>
          <p:cNvPr id="257" name="Google Shape;257;p30"/>
          <p:cNvSpPr txBox="1"/>
          <p:nvPr>
            <p:ph type="title"/>
          </p:nvPr>
        </p:nvSpPr>
        <p:spPr>
          <a:xfrm>
            <a:off x="2691213" y="54668"/>
            <a:ext cx="11376000" cy="1065600"/>
          </a:xfrm>
          <a:prstGeom prst="rect">
            <a:avLst/>
          </a:prstGeom>
          <a:noFill/>
          <a:ln>
            <a:noFill/>
          </a:ln>
        </p:spPr>
        <p:txBody>
          <a:bodyPr anchorCtr="0" anchor="t" bIns="0" lIns="0" spcFirstLastPara="1" rIns="0" wrap="square" tIns="0">
            <a:noAutofit/>
          </a:bodyPr>
          <a:lstStyle/>
          <a:p>
            <a:pPr indent="0" lvl="0" marL="0" rtl="0" algn="l">
              <a:lnSpc>
                <a:spcPct val="90000"/>
              </a:lnSpc>
              <a:spcBef>
                <a:spcPts val="0"/>
              </a:spcBef>
              <a:spcAft>
                <a:spcPts val="0"/>
              </a:spcAft>
              <a:buClr>
                <a:schemeClr val="dk1"/>
              </a:buClr>
              <a:buSzPts val="3600"/>
              <a:buFont typeface="Arial"/>
              <a:buNone/>
            </a:pPr>
            <a:r>
              <a:rPr lang="en-US">
                <a:solidFill>
                  <a:srgbClr val="FFD966"/>
                </a:solidFill>
              </a:rPr>
              <a:t>LHC Circuit Families : The Eight Planets</a:t>
            </a:r>
            <a:endParaRPr>
              <a:solidFill>
                <a:srgbClr val="FFD966"/>
              </a:solidFill>
            </a:endParaRPr>
          </a:p>
        </p:txBody>
      </p:sp>
      <p:sp>
        <p:nvSpPr>
          <p:cNvPr id="258" name="Google Shape;258;p30"/>
          <p:cNvSpPr txBox="1"/>
          <p:nvPr>
            <p:ph idx="10" type="dt"/>
          </p:nvPr>
        </p:nvSpPr>
        <p:spPr>
          <a:xfrm>
            <a:off x="2574099" y="6350851"/>
            <a:ext cx="1542289"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r>
              <a:rPr lang="en-US"/>
              <a:t>5th May 2023</a:t>
            </a:r>
            <a:endParaRPr/>
          </a:p>
        </p:txBody>
      </p:sp>
      <p:sp>
        <p:nvSpPr>
          <p:cNvPr id="259" name="Google Shape;259;p30"/>
          <p:cNvSpPr txBox="1"/>
          <p:nvPr>
            <p:ph idx="11" type="ftr"/>
          </p:nvPr>
        </p:nvSpPr>
        <p:spPr>
          <a:xfrm>
            <a:off x="4259262" y="6356350"/>
            <a:ext cx="6572221" cy="365125"/>
          </a:xfrm>
          <a:prstGeom prst="rect">
            <a:avLst/>
          </a:prstGeom>
          <a:noFill/>
          <a:ln>
            <a:noFill/>
          </a:ln>
        </p:spPr>
        <p:txBody>
          <a:bodyPr anchorCtr="0" anchor="ctr" bIns="45700" lIns="91425" spcFirstLastPara="1" rIns="91425" wrap="square" tIns="45700">
            <a:noAutofit/>
          </a:bodyPr>
          <a:lstStyle/>
          <a:p>
            <a:pPr indent="0" lvl="0" marL="0" rtl="0" algn="ctr">
              <a:spcBef>
                <a:spcPts val="0"/>
              </a:spcBef>
              <a:spcAft>
                <a:spcPts val="0"/>
              </a:spcAft>
              <a:buNone/>
            </a:pPr>
            <a:r>
              <a:rPr lang="en-US"/>
              <a:t>VIJAY CHAKRAVARTY | 18309 </a:t>
            </a:r>
            <a:endParaRPr/>
          </a:p>
        </p:txBody>
      </p:sp>
      <p:sp>
        <p:nvSpPr>
          <p:cNvPr id="260" name="Google Shape;260;p30"/>
          <p:cNvSpPr txBox="1"/>
          <p:nvPr>
            <p:ph idx="12" type="sldNum"/>
          </p:nvPr>
        </p:nvSpPr>
        <p:spPr>
          <a:xfrm>
            <a:off x="11107546" y="6356350"/>
            <a:ext cx="681254" cy="365125"/>
          </a:xfrm>
          <a:prstGeom prst="rect">
            <a:avLst/>
          </a:prstGeom>
          <a:noFill/>
          <a:ln>
            <a:noFill/>
          </a:ln>
        </p:spPr>
        <p:txBody>
          <a:bodyPr anchorCtr="0" anchor="ctr" bIns="0" lIns="0" spcFirstLastPara="1" rIns="0" wrap="square" tIns="0">
            <a:noAutofit/>
          </a:bodyPr>
          <a:lstStyle/>
          <a:p>
            <a:pPr indent="0" lvl="0" marL="0" rtl="0" algn="r">
              <a:spcBef>
                <a:spcPts val="0"/>
              </a:spcBef>
              <a:spcAft>
                <a:spcPts val="0"/>
              </a:spcAft>
              <a:buNone/>
            </a:pPr>
            <a:fld id="{00000000-1234-1234-1234-123412341234}" type="slidenum">
              <a:rPr lang="en-US"/>
              <a:t>‹#›</a:t>
            </a:fld>
            <a:endParaRPr/>
          </a:p>
        </p:txBody>
      </p:sp>
      <p:sp>
        <p:nvSpPr>
          <p:cNvPr id="261" name="Google Shape;261;p30"/>
          <p:cNvSpPr/>
          <p:nvPr/>
        </p:nvSpPr>
        <p:spPr>
          <a:xfrm>
            <a:off x="4259256" y="5338549"/>
            <a:ext cx="1338900" cy="9234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5400" u="none" cap="none" strike="noStrike">
                <a:solidFill>
                  <a:srgbClr val="0043D4"/>
                </a:solidFill>
                <a:latin typeface="Arial"/>
                <a:ea typeface="Arial"/>
                <a:cs typeface="Arial"/>
                <a:sym typeface="Arial"/>
              </a:rPr>
              <a:t>IPD</a:t>
            </a:r>
            <a:endParaRPr b="1" i="0" sz="5400" u="none" cap="none" strike="noStrike">
              <a:solidFill>
                <a:srgbClr val="0043D4"/>
              </a:solidFill>
              <a:latin typeface="Arial"/>
              <a:ea typeface="Arial"/>
              <a:cs typeface="Arial"/>
              <a:sym typeface="Arial"/>
            </a:endParaRPr>
          </a:p>
        </p:txBody>
      </p:sp>
      <p:sp>
        <p:nvSpPr>
          <p:cNvPr id="262" name="Google Shape;262;p30"/>
          <p:cNvSpPr/>
          <p:nvPr/>
        </p:nvSpPr>
        <p:spPr>
          <a:xfrm>
            <a:off x="2323578" y="1989194"/>
            <a:ext cx="1685077" cy="92333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i="0" lang="en-US" sz="5400" u="none" cap="none" strike="noStrike">
                <a:solidFill>
                  <a:srgbClr val="53575C"/>
                </a:solidFill>
                <a:latin typeface="Arial"/>
                <a:ea typeface="Arial"/>
                <a:cs typeface="Arial"/>
                <a:sym typeface="Arial"/>
              </a:rPr>
              <a:t>RQX</a:t>
            </a:r>
            <a:endParaRPr b="0" i="0" sz="5400" u="none" cap="none" strike="noStrike">
              <a:solidFill>
                <a:srgbClr val="53575C"/>
              </a:solidFill>
              <a:latin typeface="Arial"/>
              <a:ea typeface="Arial"/>
              <a:cs typeface="Arial"/>
              <a:sym typeface="Arial"/>
            </a:endParaRPr>
          </a:p>
        </p:txBody>
      </p:sp>
      <p:sp>
        <p:nvSpPr>
          <p:cNvPr id="263" name="Google Shape;263;p30"/>
          <p:cNvSpPr/>
          <p:nvPr/>
        </p:nvSpPr>
        <p:spPr>
          <a:xfrm>
            <a:off x="4835060" y="2405731"/>
            <a:ext cx="1223400" cy="9234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5400" u="none" cap="none" strike="noStrike">
                <a:solidFill>
                  <a:srgbClr val="BEE7ED"/>
                </a:solidFill>
                <a:latin typeface="Arial"/>
                <a:ea typeface="Arial"/>
                <a:cs typeface="Arial"/>
                <a:sym typeface="Arial"/>
              </a:rPr>
              <a:t>RQ</a:t>
            </a:r>
            <a:endParaRPr/>
          </a:p>
        </p:txBody>
      </p:sp>
      <p:sp>
        <p:nvSpPr>
          <p:cNvPr id="264" name="Google Shape;264;p30"/>
          <p:cNvSpPr/>
          <p:nvPr/>
        </p:nvSpPr>
        <p:spPr>
          <a:xfrm>
            <a:off x="8967150" y="1116025"/>
            <a:ext cx="2343900" cy="9525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0" i="0" lang="en-US" sz="5400" u="none" cap="none" strike="noStrike">
                <a:solidFill>
                  <a:schemeClr val="dk1"/>
                </a:solidFill>
                <a:latin typeface="Arial"/>
                <a:ea typeface="Arial"/>
                <a:cs typeface="Arial"/>
                <a:sym typeface="Arial"/>
              </a:rPr>
              <a:t>600 A</a:t>
            </a:r>
            <a:endParaRPr b="0" i="0" sz="5400" u="none" cap="none" strike="noStrike">
              <a:solidFill>
                <a:schemeClr val="dk1"/>
              </a:solidFill>
              <a:latin typeface="Arial"/>
              <a:ea typeface="Arial"/>
              <a:cs typeface="Arial"/>
              <a:sym typeface="Arial"/>
            </a:endParaRPr>
          </a:p>
        </p:txBody>
      </p:sp>
      <p:sp>
        <p:nvSpPr>
          <p:cNvPr id="265" name="Google Shape;265;p30"/>
          <p:cNvSpPr/>
          <p:nvPr/>
        </p:nvSpPr>
        <p:spPr>
          <a:xfrm>
            <a:off x="8157668" y="3276647"/>
            <a:ext cx="3005887" cy="92333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5400" u="none" cap="none" strike="noStrike">
                <a:solidFill>
                  <a:schemeClr val="accent3"/>
                </a:solidFill>
                <a:latin typeface="Arial"/>
                <a:ea typeface="Arial"/>
                <a:cs typeface="Arial"/>
                <a:sym typeface="Arial"/>
              </a:rPr>
              <a:t>80-120 A</a:t>
            </a:r>
            <a:endParaRPr b="1" i="0" sz="5400" u="none" cap="none" strike="noStrike">
              <a:solidFill>
                <a:schemeClr val="accent3"/>
              </a:solidFill>
              <a:latin typeface="Arial"/>
              <a:ea typeface="Arial"/>
              <a:cs typeface="Arial"/>
              <a:sym typeface="Arial"/>
            </a:endParaRPr>
          </a:p>
        </p:txBody>
      </p:sp>
      <p:sp>
        <p:nvSpPr>
          <p:cNvPr id="266" name="Google Shape;266;p30"/>
          <p:cNvSpPr/>
          <p:nvPr/>
        </p:nvSpPr>
        <p:spPr>
          <a:xfrm>
            <a:off x="8687423" y="4664400"/>
            <a:ext cx="2144100" cy="923400"/>
          </a:xfrm>
          <a:prstGeom prst="rect">
            <a:avLst/>
          </a:prstGeom>
          <a:noFill/>
          <a:ln>
            <a:noFill/>
          </a:ln>
        </p:spPr>
        <p:txBody>
          <a:bodyPr anchorCtr="0" anchor="t" bIns="45700" lIns="91425" spcFirstLastPara="1" rIns="91425" wrap="square" tIns="45700">
            <a:noAutofit/>
          </a:bodyPr>
          <a:lstStyle/>
          <a:p>
            <a:pPr indent="0" lvl="0" marL="0" marR="0" rtl="0" algn="ctr">
              <a:spcBef>
                <a:spcPts val="0"/>
              </a:spcBef>
              <a:spcAft>
                <a:spcPts val="0"/>
              </a:spcAft>
              <a:buNone/>
            </a:pPr>
            <a:r>
              <a:rPr b="1" i="0" lang="en-US" sz="5400" u="none" cap="none" strike="noStrike">
                <a:solidFill>
                  <a:srgbClr val="D5D5D5"/>
                </a:solidFill>
                <a:latin typeface="Arial"/>
                <a:ea typeface="Arial"/>
                <a:cs typeface="Arial"/>
                <a:sym typeface="Arial"/>
              </a:rPr>
              <a:t>60 A</a:t>
            </a:r>
            <a:endParaRPr b="1" i="0" sz="5400" u="none" cap="none" strike="noStrike">
              <a:solidFill>
                <a:srgbClr val="D5D5D5"/>
              </a:solidFill>
              <a:latin typeface="Arial"/>
              <a:ea typeface="Arial"/>
              <a:cs typeface="Arial"/>
              <a:sym typeface="Arial"/>
            </a:endParaRPr>
          </a:p>
        </p:txBody>
      </p:sp>
      <p:sp>
        <p:nvSpPr>
          <p:cNvPr id="267" name="Google Shape;267;p30"/>
          <p:cNvSpPr txBox="1"/>
          <p:nvPr/>
        </p:nvSpPr>
        <p:spPr>
          <a:xfrm>
            <a:off x="292550" y="3387188"/>
            <a:ext cx="3000000" cy="1015800"/>
          </a:xfrm>
          <a:prstGeom prst="rect">
            <a:avLst/>
          </a:prstGeom>
          <a:noFill/>
          <a:ln>
            <a:noFill/>
          </a:ln>
        </p:spPr>
        <p:txBody>
          <a:bodyPr anchorCtr="0" anchor="t" bIns="91425" lIns="91425" spcFirstLastPara="1" rIns="91425" wrap="square" tIns="91425">
            <a:spAutoFit/>
          </a:bodyPr>
          <a:lstStyle/>
          <a:p>
            <a:pPr indent="0" lvl="0" marL="0" rtl="0" algn="ctr">
              <a:lnSpc>
                <a:spcPct val="115000"/>
              </a:lnSpc>
              <a:spcBef>
                <a:spcPts val="0"/>
              </a:spcBef>
              <a:spcAft>
                <a:spcPts val="0"/>
              </a:spcAft>
              <a:buNone/>
            </a:pPr>
            <a:r>
              <a:rPr b="1" lang="en-US" sz="5400"/>
              <a:t>IPQ</a:t>
            </a:r>
            <a:endParaRPr b="1" sz="5400"/>
          </a:p>
        </p:txBody>
      </p:sp>
      <p:sp>
        <p:nvSpPr>
          <p:cNvPr id="268" name="Google Shape;268;p30"/>
          <p:cNvSpPr txBox="1"/>
          <p:nvPr/>
        </p:nvSpPr>
        <p:spPr>
          <a:xfrm>
            <a:off x="6310950" y="1011225"/>
            <a:ext cx="1621800" cy="1015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US" sz="5400">
                <a:solidFill>
                  <a:srgbClr val="6E2466"/>
                </a:solidFill>
              </a:rPr>
              <a:t>RB</a:t>
            </a:r>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31"/>
          <p:cNvSpPr txBox="1"/>
          <p:nvPr>
            <p:ph type="title"/>
          </p:nvPr>
        </p:nvSpPr>
        <p:spPr>
          <a:xfrm>
            <a:off x="407988" y="373593"/>
            <a:ext cx="11376000" cy="1065600"/>
          </a:xfrm>
          <a:prstGeom prst="rect">
            <a:avLst/>
          </a:prstGeom>
        </p:spPr>
        <p:txBody>
          <a:bodyPr anchorCtr="0" anchor="t" bIns="0" lIns="0" spcFirstLastPara="1" rIns="0" wrap="square" tIns="0">
            <a:noAutofit/>
          </a:bodyPr>
          <a:lstStyle/>
          <a:p>
            <a:pPr indent="0" lvl="0" marL="0" rtl="0" algn="l">
              <a:spcBef>
                <a:spcPts val="0"/>
              </a:spcBef>
              <a:spcAft>
                <a:spcPts val="0"/>
              </a:spcAft>
              <a:buNone/>
            </a:pPr>
            <a:r>
              <a:rPr lang="en-US"/>
              <a:t>Challenge: Complex diversity of the eight planets</a:t>
            </a:r>
            <a:endParaRPr/>
          </a:p>
        </p:txBody>
      </p:sp>
      <p:sp>
        <p:nvSpPr>
          <p:cNvPr id="274" name="Google Shape;274;p31"/>
          <p:cNvSpPr txBox="1"/>
          <p:nvPr>
            <p:ph idx="1" type="body"/>
          </p:nvPr>
        </p:nvSpPr>
        <p:spPr>
          <a:xfrm>
            <a:off x="408000" y="1592279"/>
            <a:ext cx="11376000" cy="4764000"/>
          </a:xfrm>
          <a:prstGeom prst="rect">
            <a:avLst/>
          </a:prstGeom>
        </p:spPr>
        <p:txBody>
          <a:bodyPr anchorCtr="0" anchor="t" bIns="0" lIns="0" spcFirstLastPara="1" rIns="0" wrap="square" tIns="0">
            <a:noAutofit/>
          </a:bodyPr>
          <a:lstStyle/>
          <a:p>
            <a:pPr indent="0" lvl="0" marL="0" rtl="0" algn="l">
              <a:spcBef>
                <a:spcPts val="1800"/>
              </a:spcBef>
              <a:spcAft>
                <a:spcPts val="0"/>
              </a:spcAft>
              <a:buNone/>
            </a:pPr>
            <a:r>
              <a:rPr b="0" lang="en-US"/>
              <a:t>RQX has three PCs each with different ramp rate, </a:t>
            </a:r>
            <a:r>
              <a:rPr b="0" lang="en-US"/>
              <a:t>acceleration</a:t>
            </a:r>
            <a:r>
              <a:rPr b="0" lang="en-US"/>
              <a:t> and current</a:t>
            </a:r>
            <a:endParaRPr b="0"/>
          </a:p>
          <a:p>
            <a:pPr indent="0" lvl="0" marL="0" rtl="0" algn="l">
              <a:spcBef>
                <a:spcPts val="1800"/>
              </a:spcBef>
              <a:spcAft>
                <a:spcPts val="0"/>
              </a:spcAft>
              <a:buNone/>
            </a:pPr>
            <a:r>
              <a:rPr b="0" lang="en-US"/>
              <a:t>IPQ has 2 different magnet configurations (2 apertures and 4 apertures)</a:t>
            </a:r>
            <a:endParaRPr b="0"/>
          </a:p>
          <a:p>
            <a:pPr indent="0" lvl="0" marL="0" rtl="0" algn="l">
              <a:spcBef>
                <a:spcPts val="1800"/>
              </a:spcBef>
              <a:spcAft>
                <a:spcPts val="0"/>
              </a:spcAft>
              <a:buNone/>
            </a:pPr>
            <a:r>
              <a:rPr b="0" lang="en-US"/>
              <a:t>Although IPD circuits have just one magnet, they employ four                                                       different circuit types and corresponding different magnets.</a:t>
            </a:r>
            <a:endParaRPr b="0"/>
          </a:p>
          <a:p>
            <a:pPr indent="0" lvl="0" marL="0" rtl="0" algn="l">
              <a:spcBef>
                <a:spcPts val="1800"/>
              </a:spcBef>
              <a:spcAft>
                <a:spcPts val="0"/>
              </a:spcAft>
              <a:buNone/>
            </a:pPr>
            <a:r>
              <a:rPr b="0" lang="en-US"/>
              <a:t>RQ family has defocusing and focusing circuits and employs a                                           hierarchical sub-modular structure for the PC.</a:t>
            </a:r>
            <a:endParaRPr b="0"/>
          </a:p>
          <a:p>
            <a:pPr indent="0" lvl="0" marL="0" rtl="0" algn="l">
              <a:spcBef>
                <a:spcPts val="1800"/>
              </a:spcBef>
              <a:spcAft>
                <a:spcPts val="0"/>
              </a:spcAft>
              <a:buNone/>
            </a:pPr>
            <a:r>
              <a:rPr b="0" lang="en-US"/>
              <a:t>600 A circuits may have EE and/or parallel resistors or may be                                                       self-protected.</a:t>
            </a:r>
            <a:endParaRPr b="0"/>
          </a:p>
          <a:p>
            <a:pPr indent="0" lvl="0" marL="0" rtl="0" algn="l">
              <a:spcBef>
                <a:spcPts val="1800"/>
              </a:spcBef>
              <a:spcAft>
                <a:spcPts val="0"/>
              </a:spcAft>
              <a:buNone/>
            </a:pPr>
            <a:r>
              <a:rPr b="0" lang="en-US"/>
              <a:t>RB and RQ must include diodes with heating</a:t>
            </a:r>
            <a:r>
              <a:rPr b="0" lang="en-US"/>
              <a:t> modeling across the magnets that quench</a:t>
            </a:r>
            <a:r>
              <a:rPr b="0" lang="en-US"/>
              <a:t>.</a:t>
            </a:r>
            <a:endParaRPr b="0"/>
          </a:p>
          <a:p>
            <a:pPr indent="0" lvl="0" marL="0" rtl="0" algn="l">
              <a:spcBef>
                <a:spcPts val="1800"/>
              </a:spcBef>
              <a:spcAft>
                <a:spcPts val="0"/>
              </a:spcAft>
              <a:buNone/>
            </a:pPr>
            <a:r>
              <a:rPr b="0" lang="en-US"/>
              <a:t>Nested magnets pose another challenge.</a:t>
            </a:r>
            <a:endParaRPr b="0"/>
          </a:p>
          <a:p>
            <a:pPr indent="0" lvl="0" marL="457200" rtl="0" algn="l">
              <a:spcBef>
                <a:spcPts val="1800"/>
              </a:spcBef>
              <a:spcAft>
                <a:spcPts val="0"/>
              </a:spcAft>
              <a:buNone/>
            </a:pPr>
            <a:r>
              <a:t/>
            </a:r>
            <a:endParaRPr/>
          </a:p>
          <a:p>
            <a:pPr indent="0" lvl="0" marL="457200" rtl="0" algn="l">
              <a:spcBef>
                <a:spcPts val="1800"/>
              </a:spcBef>
              <a:spcAft>
                <a:spcPts val="400"/>
              </a:spcAft>
              <a:buNone/>
            </a:pPr>
            <a:r>
              <a:t/>
            </a:r>
            <a:endParaRPr/>
          </a:p>
        </p:txBody>
      </p:sp>
      <p:sp>
        <p:nvSpPr>
          <p:cNvPr id="275" name="Google Shape;275;p31"/>
          <p:cNvSpPr txBox="1"/>
          <p:nvPr>
            <p:ph idx="12" type="sldNum"/>
          </p:nvPr>
        </p:nvSpPr>
        <p:spPr>
          <a:xfrm>
            <a:off x="11107546" y="6356350"/>
            <a:ext cx="681300" cy="365100"/>
          </a:xfrm>
          <a:prstGeom prst="rect">
            <a:avLst/>
          </a:prstGeom>
        </p:spPr>
        <p:txBody>
          <a:bodyPr anchorCtr="0" anchor="ctr" bIns="0" lIns="0" spcFirstLastPara="1" rIns="0" wrap="square" tIns="0">
            <a:noAutofit/>
          </a:bodyPr>
          <a:lstStyle/>
          <a:p>
            <a:pPr indent="0" lvl="0" marL="0" rtl="0" algn="r">
              <a:spcBef>
                <a:spcPts val="0"/>
              </a:spcBef>
              <a:spcAft>
                <a:spcPts val="0"/>
              </a:spcAft>
              <a:buClr>
                <a:srgbClr val="000000"/>
              </a:buClr>
              <a:buFont typeface="Arial"/>
              <a:buNone/>
            </a:pPr>
            <a:fld id="{00000000-1234-1234-1234-123412341234}" type="slidenum">
              <a:rPr lang="en-US"/>
              <a:t>‹#›</a:t>
            </a:fld>
            <a:endParaRPr/>
          </a:p>
        </p:txBody>
      </p:sp>
      <p:pic>
        <p:nvPicPr>
          <p:cNvPr id="276" name="Google Shape;276;p31"/>
          <p:cNvPicPr preferRelativeResize="0"/>
          <p:nvPr/>
        </p:nvPicPr>
        <p:blipFill>
          <a:blip r:embed="rId3">
            <a:alphaModFix/>
          </a:blip>
          <a:stretch>
            <a:fillRect/>
          </a:stretch>
        </p:blipFill>
        <p:spPr>
          <a:xfrm>
            <a:off x="8102700" y="2419475"/>
            <a:ext cx="4089301" cy="2142425"/>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CERN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