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67" r:id="rId4"/>
    <p:sldId id="262" r:id="rId5"/>
    <p:sldId id="268" r:id="rId6"/>
    <p:sldId id="269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2A71DA"/>
    <a:srgbClr val="153D79"/>
    <a:srgbClr val="1E5AAE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82" autoAdjust="0"/>
    <p:restoredTop sz="94660"/>
  </p:normalViewPr>
  <p:slideViewPr>
    <p:cSldViewPr snapToGrid="0" snapToObjects="1">
      <p:cViewPr varScale="1">
        <p:scale>
          <a:sx n="157" d="100"/>
          <a:sy n="157" d="100"/>
        </p:scale>
        <p:origin x="150" y="11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3/22/2023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3/22/2023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3/22/2023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3/22/2023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3/22/2023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3/22/2023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3/22/2023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8BEB9-627E-2015-0D29-6245DF6AF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10 Stacks samples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54378C-2B4C-BE7E-6A84-BC8F49FEF08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2858083"/>
            <a:ext cx="2743200" cy="314740"/>
          </a:xfrm>
        </p:spPr>
        <p:txBody>
          <a:bodyPr>
            <a:normAutofit/>
          </a:bodyPr>
          <a:lstStyle/>
          <a:p>
            <a:r>
              <a:rPr lang="en-US" dirty="0"/>
              <a:t>20/03/2022 - Planification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92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B155A20-6091-DA0D-1A77-9C5FFA6AF740}"/>
              </a:ext>
            </a:extLst>
          </p:cNvPr>
          <p:cNvSpPr txBox="1"/>
          <p:nvPr/>
        </p:nvSpPr>
        <p:spPr>
          <a:xfrm>
            <a:off x="547914" y="1682615"/>
            <a:ext cx="804817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Defining a standard (once and for all !)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Defining measurement set-up (and responsibilities)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Listing samples</a:t>
            </a:r>
          </a:p>
        </p:txBody>
      </p:sp>
    </p:spTree>
    <p:extLst>
      <p:ext uri="{BB962C8B-B14F-4D97-AF65-F5344CB8AC3E}">
        <p14:creationId xmlns:p14="http://schemas.microsoft.com/office/powerpoint/2010/main" val="1143824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8">
            <a:extLst>
              <a:ext uri="{FF2B5EF4-FFF2-40B4-BE49-F238E27FC236}">
                <a16:creationId xmlns:a16="http://schemas.microsoft.com/office/drawing/2014/main" id="{131B99F8-F842-E213-4E53-9AC957DA66ED}"/>
              </a:ext>
            </a:extLst>
          </p:cNvPr>
          <p:cNvSpPr txBox="1">
            <a:spLocks/>
          </p:cNvSpPr>
          <p:nvPr/>
        </p:nvSpPr>
        <p:spPr>
          <a:xfrm>
            <a:off x="282067" y="236458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Defining a standard</a:t>
            </a: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69F078-C782-84DB-73CE-735CCA48F125}"/>
              </a:ext>
            </a:extLst>
          </p:cNvPr>
          <p:cNvSpPr txBox="1"/>
          <p:nvPr/>
        </p:nvSpPr>
        <p:spPr>
          <a:xfrm>
            <a:off x="160147" y="804323"/>
            <a:ext cx="624674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Strategy: Material vs Structural effect (Contact vs Non-contact)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Sample configuration: compensated vs non compensated effect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Measures to be performed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Strain-Stress curves at RT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Strain-Stress curves at LT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Thermal expansion at Reaction temp.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Thermal contraction (300/77 K)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Thermal contraction under load (300/77 K)</a:t>
            </a:r>
            <a:br>
              <a:rPr lang="en-US" dirty="0"/>
            </a:b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236D8C-BE08-BB42-3FB9-B08F33349D8B}"/>
              </a:ext>
            </a:extLst>
          </p:cNvPr>
          <p:cNvSpPr txBox="1"/>
          <p:nvPr/>
        </p:nvSpPr>
        <p:spPr>
          <a:xfrm>
            <a:off x="5455362" y="2266261"/>
            <a:ext cx="3200958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To do list: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Decide for strategy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200" dirty="0"/>
              <a:t>Get Michael’s point of view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200" dirty="0"/>
              <a:t>Get Christian’s point of 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Decide for configuration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200" dirty="0"/>
              <a:t>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List of measures ok ? What else ?</a:t>
            </a:r>
          </a:p>
        </p:txBody>
      </p:sp>
    </p:spTree>
    <p:extLst>
      <p:ext uri="{BB962C8B-B14F-4D97-AF65-F5344CB8AC3E}">
        <p14:creationId xmlns:p14="http://schemas.microsoft.com/office/powerpoint/2010/main" val="2937016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8">
            <a:extLst>
              <a:ext uri="{FF2B5EF4-FFF2-40B4-BE49-F238E27FC236}">
                <a16:creationId xmlns:a16="http://schemas.microsoft.com/office/drawing/2014/main" id="{131B99F8-F842-E213-4E53-9AC957DA66ED}"/>
              </a:ext>
            </a:extLst>
          </p:cNvPr>
          <p:cNvSpPr txBox="1">
            <a:spLocks/>
          </p:cNvSpPr>
          <p:nvPr/>
        </p:nvSpPr>
        <p:spPr>
          <a:xfrm>
            <a:off x="282067" y="236458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Measurement set up</a:t>
            </a: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69F078-C782-84DB-73CE-735CCA48F125}"/>
              </a:ext>
            </a:extLst>
          </p:cNvPr>
          <p:cNvSpPr txBox="1"/>
          <p:nvPr/>
        </p:nvSpPr>
        <p:spPr>
          <a:xfrm>
            <a:off x="160147" y="804323"/>
            <a:ext cx="624674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Strain-Stress curves at 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Strain gages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DIC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Strain-Stress curves at LT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Strain gages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Thermal expansion at Reaction temp.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Strain gages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Thermal contraction (300/77 K)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err="1"/>
              <a:t>Minicube</a:t>
            </a:r>
            <a:endParaRPr lang="en-US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Interferometer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Thermal contraction under load (300/77 K)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Set-up with weight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Set-up with diff. materials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236D8C-BE08-BB42-3FB9-B08F33349D8B}"/>
              </a:ext>
            </a:extLst>
          </p:cNvPr>
          <p:cNvSpPr txBox="1"/>
          <p:nvPr/>
        </p:nvSpPr>
        <p:spPr>
          <a:xfrm>
            <a:off x="5113986" y="998293"/>
            <a:ext cx="320095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To do list: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What MME can(want to) do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Define measurement set-up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What could we implement in 927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Summarize pro/and cons and decide</a:t>
            </a:r>
          </a:p>
        </p:txBody>
      </p:sp>
    </p:spTree>
    <p:extLst>
      <p:ext uri="{BB962C8B-B14F-4D97-AF65-F5344CB8AC3E}">
        <p14:creationId xmlns:p14="http://schemas.microsoft.com/office/powerpoint/2010/main" val="642310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8">
            <a:extLst>
              <a:ext uri="{FF2B5EF4-FFF2-40B4-BE49-F238E27FC236}">
                <a16:creationId xmlns:a16="http://schemas.microsoft.com/office/drawing/2014/main" id="{131B99F8-F842-E213-4E53-9AC957DA66ED}"/>
              </a:ext>
            </a:extLst>
          </p:cNvPr>
          <p:cNvSpPr txBox="1">
            <a:spLocks/>
          </p:cNvSpPr>
          <p:nvPr/>
        </p:nvSpPr>
        <p:spPr>
          <a:xfrm>
            <a:off x="282067" y="236458"/>
            <a:ext cx="7721981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List of samples</a:t>
            </a: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69F078-C782-84DB-73CE-735CCA48F125}"/>
              </a:ext>
            </a:extLst>
          </p:cNvPr>
          <p:cNvSpPr txBox="1"/>
          <p:nvPr/>
        </p:nvSpPr>
        <p:spPr>
          <a:xfrm>
            <a:off x="160147" y="804323"/>
            <a:ext cx="624674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Variables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Cable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Resin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Insulation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Copper amount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…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9255203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226</TotalTime>
  <Words>196</Words>
  <Application>Microsoft Office PowerPoint</Application>
  <PresentationFormat>On-screen Show (16:9)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Courier New</vt:lpstr>
      <vt:lpstr>Wingdings</vt:lpstr>
      <vt:lpstr>CERNCorporate16-9</vt:lpstr>
      <vt:lpstr>PowerPoint Presentation</vt:lpstr>
      <vt:lpstr>10 Stacks samples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Gianluca Vernassa</dc:creator>
  <cp:lastModifiedBy>Ariel Haziot</cp:lastModifiedBy>
  <cp:revision>7</cp:revision>
  <dcterms:created xsi:type="dcterms:W3CDTF">2022-07-05T09:11:05Z</dcterms:created>
  <dcterms:modified xsi:type="dcterms:W3CDTF">2023-03-22T13:02:31Z</dcterms:modified>
</cp:coreProperties>
</file>