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9" r:id="rId2"/>
    <p:sldId id="441" r:id="rId3"/>
    <p:sldId id="491" r:id="rId4"/>
    <p:sldId id="426" r:id="rId5"/>
    <p:sldId id="492" r:id="rId6"/>
    <p:sldId id="448" r:id="rId7"/>
    <p:sldId id="463" r:id="rId8"/>
    <p:sldId id="464" r:id="rId9"/>
    <p:sldId id="454" r:id="rId10"/>
    <p:sldId id="455" r:id="rId11"/>
    <p:sldId id="456" r:id="rId12"/>
    <p:sldId id="457" r:id="rId13"/>
    <p:sldId id="477" r:id="rId14"/>
    <p:sldId id="487" r:id="rId15"/>
    <p:sldId id="493" r:id="rId16"/>
    <p:sldId id="343" r:id="rId17"/>
    <p:sldId id="417" r:id="rId18"/>
    <p:sldId id="482" r:id="rId19"/>
    <p:sldId id="483" r:id="rId20"/>
    <p:sldId id="484" r:id="rId21"/>
    <p:sldId id="443" r:id="rId22"/>
    <p:sldId id="485" r:id="rId23"/>
    <p:sldId id="490" r:id="rId24"/>
    <p:sldId id="470" r:id="rId25"/>
    <p:sldId id="468" r:id="rId26"/>
    <p:sldId id="410" r:id="rId27"/>
    <p:sldId id="447" r:id="rId28"/>
    <p:sldId id="445" r:id="rId29"/>
    <p:sldId id="446" r:id="rId30"/>
    <p:sldId id="494" r:id="rId31"/>
    <p:sldId id="475" r:id="rId32"/>
    <p:sldId id="488" r:id="rId33"/>
    <p:sldId id="474" r:id="rId34"/>
    <p:sldId id="458" r:id="rId35"/>
    <p:sldId id="489" r:id="rId36"/>
    <p:sldId id="495" r:id="rId37"/>
    <p:sldId id="453" r:id="rId38"/>
    <p:sldId id="288" r:id="rId39"/>
    <p:sldId id="365" r:id="rId40"/>
    <p:sldId id="478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033A0"/>
    <a:srgbClr val="DB91D3"/>
    <a:srgbClr val="32A4B5"/>
    <a:srgbClr val="1C49AA"/>
    <a:srgbClr val="00B0F0"/>
    <a:srgbClr val="F43AEB"/>
    <a:srgbClr val="000000"/>
    <a:srgbClr val="B63A37"/>
    <a:srgbClr val="B441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43" autoAdjust="0"/>
    <p:restoredTop sz="94686"/>
  </p:normalViewPr>
  <p:slideViewPr>
    <p:cSldViewPr snapToGrid="0" snapToObjects="1">
      <p:cViewPr varScale="1">
        <p:scale>
          <a:sx n="99" d="100"/>
          <a:sy n="99" d="100"/>
        </p:scale>
        <p:origin x="22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Projects\MME_MechanicalEngineering\Lucie.Baudin\WOW\WOW_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Projects\MME_MechanicalEngineering\Lucie.Baudin\WOW\WOW_resul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3344973872393"/>
          <c:y val="7.8924331887375535E-2"/>
          <c:w val="0.82271540981419466"/>
          <c:h val="0.84450058057441024"/>
        </c:manualLayout>
      </c:layout>
      <c:scatterChart>
        <c:scatterStyle val="smoothMarker"/>
        <c:varyColors val="0"/>
        <c:ser>
          <c:idx val="2"/>
          <c:order val="1"/>
          <c:tx>
            <c:v>S_int_natural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Results_preliminary!$B$4:$B$991</c:f>
              <c:numCache>
                <c:formatCode>General</c:formatCode>
                <c:ptCount val="988"/>
                <c:pt idx="0">
                  <c:v>0</c:v>
                </c:pt>
                <c:pt idx="1">
                  <c:v>180</c:v>
                </c:pt>
                <c:pt idx="2">
                  <c:v>240</c:v>
                </c:pt>
                <c:pt idx="3">
                  <c:v>260</c:v>
                </c:pt>
                <c:pt idx="4">
                  <c:v>278</c:v>
                </c:pt>
                <c:pt idx="5">
                  <c:v>296</c:v>
                </c:pt>
                <c:pt idx="6">
                  <c:v>314</c:v>
                </c:pt>
                <c:pt idx="7">
                  <c:v>332</c:v>
                </c:pt>
                <c:pt idx="8">
                  <c:v>350</c:v>
                </c:pt>
                <c:pt idx="9">
                  <c:v>368</c:v>
                </c:pt>
                <c:pt idx="10">
                  <c:v>386</c:v>
                </c:pt>
                <c:pt idx="11">
                  <c:v>404</c:v>
                </c:pt>
                <c:pt idx="12">
                  <c:v>422</c:v>
                </c:pt>
                <c:pt idx="13">
                  <c:v>440</c:v>
                </c:pt>
                <c:pt idx="14">
                  <c:v>458</c:v>
                </c:pt>
                <c:pt idx="15">
                  <c:v>476</c:v>
                </c:pt>
                <c:pt idx="16">
                  <c:v>494</c:v>
                </c:pt>
                <c:pt idx="17">
                  <c:v>512</c:v>
                </c:pt>
                <c:pt idx="18">
                  <c:v>530</c:v>
                </c:pt>
                <c:pt idx="19">
                  <c:v>548</c:v>
                </c:pt>
                <c:pt idx="20">
                  <c:v>566</c:v>
                </c:pt>
                <c:pt idx="21">
                  <c:v>584</c:v>
                </c:pt>
                <c:pt idx="22">
                  <c:v>602</c:v>
                </c:pt>
                <c:pt idx="23">
                  <c:v>620</c:v>
                </c:pt>
                <c:pt idx="24">
                  <c:v>638</c:v>
                </c:pt>
                <c:pt idx="25">
                  <c:v>656</c:v>
                </c:pt>
                <c:pt idx="26">
                  <c:v>674</c:v>
                </c:pt>
                <c:pt idx="27">
                  <c:v>692</c:v>
                </c:pt>
                <c:pt idx="28">
                  <c:v>710</c:v>
                </c:pt>
                <c:pt idx="29">
                  <c:v>728</c:v>
                </c:pt>
                <c:pt idx="30">
                  <c:v>746</c:v>
                </c:pt>
                <c:pt idx="31">
                  <c:v>764</c:v>
                </c:pt>
                <c:pt idx="32">
                  <c:v>782</c:v>
                </c:pt>
                <c:pt idx="33">
                  <c:v>800</c:v>
                </c:pt>
                <c:pt idx="34">
                  <c:v>818</c:v>
                </c:pt>
                <c:pt idx="35">
                  <c:v>836</c:v>
                </c:pt>
                <c:pt idx="36">
                  <c:v>854</c:v>
                </c:pt>
                <c:pt idx="37">
                  <c:v>872</c:v>
                </c:pt>
                <c:pt idx="38">
                  <c:v>890</c:v>
                </c:pt>
                <c:pt idx="39">
                  <c:v>908</c:v>
                </c:pt>
                <c:pt idx="40">
                  <c:v>926</c:v>
                </c:pt>
                <c:pt idx="41">
                  <c:v>944</c:v>
                </c:pt>
                <c:pt idx="42">
                  <c:v>962</c:v>
                </c:pt>
                <c:pt idx="43">
                  <c:v>980</c:v>
                </c:pt>
                <c:pt idx="44">
                  <c:v>998</c:v>
                </c:pt>
                <c:pt idx="45">
                  <c:v>1016</c:v>
                </c:pt>
                <c:pt idx="46">
                  <c:v>1034</c:v>
                </c:pt>
                <c:pt idx="47">
                  <c:v>1052</c:v>
                </c:pt>
                <c:pt idx="48">
                  <c:v>1070</c:v>
                </c:pt>
                <c:pt idx="49">
                  <c:v>1088</c:v>
                </c:pt>
                <c:pt idx="50">
                  <c:v>1106</c:v>
                </c:pt>
                <c:pt idx="51">
                  <c:v>1124</c:v>
                </c:pt>
                <c:pt idx="52">
                  <c:v>1142</c:v>
                </c:pt>
                <c:pt idx="53">
                  <c:v>1160</c:v>
                </c:pt>
                <c:pt idx="54">
                  <c:v>1178</c:v>
                </c:pt>
                <c:pt idx="55">
                  <c:v>1196</c:v>
                </c:pt>
                <c:pt idx="56">
                  <c:v>1214</c:v>
                </c:pt>
                <c:pt idx="57">
                  <c:v>1232</c:v>
                </c:pt>
                <c:pt idx="58">
                  <c:v>1250</c:v>
                </c:pt>
                <c:pt idx="59">
                  <c:v>1268</c:v>
                </c:pt>
                <c:pt idx="60">
                  <c:v>1286</c:v>
                </c:pt>
                <c:pt idx="61">
                  <c:v>1304</c:v>
                </c:pt>
                <c:pt idx="62">
                  <c:v>1322</c:v>
                </c:pt>
                <c:pt idx="63">
                  <c:v>1340</c:v>
                </c:pt>
                <c:pt idx="64">
                  <c:v>1358</c:v>
                </c:pt>
                <c:pt idx="65">
                  <c:v>1376</c:v>
                </c:pt>
                <c:pt idx="66">
                  <c:v>1394</c:v>
                </c:pt>
                <c:pt idx="67">
                  <c:v>1412</c:v>
                </c:pt>
                <c:pt idx="68">
                  <c:v>1430</c:v>
                </c:pt>
                <c:pt idx="69">
                  <c:v>1448</c:v>
                </c:pt>
                <c:pt idx="70">
                  <c:v>1466</c:v>
                </c:pt>
                <c:pt idx="71">
                  <c:v>1484</c:v>
                </c:pt>
                <c:pt idx="72">
                  <c:v>1502</c:v>
                </c:pt>
                <c:pt idx="73">
                  <c:v>1520</c:v>
                </c:pt>
                <c:pt idx="74">
                  <c:v>1538</c:v>
                </c:pt>
                <c:pt idx="75">
                  <c:v>1556</c:v>
                </c:pt>
                <c:pt idx="76">
                  <c:v>1574</c:v>
                </c:pt>
                <c:pt idx="77">
                  <c:v>1592</c:v>
                </c:pt>
                <c:pt idx="78">
                  <c:v>1610</c:v>
                </c:pt>
                <c:pt idx="79">
                  <c:v>1628</c:v>
                </c:pt>
                <c:pt idx="80">
                  <c:v>1646</c:v>
                </c:pt>
                <c:pt idx="81">
                  <c:v>1664</c:v>
                </c:pt>
                <c:pt idx="82">
                  <c:v>1682</c:v>
                </c:pt>
                <c:pt idx="83">
                  <c:v>1700</c:v>
                </c:pt>
                <c:pt idx="84">
                  <c:v>1718</c:v>
                </c:pt>
                <c:pt idx="85">
                  <c:v>1736</c:v>
                </c:pt>
                <c:pt idx="86">
                  <c:v>1754</c:v>
                </c:pt>
                <c:pt idx="87">
                  <c:v>1772</c:v>
                </c:pt>
                <c:pt idx="88">
                  <c:v>1790</c:v>
                </c:pt>
                <c:pt idx="89">
                  <c:v>1808</c:v>
                </c:pt>
                <c:pt idx="90">
                  <c:v>1826</c:v>
                </c:pt>
                <c:pt idx="91">
                  <c:v>1844</c:v>
                </c:pt>
                <c:pt idx="92">
                  <c:v>1862</c:v>
                </c:pt>
                <c:pt idx="93">
                  <c:v>1880</c:v>
                </c:pt>
                <c:pt idx="94">
                  <c:v>1898</c:v>
                </c:pt>
                <c:pt idx="95">
                  <c:v>1916</c:v>
                </c:pt>
                <c:pt idx="96">
                  <c:v>1934</c:v>
                </c:pt>
                <c:pt idx="97">
                  <c:v>1952</c:v>
                </c:pt>
                <c:pt idx="98">
                  <c:v>1970</c:v>
                </c:pt>
                <c:pt idx="99">
                  <c:v>1988</c:v>
                </c:pt>
                <c:pt idx="100">
                  <c:v>2006</c:v>
                </c:pt>
                <c:pt idx="101">
                  <c:v>2024</c:v>
                </c:pt>
                <c:pt idx="102">
                  <c:v>2042</c:v>
                </c:pt>
                <c:pt idx="103">
                  <c:v>2060</c:v>
                </c:pt>
                <c:pt idx="104">
                  <c:v>2078</c:v>
                </c:pt>
                <c:pt idx="105">
                  <c:v>2096</c:v>
                </c:pt>
                <c:pt idx="106">
                  <c:v>2114</c:v>
                </c:pt>
                <c:pt idx="107">
                  <c:v>2132</c:v>
                </c:pt>
                <c:pt idx="108">
                  <c:v>2150</c:v>
                </c:pt>
                <c:pt idx="109">
                  <c:v>2168</c:v>
                </c:pt>
                <c:pt idx="110">
                  <c:v>2186</c:v>
                </c:pt>
                <c:pt idx="111">
                  <c:v>2204</c:v>
                </c:pt>
                <c:pt idx="112">
                  <c:v>2222</c:v>
                </c:pt>
                <c:pt idx="113">
                  <c:v>2240</c:v>
                </c:pt>
                <c:pt idx="114">
                  <c:v>2258</c:v>
                </c:pt>
                <c:pt idx="115">
                  <c:v>2276</c:v>
                </c:pt>
                <c:pt idx="116">
                  <c:v>2294</c:v>
                </c:pt>
                <c:pt idx="117">
                  <c:v>2312</c:v>
                </c:pt>
                <c:pt idx="118">
                  <c:v>2330</c:v>
                </c:pt>
                <c:pt idx="119">
                  <c:v>2348</c:v>
                </c:pt>
                <c:pt idx="120">
                  <c:v>2366</c:v>
                </c:pt>
                <c:pt idx="121">
                  <c:v>2384</c:v>
                </c:pt>
                <c:pt idx="122">
                  <c:v>2402</c:v>
                </c:pt>
                <c:pt idx="123">
                  <c:v>2420</c:v>
                </c:pt>
                <c:pt idx="124">
                  <c:v>2438</c:v>
                </c:pt>
                <c:pt idx="125">
                  <c:v>2456</c:v>
                </c:pt>
                <c:pt idx="126">
                  <c:v>2474</c:v>
                </c:pt>
                <c:pt idx="127">
                  <c:v>2492</c:v>
                </c:pt>
                <c:pt idx="128">
                  <c:v>2510</c:v>
                </c:pt>
                <c:pt idx="129">
                  <c:v>2528</c:v>
                </c:pt>
                <c:pt idx="130">
                  <c:v>2546</c:v>
                </c:pt>
                <c:pt idx="131">
                  <c:v>2564</c:v>
                </c:pt>
                <c:pt idx="132">
                  <c:v>2582</c:v>
                </c:pt>
                <c:pt idx="133">
                  <c:v>2600</c:v>
                </c:pt>
                <c:pt idx="134">
                  <c:v>2618</c:v>
                </c:pt>
                <c:pt idx="135">
                  <c:v>2636</c:v>
                </c:pt>
                <c:pt idx="136">
                  <c:v>2654</c:v>
                </c:pt>
                <c:pt idx="137">
                  <c:v>2672</c:v>
                </c:pt>
                <c:pt idx="138">
                  <c:v>2690</c:v>
                </c:pt>
                <c:pt idx="139">
                  <c:v>2708</c:v>
                </c:pt>
                <c:pt idx="140">
                  <c:v>2726</c:v>
                </c:pt>
                <c:pt idx="141">
                  <c:v>2744</c:v>
                </c:pt>
                <c:pt idx="142">
                  <c:v>2762</c:v>
                </c:pt>
                <c:pt idx="143">
                  <c:v>2780</c:v>
                </c:pt>
                <c:pt idx="144">
                  <c:v>2798</c:v>
                </c:pt>
                <c:pt idx="145">
                  <c:v>2816</c:v>
                </c:pt>
                <c:pt idx="146">
                  <c:v>2834</c:v>
                </c:pt>
                <c:pt idx="147">
                  <c:v>2852</c:v>
                </c:pt>
                <c:pt idx="148">
                  <c:v>2870</c:v>
                </c:pt>
                <c:pt idx="149">
                  <c:v>2888</c:v>
                </c:pt>
                <c:pt idx="150">
                  <c:v>2906</c:v>
                </c:pt>
                <c:pt idx="151">
                  <c:v>2924</c:v>
                </c:pt>
                <c:pt idx="152">
                  <c:v>2942</c:v>
                </c:pt>
                <c:pt idx="153">
                  <c:v>2960</c:v>
                </c:pt>
                <c:pt idx="154">
                  <c:v>2978</c:v>
                </c:pt>
                <c:pt idx="155">
                  <c:v>2996</c:v>
                </c:pt>
                <c:pt idx="156">
                  <c:v>3014</c:v>
                </c:pt>
                <c:pt idx="157">
                  <c:v>3032</c:v>
                </c:pt>
                <c:pt idx="158">
                  <c:v>3050</c:v>
                </c:pt>
                <c:pt idx="159">
                  <c:v>3068</c:v>
                </c:pt>
                <c:pt idx="160">
                  <c:v>3086</c:v>
                </c:pt>
                <c:pt idx="161">
                  <c:v>3104</c:v>
                </c:pt>
                <c:pt idx="162">
                  <c:v>3122</c:v>
                </c:pt>
                <c:pt idx="163">
                  <c:v>3140</c:v>
                </c:pt>
                <c:pt idx="164">
                  <c:v>3158</c:v>
                </c:pt>
                <c:pt idx="165">
                  <c:v>3176</c:v>
                </c:pt>
                <c:pt idx="166">
                  <c:v>3194</c:v>
                </c:pt>
                <c:pt idx="167">
                  <c:v>3212</c:v>
                </c:pt>
                <c:pt idx="168">
                  <c:v>3230</c:v>
                </c:pt>
                <c:pt idx="169">
                  <c:v>3248</c:v>
                </c:pt>
                <c:pt idx="170">
                  <c:v>3266</c:v>
                </c:pt>
                <c:pt idx="171">
                  <c:v>3284</c:v>
                </c:pt>
                <c:pt idx="172">
                  <c:v>3302</c:v>
                </c:pt>
                <c:pt idx="173">
                  <c:v>3320</c:v>
                </c:pt>
                <c:pt idx="174">
                  <c:v>3338</c:v>
                </c:pt>
                <c:pt idx="175">
                  <c:v>3356</c:v>
                </c:pt>
                <c:pt idx="176">
                  <c:v>3374</c:v>
                </c:pt>
                <c:pt idx="177">
                  <c:v>3392</c:v>
                </c:pt>
                <c:pt idx="178">
                  <c:v>3410</c:v>
                </c:pt>
                <c:pt idx="179">
                  <c:v>3428</c:v>
                </c:pt>
                <c:pt idx="180">
                  <c:v>3446</c:v>
                </c:pt>
                <c:pt idx="181">
                  <c:v>3464</c:v>
                </c:pt>
                <c:pt idx="182">
                  <c:v>3482</c:v>
                </c:pt>
                <c:pt idx="183">
                  <c:v>3500</c:v>
                </c:pt>
                <c:pt idx="184">
                  <c:v>3518</c:v>
                </c:pt>
                <c:pt idx="185">
                  <c:v>3536</c:v>
                </c:pt>
                <c:pt idx="186">
                  <c:v>3554</c:v>
                </c:pt>
                <c:pt idx="187">
                  <c:v>3572</c:v>
                </c:pt>
                <c:pt idx="188">
                  <c:v>3590</c:v>
                </c:pt>
                <c:pt idx="189">
                  <c:v>3608</c:v>
                </c:pt>
                <c:pt idx="190">
                  <c:v>3626</c:v>
                </c:pt>
                <c:pt idx="191">
                  <c:v>3644</c:v>
                </c:pt>
                <c:pt idx="192">
                  <c:v>3662</c:v>
                </c:pt>
                <c:pt idx="193">
                  <c:v>3680</c:v>
                </c:pt>
                <c:pt idx="194">
                  <c:v>3698</c:v>
                </c:pt>
                <c:pt idx="195">
                  <c:v>3716</c:v>
                </c:pt>
                <c:pt idx="196">
                  <c:v>3734</c:v>
                </c:pt>
                <c:pt idx="197">
                  <c:v>3752</c:v>
                </c:pt>
                <c:pt idx="198">
                  <c:v>3770</c:v>
                </c:pt>
                <c:pt idx="199">
                  <c:v>3788</c:v>
                </c:pt>
                <c:pt idx="200">
                  <c:v>3806</c:v>
                </c:pt>
                <c:pt idx="201">
                  <c:v>3824</c:v>
                </c:pt>
                <c:pt idx="202">
                  <c:v>3842</c:v>
                </c:pt>
                <c:pt idx="203">
                  <c:v>3860</c:v>
                </c:pt>
                <c:pt idx="204">
                  <c:v>3878</c:v>
                </c:pt>
                <c:pt idx="205">
                  <c:v>3896</c:v>
                </c:pt>
                <c:pt idx="206">
                  <c:v>3914</c:v>
                </c:pt>
                <c:pt idx="207">
                  <c:v>3932</c:v>
                </c:pt>
                <c:pt idx="208">
                  <c:v>3950</c:v>
                </c:pt>
                <c:pt idx="209">
                  <c:v>3968</c:v>
                </c:pt>
                <c:pt idx="210">
                  <c:v>3986</c:v>
                </c:pt>
                <c:pt idx="211">
                  <c:v>4004</c:v>
                </c:pt>
                <c:pt idx="212">
                  <c:v>4022</c:v>
                </c:pt>
                <c:pt idx="213">
                  <c:v>4040</c:v>
                </c:pt>
                <c:pt idx="214">
                  <c:v>4058</c:v>
                </c:pt>
                <c:pt idx="215">
                  <c:v>4076</c:v>
                </c:pt>
                <c:pt idx="216">
                  <c:v>4094</c:v>
                </c:pt>
                <c:pt idx="217">
                  <c:v>4112</c:v>
                </c:pt>
                <c:pt idx="218">
                  <c:v>4130</c:v>
                </c:pt>
                <c:pt idx="219">
                  <c:v>4148</c:v>
                </c:pt>
                <c:pt idx="220">
                  <c:v>4166</c:v>
                </c:pt>
                <c:pt idx="221">
                  <c:v>4184</c:v>
                </c:pt>
                <c:pt idx="222">
                  <c:v>4202</c:v>
                </c:pt>
                <c:pt idx="223">
                  <c:v>4220</c:v>
                </c:pt>
                <c:pt idx="224">
                  <c:v>4238</c:v>
                </c:pt>
                <c:pt idx="225">
                  <c:v>4256</c:v>
                </c:pt>
                <c:pt idx="226">
                  <c:v>4274</c:v>
                </c:pt>
                <c:pt idx="227">
                  <c:v>4292</c:v>
                </c:pt>
                <c:pt idx="228">
                  <c:v>4310</c:v>
                </c:pt>
                <c:pt idx="229">
                  <c:v>4328</c:v>
                </c:pt>
                <c:pt idx="230">
                  <c:v>4346</c:v>
                </c:pt>
                <c:pt idx="231">
                  <c:v>4364</c:v>
                </c:pt>
                <c:pt idx="232">
                  <c:v>4382</c:v>
                </c:pt>
                <c:pt idx="233">
                  <c:v>4400</c:v>
                </c:pt>
                <c:pt idx="234">
                  <c:v>4418</c:v>
                </c:pt>
                <c:pt idx="235">
                  <c:v>4436</c:v>
                </c:pt>
                <c:pt idx="236">
                  <c:v>4454</c:v>
                </c:pt>
                <c:pt idx="237">
                  <c:v>4472</c:v>
                </c:pt>
                <c:pt idx="238">
                  <c:v>4490</c:v>
                </c:pt>
                <c:pt idx="239">
                  <c:v>4508</c:v>
                </c:pt>
                <c:pt idx="240">
                  <c:v>4526</c:v>
                </c:pt>
                <c:pt idx="241">
                  <c:v>4544</c:v>
                </c:pt>
                <c:pt idx="242">
                  <c:v>4562</c:v>
                </c:pt>
                <c:pt idx="243">
                  <c:v>4580</c:v>
                </c:pt>
                <c:pt idx="244">
                  <c:v>4598</c:v>
                </c:pt>
                <c:pt idx="245">
                  <c:v>4616</c:v>
                </c:pt>
                <c:pt idx="246">
                  <c:v>4634</c:v>
                </c:pt>
                <c:pt idx="247">
                  <c:v>4652</c:v>
                </c:pt>
                <c:pt idx="248">
                  <c:v>4670</c:v>
                </c:pt>
                <c:pt idx="249">
                  <c:v>4688</c:v>
                </c:pt>
                <c:pt idx="250">
                  <c:v>4706</c:v>
                </c:pt>
                <c:pt idx="251">
                  <c:v>4724</c:v>
                </c:pt>
                <c:pt idx="252">
                  <c:v>4742</c:v>
                </c:pt>
                <c:pt idx="253">
                  <c:v>4760</c:v>
                </c:pt>
                <c:pt idx="254">
                  <c:v>4778</c:v>
                </c:pt>
                <c:pt idx="255">
                  <c:v>4796</c:v>
                </c:pt>
                <c:pt idx="256">
                  <c:v>4814</c:v>
                </c:pt>
                <c:pt idx="257">
                  <c:v>4832</c:v>
                </c:pt>
                <c:pt idx="258">
                  <c:v>4850</c:v>
                </c:pt>
                <c:pt idx="259">
                  <c:v>4868</c:v>
                </c:pt>
                <c:pt idx="260">
                  <c:v>4886</c:v>
                </c:pt>
                <c:pt idx="261">
                  <c:v>4904</c:v>
                </c:pt>
                <c:pt idx="262">
                  <c:v>4922</c:v>
                </c:pt>
                <c:pt idx="263">
                  <c:v>4940</c:v>
                </c:pt>
                <c:pt idx="264">
                  <c:v>4958</c:v>
                </c:pt>
                <c:pt idx="265">
                  <c:v>4976</c:v>
                </c:pt>
                <c:pt idx="266">
                  <c:v>4994</c:v>
                </c:pt>
                <c:pt idx="267">
                  <c:v>5012</c:v>
                </c:pt>
                <c:pt idx="268">
                  <c:v>5030</c:v>
                </c:pt>
                <c:pt idx="269">
                  <c:v>5048</c:v>
                </c:pt>
                <c:pt idx="270">
                  <c:v>5066</c:v>
                </c:pt>
                <c:pt idx="271">
                  <c:v>5084</c:v>
                </c:pt>
                <c:pt idx="272">
                  <c:v>5102</c:v>
                </c:pt>
                <c:pt idx="273">
                  <c:v>5120</c:v>
                </c:pt>
                <c:pt idx="274">
                  <c:v>5138</c:v>
                </c:pt>
                <c:pt idx="275">
                  <c:v>5156</c:v>
                </c:pt>
                <c:pt idx="276">
                  <c:v>5174</c:v>
                </c:pt>
                <c:pt idx="277">
                  <c:v>5192</c:v>
                </c:pt>
                <c:pt idx="278">
                  <c:v>5210</c:v>
                </c:pt>
                <c:pt idx="279">
                  <c:v>5228</c:v>
                </c:pt>
                <c:pt idx="280">
                  <c:v>5246</c:v>
                </c:pt>
                <c:pt idx="281">
                  <c:v>5264</c:v>
                </c:pt>
                <c:pt idx="282">
                  <c:v>5282</c:v>
                </c:pt>
                <c:pt idx="283">
                  <c:v>5300</c:v>
                </c:pt>
                <c:pt idx="284">
                  <c:v>5318</c:v>
                </c:pt>
                <c:pt idx="285">
                  <c:v>5336</c:v>
                </c:pt>
                <c:pt idx="286">
                  <c:v>5354</c:v>
                </c:pt>
                <c:pt idx="287">
                  <c:v>5372</c:v>
                </c:pt>
                <c:pt idx="288">
                  <c:v>5390</c:v>
                </c:pt>
                <c:pt idx="289">
                  <c:v>5408</c:v>
                </c:pt>
                <c:pt idx="290">
                  <c:v>5426</c:v>
                </c:pt>
                <c:pt idx="291">
                  <c:v>5444</c:v>
                </c:pt>
                <c:pt idx="292">
                  <c:v>5462</c:v>
                </c:pt>
                <c:pt idx="293">
                  <c:v>5480</c:v>
                </c:pt>
                <c:pt idx="294">
                  <c:v>5498</c:v>
                </c:pt>
                <c:pt idx="295">
                  <c:v>5516</c:v>
                </c:pt>
                <c:pt idx="296">
                  <c:v>5534</c:v>
                </c:pt>
                <c:pt idx="297">
                  <c:v>5552</c:v>
                </c:pt>
                <c:pt idx="298">
                  <c:v>5570</c:v>
                </c:pt>
                <c:pt idx="299">
                  <c:v>5588</c:v>
                </c:pt>
                <c:pt idx="300">
                  <c:v>5606</c:v>
                </c:pt>
                <c:pt idx="301">
                  <c:v>5624</c:v>
                </c:pt>
                <c:pt idx="302">
                  <c:v>5642</c:v>
                </c:pt>
                <c:pt idx="303">
                  <c:v>5660</c:v>
                </c:pt>
                <c:pt idx="304">
                  <c:v>5678</c:v>
                </c:pt>
                <c:pt idx="305">
                  <c:v>5696</c:v>
                </c:pt>
                <c:pt idx="306">
                  <c:v>5714</c:v>
                </c:pt>
                <c:pt idx="307">
                  <c:v>5732</c:v>
                </c:pt>
                <c:pt idx="308">
                  <c:v>5750</c:v>
                </c:pt>
                <c:pt idx="309">
                  <c:v>5768</c:v>
                </c:pt>
                <c:pt idx="310">
                  <c:v>5786</c:v>
                </c:pt>
                <c:pt idx="311">
                  <c:v>5804</c:v>
                </c:pt>
                <c:pt idx="312">
                  <c:v>5822</c:v>
                </c:pt>
                <c:pt idx="313">
                  <c:v>5840</c:v>
                </c:pt>
                <c:pt idx="314">
                  <c:v>5858</c:v>
                </c:pt>
                <c:pt idx="315">
                  <c:v>5876</c:v>
                </c:pt>
                <c:pt idx="316">
                  <c:v>5894</c:v>
                </c:pt>
                <c:pt idx="317">
                  <c:v>5912</c:v>
                </c:pt>
                <c:pt idx="318">
                  <c:v>5930</c:v>
                </c:pt>
                <c:pt idx="319">
                  <c:v>5948</c:v>
                </c:pt>
                <c:pt idx="320">
                  <c:v>5966</c:v>
                </c:pt>
                <c:pt idx="321">
                  <c:v>5984</c:v>
                </c:pt>
                <c:pt idx="322">
                  <c:v>6002</c:v>
                </c:pt>
                <c:pt idx="323">
                  <c:v>6020</c:v>
                </c:pt>
                <c:pt idx="324">
                  <c:v>6038</c:v>
                </c:pt>
                <c:pt idx="325">
                  <c:v>6056</c:v>
                </c:pt>
                <c:pt idx="326">
                  <c:v>6074</c:v>
                </c:pt>
                <c:pt idx="327">
                  <c:v>6092</c:v>
                </c:pt>
                <c:pt idx="328">
                  <c:v>6110</c:v>
                </c:pt>
                <c:pt idx="329">
                  <c:v>6128</c:v>
                </c:pt>
                <c:pt idx="330">
                  <c:v>6146</c:v>
                </c:pt>
                <c:pt idx="331">
                  <c:v>6164</c:v>
                </c:pt>
                <c:pt idx="332">
                  <c:v>6182</c:v>
                </c:pt>
                <c:pt idx="333">
                  <c:v>6200</c:v>
                </c:pt>
                <c:pt idx="334">
                  <c:v>6218</c:v>
                </c:pt>
                <c:pt idx="335">
                  <c:v>6236</c:v>
                </c:pt>
                <c:pt idx="336">
                  <c:v>6254</c:v>
                </c:pt>
                <c:pt idx="337">
                  <c:v>6272</c:v>
                </c:pt>
                <c:pt idx="338">
                  <c:v>6290</c:v>
                </c:pt>
                <c:pt idx="339">
                  <c:v>6308</c:v>
                </c:pt>
                <c:pt idx="340">
                  <c:v>6326</c:v>
                </c:pt>
                <c:pt idx="341">
                  <c:v>6344</c:v>
                </c:pt>
                <c:pt idx="342">
                  <c:v>6362</c:v>
                </c:pt>
                <c:pt idx="343">
                  <c:v>6380</c:v>
                </c:pt>
                <c:pt idx="344">
                  <c:v>6398</c:v>
                </c:pt>
                <c:pt idx="345">
                  <c:v>6416</c:v>
                </c:pt>
                <c:pt idx="346">
                  <c:v>6434</c:v>
                </c:pt>
                <c:pt idx="347">
                  <c:v>6452</c:v>
                </c:pt>
                <c:pt idx="348">
                  <c:v>6470</c:v>
                </c:pt>
                <c:pt idx="349">
                  <c:v>6488</c:v>
                </c:pt>
                <c:pt idx="350">
                  <c:v>6506</c:v>
                </c:pt>
                <c:pt idx="351">
                  <c:v>6524</c:v>
                </c:pt>
                <c:pt idx="352">
                  <c:v>6542</c:v>
                </c:pt>
                <c:pt idx="353">
                  <c:v>6560</c:v>
                </c:pt>
                <c:pt idx="354">
                  <c:v>6578</c:v>
                </c:pt>
                <c:pt idx="355">
                  <c:v>6596</c:v>
                </c:pt>
                <c:pt idx="356">
                  <c:v>6614</c:v>
                </c:pt>
                <c:pt idx="357">
                  <c:v>6632</c:v>
                </c:pt>
                <c:pt idx="358">
                  <c:v>6650</c:v>
                </c:pt>
                <c:pt idx="359">
                  <c:v>6668</c:v>
                </c:pt>
                <c:pt idx="360">
                  <c:v>6686</c:v>
                </c:pt>
                <c:pt idx="361">
                  <c:v>6704</c:v>
                </c:pt>
                <c:pt idx="362">
                  <c:v>6722</c:v>
                </c:pt>
                <c:pt idx="363">
                  <c:v>6740</c:v>
                </c:pt>
                <c:pt idx="364">
                  <c:v>6758</c:v>
                </c:pt>
                <c:pt idx="365">
                  <c:v>6776</c:v>
                </c:pt>
                <c:pt idx="366">
                  <c:v>6794</c:v>
                </c:pt>
                <c:pt idx="367">
                  <c:v>6812</c:v>
                </c:pt>
                <c:pt idx="368">
                  <c:v>6830</c:v>
                </c:pt>
                <c:pt idx="369">
                  <c:v>6848</c:v>
                </c:pt>
                <c:pt idx="370">
                  <c:v>6866</c:v>
                </c:pt>
                <c:pt idx="371">
                  <c:v>6884</c:v>
                </c:pt>
                <c:pt idx="372">
                  <c:v>6902</c:v>
                </c:pt>
                <c:pt idx="373">
                  <c:v>6920</c:v>
                </c:pt>
                <c:pt idx="374">
                  <c:v>6938</c:v>
                </c:pt>
                <c:pt idx="375">
                  <c:v>6956</c:v>
                </c:pt>
                <c:pt idx="376">
                  <c:v>6974</c:v>
                </c:pt>
                <c:pt idx="377">
                  <c:v>6992</c:v>
                </c:pt>
                <c:pt idx="378">
                  <c:v>7010</c:v>
                </c:pt>
                <c:pt idx="379">
                  <c:v>7028</c:v>
                </c:pt>
                <c:pt idx="380">
                  <c:v>7046</c:v>
                </c:pt>
                <c:pt idx="381">
                  <c:v>7064</c:v>
                </c:pt>
                <c:pt idx="382">
                  <c:v>7082</c:v>
                </c:pt>
                <c:pt idx="383">
                  <c:v>7100</c:v>
                </c:pt>
                <c:pt idx="384">
                  <c:v>7118</c:v>
                </c:pt>
                <c:pt idx="385">
                  <c:v>7136</c:v>
                </c:pt>
                <c:pt idx="386">
                  <c:v>7154</c:v>
                </c:pt>
                <c:pt idx="387">
                  <c:v>7172</c:v>
                </c:pt>
                <c:pt idx="388">
                  <c:v>7190</c:v>
                </c:pt>
                <c:pt idx="389">
                  <c:v>7208</c:v>
                </c:pt>
                <c:pt idx="390">
                  <c:v>7226</c:v>
                </c:pt>
                <c:pt idx="391">
                  <c:v>7244</c:v>
                </c:pt>
                <c:pt idx="392">
                  <c:v>7262</c:v>
                </c:pt>
                <c:pt idx="393">
                  <c:v>7280</c:v>
                </c:pt>
                <c:pt idx="394">
                  <c:v>7298</c:v>
                </c:pt>
                <c:pt idx="395">
                  <c:v>7316</c:v>
                </c:pt>
                <c:pt idx="396">
                  <c:v>7334</c:v>
                </c:pt>
                <c:pt idx="397">
                  <c:v>7352</c:v>
                </c:pt>
                <c:pt idx="398">
                  <c:v>7370</c:v>
                </c:pt>
                <c:pt idx="399">
                  <c:v>7388</c:v>
                </c:pt>
                <c:pt idx="400">
                  <c:v>7406</c:v>
                </c:pt>
                <c:pt idx="401">
                  <c:v>7424</c:v>
                </c:pt>
                <c:pt idx="402">
                  <c:v>7442</c:v>
                </c:pt>
                <c:pt idx="403">
                  <c:v>7460</c:v>
                </c:pt>
                <c:pt idx="404">
                  <c:v>7478</c:v>
                </c:pt>
                <c:pt idx="405">
                  <c:v>7496</c:v>
                </c:pt>
                <c:pt idx="406">
                  <c:v>7514</c:v>
                </c:pt>
                <c:pt idx="407">
                  <c:v>7532</c:v>
                </c:pt>
                <c:pt idx="408">
                  <c:v>7550</c:v>
                </c:pt>
                <c:pt idx="409">
                  <c:v>7568</c:v>
                </c:pt>
                <c:pt idx="410">
                  <c:v>7586</c:v>
                </c:pt>
                <c:pt idx="411">
                  <c:v>7604</c:v>
                </c:pt>
                <c:pt idx="412">
                  <c:v>7622</c:v>
                </c:pt>
                <c:pt idx="413">
                  <c:v>7640</c:v>
                </c:pt>
                <c:pt idx="414">
                  <c:v>7658</c:v>
                </c:pt>
                <c:pt idx="415">
                  <c:v>7676</c:v>
                </c:pt>
                <c:pt idx="416">
                  <c:v>7694</c:v>
                </c:pt>
                <c:pt idx="417">
                  <c:v>7712</c:v>
                </c:pt>
                <c:pt idx="418">
                  <c:v>7730</c:v>
                </c:pt>
                <c:pt idx="419">
                  <c:v>7748</c:v>
                </c:pt>
                <c:pt idx="420">
                  <c:v>7766</c:v>
                </c:pt>
                <c:pt idx="421">
                  <c:v>7784</c:v>
                </c:pt>
                <c:pt idx="422">
                  <c:v>7802</c:v>
                </c:pt>
                <c:pt idx="423">
                  <c:v>7820</c:v>
                </c:pt>
                <c:pt idx="424">
                  <c:v>7838</c:v>
                </c:pt>
                <c:pt idx="425">
                  <c:v>7856</c:v>
                </c:pt>
                <c:pt idx="426">
                  <c:v>7874</c:v>
                </c:pt>
                <c:pt idx="427">
                  <c:v>7892</c:v>
                </c:pt>
                <c:pt idx="428">
                  <c:v>7910</c:v>
                </c:pt>
                <c:pt idx="429">
                  <c:v>7928</c:v>
                </c:pt>
                <c:pt idx="430">
                  <c:v>7946</c:v>
                </c:pt>
                <c:pt idx="431">
                  <c:v>7964</c:v>
                </c:pt>
                <c:pt idx="432">
                  <c:v>7982</c:v>
                </c:pt>
                <c:pt idx="433">
                  <c:v>8000</c:v>
                </c:pt>
                <c:pt idx="434">
                  <c:v>8018</c:v>
                </c:pt>
                <c:pt idx="435">
                  <c:v>8036</c:v>
                </c:pt>
                <c:pt idx="436">
                  <c:v>8054</c:v>
                </c:pt>
                <c:pt idx="437">
                  <c:v>8072</c:v>
                </c:pt>
                <c:pt idx="438">
                  <c:v>8090</c:v>
                </c:pt>
                <c:pt idx="439">
                  <c:v>8108</c:v>
                </c:pt>
                <c:pt idx="440">
                  <c:v>8126</c:v>
                </c:pt>
                <c:pt idx="441">
                  <c:v>8144</c:v>
                </c:pt>
                <c:pt idx="442">
                  <c:v>8162</c:v>
                </c:pt>
                <c:pt idx="443">
                  <c:v>8180</c:v>
                </c:pt>
                <c:pt idx="444">
                  <c:v>8198</c:v>
                </c:pt>
                <c:pt idx="445">
                  <c:v>8216</c:v>
                </c:pt>
                <c:pt idx="446">
                  <c:v>8234</c:v>
                </c:pt>
                <c:pt idx="447">
                  <c:v>8252</c:v>
                </c:pt>
                <c:pt idx="448">
                  <c:v>8270</c:v>
                </c:pt>
                <c:pt idx="449">
                  <c:v>8288</c:v>
                </c:pt>
                <c:pt idx="450">
                  <c:v>8306</c:v>
                </c:pt>
                <c:pt idx="451">
                  <c:v>8324</c:v>
                </c:pt>
                <c:pt idx="452">
                  <c:v>8342</c:v>
                </c:pt>
                <c:pt idx="453">
                  <c:v>8360</c:v>
                </c:pt>
                <c:pt idx="454">
                  <c:v>8378</c:v>
                </c:pt>
                <c:pt idx="455">
                  <c:v>8396</c:v>
                </c:pt>
                <c:pt idx="456">
                  <c:v>8414</c:v>
                </c:pt>
                <c:pt idx="457">
                  <c:v>8432</c:v>
                </c:pt>
                <c:pt idx="458">
                  <c:v>8450</c:v>
                </c:pt>
                <c:pt idx="459">
                  <c:v>8468</c:v>
                </c:pt>
                <c:pt idx="460">
                  <c:v>8486</c:v>
                </c:pt>
                <c:pt idx="461">
                  <c:v>8504</c:v>
                </c:pt>
                <c:pt idx="462">
                  <c:v>8522</c:v>
                </c:pt>
                <c:pt idx="463">
                  <c:v>8540</c:v>
                </c:pt>
                <c:pt idx="464">
                  <c:v>8558</c:v>
                </c:pt>
                <c:pt idx="465">
                  <c:v>8576</c:v>
                </c:pt>
                <c:pt idx="466">
                  <c:v>8594</c:v>
                </c:pt>
                <c:pt idx="467">
                  <c:v>8612</c:v>
                </c:pt>
                <c:pt idx="468">
                  <c:v>8630</c:v>
                </c:pt>
                <c:pt idx="469">
                  <c:v>8648</c:v>
                </c:pt>
                <c:pt idx="470">
                  <c:v>8666</c:v>
                </c:pt>
                <c:pt idx="471">
                  <c:v>8684</c:v>
                </c:pt>
                <c:pt idx="472">
                  <c:v>8702</c:v>
                </c:pt>
                <c:pt idx="473">
                  <c:v>8720</c:v>
                </c:pt>
                <c:pt idx="474">
                  <c:v>8738</c:v>
                </c:pt>
                <c:pt idx="475">
                  <c:v>8756</c:v>
                </c:pt>
                <c:pt idx="476">
                  <c:v>8774</c:v>
                </c:pt>
                <c:pt idx="477">
                  <c:v>8792</c:v>
                </c:pt>
                <c:pt idx="478">
                  <c:v>8810</c:v>
                </c:pt>
                <c:pt idx="479">
                  <c:v>8828</c:v>
                </c:pt>
                <c:pt idx="480">
                  <c:v>8846</c:v>
                </c:pt>
                <c:pt idx="481">
                  <c:v>8864</c:v>
                </c:pt>
                <c:pt idx="482">
                  <c:v>8882</c:v>
                </c:pt>
                <c:pt idx="483">
                  <c:v>8900</c:v>
                </c:pt>
                <c:pt idx="484">
                  <c:v>8918</c:v>
                </c:pt>
                <c:pt idx="485">
                  <c:v>8936</c:v>
                </c:pt>
                <c:pt idx="486">
                  <c:v>8954</c:v>
                </c:pt>
                <c:pt idx="487">
                  <c:v>8972</c:v>
                </c:pt>
                <c:pt idx="488">
                  <c:v>8990</c:v>
                </c:pt>
                <c:pt idx="489">
                  <c:v>9008</c:v>
                </c:pt>
                <c:pt idx="490">
                  <c:v>9026</c:v>
                </c:pt>
                <c:pt idx="491">
                  <c:v>9044</c:v>
                </c:pt>
                <c:pt idx="492">
                  <c:v>9062</c:v>
                </c:pt>
                <c:pt idx="493">
                  <c:v>9080</c:v>
                </c:pt>
                <c:pt idx="494">
                  <c:v>9098</c:v>
                </c:pt>
                <c:pt idx="495">
                  <c:v>9116</c:v>
                </c:pt>
                <c:pt idx="496">
                  <c:v>9134</c:v>
                </c:pt>
                <c:pt idx="497">
                  <c:v>9152</c:v>
                </c:pt>
                <c:pt idx="498">
                  <c:v>9170</c:v>
                </c:pt>
                <c:pt idx="499">
                  <c:v>9188</c:v>
                </c:pt>
                <c:pt idx="500">
                  <c:v>9206</c:v>
                </c:pt>
                <c:pt idx="501">
                  <c:v>9224</c:v>
                </c:pt>
                <c:pt idx="502">
                  <c:v>9242</c:v>
                </c:pt>
                <c:pt idx="503">
                  <c:v>9260</c:v>
                </c:pt>
                <c:pt idx="504">
                  <c:v>9278</c:v>
                </c:pt>
                <c:pt idx="505">
                  <c:v>9296</c:v>
                </c:pt>
                <c:pt idx="506">
                  <c:v>9314</c:v>
                </c:pt>
                <c:pt idx="507">
                  <c:v>9332</c:v>
                </c:pt>
                <c:pt idx="508">
                  <c:v>9350</c:v>
                </c:pt>
                <c:pt idx="509">
                  <c:v>9368</c:v>
                </c:pt>
                <c:pt idx="510">
                  <c:v>9386</c:v>
                </c:pt>
                <c:pt idx="511">
                  <c:v>9404</c:v>
                </c:pt>
                <c:pt idx="512">
                  <c:v>9422</c:v>
                </c:pt>
                <c:pt idx="513">
                  <c:v>9440</c:v>
                </c:pt>
                <c:pt idx="514">
                  <c:v>9458</c:v>
                </c:pt>
                <c:pt idx="515">
                  <c:v>9476</c:v>
                </c:pt>
                <c:pt idx="516">
                  <c:v>9494</c:v>
                </c:pt>
                <c:pt idx="517">
                  <c:v>9512</c:v>
                </c:pt>
                <c:pt idx="518">
                  <c:v>9530</c:v>
                </c:pt>
                <c:pt idx="519">
                  <c:v>9548</c:v>
                </c:pt>
                <c:pt idx="520">
                  <c:v>9566</c:v>
                </c:pt>
                <c:pt idx="521">
                  <c:v>9584</c:v>
                </c:pt>
                <c:pt idx="522">
                  <c:v>9602</c:v>
                </c:pt>
                <c:pt idx="523">
                  <c:v>9620</c:v>
                </c:pt>
                <c:pt idx="524">
                  <c:v>9638</c:v>
                </c:pt>
                <c:pt idx="525">
                  <c:v>9656</c:v>
                </c:pt>
                <c:pt idx="526">
                  <c:v>9674</c:v>
                </c:pt>
                <c:pt idx="527">
                  <c:v>9692</c:v>
                </c:pt>
                <c:pt idx="528">
                  <c:v>9710</c:v>
                </c:pt>
                <c:pt idx="529">
                  <c:v>9728</c:v>
                </c:pt>
                <c:pt idx="530">
                  <c:v>9746</c:v>
                </c:pt>
                <c:pt idx="531">
                  <c:v>9764</c:v>
                </c:pt>
                <c:pt idx="532">
                  <c:v>9782</c:v>
                </c:pt>
                <c:pt idx="533">
                  <c:v>9800</c:v>
                </c:pt>
                <c:pt idx="534">
                  <c:v>9818</c:v>
                </c:pt>
                <c:pt idx="535">
                  <c:v>9836</c:v>
                </c:pt>
                <c:pt idx="536">
                  <c:v>9854</c:v>
                </c:pt>
                <c:pt idx="537">
                  <c:v>9872</c:v>
                </c:pt>
                <c:pt idx="538">
                  <c:v>9890</c:v>
                </c:pt>
                <c:pt idx="539">
                  <c:v>9908</c:v>
                </c:pt>
                <c:pt idx="540">
                  <c:v>9926</c:v>
                </c:pt>
                <c:pt idx="541">
                  <c:v>9944</c:v>
                </c:pt>
                <c:pt idx="542">
                  <c:v>9962</c:v>
                </c:pt>
                <c:pt idx="543">
                  <c:v>9980</c:v>
                </c:pt>
                <c:pt idx="544">
                  <c:v>9998</c:v>
                </c:pt>
                <c:pt idx="545">
                  <c:v>10016</c:v>
                </c:pt>
                <c:pt idx="546">
                  <c:v>10034</c:v>
                </c:pt>
                <c:pt idx="547">
                  <c:v>10052</c:v>
                </c:pt>
                <c:pt idx="548">
                  <c:v>10070</c:v>
                </c:pt>
                <c:pt idx="549">
                  <c:v>10088</c:v>
                </c:pt>
                <c:pt idx="550">
                  <c:v>10106</c:v>
                </c:pt>
                <c:pt idx="551">
                  <c:v>10124</c:v>
                </c:pt>
                <c:pt idx="552">
                  <c:v>10142</c:v>
                </c:pt>
                <c:pt idx="553">
                  <c:v>10160</c:v>
                </c:pt>
                <c:pt idx="554">
                  <c:v>10178</c:v>
                </c:pt>
                <c:pt idx="555">
                  <c:v>10196</c:v>
                </c:pt>
                <c:pt idx="556">
                  <c:v>10214</c:v>
                </c:pt>
                <c:pt idx="557">
                  <c:v>10232</c:v>
                </c:pt>
                <c:pt idx="558">
                  <c:v>10250</c:v>
                </c:pt>
                <c:pt idx="559">
                  <c:v>10268</c:v>
                </c:pt>
                <c:pt idx="560">
                  <c:v>10286</c:v>
                </c:pt>
                <c:pt idx="561">
                  <c:v>10304</c:v>
                </c:pt>
                <c:pt idx="562">
                  <c:v>10322</c:v>
                </c:pt>
                <c:pt idx="563">
                  <c:v>10340</c:v>
                </c:pt>
                <c:pt idx="564">
                  <c:v>10358</c:v>
                </c:pt>
                <c:pt idx="565">
                  <c:v>10376</c:v>
                </c:pt>
                <c:pt idx="566">
                  <c:v>10394</c:v>
                </c:pt>
                <c:pt idx="567">
                  <c:v>10412</c:v>
                </c:pt>
                <c:pt idx="568">
                  <c:v>10430</c:v>
                </c:pt>
                <c:pt idx="569">
                  <c:v>10448</c:v>
                </c:pt>
                <c:pt idx="570">
                  <c:v>10466</c:v>
                </c:pt>
                <c:pt idx="571">
                  <c:v>10484</c:v>
                </c:pt>
                <c:pt idx="572">
                  <c:v>10502</c:v>
                </c:pt>
                <c:pt idx="573">
                  <c:v>10520</c:v>
                </c:pt>
                <c:pt idx="574">
                  <c:v>10538</c:v>
                </c:pt>
                <c:pt idx="575">
                  <c:v>10556</c:v>
                </c:pt>
                <c:pt idx="576">
                  <c:v>10574</c:v>
                </c:pt>
                <c:pt idx="577">
                  <c:v>10592</c:v>
                </c:pt>
                <c:pt idx="578">
                  <c:v>10610</c:v>
                </c:pt>
                <c:pt idx="579">
                  <c:v>10628</c:v>
                </c:pt>
                <c:pt idx="580">
                  <c:v>10646</c:v>
                </c:pt>
                <c:pt idx="581">
                  <c:v>10664</c:v>
                </c:pt>
                <c:pt idx="582">
                  <c:v>10682</c:v>
                </c:pt>
                <c:pt idx="583">
                  <c:v>10700</c:v>
                </c:pt>
                <c:pt idx="584">
                  <c:v>10718</c:v>
                </c:pt>
                <c:pt idx="585">
                  <c:v>10736</c:v>
                </c:pt>
                <c:pt idx="586">
                  <c:v>10754</c:v>
                </c:pt>
                <c:pt idx="587">
                  <c:v>10772</c:v>
                </c:pt>
                <c:pt idx="588">
                  <c:v>10790</c:v>
                </c:pt>
                <c:pt idx="589">
                  <c:v>10808</c:v>
                </c:pt>
                <c:pt idx="590">
                  <c:v>10826</c:v>
                </c:pt>
                <c:pt idx="591">
                  <c:v>10844</c:v>
                </c:pt>
                <c:pt idx="592">
                  <c:v>10862</c:v>
                </c:pt>
                <c:pt idx="593">
                  <c:v>10880</c:v>
                </c:pt>
                <c:pt idx="594">
                  <c:v>10898</c:v>
                </c:pt>
                <c:pt idx="595">
                  <c:v>10916</c:v>
                </c:pt>
                <c:pt idx="596">
                  <c:v>10934</c:v>
                </c:pt>
                <c:pt idx="597">
                  <c:v>10952</c:v>
                </c:pt>
                <c:pt idx="598">
                  <c:v>10970</c:v>
                </c:pt>
                <c:pt idx="599">
                  <c:v>10988</c:v>
                </c:pt>
                <c:pt idx="600">
                  <c:v>11006</c:v>
                </c:pt>
                <c:pt idx="601">
                  <c:v>11024</c:v>
                </c:pt>
                <c:pt idx="602">
                  <c:v>11042</c:v>
                </c:pt>
                <c:pt idx="603">
                  <c:v>11060</c:v>
                </c:pt>
                <c:pt idx="604">
                  <c:v>11078</c:v>
                </c:pt>
                <c:pt idx="605">
                  <c:v>11096</c:v>
                </c:pt>
                <c:pt idx="606">
                  <c:v>11114</c:v>
                </c:pt>
                <c:pt idx="607">
                  <c:v>11132</c:v>
                </c:pt>
                <c:pt idx="608">
                  <c:v>11150</c:v>
                </c:pt>
                <c:pt idx="609">
                  <c:v>11168</c:v>
                </c:pt>
                <c:pt idx="610">
                  <c:v>11186</c:v>
                </c:pt>
                <c:pt idx="611">
                  <c:v>11204</c:v>
                </c:pt>
                <c:pt idx="612">
                  <c:v>11222</c:v>
                </c:pt>
                <c:pt idx="613">
                  <c:v>11240</c:v>
                </c:pt>
                <c:pt idx="614">
                  <c:v>11258</c:v>
                </c:pt>
                <c:pt idx="615">
                  <c:v>11276</c:v>
                </c:pt>
                <c:pt idx="616">
                  <c:v>11294</c:v>
                </c:pt>
                <c:pt idx="617">
                  <c:v>11312</c:v>
                </c:pt>
                <c:pt idx="618">
                  <c:v>11330</c:v>
                </c:pt>
                <c:pt idx="619">
                  <c:v>11348</c:v>
                </c:pt>
                <c:pt idx="620">
                  <c:v>11366</c:v>
                </c:pt>
                <c:pt idx="621">
                  <c:v>11384</c:v>
                </c:pt>
                <c:pt idx="622">
                  <c:v>11402</c:v>
                </c:pt>
                <c:pt idx="623">
                  <c:v>11420</c:v>
                </c:pt>
                <c:pt idx="624">
                  <c:v>11438</c:v>
                </c:pt>
                <c:pt idx="625">
                  <c:v>11456</c:v>
                </c:pt>
                <c:pt idx="626">
                  <c:v>11474</c:v>
                </c:pt>
                <c:pt idx="627">
                  <c:v>11492</c:v>
                </c:pt>
                <c:pt idx="628">
                  <c:v>11510</c:v>
                </c:pt>
                <c:pt idx="629">
                  <c:v>11528</c:v>
                </c:pt>
                <c:pt idx="630">
                  <c:v>11546</c:v>
                </c:pt>
                <c:pt idx="631">
                  <c:v>11564</c:v>
                </c:pt>
                <c:pt idx="632">
                  <c:v>11582</c:v>
                </c:pt>
                <c:pt idx="633">
                  <c:v>11600</c:v>
                </c:pt>
                <c:pt idx="634">
                  <c:v>11618</c:v>
                </c:pt>
                <c:pt idx="635">
                  <c:v>11636</c:v>
                </c:pt>
                <c:pt idx="636">
                  <c:v>11654</c:v>
                </c:pt>
                <c:pt idx="637">
                  <c:v>11672</c:v>
                </c:pt>
                <c:pt idx="638">
                  <c:v>11690</c:v>
                </c:pt>
                <c:pt idx="639">
                  <c:v>11708</c:v>
                </c:pt>
                <c:pt idx="640">
                  <c:v>11726</c:v>
                </c:pt>
                <c:pt idx="641">
                  <c:v>11744</c:v>
                </c:pt>
                <c:pt idx="642">
                  <c:v>11762</c:v>
                </c:pt>
                <c:pt idx="643">
                  <c:v>11780</c:v>
                </c:pt>
                <c:pt idx="644">
                  <c:v>11798</c:v>
                </c:pt>
                <c:pt idx="645">
                  <c:v>11816</c:v>
                </c:pt>
                <c:pt idx="646">
                  <c:v>11834</c:v>
                </c:pt>
                <c:pt idx="647">
                  <c:v>11852</c:v>
                </c:pt>
                <c:pt idx="648">
                  <c:v>11870</c:v>
                </c:pt>
                <c:pt idx="649">
                  <c:v>11888</c:v>
                </c:pt>
                <c:pt idx="650">
                  <c:v>11906</c:v>
                </c:pt>
                <c:pt idx="651">
                  <c:v>11924</c:v>
                </c:pt>
                <c:pt idx="652">
                  <c:v>11942</c:v>
                </c:pt>
                <c:pt idx="653">
                  <c:v>11960</c:v>
                </c:pt>
                <c:pt idx="654">
                  <c:v>11978</c:v>
                </c:pt>
                <c:pt idx="655">
                  <c:v>11996</c:v>
                </c:pt>
                <c:pt idx="656">
                  <c:v>12014</c:v>
                </c:pt>
                <c:pt idx="657">
                  <c:v>12032</c:v>
                </c:pt>
                <c:pt idx="658">
                  <c:v>12050</c:v>
                </c:pt>
                <c:pt idx="659">
                  <c:v>12068</c:v>
                </c:pt>
                <c:pt idx="660">
                  <c:v>12086</c:v>
                </c:pt>
                <c:pt idx="661">
                  <c:v>12104</c:v>
                </c:pt>
                <c:pt idx="662">
                  <c:v>12122</c:v>
                </c:pt>
                <c:pt idx="663">
                  <c:v>12140</c:v>
                </c:pt>
                <c:pt idx="664">
                  <c:v>12158</c:v>
                </c:pt>
                <c:pt idx="665">
                  <c:v>12176</c:v>
                </c:pt>
                <c:pt idx="666">
                  <c:v>12194</c:v>
                </c:pt>
                <c:pt idx="667">
                  <c:v>12212</c:v>
                </c:pt>
                <c:pt idx="668">
                  <c:v>12230</c:v>
                </c:pt>
                <c:pt idx="669">
                  <c:v>12248</c:v>
                </c:pt>
                <c:pt idx="670">
                  <c:v>12266</c:v>
                </c:pt>
                <c:pt idx="671">
                  <c:v>12284</c:v>
                </c:pt>
                <c:pt idx="672">
                  <c:v>12302</c:v>
                </c:pt>
                <c:pt idx="673">
                  <c:v>12320</c:v>
                </c:pt>
                <c:pt idx="674">
                  <c:v>12338</c:v>
                </c:pt>
                <c:pt idx="675">
                  <c:v>12356</c:v>
                </c:pt>
                <c:pt idx="676">
                  <c:v>12374</c:v>
                </c:pt>
                <c:pt idx="677">
                  <c:v>12392</c:v>
                </c:pt>
                <c:pt idx="678">
                  <c:v>12410</c:v>
                </c:pt>
                <c:pt idx="679">
                  <c:v>12428</c:v>
                </c:pt>
                <c:pt idx="680">
                  <c:v>12446</c:v>
                </c:pt>
                <c:pt idx="681">
                  <c:v>12464</c:v>
                </c:pt>
                <c:pt idx="682">
                  <c:v>12482</c:v>
                </c:pt>
                <c:pt idx="683">
                  <c:v>12500</c:v>
                </c:pt>
                <c:pt idx="684">
                  <c:v>12518</c:v>
                </c:pt>
                <c:pt idx="685">
                  <c:v>12536</c:v>
                </c:pt>
                <c:pt idx="686">
                  <c:v>12554</c:v>
                </c:pt>
                <c:pt idx="687">
                  <c:v>12572</c:v>
                </c:pt>
                <c:pt idx="688">
                  <c:v>12590</c:v>
                </c:pt>
                <c:pt idx="689">
                  <c:v>12608</c:v>
                </c:pt>
                <c:pt idx="690">
                  <c:v>12626</c:v>
                </c:pt>
                <c:pt idx="691">
                  <c:v>12644</c:v>
                </c:pt>
                <c:pt idx="692">
                  <c:v>12662</c:v>
                </c:pt>
                <c:pt idx="693">
                  <c:v>12680</c:v>
                </c:pt>
                <c:pt idx="694">
                  <c:v>12698</c:v>
                </c:pt>
                <c:pt idx="695">
                  <c:v>12716</c:v>
                </c:pt>
                <c:pt idx="696">
                  <c:v>12734</c:v>
                </c:pt>
                <c:pt idx="697">
                  <c:v>12752</c:v>
                </c:pt>
                <c:pt idx="698">
                  <c:v>12770</c:v>
                </c:pt>
                <c:pt idx="699">
                  <c:v>12788</c:v>
                </c:pt>
                <c:pt idx="700">
                  <c:v>12806</c:v>
                </c:pt>
                <c:pt idx="701">
                  <c:v>12824</c:v>
                </c:pt>
                <c:pt idx="702">
                  <c:v>12842</c:v>
                </c:pt>
                <c:pt idx="703">
                  <c:v>12860</c:v>
                </c:pt>
                <c:pt idx="704">
                  <c:v>12878</c:v>
                </c:pt>
                <c:pt idx="705">
                  <c:v>12896</c:v>
                </c:pt>
                <c:pt idx="706">
                  <c:v>12914</c:v>
                </c:pt>
                <c:pt idx="707">
                  <c:v>12932</c:v>
                </c:pt>
                <c:pt idx="708">
                  <c:v>12950</c:v>
                </c:pt>
                <c:pt idx="709">
                  <c:v>12968</c:v>
                </c:pt>
                <c:pt idx="710">
                  <c:v>12986</c:v>
                </c:pt>
                <c:pt idx="711">
                  <c:v>13004</c:v>
                </c:pt>
                <c:pt idx="712">
                  <c:v>13022</c:v>
                </c:pt>
                <c:pt idx="713">
                  <c:v>13040</c:v>
                </c:pt>
                <c:pt idx="714">
                  <c:v>13058</c:v>
                </c:pt>
                <c:pt idx="715">
                  <c:v>13076</c:v>
                </c:pt>
                <c:pt idx="716">
                  <c:v>13094</c:v>
                </c:pt>
                <c:pt idx="717">
                  <c:v>13112</c:v>
                </c:pt>
                <c:pt idx="718">
                  <c:v>13130</c:v>
                </c:pt>
                <c:pt idx="719">
                  <c:v>13148</c:v>
                </c:pt>
                <c:pt idx="720">
                  <c:v>13166</c:v>
                </c:pt>
                <c:pt idx="721">
                  <c:v>13184</c:v>
                </c:pt>
                <c:pt idx="722">
                  <c:v>13202</c:v>
                </c:pt>
                <c:pt idx="723">
                  <c:v>13220</c:v>
                </c:pt>
                <c:pt idx="724">
                  <c:v>13238</c:v>
                </c:pt>
                <c:pt idx="725">
                  <c:v>13256</c:v>
                </c:pt>
                <c:pt idx="726">
                  <c:v>13274</c:v>
                </c:pt>
                <c:pt idx="727">
                  <c:v>13292</c:v>
                </c:pt>
                <c:pt idx="728">
                  <c:v>13310</c:v>
                </c:pt>
                <c:pt idx="729">
                  <c:v>13328</c:v>
                </c:pt>
                <c:pt idx="730">
                  <c:v>13346</c:v>
                </c:pt>
                <c:pt idx="731">
                  <c:v>13364</c:v>
                </c:pt>
                <c:pt idx="732">
                  <c:v>13382</c:v>
                </c:pt>
                <c:pt idx="733">
                  <c:v>13400</c:v>
                </c:pt>
                <c:pt idx="734">
                  <c:v>13418</c:v>
                </c:pt>
                <c:pt idx="735">
                  <c:v>13436</c:v>
                </c:pt>
                <c:pt idx="736">
                  <c:v>13454</c:v>
                </c:pt>
                <c:pt idx="737">
                  <c:v>13472</c:v>
                </c:pt>
                <c:pt idx="738">
                  <c:v>13490</c:v>
                </c:pt>
                <c:pt idx="739">
                  <c:v>13508</c:v>
                </c:pt>
                <c:pt idx="740">
                  <c:v>13526</c:v>
                </c:pt>
                <c:pt idx="741">
                  <c:v>13544</c:v>
                </c:pt>
                <c:pt idx="742">
                  <c:v>13562</c:v>
                </c:pt>
                <c:pt idx="743">
                  <c:v>13580</c:v>
                </c:pt>
                <c:pt idx="744">
                  <c:v>13598</c:v>
                </c:pt>
                <c:pt idx="745">
                  <c:v>13616</c:v>
                </c:pt>
                <c:pt idx="746">
                  <c:v>13634</c:v>
                </c:pt>
                <c:pt idx="747">
                  <c:v>13652</c:v>
                </c:pt>
                <c:pt idx="748">
                  <c:v>13670</c:v>
                </c:pt>
                <c:pt idx="749">
                  <c:v>13688</c:v>
                </c:pt>
                <c:pt idx="750">
                  <c:v>13706</c:v>
                </c:pt>
                <c:pt idx="751">
                  <c:v>13724</c:v>
                </c:pt>
                <c:pt idx="752">
                  <c:v>13742</c:v>
                </c:pt>
                <c:pt idx="753">
                  <c:v>13760</c:v>
                </c:pt>
                <c:pt idx="754">
                  <c:v>13778</c:v>
                </c:pt>
                <c:pt idx="755">
                  <c:v>13796</c:v>
                </c:pt>
                <c:pt idx="756">
                  <c:v>13814</c:v>
                </c:pt>
                <c:pt idx="757">
                  <c:v>13832</c:v>
                </c:pt>
                <c:pt idx="758">
                  <c:v>13850</c:v>
                </c:pt>
                <c:pt idx="759">
                  <c:v>13868</c:v>
                </c:pt>
                <c:pt idx="760">
                  <c:v>13886</c:v>
                </c:pt>
                <c:pt idx="761">
                  <c:v>13904</c:v>
                </c:pt>
                <c:pt idx="762">
                  <c:v>13922</c:v>
                </c:pt>
                <c:pt idx="763">
                  <c:v>13940</c:v>
                </c:pt>
                <c:pt idx="764">
                  <c:v>13958</c:v>
                </c:pt>
                <c:pt idx="765">
                  <c:v>13976</c:v>
                </c:pt>
                <c:pt idx="766">
                  <c:v>13994</c:v>
                </c:pt>
                <c:pt idx="767">
                  <c:v>14012</c:v>
                </c:pt>
                <c:pt idx="768">
                  <c:v>14030</c:v>
                </c:pt>
                <c:pt idx="769">
                  <c:v>14048</c:v>
                </c:pt>
                <c:pt idx="770">
                  <c:v>14066</c:v>
                </c:pt>
                <c:pt idx="771">
                  <c:v>14084</c:v>
                </c:pt>
                <c:pt idx="772">
                  <c:v>14102</c:v>
                </c:pt>
                <c:pt idx="773">
                  <c:v>14120</c:v>
                </c:pt>
                <c:pt idx="774">
                  <c:v>14138</c:v>
                </c:pt>
                <c:pt idx="775">
                  <c:v>14156</c:v>
                </c:pt>
                <c:pt idx="776">
                  <c:v>14174</c:v>
                </c:pt>
                <c:pt idx="777">
                  <c:v>14192</c:v>
                </c:pt>
                <c:pt idx="778">
                  <c:v>14210</c:v>
                </c:pt>
                <c:pt idx="779">
                  <c:v>14228</c:v>
                </c:pt>
                <c:pt idx="780">
                  <c:v>14246</c:v>
                </c:pt>
                <c:pt idx="781">
                  <c:v>14264</c:v>
                </c:pt>
                <c:pt idx="782">
                  <c:v>14282</c:v>
                </c:pt>
                <c:pt idx="783">
                  <c:v>14300</c:v>
                </c:pt>
                <c:pt idx="784">
                  <c:v>14318</c:v>
                </c:pt>
                <c:pt idx="785">
                  <c:v>14336</c:v>
                </c:pt>
                <c:pt idx="786">
                  <c:v>14354</c:v>
                </c:pt>
                <c:pt idx="787">
                  <c:v>14372</c:v>
                </c:pt>
                <c:pt idx="788">
                  <c:v>14390</c:v>
                </c:pt>
                <c:pt idx="789">
                  <c:v>14408</c:v>
                </c:pt>
                <c:pt idx="790">
                  <c:v>14426</c:v>
                </c:pt>
                <c:pt idx="791">
                  <c:v>14444</c:v>
                </c:pt>
                <c:pt idx="792">
                  <c:v>14462</c:v>
                </c:pt>
                <c:pt idx="793">
                  <c:v>14480</c:v>
                </c:pt>
                <c:pt idx="794">
                  <c:v>14498</c:v>
                </c:pt>
                <c:pt idx="795">
                  <c:v>14516</c:v>
                </c:pt>
                <c:pt idx="796">
                  <c:v>14534</c:v>
                </c:pt>
                <c:pt idx="797">
                  <c:v>14552</c:v>
                </c:pt>
                <c:pt idx="798">
                  <c:v>14570</c:v>
                </c:pt>
                <c:pt idx="799">
                  <c:v>14588</c:v>
                </c:pt>
                <c:pt idx="800">
                  <c:v>14606</c:v>
                </c:pt>
                <c:pt idx="801">
                  <c:v>14624</c:v>
                </c:pt>
                <c:pt idx="802">
                  <c:v>14642</c:v>
                </c:pt>
                <c:pt idx="803">
                  <c:v>14660</c:v>
                </c:pt>
                <c:pt idx="804">
                  <c:v>14678</c:v>
                </c:pt>
                <c:pt idx="805">
                  <c:v>14696</c:v>
                </c:pt>
                <c:pt idx="806">
                  <c:v>14714</c:v>
                </c:pt>
                <c:pt idx="807">
                  <c:v>14732</c:v>
                </c:pt>
                <c:pt idx="808">
                  <c:v>14750</c:v>
                </c:pt>
                <c:pt idx="809">
                  <c:v>14768</c:v>
                </c:pt>
                <c:pt idx="810">
                  <c:v>14786</c:v>
                </c:pt>
                <c:pt idx="811">
                  <c:v>14804</c:v>
                </c:pt>
                <c:pt idx="812">
                  <c:v>14822</c:v>
                </c:pt>
                <c:pt idx="813">
                  <c:v>14840</c:v>
                </c:pt>
                <c:pt idx="814">
                  <c:v>14858</c:v>
                </c:pt>
                <c:pt idx="815">
                  <c:v>14876</c:v>
                </c:pt>
                <c:pt idx="816">
                  <c:v>14894</c:v>
                </c:pt>
                <c:pt idx="817">
                  <c:v>14912</c:v>
                </c:pt>
                <c:pt idx="818">
                  <c:v>14930</c:v>
                </c:pt>
                <c:pt idx="819">
                  <c:v>14948</c:v>
                </c:pt>
                <c:pt idx="820">
                  <c:v>14966</c:v>
                </c:pt>
                <c:pt idx="821">
                  <c:v>14984</c:v>
                </c:pt>
                <c:pt idx="822">
                  <c:v>15002</c:v>
                </c:pt>
                <c:pt idx="823">
                  <c:v>15020</c:v>
                </c:pt>
                <c:pt idx="824">
                  <c:v>15038</c:v>
                </c:pt>
                <c:pt idx="825">
                  <c:v>15056</c:v>
                </c:pt>
                <c:pt idx="826">
                  <c:v>15074</c:v>
                </c:pt>
                <c:pt idx="827">
                  <c:v>15092</c:v>
                </c:pt>
                <c:pt idx="828">
                  <c:v>15110</c:v>
                </c:pt>
                <c:pt idx="829">
                  <c:v>15128</c:v>
                </c:pt>
                <c:pt idx="830">
                  <c:v>15146</c:v>
                </c:pt>
                <c:pt idx="831">
                  <c:v>15164</c:v>
                </c:pt>
                <c:pt idx="832">
                  <c:v>15182</c:v>
                </c:pt>
                <c:pt idx="833">
                  <c:v>15200</c:v>
                </c:pt>
                <c:pt idx="834">
                  <c:v>15218</c:v>
                </c:pt>
                <c:pt idx="835">
                  <c:v>15236</c:v>
                </c:pt>
                <c:pt idx="836">
                  <c:v>15254</c:v>
                </c:pt>
                <c:pt idx="837">
                  <c:v>15272</c:v>
                </c:pt>
                <c:pt idx="838">
                  <c:v>15290</c:v>
                </c:pt>
                <c:pt idx="839">
                  <c:v>15308</c:v>
                </c:pt>
                <c:pt idx="840">
                  <c:v>15326</c:v>
                </c:pt>
                <c:pt idx="841">
                  <c:v>15344</c:v>
                </c:pt>
                <c:pt idx="842">
                  <c:v>15362</c:v>
                </c:pt>
                <c:pt idx="843">
                  <c:v>15380</c:v>
                </c:pt>
                <c:pt idx="844">
                  <c:v>15398</c:v>
                </c:pt>
                <c:pt idx="845">
                  <c:v>15416</c:v>
                </c:pt>
                <c:pt idx="846">
                  <c:v>15434</c:v>
                </c:pt>
                <c:pt idx="847">
                  <c:v>15452</c:v>
                </c:pt>
                <c:pt idx="848">
                  <c:v>15470</c:v>
                </c:pt>
                <c:pt idx="849">
                  <c:v>15488</c:v>
                </c:pt>
                <c:pt idx="850">
                  <c:v>15506</c:v>
                </c:pt>
                <c:pt idx="851">
                  <c:v>15524</c:v>
                </c:pt>
                <c:pt idx="852">
                  <c:v>15542</c:v>
                </c:pt>
                <c:pt idx="853">
                  <c:v>15560</c:v>
                </c:pt>
                <c:pt idx="854">
                  <c:v>15578</c:v>
                </c:pt>
                <c:pt idx="855">
                  <c:v>15596</c:v>
                </c:pt>
                <c:pt idx="856">
                  <c:v>15614</c:v>
                </c:pt>
                <c:pt idx="857">
                  <c:v>15632</c:v>
                </c:pt>
                <c:pt idx="858">
                  <c:v>15650</c:v>
                </c:pt>
                <c:pt idx="859">
                  <c:v>15668</c:v>
                </c:pt>
                <c:pt idx="860">
                  <c:v>15686</c:v>
                </c:pt>
                <c:pt idx="861">
                  <c:v>15704</c:v>
                </c:pt>
                <c:pt idx="862">
                  <c:v>15722</c:v>
                </c:pt>
                <c:pt idx="863">
                  <c:v>15740</c:v>
                </c:pt>
                <c:pt idx="864">
                  <c:v>15758</c:v>
                </c:pt>
                <c:pt idx="865">
                  <c:v>15776</c:v>
                </c:pt>
                <c:pt idx="866">
                  <c:v>15794</c:v>
                </c:pt>
                <c:pt idx="867">
                  <c:v>15812</c:v>
                </c:pt>
                <c:pt idx="868">
                  <c:v>15830</c:v>
                </c:pt>
                <c:pt idx="869">
                  <c:v>15848</c:v>
                </c:pt>
                <c:pt idx="870">
                  <c:v>15866</c:v>
                </c:pt>
                <c:pt idx="871">
                  <c:v>15884</c:v>
                </c:pt>
                <c:pt idx="872">
                  <c:v>15902</c:v>
                </c:pt>
                <c:pt idx="873">
                  <c:v>15920</c:v>
                </c:pt>
                <c:pt idx="874">
                  <c:v>15938</c:v>
                </c:pt>
                <c:pt idx="875">
                  <c:v>15956</c:v>
                </c:pt>
                <c:pt idx="876">
                  <c:v>15974</c:v>
                </c:pt>
                <c:pt idx="877">
                  <c:v>15992</c:v>
                </c:pt>
                <c:pt idx="878">
                  <c:v>16010</c:v>
                </c:pt>
                <c:pt idx="879">
                  <c:v>16028</c:v>
                </c:pt>
                <c:pt idx="880">
                  <c:v>16046</c:v>
                </c:pt>
                <c:pt idx="881">
                  <c:v>16064</c:v>
                </c:pt>
                <c:pt idx="882">
                  <c:v>16082</c:v>
                </c:pt>
                <c:pt idx="883">
                  <c:v>16100</c:v>
                </c:pt>
                <c:pt idx="884">
                  <c:v>16118</c:v>
                </c:pt>
                <c:pt idx="885">
                  <c:v>16136</c:v>
                </c:pt>
                <c:pt idx="886">
                  <c:v>16154</c:v>
                </c:pt>
                <c:pt idx="887">
                  <c:v>16172</c:v>
                </c:pt>
                <c:pt idx="888">
                  <c:v>16190</c:v>
                </c:pt>
                <c:pt idx="889">
                  <c:v>16208</c:v>
                </c:pt>
                <c:pt idx="890">
                  <c:v>16226</c:v>
                </c:pt>
                <c:pt idx="891">
                  <c:v>16244</c:v>
                </c:pt>
                <c:pt idx="892">
                  <c:v>16262</c:v>
                </c:pt>
                <c:pt idx="893">
                  <c:v>16280</c:v>
                </c:pt>
                <c:pt idx="894">
                  <c:v>16298</c:v>
                </c:pt>
                <c:pt idx="895">
                  <c:v>16316</c:v>
                </c:pt>
                <c:pt idx="896">
                  <c:v>16334</c:v>
                </c:pt>
                <c:pt idx="897">
                  <c:v>16352</c:v>
                </c:pt>
                <c:pt idx="898">
                  <c:v>16370</c:v>
                </c:pt>
                <c:pt idx="899">
                  <c:v>16388</c:v>
                </c:pt>
                <c:pt idx="900">
                  <c:v>16406</c:v>
                </c:pt>
                <c:pt idx="901">
                  <c:v>16424</c:v>
                </c:pt>
                <c:pt idx="902">
                  <c:v>16442</c:v>
                </c:pt>
                <c:pt idx="903">
                  <c:v>16460</c:v>
                </c:pt>
                <c:pt idx="904">
                  <c:v>16478</c:v>
                </c:pt>
                <c:pt idx="905">
                  <c:v>16496</c:v>
                </c:pt>
                <c:pt idx="906">
                  <c:v>16514</c:v>
                </c:pt>
                <c:pt idx="907">
                  <c:v>16532</c:v>
                </c:pt>
                <c:pt idx="908">
                  <c:v>16550</c:v>
                </c:pt>
                <c:pt idx="909">
                  <c:v>16568</c:v>
                </c:pt>
                <c:pt idx="910">
                  <c:v>16586</c:v>
                </c:pt>
                <c:pt idx="911">
                  <c:v>16604</c:v>
                </c:pt>
                <c:pt idx="912">
                  <c:v>16622</c:v>
                </c:pt>
                <c:pt idx="913">
                  <c:v>16640</c:v>
                </c:pt>
                <c:pt idx="914">
                  <c:v>16658</c:v>
                </c:pt>
                <c:pt idx="915">
                  <c:v>16676</c:v>
                </c:pt>
                <c:pt idx="916">
                  <c:v>16694</c:v>
                </c:pt>
                <c:pt idx="917">
                  <c:v>16712</c:v>
                </c:pt>
                <c:pt idx="918">
                  <c:v>16730</c:v>
                </c:pt>
                <c:pt idx="919">
                  <c:v>16748</c:v>
                </c:pt>
                <c:pt idx="920">
                  <c:v>16766</c:v>
                </c:pt>
                <c:pt idx="921">
                  <c:v>16784</c:v>
                </c:pt>
                <c:pt idx="922">
                  <c:v>16802</c:v>
                </c:pt>
                <c:pt idx="923">
                  <c:v>16820</c:v>
                </c:pt>
                <c:pt idx="924">
                  <c:v>16838</c:v>
                </c:pt>
                <c:pt idx="925">
                  <c:v>16856</c:v>
                </c:pt>
                <c:pt idx="926">
                  <c:v>16874</c:v>
                </c:pt>
                <c:pt idx="927">
                  <c:v>16892</c:v>
                </c:pt>
                <c:pt idx="928">
                  <c:v>16910</c:v>
                </c:pt>
                <c:pt idx="929">
                  <c:v>16928</c:v>
                </c:pt>
                <c:pt idx="930">
                  <c:v>16946</c:v>
                </c:pt>
                <c:pt idx="931">
                  <c:v>16964</c:v>
                </c:pt>
                <c:pt idx="932">
                  <c:v>16982</c:v>
                </c:pt>
                <c:pt idx="933">
                  <c:v>17000</c:v>
                </c:pt>
                <c:pt idx="934">
                  <c:v>17018</c:v>
                </c:pt>
                <c:pt idx="935">
                  <c:v>17036</c:v>
                </c:pt>
                <c:pt idx="936">
                  <c:v>17054</c:v>
                </c:pt>
                <c:pt idx="937">
                  <c:v>17072</c:v>
                </c:pt>
                <c:pt idx="938">
                  <c:v>17090</c:v>
                </c:pt>
                <c:pt idx="939">
                  <c:v>17108</c:v>
                </c:pt>
                <c:pt idx="940">
                  <c:v>17126</c:v>
                </c:pt>
                <c:pt idx="941">
                  <c:v>17144</c:v>
                </c:pt>
                <c:pt idx="942">
                  <c:v>17162</c:v>
                </c:pt>
                <c:pt idx="943">
                  <c:v>17180</c:v>
                </c:pt>
                <c:pt idx="944">
                  <c:v>17198</c:v>
                </c:pt>
                <c:pt idx="945">
                  <c:v>17216</c:v>
                </c:pt>
                <c:pt idx="946">
                  <c:v>17234</c:v>
                </c:pt>
                <c:pt idx="947">
                  <c:v>17252</c:v>
                </c:pt>
                <c:pt idx="948">
                  <c:v>17270</c:v>
                </c:pt>
                <c:pt idx="949">
                  <c:v>17288</c:v>
                </c:pt>
                <c:pt idx="950">
                  <c:v>17306</c:v>
                </c:pt>
                <c:pt idx="951">
                  <c:v>17324</c:v>
                </c:pt>
                <c:pt idx="952">
                  <c:v>17342</c:v>
                </c:pt>
                <c:pt idx="953">
                  <c:v>17360</c:v>
                </c:pt>
                <c:pt idx="954">
                  <c:v>17378</c:v>
                </c:pt>
                <c:pt idx="955">
                  <c:v>17396</c:v>
                </c:pt>
                <c:pt idx="956">
                  <c:v>17414</c:v>
                </c:pt>
                <c:pt idx="957">
                  <c:v>17432</c:v>
                </c:pt>
                <c:pt idx="958">
                  <c:v>17450</c:v>
                </c:pt>
                <c:pt idx="959">
                  <c:v>17468</c:v>
                </c:pt>
                <c:pt idx="960">
                  <c:v>17486</c:v>
                </c:pt>
                <c:pt idx="961">
                  <c:v>17504</c:v>
                </c:pt>
                <c:pt idx="962">
                  <c:v>17522</c:v>
                </c:pt>
                <c:pt idx="963">
                  <c:v>17540</c:v>
                </c:pt>
                <c:pt idx="964">
                  <c:v>17558</c:v>
                </c:pt>
                <c:pt idx="965">
                  <c:v>17576</c:v>
                </c:pt>
                <c:pt idx="966">
                  <c:v>17594</c:v>
                </c:pt>
                <c:pt idx="967">
                  <c:v>17612</c:v>
                </c:pt>
                <c:pt idx="968">
                  <c:v>17630</c:v>
                </c:pt>
                <c:pt idx="969">
                  <c:v>17648</c:v>
                </c:pt>
                <c:pt idx="970">
                  <c:v>17666</c:v>
                </c:pt>
                <c:pt idx="971">
                  <c:v>17685</c:v>
                </c:pt>
                <c:pt idx="972">
                  <c:v>17703</c:v>
                </c:pt>
                <c:pt idx="973">
                  <c:v>17722</c:v>
                </c:pt>
                <c:pt idx="974">
                  <c:v>17741</c:v>
                </c:pt>
                <c:pt idx="975">
                  <c:v>17760</c:v>
                </c:pt>
                <c:pt idx="976">
                  <c:v>17780</c:v>
                </c:pt>
                <c:pt idx="977">
                  <c:v>17799</c:v>
                </c:pt>
                <c:pt idx="978">
                  <c:v>17819</c:v>
                </c:pt>
                <c:pt idx="979">
                  <c:v>17839</c:v>
                </c:pt>
                <c:pt idx="980">
                  <c:v>17859</c:v>
                </c:pt>
                <c:pt idx="981">
                  <c:v>17879</c:v>
                </c:pt>
                <c:pt idx="982">
                  <c:v>17900</c:v>
                </c:pt>
                <c:pt idx="983">
                  <c:v>17920</c:v>
                </c:pt>
                <c:pt idx="984">
                  <c:v>17941</c:v>
                </c:pt>
                <c:pt idx="985">
                  <c:v>17963</c:v>
                </c:pt>
                <c:pt idx="986">
                  <c:v>17981</c:v>
                </c:pt>
                <c:pt idx="987">
                  <c:v>18000</c:v>
                </c:pt>
              </c:numCache>
            </c:numRef>
          </c:xVal>
          <c:yVal>
            <c:numRef>
              <c:f>Results_preliminary!$C$4:$C$991</c:f>
              <c:numCache>
                <c:formatCode>General</c:formatCode>
                <c:ptCount val="988"/>
                <c:pt idx="0">
                  <c:v>22</c:v>
                </c:pt>
                <c:pt idx="1">
                  <c:v>113.18</c:v>
                </c:pt>
                <c:pt idx="2">
                  <c:v>134.93</c:v>
                </c:pt>
                <c:pt idx="3">
                  <c:v>141.63999999999999</c:v>
                </c:pt>
                <c:pt idx="4">
                  <c:v>147.37</c:v>
                </c:pt>
                <c:pt idx="5">
                  <c:v>152.84</c:v>
                </c:pt>
                <c:pt idx="6">
                  <c:v>137.38</c:v>
                </c:pt>
                <c:pt idx="7">
                  <c:v>129.24</c:v>
                </c:pt>
                <c:pt idx="8">
                  <c:v>123.31</c:v>
                </c:pt>
                <c:pt idx="9">
                  <c:v>118.55</c:v>
                </c:pt>
                <c:pt idx="10">
                  <c:v>114.38</c:v>
                </c:pt>
                <c:pt idx="11">
                  <c:v>110.72</c:v>
                </c:pt>
                <c:pt idx="12">
                  <c:v>107.46</c:v>
                </c:pt>
                <c:pt idx="13">
                  <c:v>104.54</c:v>
                </c:pt>
                <c:pt idx="14">
                  <c:v>101.9</c:v>
                </c:pt>
                <c:pt idx="15">
                  <c:v>99.491</c:v>
                </c:pt>
                <c:pt idx="16">
                  <c:v>97.281999999999996</c:v>
                </c:pt>
                <c:pt idx="17">
                  <c:v>95.244</c:v>
                </c:pt>
                <c:pt idx="18">
                  <c:v>93.353999999999999</c:v>
                </c:pt>
                <c:pt idx="19">
                  <c:v>91.591999999999999</c:v>
                </c:pt>
                <c:pt idx="20">
                  <c:v>89.944000000000003</c:v>
                </c:pt>
                <c:pt idx="21">
                  <c:v>88.396000000000001</c:v>
                </c:pt>
                <c:pt idx="22">
                  <c:v>86.936999999999998</c:v>
                </c:pt>
                <c:pt idx="23">
                  <c:v>105.47</c:v>
                </c:pt>
                <c:pt idx="24">
                  <c:v>115.49</c:v>
                </c:pt>
                <c:pt idx="25">
                  <c:v>122.51</c:v>
                </c:pt>
                <c:pt idx="26">
                  <c:v>128.44</c:v>
                </c:pt>
                <c:pt idx="27">
                  <c:v>133.84</c:v>
                </c:pt>
                <c:pt idx="28">
                  <c:v>138.91999999999999</c:v>
                </c:pt>
                <c:pt idx="29">
                  <c:v>143.78</c:v>
                </c:pt>
                <c:pt idx="30">
                  <c:v>148.44999999999999</c:v>
                </c:pt>
                <c:pt idx="31">
                  <c:v>153</c:v>
                </c:pt>
                <c:pt idx="32">
                  <c:v>157.41999999999999</c:v>
                </c:pt>
                <c:pt idx="33">
                  <c:v>161.71</c:v>
                </c:pt>
                <c:pt idx="34">
                  <c:v>165.88</c:v>
                </c:pt>
                <c:pt idx="35">
                  <c:v>169.94</c:v>
                </c:pt>
                <c:pt idx="36">
                  <c:v>173.92</c:v>
                </c:pt>
                <c:pt idx="37">
                  <c:v>177.81</c:v>
                </c:pt>
                <c:pt idx="38">
                  <c:v>181.6</c:v>
                </c:pt>
                <c:pt idx="39">
                  <c:v>164.42</c:v>
                </c:pt>
                <c:pt idx="40">
                  <c:v>161.18</c:v>
                </c:pt>
                <c:pt idx="41">
                  <c:v>158.27000000000001</c:v>
                </c:pt>
                <c:pt idx="42">
                  <c:v>155.07</c:v>
                </c:pt>
                <c:pt idx="43">
                  <c:v>151.85</c:v>
                </c:pt>
                <c:pt idx="44">
                  <c:v>148.72999999999999</c:v>
                </c:pt>
                <c:pt idx="45">
                  <c:v>145.76</c:v>
                </c:pt>
                <c:pt idx="46">
                  <c:v>142.94999999999999</c:v>
                </c:pt>
                <c:pt idx="47">
                  <c:v>140.29</c:v>
                </c:pt>
                <c:pt idx="48">
                  <c:v>137.77000000000001</c:v>
                </c:pt>
                <c:pt idx="49">
                  <c:v>135.38999999999999</c:v>
                </c:pt>
                <c:pt idx="50">
                  <c:v>133.13</c:v>
                </c:pt>
                <c:pt idx="51">
                  <c:v>130.97999999999999</c:v>
                </c:pt>
                <c:pt idx="52">
                  <c:v>128.94</c:v>
                </c:pt>
                <c:pt idx="53">
                  <c:v>126.99</c:v>
                </c:pt>
                <c:pt idx="54">
                  <c:v>125.12</c:v>
                </c:pt>
                <c:pt idx="55">
                  <c:v>123.34</c:v>
                </c:pt>
                <c:pt idx="56">
                  <c:v>135.97999999999999</c:v>
                </c:pt>
                <c:pt idx="57">
                  <c:v>145.59</c:v>
                </c:pt>
                <c:pt idx="58">
                  <c:v>151.96</c:v>
                </c:pt>
                <c:pt idx="59">
                  <c:v>157</c:v>
                </c:pt>
                <c:pt idx="60">
                  <c:v>161.37</c:v>
                </c:pt>
                <c:pt idx="61">
                  <c:v>165.33</c:v>
                </c:pt>
                <c:pt idx="62">
                  <c:v>169.03</c:v>
                </c:pt>
                <c:pt idx="63">
                  <c:v>172.55</c:v>
                </c:pt>
                <c:pt idx="64">
                  <c:v>175.94</c:v>
                </c:pt>
                <c:pt idx="65">
                  <c:v>179.22</c:v>
                </c:pt>
                <c:pt idx="66">
                  <c:v>182.41</c:v>
                </c:pt>
                <c:pt idx="67">
                  <c:v>185.52</c:v>
                </c:pt>
                <c:pt idx="68">
                  <c:v>188.57</c:v>
                </c:pt>
                <c:pt idx="69">
                  <c:v>191.58</c:v>
                </c:pt>
                <c:pt idx="70">
                  <c:v>194.53</c:v>
                </c:pt>
                <c:pt idx="71">
                  <c:v>197.44</c:v>
                </c:pt>
                <c:pt idx="72">
                  <c:v>200.29</c:v>
                </c:pt>
                <c:pt idx="73">
                  <c:v>181.08</c:v>
                </c:pt>
                <c:pt idx="74">
                  <c:v>175.31</c:v>
                </c:pt>
                <c:pt idx="75">
                  <c:v>173.85</c:v>
                </c:pt>
                <c:pt idx="76">
                  <c:v>172.61</c:v>
                </c:pt>
                <c:pt idx="77">
                  <c:v>170.94</c:v>
                </c:pt>
                <c:pt idx="78">
                  <c:v>169.03</c:v>
                </c:pt>
                <c:pt idx="79">
                  <c:v>167.01</c:v>
                </c:pt>
                <c:pt idx="80">
                  <c:v>164.94</c:v>
                </c:pt>
                <c:pt idx="81">
                  <c:v>162.86000000000001</c:v>
                </c:pt>
                <c:pt idx="82">
                  <c:v>160.79</c:v>
                </c:pt>
                <c:pt idx="83">
                  <c:v>158.76</c:v>
                </c:pt>
                <c:pt idx="84">
                  <c:v>156.76</c:v>
                </c:pt>
                <c:pt idx="85">
                  <c:v>154.81</c:v>
                </c:pt>
                <c:pt idx="86">
                  <c:v>152.91</c:v>
                </c:pt>
                <c:pt idx="87">
                  <c:v>151.06</c:v>
                </c:pt>
                <c:pt idx="88">
                  <c:v>149.25</c:v>
                </c:pt>
                <c:pt idx="89">
                  <c:v>155.65</c:v>
                </c:pt>
                <c:pt idx="90">
                  <c:v>165.13</c:v>
                </c:pt>
                <c:pt idx="91">
                  <c:v>171.38</c:v>
                </c:pt>
                <c:pt idx="92">
                  <c:v>176.25</c:v>
                </c:pt>
                <c:pt idx="93">
                  <c:v>180.39</c:v>
                </c:pt>
                <c:pt idx="94">
                  <c:v>184.05</c:v>
                </c:pt>
                <c:pt idx="95">
                  <c:v>187.37</c:v>
                </c:pt>
                <c:pt idx="96">
                  <c:v>190.46</c:v>
                </c:pt>
                <c:pt idx="97">
                  <c:v>193.37</c:v>
                </c:pt>
                <c:pt idx="98">
                  <c:v>196.15</c:v>
                </c:pt>
                <c:pt idx="99">
                  <c:v>198.81</c:v>
                </c:pt>
                <c:pt idx="100">
                  <c:v>201.38</c:v>
                </c:pt>
                <c:pt idx="101">
                  <c:v>203.88</c:v>
                </c:pt>
                <c:pt idx="102">
                  <c:v>206.32</c:v>
                </c:pt>
                <c:pt idx="103">
                  <c:v>208.7</c:v>
                </c:pt>
                <c:pt idx="104">
                  <c:v>211.03</c:v>
                </c:pt>
                <c:pt idx="105">
                  <c:v>213.32</c:v>
                </c:pt>
                <c:pt idx="106">
                  <c:v>193.18</c:v>
                </c:pt>
                <c:pt idx="107">
                  <c:v>185.92</c:v>
                </c:pt>
                <c:pt idx="108">
                  <c:v>182.4</c:v>
                </c:pt>
                <c:pt idx="109">
                  <c:v>180.35</c:v>
                </c:pt>
                <c:pt idx="110">
                  <c:v>179.44</c:v>
                </c:pt>
                <c:pt idx="111">
                  <c:v>178.65</c:v>
                </c:pt>
                <c:pt idx="112">
                  <c:v>177.59</c:v>
                </c:pt>
                <c:pt idx="113">
                  <c:v>176.36</c:v>
                </c:pt>
                <c:pt idx="114">
                  <c:v>175</c:v>
                </c:pt>
                <c:pt idx="115">
                  <c:v>173.55</c:v>
                </c:pt>
                <c:pt idx="116">
                  <c:v>172.05</c:v>
                </c:pt>
                <c:pt idx="117">
                  <c:v>170.51</c:v>
                </c:pt>
                <c:pt idx="118">
                  <c:v>168.95</c:v>
                </c:pt>
                <c:pt idx="119">
                  <c:v>167.38</c:v>
                </c:pt>
                <c:pt idx="120">
                  <c:v>165.8</c:v>
                </c:pt>
                <c:pt idx="121">
                  <c:v>164.24</c:v>
                </c:pt>
                <c:pt idx="122">
                  <c:v>162.69</c:v>
                </c:pt>
                <c:pt idx="123">
                  <c:v>164.91</c:v>
                </c:pt>
                <c:pt idx="124">
                  <c:v>174.44</c:v>
                </c:pt>
                <c:pt idx="125">
                  <c:v>180.78</c:v>
                </c:pt>
                <c:pt idx="126">
                  <c:v>185.74</c:v>
                </c:pt>
                <c:pt idx="127">
                  <c:v>189.93</c:v>
                </c:pt>
                <c:pt idx="128">
                  <c:v>193.61</c:v>
                </c:pt>
                <c:pt idx="129">
                  <c:v>196.93</c:v>
                </c:pt>
                <c:pt idx="130">
                  <c:v>199.99</c:v>
                </c:pt>
                <c:pt idx="131">
                  <c:v>202.84</c:v>
                </c:pt>
                <c:pt idx="132">
                  <c:v>205.51</c:v>
                </c:pt>
                <c:pt idx="133">
                  <c:v>208.04</c:v>
                </c:pt>
                <c:pt idx="134">
                  <c:v>210.44</c:v>
                </c:pt>
                <c:pt idx="135">
                  <c:v>212.75</c:v>
                </c:pt>
                <c:pt idx="136">
                  <c:v>214.97</c:v>
                </c:pt>
                <c:pt idx="137">
                  <c:v>217.11</c:v>
                </c:pt>
                <c:pt idx="138">
                  <c:v>219.19</c:v>
                </c:pt>
                <c:pt idx="139">
                  <c:v>221.22</c:v>
                </c:pt>
                <c:pt idx="140">
                  <c:v>200.59</c:v>
                </c:pt>
                <c:pt idx="141">
                  <c:v>192.72</c:v>
                </c:pt>
                <c:pt idx="142">
                  <c:v>188.43</c:v>
                </c:pt>
                <c:pt idx="143">
                  <c:v>185.38</c:v>
                </c:pt>
                <c:pt idx="144">
                  <c:v>183.11</c:v>
                </c:pt>
                <c:pt idx="145">
                  <c:v>181.48</c:v>
                </c:pt>
                <c:pt idx="146">
                  <c:v>180.44</c:v>
                </c:pt>
                <c:pt idx="147">
                  <c:v>179.9</c:v>
                </c:pt>
                <c:pt idx="148">
                  <c:v>179.2</c:v>
                </c:pt>
                <c:pt idx="149">
                  <c:v>178.36</c:v>
                </c:pt>
                <c:pt idx="150">
                  <c:v>177.4</c:v>
                </c:pt>
                <c:pt idx="151">
                  <c:v>176.36</c:v>
                </c:pt>
                <c:pt idx="152">
                  <c:v>175.25</c:v>
                </c:pt>
                <c:pt idx="153">
                  <c:v>174.09</c:v>
                </c:pt>
                <c:pt idx="154">
                  <c:v>172.89</c:v>
                </c:pt>
                <c:pt idx="155">
                  <c:v>171.65</c:v>
                </c:pt>
                <c:pt idx="156">
                  <c:v>171.24</c:v>
                </c:pt>
                <c:pt idx="157">
                  <c:v>180.81</c:v>
                </c:pt>
                <c:pt idx="158">
                  <c:v>187.24</c:v>
                </c:pt>
                <c:pt idx="159">
                  <c:v>192.3</c:v>
                </c:pt>
                <c:pt idx="160">
                  <c:v>196.59</c:v>
                </c:pt>
                <c:pt idx="161">
                  <c:v>200.37</c:v>
                </c:pt>
                <c:pt idx="162">
                  <c:v>203.76</c:v>
                </c:pt>
                <c:pt idx="163">
                  <c:v>206.86</c:v>
                </c:pt>
                <c:pt idx="164">
                  <c:v>209.71</c:v>
                </c:pt>
                <c:pt idx="165">
                  <c:v>212.36</c:v>
                </c:pt>
                <c:pt idx="166">
                  <c:v>214.84</c:v>
                </c:pt>
                <c:pt idx="167">
                  <c:v>217.18</c:v>
                </c:pt>
                <c:pt idx="168">
                  <c:v>219.4</c:v>
                </c:pt>
                <c:pt idx="169">
                  <c:v>221.51</c:v>
                </c:pt>
                <c:pt idx="170">
                  <c:v>223.53</c:v>
                </c:pt>
                <c:pt idx="171">
                  <c:v>225.47</c:v>
                </c:pt>
                <c:pt idx="172">
                  <c:v>227.34</c:v>
                </c:pt>
                <c:pt idx="173">
                  <c:v>206.61</c:v>
                </c:pt>
                <c:pt idx="174">
                  <c:v>198.66</c:v>
                </c:pt>
                <c:pt idx="175">
                  <c:v>194.04</c:v>
                </c:pt>
                <c:pt idx="176">
                  <c:v>190.48</c:v>
                </c:pt>
                <c:pt idx="177">
                  <c:v>187.65</c:v>
                </c:pt>
                <c:pt idx="178">
                  <c:v>185.37</c:v>
                </c:pt>
                <c:pt idx="179">
                  <c:v>183.54</c:v>
                </c:pt>
                <c:pt idx="180">
                  <c:v>182.11</c:v>
                </c:pt>
                <c:pt idx="181">
                  <c:v>181.04</c:v>
                </c:pt>
                <c:pt idx="182">
                  <c:v>180.39</c:v>
                </c:pt>
                <c:pt idx="183">
                  <c:v>179.87</c:v>
                </c:pt>
                <c:pt idx="184">
                  <c:v>179.23</c:v>
                </c:pt>
                <c:pt idx="185">
                  <c:v>178.5</c:v>
                </c:pt>
                <c:pt idx="186">
                  <c:v>177.7</c:v>
                </c:pt>
                <c:pt idx="187">
                  <c:v>176.82</c:v>
                </c:pt>
                <c:pt idx="188">
                  <c:v>175.9</c:v>
                </c:pt>
                <c:pt idx="189">
                  <c:v>174.93</c:v>
                </c:pt>
                <c:pt idx="190">
                  <c:v>173.95</c:v>
                </c:pt>
                <c:pt idx="191">
                  <c:v>182.49</c:v>
                </c:pt>
                <c:pt idx="192">
                  <c:v>189.08</c:v>
                </c:pt>
                <c:pt idx="193">
                  <c:v>194.3</c:v>
                </c:pt>
                <c:pt idx="194">
                  <c:v>198.71</c:v>
                </c:pt>
                <c:pt idx="195">
                  <c:v>202.56</c:v>
                </c:pt>
                <c:pt idx="196">
                  <c:v>205.99</c:v>
                </c:pt>
                <c:pt idx="197">
                  <c:v>209.09</c:v>
                </c:pt>
                <c:pt idx="198">
                  <c:v>211.93</c:v>
                </c:pt>
                <c:pt idx="199">
                  <c:v>214.56</c:v>
                </c:pt>
                <c:pt idx="200">
                  <c:v>217</c:v>
                </c:pt>
                <c:pt idx="201">
                  <c:v>219.28</c:v>
                </c:pt>
                <c:pt idx="202">
                  <c:v>221.43</c:v>
                </c:pt>
                <c:pt idx="203">
                  <c:v>223.46</c:v>
                </c:pt>
                <c:pt idx="204">
                  <c:v>225.4</c:v>
                </c:pt>
                <c:pt idx="205">
                  <c:v>227.25</c:v>
                </c:pt>
                <c:pt idx="206">
                  <c:v>207.14</c:v>
                </c:pt>
                <c:pt idx="207">
                  <c:v>199.96</c:v>
                </c:pt>
                <c:pt idx="208">
                  <c:v>195.02</c:v>
                </c:pt>
                <c:pt idx="209">
                  <c:v>191.18</c:v>
                </c:pt>
                <c:pt idx="210">
                  <c:v>188.07</c:v>
                </c:pt>
                <c:pt idx="211">
                  <c:v>185.5</c:v>
                </c:pt>
                <c:pt idx="212">
                  <c:v>183.35</c:v>
                </c:pt>
                <c:pt idx="213">
                  <c:v>181.54</c:v>
                </c:pt>
                <c:pt idx="214">
                  <c:v>180.03</c:v>
                </c:pt>
                <c:pt idx="215">
                  <c:v>178.78</c:v>
                </c:pt>
                <c:pt idx="216">
                  <c:v>177.78</c:v>
                </c:pt>
                <c:pt idx="217">
                  <c:v>177.02</c:v>
                </c:pt>
                <c:pt idx="218">
                  <c:v>176.57</c:v>
                </c:pt>
                <c:pt idx="219">
                  <c:v>176.06</c:v>
                </c:pt>
                <c:pt idx="220">
                  <c:v>175.47</c:v>
                </c:pt>
                <c:pt idx="221">
                  <c:v>174.82</c:v>
                </c:pt>
                <c:pt idx="222">
                  <c:v>174.12</c:v>
                </c:pt>
                <c:pt idx="223">
                  <c:v>173.38</c:v>
                </c:pt>
                <c:pt idx="224">
                  <c:v>181.38</c:v>
                </c:pt>
                <c:pt idx="225">
                  <c:v>188.31</c:v>
                </c:pt>
                <c:pt idx="226">
                  <c:v>193.64</c:v>
                </c:pt>
                <c:pt idx="227">
                  <c:v>198.02</c:v>
                </c:pt>
                <c:pt idx="228">
                  <c:v>201.78</c:v>
                </c:pt>
                <c:pt idx="229">
                  <c:v>205.09</c:v>
                </c:pt>
                <c:pt idx="230">
                  <c:v>208.07</c:v>
                </c:pt>
                <c:pt idx="231">
                  <c:v>210.79</c:v>
                </c:pt>
                <c:pt idx="232">
                  <c:v>213.29</c:v>
                </c:pt>
                <c:pt idx="233">
                  <c:v>215.62</c:v>
                </c:pt>
                <c:pt idx="234">
                  <c:v>217.79</c:v>
                </c:pt>
                <c:pt idx="235">
                  <c:v>219.83</c:v>
                </c:pt>
                <c:pt idx="236">
                  <c:v>221.75</c:v>
                </c:pt>
                <c:pt idx="237">
                  <c:v>223.58</c:v>
                </c:pt>
                <c:pt idx="238">
                  <c:v>225.33</c:v>
                </c:pt>
                <c:pt idx="239">
                  <c:v>226.99</c:v>
                </c:pt>
                <c:pt idx="240">
                  <c:v>207.61</c:v>
                </c:pt>
                <c:pt idx="241">
                  <c:v>199.74</c:v>
                </c:pt>
                <c:pt idx="242">
                  <c:v>194.73</c:v>
                </c:pt>
                <c:pt idx="243">
                  <c:v>190.83</c:v>
                </c:pt>
                <c:pt idx="244">
                  <c:v>187.63</c:v>
                </c:pt>
                <c:pt idx="245">
                  <c:v>184.95</c:v>
                </c:pt>
                <c:pt idx="246">
                  <c:v>182.65</c:v>
                </c:pt>
                <c:pt idx="247">
                  <c:v>180.66</c:v>
                </c:pt>
                <c:pt idx="248">
                  <c:v>178.94</c:v>
                </c:pt>
                <c:pt idx="249">
                  <c:v>177.44</c:v>
                </c:pt>
                <c:pt idx="250">
                  <c:v>176.13</c:v>
                </c:pt>
                <c:pt idx="251">
                  <c:v>175</c:v>
                </c:pt>
                <c:pt idx="252">
                  <c:v>174.03</c:v>
                </c:pt>
                <c:pt idx="253">
                  <c:v>173.21</c:v>
                </c:pt>
                <c:pt idx="254">
                  <c:v>172.54</c:v>
                </c:pt>
                <c:pt idx="255">
                  <c:v>172.12</c:v>
                </c:pt>
                <c:pt idx="256">
                  <c:v>171.67</c:v>
                </c:pt>
                <c:pt idx="257">
                  <c:v>173.18</c:v>
                </c:pt>
                <c:pt idx="258">
                  <c:v>182.8</c:v>
                </c:pt>
                <c:pt idx="259">
                  <c:v>189.14</c:v>
                </c:pt>
                <c:pt idx="260">
                  <c:v>194.06</c:v>
                </c:pt>
                <c:pt idx="261">
                  <c:v>198.14</c:v>
                </c:pt>
                <c:pt idx="262">
                  <c:v>201.66</c:v>
                </c:pt>
                <c:pt idx="263">
                  <c:v>204.79</c:v>
                </c:pt>
                <c:pt idx="264">
                  <c:v>207.62</c:v>
                </c:pt>
                <c:pt idx="265">
                  <c:v>210.2</c:v>
                </c:pt>
                <c:pt idx="266">
                  <c:v>212.58</c:v>
                </c:pt>
                <c:pt idx="267">
                  <c:v>214.78</c:v>
                </c:pt>
                <c:pt idx="268">
                  <c:v>216.85</c:v>
                </c:pt>
                <c:pt idx="269">
                  <c:v>218.79</c:v>
                </c:pt>
                <c:pt idx="270">
                  <c:v>220.63</c:v>
                </c:pt>
                <c:pt idx="271">
                  <c:v>222.37</c:v>
                </c:pt>
                <c:pt idx="272">
                  <c:v>224.03</c:v>
                </c:pt>
                <c:pt idx="273">
                  <c:v>204.77</c:v>
                </c:pt>
                <c:pt idx="274">
                  <c:v>196.94</c:v>
                </c:pt>
                <c:pt idx="275">
                  <c:v>191.29</c:v>
                </c:pt>
                <c:pt idx="276">
                  <c:v>187.16</c:v>
                </c:pt>
                <c:pt idx="277">
                  <c:v>184</c:v>
                </c:pt>
                <c:pt idx="278">
                  <c:v>181.24</c:v>
                </c:pt>
                <c:pt idx="279">
                  <c:v>178.98</c:v>
                </c:pt>
                <c:pt idx="280">
                  <c:v>177.05</c:v>
                </c:pt>
                <c:pt idx="281">
                  <c:v>175.35</c:v>
                </c:pt>
                <c:pt idx="282">
                  <c:v>173.82</c:v>
                </c:pt>
                <c:pt idx="283">
                  <c:v>172.45</c:v>
                </c:pt>
                <c:pt idx="284">
                  <c:v>171.22</c:v>
                </c:pt>
                <c:pt idx="285">
                  <c:v>170.11</c:v>
                </c:pt>
                <c:pt idx="286">
                  <c:v>169.1</c:v>
                </c:pt>
                <c:pt idx="287">
                  <c:v>168.19</c:v>
                </c:pt>
                <c:pt idx="288">
                  <c:v>167.38</c:v>
                </c:pt>
                <c:pt idx="289">
                  <c:v>166.65</c:v>
                </c:pt>
                <c:pt idx="290">
                  <c:v>174.18</c:v>
                </c:pt>
                <c:pt idx="291">
                  <c:v>183.13</c:v>
                </c:pt>
                <c:pt idx="292">
                  <c:v>188.99</c:v>
                </c:pt>
                <c:pt idx="293">
                  <c:v>193.53</c:v>
                </c:pt>
                <c:pt idx="294">
                  <c:v>197.35</c:v>
                </c:pt>
                <c:pt idx="295">
                  <c:v>200.67</c:v>
                </c:pt>
                <c:pt idx="296">
                  <c:v>203.64</c:v>
                </c:pt>
                <c:pt idx="297">
                  <c:v>206.32</c:v>
                </c:pt>
                <c:pt idx="298">
                  <c:v>208.8</c:v>
                </c:pt>
                <c:pt idx="299">
                  <c:v>211.1</c:v>
                </c:pt>
                <c:pt idx="300">
                  <c:v>213.23</c:v>
                </c:pt>
                <c:pt idx="301">
                  <c:v>215.23</c:v>
                </c:pt>
                <c:pt idx="302">
                  <c:v>217.12</c:v>
                </c:pt>
                <c:pt idx="303">
                  <c:v>218.91</c:v>
                </c:pt>
                <c:pt idx="304">
                  <c:v>220.61</c:v>
                </c:pt>
                <c:pt idx="305">
                  <c:v>222.23</c:v>
                </c:pt>
                <c:pt idx="306">
                  <c:v>223.78</c:v>
                </c:pt>
                <c:pt idx="307">
                  <c:v>205.29</c:v>
                </c:pt>
                <c:pt idx="308">
                  <c:v>198.53</c:v>
                </c:pt>
                <c:pt idx="309">
                  <c:v>193.42</c:v>
                </c:pt>
                <c:pt idx="310">
                  <c:v>189.23</c:v>
                </c:pt>
                <c:pt idx="311">
                  <c:v>185.72</c:v>
                </c:pt>
                <c:pt idx="312">
                  <c:v>182.7</c:v>
                </c:pt>
                <c:pt idx="313">
                  <c:v>180.07</c:v>
                </c:pt>
                <c:pt idx="314">
                  <c:v>177.75</c:v>
                </c:pt>
                <c:pt idx="315">
                  <c:v>175.69</c:v>
                </c:pt>
                <c:pt idx="316">
                  <c:v>173.85</c:v>
                </c:pt>
                <c:pt idx="317">
                  <c:v>172.31</c:v>
                </c:pt>
                <c:pt idx="318">
                  <c:v>170.91</c:v>
                </c:pt>
                <c:pt idx="319">
                  <c:v>169.61</c:v>
                </c:pt>
                <c:pt idx="320">
                  <c:v>168.4</c:v>
                </c:pt>
                <c:pt idx="321">
                  <c:v>167.34</c:v>
                </c:pt>
                <c:pt idx="322">
                  <c:v>166.35</c:v>
                </c:pt>
                <c:pt idx="323">
                  <c:v>165.42</c:v>
                </c:pt>
                <c:pt idx="324">
                  <c:v>177.51</c:v>
                </c:pt>
                <c:pt idx="325">
                  <c:v>185.61</c:v>
                </c:pt>
                <c:pt idx="326">
                  <c:v>190.78</c:v>
                </c:pt>
                <c:pt idx="327">
                  <c:v>194.76</c:v>
                </c:pt>
                <c:pt idx="328">
                  <c:v>198.11</c:v>
                </c:pt>
                <c:pt idx="329">
                  <c:v>201.05</c:v>
                </c:pt>
                <c:pt idx="330">
                  <c:v>203.7</c:v>
                </c:pt>
                <c:pt idx="331">
                  <c:v>206.13</c:v>
                </c:pt>
                <c:pt idx="332">
                  <c:v>208.37</c:v>
                </c:pt>
                <c:pt idx="333">
                  <c:v>210.46</c:v>
                </c:pt>
                <c:pt idx="334">
                  <c:v>212.42</c:v>
                </c:pt>
                <c:pt idx="335">
                  <c:v>214.27</c:v>
                </c:pt>
                <c:pt idx="336">
                  <c:v>216.03</c:v>
                </c:pt>
                <c:pt idx="337">
                  <c:v>217.7</c:v>
                </c:pt>
                <c:pt idx="338">
                  <c:v>219.3</c:v>
                </c:pt>
                <c:pt idx="339">
                  <c:v>220.84</c:v>
                </c:pt>
                <c:pt idx="340">
                  <c:v>203.18</c:v>
                </c:pt>
                <c:pt idx="341">
                  <c:v>196.93</c:v>
                </c:pt>
                <c:pt idx="342">
                  <c:v>192.43</c:v>
                </c:pt>
                <c:pt idx="343">
                  <c:v>188.82</c:v>
                </c:pt>
                <c:pt idx="344">
                  <c:v>185.78</c:v>
                </c:pt>
                <c:pt idx="345">
                  <c:v>183.15</c:v>
                </c:pt>
                <c:pt idx="346">
                  <c:v>180.84</c:v>
                </c:pt>
                <c:pt idx="347">
                  <c:v>178.77</c:v>
                </c:pt>
                <c:pt idx="348">
                  <c:v>176.91</c:v>
                </c:pt>
                <c:pt idx="349">
                  <c:v>175.21</c:v>
                </c:pt>
                <c:pt idx="350">
                  <c:v>173.64</c:v>
                </c:pt>
                <c:pt idx="351">
                  <c:v>172.2</c:v>
                </c:pt>
                <c:pt idx="352">
                  <c:v>170.86</c:v>
                </c:pt>
                <c:pt idx="353">
                  <c:v>169.61</c:v>
                </c:pt>
                <c:pt idx="354">
                  <c:v>168.44</c:v>
                </c:pt>
                <c:pt idx="355">
                  <c:v>167.4</c:v>
                </c:pt>
                <c:pt idx="356">
                  <c:v>166.4</c:v>
                </c:pt>
                <c:pt idx="357">
                  <c:v>185.54</c:v>
                </c:pt>
                <c:pt idx="358">
                  <c:v>192.28</c:v>
                </c:pt>
                <c:pt idx="359">
                  <c:v>196.3</c:v>
                </c:pt>
                <c:pt idx="360">
                  <c:v>199.34</c:v>
                </c:pt>
                <c:pt idx="361">
                  <c:v>201.89</c:v>
                </c:pt>
                <c:pt idx="362">
                  <c:v>204.16</c:v>
                </c:pt>
                <c:pt idx="363">
                  <c:v>206.41</c:v>
                </c:pt>
                <c:pt idx="364">
                  <c:v>208.67</c:v>
                </c:pt>
                <c:pt idx="365">
                  <c:v>210.76</c:v>
                </c:pt>
                <c:pt idx="366">
                  <c:v>212.71</c:v>
                </c:pt>
                <c:pt idx="367">
                  <c:v>214.55</c:v>
                </c:pt>
                <c:pt idx="368">
                  <c:v>216.28</c:v>
                </c:pt>
                <c:pt idx="369">
                  <c:v>217.94</c:v>
                </c:pt>
                <c:pt idx="370">
                  <c:v>219.53</c:v>
                </c:pt>
                <c:pt idx="371">
                  <c:v>221.05</c:v>
                </c:pt>
                <c:pt idx="372">
                  <c:v>222.51</c:v>
                </c:pt>
                <c:pt idx="373">
                  <c:v>223.93</c:v>
                </c:pt>
                <c:pt idx="374">
                  <c:v>206.89</c:v>
                </c:pt>
                <c:pt idx="375">
                  <c:v>200.42</c:v>
                </c:pt>
                <c:pt idx="376">
                  <c:v>195.74</c:v>
                </c:pt>
                <c:pt idx="377">
                  <c:v>192.06</c:v>
                </c:pt>
                <c:pt idx="378">
                  <c:v>189.03</c:v>
                </c:pt>
                <c:pt idx="379">
                  <c:v>186.46</c:v>
                </c:pt>
                <c:pt idx="380">
                  <c:v>184.27</c:v>
                </c:pt>
                <c:pt idx="381">
                  <c:v>182.79</c:v>
                </c:pt>
                <c:pt idx="382">
                  <c:v>181.4</c:v>
                </c:pt>
                <c:pt idx="383">
                  <c:v>180.08</c:v>
                </c:pt>
                <c:pt idx="384">
                  <c:v>178.83</c:v>
                </c:pt>
                <c:pt idx="385">
                  <c:v>177.64</c:v>
                </c:pt>
                <c:pt idx="386">
                  <c:v>176.5</c:v>
                </c:pt>
                <c:pt idx="387">
                  <c:v>175.4</c:v>
                </c:pt>
                <c:pt idx="388">
                  <c:v>174.35</c:v>
                </c:pt>
                <c:pt idx="389">
                  <c:v>173.34</c:v>
                </c:pt>
                <c:pt idx="390">
                  <c:v>203.19</c:v>
                </c:pt>
                <c:pt idx="391">
                  <c:v>210.26</c:v>
                </c:pt>
                <c:pt idx="392">
                  <c:v>214.15</c:v>
                </c:pt>
                <c:pt idx="393">
                  <c:v>217.01</c:v>
                </c:pt>
                <c:pt idx="394">
                  <c:v>219.39</c:v>
                </c:pt>
                <c:pt idx="395">
                  <c:v>221.5</c:v>
                </c:pt>
                <c:pt idx="396">
                  <c:v>223.44</c:v>
                </c:pt>
                <c:pt idx="397">
                  <c:v>225.25</c:v>
                </c:pt>
                <c:pt idx="398">
                  <c:v>226.98</c:v>
                </c:pt>
                <c:pt idx="399">
                  <c:v>228.63</c:v>
                </c:pt>
                <c:pt idx="400">
                  <c:v>230.23</c:v>
                </c:pt>
                <c:pt idx="401">
                  <c:v>231.77</c:v>
                </c:pt>
                <c:pt idx="402">
                  <c:v>233.27</c:v>
                </c:pt>
                <c:pt idx="403">
                  <c:v>234.74</c:v>
                </c:pt>
                <c:pt idx="404">
                  <c:v>236.17</c:v>
                </c:pt>
                <c:pt idx="405">
                  <c:v>237.57</c:v>
                </c:pt>
                <c:pt idx="406">
                  <c:v>238.94</c:v>
                </c:pt>
                <c:pt idx="407">
                  <c:v>211.64</c:v>
                </c:pt>
                <c:pt idx="408">
                  <c:v>205.08</c:v>
                </c:pt>
                <c:pt idx="409">
                  <c:v>200.35</c:v>
                </c:pt>
                <c:pt idx="410">
                  <c:v>196.64</c:v>
                </c:pt>
                <c:pt idx="411">
                  <c:v>194.14</c:v>
                </c:pt>
                <c:pt idx="412">
                  <c:v>192.46</c:v>
                </c:pt>
                <c:pt idx="413">
                  <c:v>190.94</c:v>
                </c:pt>
                <c:pt idx="414">
                  <c:v>189.54</c:v>
                </c:pt>
                <c:pt idx="415">
                  <c:v>188.22</c:v>
                </c:pt>
                <c:pt idx="416">
                  <c:v>186.98</c:v>
                </c:pt>
                <c:pt idx="417">
                  <c:v>185.79</c:v>
                </c:pt>
                <c:pt idx="418">
                  <c:v>184.65</c:v>
                </c:pt>
                <c:pt idx="419">
                  <c:v>183.55</c:v>
                </c:pt>
                <c:pt idx="420">
                  <c:v>182.48</c:v>
                </c:pt>
                <c:pt idx="421">
                  <c:v>181.45</c:v>
                </c:pt>
                <c:pt idx="422">
                  <c:v>180.46</c:v>
                </c:pt>
                <c:pt idx="423">
                  <c:v>179.49</c:v>
                </c:pt>
                <c:pt idx="424">
                  <c:v>207.96</c:v>
                </c:pt>
                <c:pt idx="425">
                  <c:v>214.48</c:v>
                </c:pt>
                <c:pt idx="426">
                  <c:v>217.99</c:v>
                </c:pt>
                <c:pt idx="427">
                  <c:v>220.6</c:v>
                </c:pt>
                <c:pt idx="428">
                  <c:v>222.8</c:v>
                </c:pt>
                <c:pt idx="429">
                  <c:v>224.78</c:v>
                </c:pt>
                <c:pt idx="430">
                  <c:v>226.61</c:v>
                </c:pt>
                <c:pt idx="431">
                  <c:v>228.34</c:v>
                </c:pt>
                <c:pt idx="432">
                  <c:v>229.99</c:v>
                </c:pt>
                <c:pt idx="433">
                  <c:v>231.58</c:v>
                </c:pt>
                <c:pt idx="434">
                  <c:v>233.12</c:v>
                </c:pt>
                <c:pt idx="435">
                  <c:v>234.62</c:v>
                </c:pt>
                <c:pt idx="436">
                  <c:v>236.08</c:v>
                </c:pt>
                <c:pt idx="437">
                  <c:v>237.5</c:v>
                </c:pt>
                <c:pt idx="438">
                  <c:v>238.89</c:v>
                </c:pt>
                <c:pt idx="439">
                  <c:v>240.26</c:v>
                </c:pt>
                <c:pt idx="440">
                  <c:v>241.6</c:v>
                </c:pt>
                <c:pt idx="441">
                  <c:v>216.28</c:v>
                </c:pt>
                <c:pt idx="442">
                  <c:v>209.69</c:v>
                </c:pt>
                <c:pt idx="443">
                  <c:v>204.92</c:v>
                </c:pt>
                <c:pt idx="444">
                  <c:v>201.19</c:v>
                </c:pt>
                <c:pt idx="445">
                  <c:v>199.24</c:v>
                </c:pt>
                <c:pt idx="446">
                  <c:v>197.7</c:v>
                </c:pt>
                <c:pt idx="447">
                  <c:v>196.29</c:v>
                </c:pt>
                <c:pt idx="448">
                  <c:v>194.98</c:v>
                </c:pt>
                <c:pt idx="449">
                  <c:v>193.74</c:v>
                </c:pt>
                <c:pt idx="450">
                  <c:v>192.55</c:v>
                </c:pt>
                <c:pt idx="451">
                  <c:v>191.41</c:v>
                </c:pt>
                <c:pt idx="452">
                  <c:v>190.31</c:v>
                </c:pt>
                <c:pt idx="453">
                  <c:v>189.24</c:v>
                </c:pt>
                <c:pt idx="454">
                  <c:v>188.21</c:v>
                </c:pt>
                <c:pt idx="455">
                  <c:v>187.2</c:v>
                </c:pt>
                <c:pt idx="456">
                  <c:v>186.21</c:v>
                </c:pt>
                <c:pt idx="457">
                  <c:v>216.36</c:v>
                </c:pt>
                <c:pt idx="458">
                  <c:v>223.35</c:v>
                </c:pt>
                <c:pt idx="459">
                  <c:v>227.15</c:v>
                </c:pt>
                <c:pt idx="460">
                  <c:v>229.94</c:v>
                </c:pt>
                <c:pt idx="461">
                  <c:v>232.26</c:v>
                </c:pt>
                <c:pt idx="462">
                  <c:v>234.3</c:v>
                </c:pt>
                <c:pt idx="463">
                  <c:v>236.17</c:v>
                </c:pt>
                <c:pt idx="464">
                  <c:v>237.92</c:v>
                </c:pt>
                <c:pt idx="465">
                  <c:v>239.59</c:v>
                </c:pt>
                <c:pt idx="466">
                  <c:v>241.18</c:v>
                </c:pt>
                <c:pt idx="467">
                  <c:v>242.71</c:v>
                </c:pt>
                <c:pt idx="468">
                  <c:v>244.2</c:v>
                </c:pt>
                <c:pt idx="469">
                  <c:v>245.64</c:v>
                </c:pt>
                <c:pt idx="470">
                  <c:v>247.05</c:v>
                </c:pt>
                <c:pt idx="471">
                  <c:v>248.43</c:v>
                </c:pt>
                <c:pt idx="472">
                  <c:v>249.77</c:v>
                </c:pt>
                <c:pt idx="473">
                  <c:v>251.09</c:v>
                </c:pt>
                <c:pt idx="474">
                  <c:v>222.01</c:v>
                </c:pt>
                <c:pt idx="475">
                  <c:v>215.39</c:v>
                </c:pt>
                <c:pt idx="476">
                  <c:v>210.61</c:v>
                </c:pt>
                <c:pt idx="477">
                  <c:v>207.51</c:v>
                </c:pt>
                <c:pt idx="478">
                  <c:v>205.53</c:v>
                </c:pt>
                <c:pt idx="479">
                  <c:v>203.83</c:v>
                </c:pt>
                <c:pt idx="480">
                  <c:v>202.3</c:v>
                </c:pt>
                <c:pt idx="481">
                  <c:v>200.9</c:v>
                </c:pt>
                <c:pt idx="482">
                  <c:v>199.59</c:v>
                </c:pt>
                <c:pt idx="483">
                  <c:v>198.35</c:v>
                </c:pt>
                <c:pt idx="484">
                  <c:v>197.17</c:v>
                </c:pt>
                <c:pt idx="485">
                  <c:v>196.03</c:v>
                </c:pt>
                <c:pt idx="486">
                  <c:v>194.93</c:v>
                </c:pt>
                <c:pt idx="487">
                  <c:v>193.87</c:v>
                </c:pt>
                <c:pt idx="488">
                  <c:v>192.84</c:v>
                </c:pt>
                <c:pt idx="489">
                  <c:v>191.84</c:v>
                </c:pt>
                <c:pt idx="490">
                  <c:v>190.86</c:v>
                </c:pt>
                <c:pt idx="491">
                  <c:v>211.71</c:v>
                </c:pt>
                <c:pt idx="492">
                  <c:v>218.32</c:v>
                </c:pt>
                <c:pt idx="493">
                  <c:v>222.21</c:v>
                </c:pt>
                <c:pt idx="494">
                  <c:v>225.11</c:v>
                </c:pt>
                <c:pt idx="495">
                  <c:v>227.54</c:v>
                </c:pt>
                <c:pt idx="496">
                  <c:v>229.68</c:v>
                </c:pt>
                <c:pt idx="497">
                  <c:v>231.64</c:v>
                </c:pt>
                <c:pt idx="498">
                  <c:v>233.47</c:v>
                </c:pt>
                <c:pt idx="499">
                  <c:v>235.2</c:v>
                </c:pt>
                <c:pt idx="500">
                  <c:v>236.85</c:v>
                </c:pt>
                <c:pt idx="501">
                  <c:v>238.43</c:v>
                </c:pt>
                <c:pt idx="502">
                  <c:v>239.95</c:v>
                </c:pt>
                <c:pt idx="503">
                  <c:v>241.42</c:v>
                </c:pt>
                <c:pt idx="504">
                  <c:v>242.85</c:v>
                </c:pt>
                <c:pt idx="505">
                  <c:v>244.23</c:v>
                </c:pt>
                <c:pt idx="506">
                  <c:v>245.58</c:v>
                </c:pt>
                <c:pt idx="507">
                  <c:v>226.16</c:v>
                </c:pt>
                <c:pt idx="508">
                  <c:v>219.59</c:v>
                </c:pt>
                <c:pt idx="509">
                  <c:v>214.83</c:v>
                </c:pt>
                <c:pt idx="510">
                  <c:v>211.36</c:v>
                </c:pt>
                <c:pt idx="511">
                  <c:v>209.29</c:v>
                </c:pt>
                <c:pt idx="512">
                  <c:v>207.51</c:v>
                </c:pt>
                <c:pt idx="513">
                  <c:v>205.91</c:v>
                </c:pt>
                <c:pt idx="514">
                  <c:v>204.45</c:v>
                </c:pt>
                <c:pt idx="515">
                  <c:v>203.08</c:v>
                </c:pt>
                <c:pt idx="516">
                  <c:v>201.79</c:v>
                </c:pt>
                <c:pt idx="517">
                  <c:v>200.57</c:v>
                </c:pt>
                <c:pt idx="518">
                  <c:v>199.41</c:v>
                </c:pt>
                <c:pt idx="519">
                  <c:v>198.28</c:v>
                </c:pt>
                <c:pt idx="520">
                  <c:v>197.21</c:v>
                </c:pt>
                <c:pt idx="521">
                  <c:v>196.16</c:v>
                </c:pt>
                <c:pt idx="522">
                  <c:v>195.15</c:v>
                </c:pt>
                <c:pt idx="523">
                  <c:v>194.17</c:v>
                </c:pt>
                <c:pt idx="524">
                  <c:v>207.28</c:v>
                </c:pt>
                <c:pt idx="525">
                  <c:v>215.17</c:v>
                </c:pt>
                <c:pt idx="526">
                  <c:v>220.24</c:v>
                </c:pt>
                <c:pt idx="527">
                  <c:v>224.15</c:v>
                </c:pt>
                <c:pt idx="528">
                  <c:v>227.44</c:v>
                </c:pt>
                <c:pt idx="529">
                  <c:v>230.32</c:v>
                </c:pt>
                <c:pt idx="530">
                  <c:v>232.92</c:v>
                </c:pt>
                <c:pt idx="531">
                  <c:v>235.3</c:v>
                </c:pt>
                <c:pt idx="532">
                  <c:v>237.49</c:v>
                </c:pt>
                <c:pt idx="533">
                  <c:v>239.53</c:v>
                </c:pt>
                <c:pt idx="534">
                  <c:v>241.44</c:v>
                </c:pt>
                <c:pt idx="535">
                  <c:v>243.24</c:v>
                </c:pt>
                <c:pt idx="536">
                  <c:v>244.94</c:v>
                </c:pt>
                <c:pt idx="537">
                  <c:v>246.56</c:v>
                </c:pt>
                <c:pt idx="538">
                  <c:v>248.11</c:v>
                </c:pt>
                <c:pt idx="539">
                  <c:v>249.6</c:v>
                </c:pt>
                <c:pt idx="540">
                  <c:v>251.02</c:v>
                </c:pt>
                <c:pt idx="541">
                  <c:v>232.72</c:v>
                </c:pt>
                <c:pt idx="542">
                  <c:v>225.73</c:v>
                </c:pt>
                <c:pt idx="543">
                  <c:v>221.07</c:v>
                </c:pt>
                <c:pt idx="544">
                  <c:v>217.31</c:v>
                </c:pt>
                <c:pt idx="545">
                  <c:v>214.44</c:v>
                </c:pt>
                <c:pt idx="546">
                  <c:v>212.31</c:v>
                </c:pt>
                <c:pt idx="547">
                  <c:v>210.41</c:v>
                </c:pt>
                <c:pt idx="548">
                  <c:v>208.7</c:v>
                </c:pt>
                <c:pt idx="549">
                  <c:v>207.15</c:v>
                </c:pt>
                <c:pt idx="550">
                  <c:v>205.72</c:v>
                </c:pt>
                <c:pt idx="551">
                  <c:v>204.4</c:v>
                </c:pt>
                <c:pt idx="552">
                  <c:v>203.16</c:v>
                </c:pt>
                <c:pt idx="553">
                  <c:v>202</c:v>
                </c:pt>
                <c:pt idx="554">
                  <c:v>200.89</c:v>
                </c:pt>
                <c:pt idx="555">
                  <c:v>199.82</c:v>
                </c:pt>
                <c:pt idx="556">
                  <c:v>198.8</c:v>
                </c:pt>
                <c:pt idx="557">
                  <c:v>197.81</c:v>
                </c:pt>
                <c:pt idx="558">
                  <c:v>213.47</c:v>
                </c:pt>
                <c:pt idx="559">
                  <c:v>222.38</c:v>
                </c:pt>
                <c:pt idx="560">
                  <c:v>228.15</c:v>
                </c:pt>
                <c:pt idx="561">
                  <c:v>232.61</c:v>
                </c:pt>
                <c:pt idx="562">
                  <c:v>236.35</c:v>
                </c:pt>
                <c:pt idx="563">
                  <c:v>239.6</c:v>
                </c:pt>
                <c:pt idx="564">
                  <c:v>242.49</c:v>
                </c:pt>
                <c:pt idx="565">
                  <c:v>245.11</c:v>
                </c:pt>
                <c:pt idx="566">
                  <c:v>247.5</c:v>
                </c:pt>
                <c:pt idx="567">
                  <c:v>249.72</c:v>
                </c:pt>
                <c:pt idx="568">
                  <c:v>251.82</c:v>
                </c:pt>
                <c:pt idx="569">
                  <c:v>253.78</c:v>
                </c:pt>
                <c:pt idx="570">
                  <c:v>255.62</c:v>
                </c:pt>
                <c:pt idx="571">
                  <c:v>257.36</c:v>
                </c:pt>
                <c:pt idx="572">
                  <c:v>259.01</c:v>
                </c:pt>
                <c:pt idx="573">
                  <c:v>260.58999999999997</c:v>
                </c:pt>
                <c:pt idx="574">
                  <c:v>240.99</c:v>
                </c:pt>
                <c:pt idx="575">
                  <c:v>233.73</c:v>
                </c:pt>
                <c:pt idx="576">
                  <c:v>228.47</c:v>
                </c:pt>
                <c:pt idx="577">
                  <c:v>224.17</c:v>
                </c:pt>
                <c:pt idx="578">
                  <c:v>220.55</c:v>
                </c:pt>
                <c:pt idx="579">
                  <c:v>217.43</c:v>
                </c:pt>
                <c:pt idx="580">
                  <c:v>214.69</c:v>
                </c:pt>
                <c:pt idx="581">
                  <c:v>212.25</c:v>
                </c:pt>
                <c:pt idx="582">
                  <c:v>210.06</c:v>
                </c:pt>
                <c:pt idx="583">
                  <c:v>208.24</c:v>
                </c:pt>
                <c:pt idx="584">
                  <c:v>206.75</c:v>
                </c:pt>
                <c:pt idx="585">
                  <c:v>205.36</c:v>
                </c:pt>
                <c:pt idx="586">
                  <c:v>204.07</c:v>
                </c:pt>
                <c:pt idx="587">
                  <c:v>202.85</c:v>
                </c:pt>
                <c:pt idx="588">
                  <c:v>201.71</c:v>
                </c:pt>
                <c:pt idx="589">
                  <c:v>200.62</c:v>
                </c:pt>
                <c:pt idx="590">
                  <c:v>199.59</c:v>
                </c:pt>
                <c:pt idx="591">
                  <c:v>218.28</c:v>
                </c:pt>
                <c:pt idx="592">
                  <c:v>228.01</c:v>
                </c:pt>
                <c:pt idx="593">
                  <c:v>234.36</c:v>
                </c:pt>
                <c:pt idx="594">
                  <c:v>239.24</c:v>
                </c:pt>
                <c:pt idx="595">
                  <c:v>243.29</c:v>
                </c:pt>
                <c:pt idx="596">
                  <c:v>246.79</c:v>
                </c:pt>
                <c:pt idx="597">
                  <c:v>249.91</c:v>
                </c:pt>
                <c:pt idx="598">
                  <c:v>252.71</c:v>
                </c:pt>
                <c:pt idx="599">
                  <c:v>255.26</c:v>
                </c:pt>
                <c:pt idx="600">
                  <c:v>257.61</c:v>
                </c:pt>
                <c:pt idx="601">
                  <c:v>259.79000000000002</c:v>
                </c:pt>
                <c:pt idx="602">
                  <c:v>261.83</c:v>
                </c:pt>
                <c:pt idx="603">
                  <c:v>263.74</c:v>
                </c:pt>
                <c:pt idx="604">
                  <c:v>265.55</c:v>
                </c:pt>
                <c:pt idx="605">
                  <c:v>267.27</c:v>
                </c:pt>
                <c:pt idx="606">
                  <c:v>268.89999999999998</c:v>
                </c:pt>
                <c:pt idx="607">
                  <c:v>270.45999999999998</c:v>
                </c:pt>
                <c:pt idx="608">
                  <c:v>250.28</c:v>
                </c:pt>
                <c:pt idx="609">
                  <c:v>242.25</c:v>
                </c:pt>
                <c:pt idx="610">
                  <c:v>236.31</c:v>
                </c:pt>
                <c:pt idx="611">
                  <c:v>231.55</c:v>
                </c:pt>
                <c:pt idx="612">
                  <c:v>227.59</c:v>
                </c:pt>
                <c:pt idx="613">
                  <c:v>224.2</c:v>
                </c:pt>
                <c:pt idx="614">
                  <c:v>221.24</c:v>
                </c:pt>
                <c:pt idx="615">
                  <c:v>218.61</c:v>
                </c:pt>
                <c:pt idx="616">
                  <c:v>216.25</c:v>
                </c:pt>
                <c:pt idx="617">
                  <c:v>214.11</c:v>
                </c:pt>
                <c:pt idx="618">
                  <c:v>212.16</c:v>
                </c:pt>
                <c:pt idx="619">
                  <c:v>210.36</c:v>
                </c:pt>
                <c:pt idx="620">
                  <c:v>208.7</c:v>
                </c:pt>
                <c:pt idx="621">
                  <c:v>207.15</c:v>
                </c:pt>
                <c:pt idx="622">
                  <c:v>205.7</c:v>
                </c:pt>
                <c:pt idx="623">
                  <c:v>204.35</c:v>
                </c:pt>
                <c:pt idx="624">
                  <c:v>203.07</c:v>
                </c:pt>
                <c:pt idx="625">
                  <c:v>222.07</c:v>
                </c:pt>
                <c:pt idx="626">
                  <c:v>232.33</c:v>
                </c:pt>
                <c:pt idx="627">
                  <c:v>239.33</c:v>
                </c:pt>
                <c:pt idx="628">
                  <c:v>244.71</c:v>
                </c:pt>
                <c:pt idx="629">
                  <c:v>249.13</c:v>
                </c:pt>
                <c:pt idx="630">
                  <c:v>252.94</c:v>
                </c:pt>
                <c:pt idx="631">
                  <c:v>256.29000000000002</c:v>
                </c:pt>
                <c:pt idx="632">
                  <c:v>259.31</c:v>
                </c:pt>
                <c:pt idx="633">
                  <c:v>262.06</c:v>
                </c:pt>
                <c:pt idx="634">
                  <c:v>264.60000000000002</c:v>
                </c:pt>
                <c:pt idx="635">
                  <c:v>266.95999999999998</c:v>
                </c:pt>
                <c:pt idx="636">
                  <c:v>269.17</c:v>
                </c:pt>
                <c:pt idx="637">
                  <c:v>271.25</c:v>
                </c:pt>
                <c:pt idx="638">
                  <c:v>273.22000000000003</c:v>
                </c:pt>
                <c:pt idx="639">
                  <c:v>275.10000000000002</c:v>
                </c:pt>
                <c:pt idx="640">
                  <c:v>276.88</c:v>
                </c:pt>
                <c:pt idx="641">
                  <c:v>257.48</c:v>
                </c:pt>
                <c:pt idx="642">
                  <c:v>247.92</c:v>
                </c:pt>
                <c:pt idx="643">
                  <c:v>241.88</c:v>
                </c:pt>
                <c:pt idx="644">
                  <c:v>237.27</c:v>
                </c:pt>
                <c:pt idx="645">
                  <c:v>233.46</c:v>
                </c:pt>
                <c:pt idx="646">
                  <c:v>230.2</c:v>
                </c:pt>
                <c:pt idx="647">
                  <c:v>227.34</c:v>
                </c:pt>
                <c:pt idx="648">
                  <c:v>224.81</c:v>
                </c:pt>
                <c:pt idx="649">
                  <c:v>222.56</c:v>
                </c:pt>
                <c:pt idx="650">
                  <c:v>220.52</c:v>
                </c:pt>
                <c:pt idx="651">
                  <c:v>218.67</c:v>
                </c:pt>
                <c:pt idx="652">
                  <c:v>216.96</c:v>
                </c:pt>
                <c:pt idx="653">
                  <c:v>215.39</c:v>
                </c:pt>
                <c:pt idx="654">
                  <c:v>213.93</c:v>
                </c:pt>
                <c:pt idx="655">
                  <c:v>212.58</c:v>
                </c:pt>
                <c:pt idx="656">
                  <c:v>211.31</c:v>
                </c:pt>
                <c:pt idx="657">
                  <c:v>210.13</c:v>
                </c:pt>
                <c:pt idx="658">
                  <c:v>231.33</c:v>
                </c:pt>
                <c:pt idx="659">
                  <c:v>241.14</c:v>
                </c:pt>
                <c:pt idx="660">
                  <c:v>247.84</c:v>
                </c:pt>
                <c:pt idx="661">
                  <c:v>253.16</c:v>
                </c:pt>
                <c:pt idx="662">
                  <c:v>257.67</c:v>
                </c:pt>
                <c:pt idx="663">
                  <c:v>261.61</c:v>
                </c:pt>
                <c:pt idx="664">
                  <c:v>265.13</c:v>
                </c:pt>
                <c:pt idx="665">
                  <c:v>268.32</c:v>
                </c:pt>
                <c:pt idx="666">
                  <c:v>271.24</c:v>
                </c:pt>
                <c:pt idx="667">
                  <c:v>273.94</c:v>
                </c:pt>
                <c:pt idx="668">
                  <c:v>276.45999999999998</c:v>
                </c:pt>
                <c:pt idx="669">
                  <c:v>278.83</c:v>
                </c:pt>
                <c:pt idx="670">
                  <c:v>281.05</c:v>
                </c:pt>
                <c:pt idx="671">
                  <c:v>283.16000000000003</c:v>
                </c:pt>
                <c:pt idx="672">
                  <c:v>285.17</c:v>
                </c:pt>
                <c:pt idx="673">
                  <c:v>287.08999999999997</c:v>
                </c:pt>
                <c:pt idx="674">
                  <c:v>288.92</c:v>
                </c:pt>
                <c:pt idx="675">
                  <c:v>267.88</c:v>
                </c:pt>
                <c:pt idx="676">
                  <c:v>259.72000000000003</c:v>
                </c:pt>
                <c:pt idx="677">
                  <c:v>254.04</c:v>
                </c:pt>
                <c:pt idx="678">
                  <c:v>249.48</c:v>
                </c:pt>
                <c:pt idx="679">
                  <c:v>245.67</c:v>
                </c:pt>
                <c:pt idx="680">
                  <c:v>242.42</c:v>
                </c:pt>
                <c:pt idx="681">
                  <c:v>239.58</c:v>
                </c:pt>
                <c:pt idx="682">
                  <c:v>237.09</c:v>
                </c:pt>
                <c:pt idx="683">
                  <c:v>234.86</c:v>
                </c:pt>
                <c:pt idx="684">
                  <c:v>232.87</c:v>
                </c:pt>
                <c:pt idx="685">
                  <c:v>231.09</c:v>
                </c:pt>
                <c:pt idx="686">
                  <c:v>229.48</c:v>
                </c:pt>
                <c:pt idx="687">
                  <c:v>228.02</c:v>
                </c:pt>
                <c:pt idx="688">
                  <c:v>226.71</c:v>
                </c:pt>
                <c:pt idx="689">
                  <c:v>225.52</c:v>
                </c:pt>
                <c:pt idx="690">
                  <c:v>224.46</c:v>
                </c:pt>
                <c:pt idx="691">
                  <c:v>244.82</c:v>
                </c:pt>
                <c:pt idx="692">
                  <c:v>254.6</c:v>
                </c:pt>
                <c:pt idx="693">
                  <c:v>261.08</c:v>
                </c:pt>
                <c:pt idx="694">
                  <c:v>266.19</c:v>
                </c:pt>
                <c:pt idx="695">
                  <c:v>270.52</c:v>
                </c:pt>
                <c:pt idx="696">
                  <c:v>274.33999999999997</c:v>
                </c:pt>
                <c:pt idx="697">
                  <c:v>277.77999999999997</c:v>
                </c:pt>
                <c:pt idx="698">
                  <c:v>280.92</c:v>
                </c:pt>
                <c:pt idx="699">
                  <c:v>283.82</c:v>
                </c:pt>
                <c:pt idx="700">
                  <c:v>286.52</c:v>
                </c:pt>
                <c:pt idx="701">
                  <c:v>289.04000000000002</c:v>
                </c:pt>
                <c:pt idx="702">
                  <c:v>291.43</c:v>
                </c:pt>
                <c:pt idx="703">
                  <c:v>293.69</c:v>
                </c:pt>
                <c:pt idx="704">
                  <c:v>295.83999999999997</c:v>
                </c:pt>
                <c:pt idx="705">
                  <c:v>297.89999999999998</c:v>
                </c:pt>
                <c:pt idx="706">
                  <c:v>299.88</c:v>
                </c:pt>
                <c:pt idx="707">
                  <c:v>301.79000000000002</c:v>
                </c:pt>
                <c:pt idx="708">
                  <c:v>280.31</c:v>
                </c:pt>
                <c:pt idx="709">
                  <c:v>271.55</c:v>
                </c:pt>
                <c:pt idx="710">
                  <c:v>266.33</c:v>
                </c:pt>
                <c:pt idx="711">
                  <c:v>262.14999999999998</c:v>
                </c:pt>
                <c:pt idx="712">
                  <c:v>258.66000000000003</c:v>
                </c:pt>
                <c:pt idx="713">
                  <c:v>255.72</c:v>
                </c:pt>
                <c:pt idx="714">
                  <c:v>253.19</c:v>
                </c:pt>
                <c:pt idx="715">
                  <c:v>251.01</c:v>
                </c:pt>
                <c:pt idx="716">
                  <c:v>249.12</c:v>
                </c:pt>
                <c:pt idx="717">
                  <c:v>247.49</c:v>
                </c:pt>
                <c:pt idx="718">
                  <c:v>246.09</c:v>
                </c:pt>
                <c:pt idx="719">
                  <c:v>244.9</c:v>
                </c:pt>
                <c:pt idx="720">
                  <c:v>243.93</c:v>
                </c:pt>
                <c:pt idx="721">
                  <c:v>243.3</c:v>
                </c:pt>
                <c:pt idx="722">
                  <c:v>242.66</c:v>
                </c:pt>
                <c:pt idx="723">
                  <c:v>241.95</c:v>
                </c:pt>
                <c:pt idx="724">
                  <c:v>241.2</c:v>
                </c:pt>
                <c:pt idx="725">
                  <c:v>257.56</c:v>
                </c:pt>
                <c:pt idx="726">
                  <c:v>267.25</c:v>
                </c:pt>
                <c:pt idx="727">
                  <c:v>273.61</c:v>
                </c:pt>
                <c:pt idx="728">
                  <c:v>278.56</c:v>
                </c:pt>
                <c:pt idx="729">
                  <c:v>282.73</c:v>
                </c:pt>
                <c:pt idx="730">
                  <c:v>286.41000000000003</c:v>
                </c:pt>
                <c:pt idx="731">
                  <c:v>289.72000000000003</c:v>
                </c:pt>
                <c:pt idx="732">
                  <c:v>292.76</c:v>
                </c:pt>
                <c:pt idx="733">
                  <c:v>295.58</c:v>
                </c:pt>
                <c:pt idx="734">
                  <c:v>298.23</c:v>
                </c:pt>
                <c:pt idx="735">
                  <c:v>300.73</c:v>
                </c:pt>
                <c:pt idx="736">
                  <c:v>303.11</c:v>
                </c:pt>
                <c:pt idx="737">
                  <c:v>305.38</c:v>
                </c:pt>
                <c:pt idx="738">
                  <c:v>307.57</c:v>
                </c:pt>
                <c:pt idx="739">
                  <c:v>309.69</c:v>
                </c:pt>
                <c:pt idx="740">
                  <c:v>311.73</c:v>
                </c:pt>
                <c:pt idx="741">
                  <c:v>313.72000000000003</c:v>
                </c:pt>
                <c:pt idx="742">
                  <c:v>292.44</c:v>
                </c:pt>
                <c:pt idx="743">
                  <c:v>283.85000000000002</c:v>
                </c:pt>
                <c:pt idx="744">
                  <c:v>279</c:v>
                </c:pt>
                <c:pt idx="745">
                  <c:v>275.32</c:v>
                </c:pt>
                <c:pt idx="746">
                  <c:v>272.39</c:v>
                </c:pt>
                <c:pt idx="747">
                  <c:v>270.04000000000002</c:v>
                </c:pt>
                <c:pt idx="748">
                  <c:v>268.14999999999998</c:v>
                </c:pt>
                <c:pt idx="749">
                  <c:v>266.68</c:v>
                </c:pt>
                <c:pt idx="750">
                  <c:v>265.68</c:v>
                </c:pt>
                <c:pt idx="751">
                  <c:v>264.97000000000003</c:v>
                </c:pt>
                <c:pt idx="752">
                  <c:v>264.14999999999998</c:v>
                </c:pt>
                <c:pt idx="753">
                  <c:v>263.22000000000003</c:v>
                </c:pt>
                <c:pt idx="754">
                  <c:v>262.22000000000003</c:v>
                </c:pt>
                <c:pt idx="755">
                  <c:v>261.14999999999998</c:v>
                </c:pt>
                <c:pt idx="756">
                  <c:v>260.04000000000002</c:v>
                </c:pt>
                <c:pt idx="757">
                  <c:v>258.88</c:v>
                </c:pt>
                <c:pt idx="758">
                  <c:v>273.38</c:v>
                </c:pt>
                <c:pt idx="759">
                  <c:v>282.92</c:v>
                </c:pt>
                <c:pt idx="760">
                  <c:v>289.10000000000002</c:v>
                </c:pt>
                <c:pt idx="761">
                  <c:v>293.87</c:v>
                </c:pt>
                <c:pt idx="762">
                  <c:v>297.87</c:v>
                </c:pt>
                <c:pt idx="763">
                  <c:v>301.39</c:v>
                </c:pt>
                <c:pt idx="764">
                  <c:v>304.57</c:v>
                </c:pt>
                <c:pt idx="765">
                  <c:v>307.51</c:v>
                </c:pt>
                <c:pt idx="766">
                  <c:v>310.27</c:v>
                </c:pt>
                <c:pt idx="767">
                  <c:v>312.89</c:v>
                </c:pt>
                <c:pt idx="768">
                  <c:v>315.39</c:v>
                </c:pt>
                <c:pt idx="769">
                  <c:v>317.8</c:v>
                </c:pt>
                <c:pt idx="770">
                  <c:v>320.14</c:v>
                </c:pt>
                <c:pt idx="771">
                  <c:v>322.41000000000003</c:v>
                </c:pt>
                <c:pt idx="772">
                  <c:v>324.62</c:v>
                </c:pt>
                <c:pt idx="773">
                  <c:v>326.77999999999997</c:v>
                </c:pt>
                <c:pt idx="774">
                  <c:v>328.89</c:v>
                </c:pt>
                <c:pt idx="775">
                  <c:v>308.18</c:v>
                </c:pt>
                <c:pt idx="776">
                  <c:v>300.19</c:v>
                </c:pt>
                <c:pt idx="777">
                  <c:v>296.11</c:v>
                </c:pt>
                <c:pt idx="778">
                  <c:v>293.37</c:v>
                </c:pt>
                <c:pt idx="779">
                  <c:v>291.60000000000002</c:v>
                </c:pt>
                <c:pt idx="780">
                  <c:v>290.7</c:v>
                </c:pt>
                <c:pt idx="781">
                  <c:v>289.64</c:v>
                </c:pt>
                <c:pt idx="782">
                  <c:v>288.38</c:v>
                </c:pt>
                <c:pt idx="783">
                  <c:v>286.99</c:v>
                </c:pt>
                <c:pt idx="784">
                  <c:v>285.5</c:v>
                </c:pt>
                <c:pt idx="785">
                  <c:v>283.94</c:v>
                </c:pt>
                <c:pt idx="786">
                  <c:v>282.33999999999997</c:v>
                </c:pt>
                <c:pt idx="787">
                  <c:v>280.7</c:v>
                </c:pt>
                <c:pt idx="788">
                  <c:v>279.05</c:v>
                </c:pt>
                <c:pt idx="789">
                  <c:v>277.39</c:v>
                </c:pt>
                <c:pt idx="790">
                  <c:v>275.72000000000003</c:v>
                </c:pt>
                <c:pt idx="791">
                  <c:v>274.06</c:v>
                </c:pt>
                <c:pt idx="792">
                  <c:v>288.44</c:v>
                </c:pt>
                <c:pt idx="793">
                  <c:v>297.79000000000002</c:v>
                </c:pt>
                <c:pt idx="794">
                  <c:v>303.82</c:v>
                </c:pt>
                <c:pt idx="795">
                  <c:v>308.48</c:v>
                </c:pt>
                <c:pt idx="796">
                  <c:v>312.45</c:v>
                </c:pt>
                <c:pt idx="797">
                  <c:v>316.01</c:v>
                </c:pt>
                <c:pt idx="798">
                  <c:v>319.3</c:v>
                </c:pt>
                <c:pt idx="799">
                  <c:v>322.39</c:v>
                </c:pt>
                <c:pt idx="800">
                  <c:v>325.35000000000002</c:v>
                </c:pt>
                <c:pt idx="801">
                  <c:v>328.19</c:v>
                </c:pt>
                <c:pt idx="802">
                  <c:v>330.94</c:v>
                </c:pt>
                <c:pt idx="803">
                  <c:v>333.62</c:v>
                </c:pt>
                <c:pt idx="804">
                  <c:v>336.23</c:v>
                </c:pt>
                <c:pt idx="805">
                  <c:v>338.77</c:v>
                </c:pt>
                <c:pt idx="806">
                  <c:v>341.28</c:v>
                </c:pt>
                <c:pt idx="807">
                  <c:v>343.75</c:v>
                </c:pt>
                <c:pt idx="808">
                  <c:v>324.02</c:v>
                </c:pt>
                <c:pt idx="809">
                  <c:v>317.73</c:v>
                </c:pt>
                <c:pt idx="810">
                  <c:v>315.89</c:v>
                </c:pt>
                <c:pt idx="811">
                  <c:v>314.45</c:v>
                </c:pt>
                <c:pt idx="812">
                  <c:v>312.57</c:v>
                </c:pt>
                <c:pt idx="813">
                  <c:v>310.43</c:v>
                </c:pt>
                <c:pt idx="814">
                  <c:v>308.17</c:v>
                </c:pt>
                <c:pt idx="815">
                  <c:v>305.83</c:v>
                </c:pt>
                <c:pt idx="816">
                  <c:v>303.48</c:v>
                </c:pt>
                <c:pt idx="817">
                  <c:v>301.13</c:v>
                </c:pt>
                <c:pt idx="818">
                  <c:v>298.81</c:v>
                </c:pt>
                <c:pt idx="819">
                  <c:v>296.51</c:v>
                </c:pt>
                <c:pt idx="820">
                  <c:v>294.25</c:v>
                </c:pt>
                <c:pt idx="821">
                  <c:v>292.04000000000002</c:v>
                </c:pt>
                <c:pt idx="822">
                  <c:v>289.87</c:v>
                </c:pt>
                <c:pt idx="823">
                  <c:v>287.74</c:v>
                </c:pt>
                <c:pt idx="824">
                  <c:v>285.64999999999998</c:v>
                </c:pt>
                <c:pt idx="825">
                  <c:v>302.02999999999997</c:v>
                </c:pt>
                <c:pt idx="826">
                  <c:v>311.22000000000003</c:v>
                </c:pt>
                <c:pt idx="827">
                  <c:v>317.35000000000002</c:v>
                </c:pt>
                <c:pt idx="828">
                  <c:v>322.36</c:v>
                </c:pt>
                <c:pt idx="829">
                  <c:v>326.83</c:v>
                </c:pt>
                <c:pt idx="830">
                  <c:v>330.98</c:v>
                </c:pt>
                <c:pt idx="831">
                  <c:v>334.93</c:v>
                </c:pt>
                <c:pt idx="832">
                  <c:v>338.74</c:v>
                </c:pt>
                <c:pt idx="833">
                  <c:v>342.39</c:v>
                </c:pt>
                <c:pt idx="834">
                  <c:v>345.91</c:v>
                </c:pt>
                <c:pt idx="835">
                  <c:v>349.31</c:v>
                </c:pt>
                <c:pt idx="836">
                  <c:v>352.62</c:v>
                </c:pt>
                <c:pt idx="837">
                  <c:v>355.84</c:v>
                </c:pt>
                <c:pt idx="838">
                  <c:v>358.96</c:v>
                </c:pt>
                <c:pt idx="839">
                  <c:v>361.99</c:v>
                </c:pt>
                <c:pt idx="840">
                  <c:v>364.94</c:v>
                </c:pt>
                <c:pt idx="841">
                  <c:v>367.8</c:v>
                </c:pt>
                <c:pt idx="842">
                  <c:v>350.18</c:v>
                </c:pt>
                <c:pt idx="843">
                  <c:v>346.88</c:v>
                </c:pt>
                <c:pt idx="844">
                  <c:v>343.36</c:v>
                </c:pt>
                <c:pt idx="845">
                  <c:v>339.47</c:v>
                </c:pt>
                <c:pt idx="846">
                  <c:v>335.53</c:v>
                </c:pt>
                <c:pt idx="847">
                  <c:v>331.68</c:v>
                </c:pt>
                <c:pt idx="848">
                  <c:v>327.96</c:v>
                </c:pt>
                <c:pt idx="849">
                  <c:v>324.39999999999998</c:v>
                </c:pt>
                <c:pt idx="850">
                  <c:v>320.98</c:v>
                </c:pt>
                <c:pt idx="851">
                  <c:v>317.70999999999998</c:v>
                </c:pt>
                <c:pt idx="852">
                  <c:v>314.58</c:v>
                </c:pt>
                <c:pt idx="853">
                  <c:v>311.57</c:v>
                </c:pt>
                <c:pt idx="854">
                  <c:v>308.67</c:v>
                </c:pt>
                <c:pt idx="855">
                  <c:v>305.88</c:v>
                </c:pt>
                <c:pt idx="856">
                  <c:v>303.19</c:v>
                </c:pt>
                <c:pt idx="857">
                  <c:v>300.58999999999997</c:v>
                </c:pt>
                <c:pt idx="858">
                  <c:v>298.07</c:v>
                </c:pt>
                <c:pt idx="859">
                  <c:v>317.20999999999998</c:v>
                </c:pt>
                <c:pt idx="860">
                  <c:v>328.1</c:v>
                </c:pt>
                <c:pt idx="861">
                  <c:v>336.34</c:v>
                </c:pt>
                <c:pt idx="862">
                  <c:v>343.32</c:v>
                </c:pt>
                <c:pt idx="863">
                  <c:v>349.52</c:v>
                </c:pt>
                <c:pt idx="864">
                  <c:v>355.18</c:v>
                </c:pt>
                <c:pt idx="865">
                  <c:v>360.4</c:v>
                </c:pt>
                <c:pt idx="866">
                  <c:v>365.28</c:v>
                </c:pt>
                <c:pt idx="867">
                  <c:v>369.85</c:v>
                </c:pt>
                <c:pt idx="868">
                  <c:v>374.17</c:v>
                </c:pt>
                <c:pt idx="869">
                  <c:v>378.28</c:v>
                </c:pt>
                <c:pt idx="870">
                  <c:v>382.18</c:v>
                </c:pt>
                <c:pt idx="871">
                  <c:v>385.93</c:v>
                </c:pt>
                <c:pt idx="872">
                  <c:v>389.54</c:v>
                </c:pt>
                <c:pt idx="873">
                  <c:v>393</c:v>
                </c:pt>
                <c:pt idx="874">
                  <c:v>396.34</c:v>
                </c:pt>
                <c:pt idx="875">
                  <c:v>379.79</c:v>
                </c:pt>
                <c:pt idx="876">
                  <c:v>369.98</c:v>
                </c:pt>
                <c:pt idx="877">
                  <c:v>362.9</c:v>
                </c:pt>
                <c:pt idx="878">
                  <c:v>356.45</c:v>
                </c:pt>
                <c:pt idx="879">
                  <c:v>350.62</c:v>
                </c:pt>
                <c:pt idx="880">
                  <c:v>345.32</c:v>
                </c:pt>
                <c:pt idx="881">
                  <c:v>340.46</c:v>
                </c:pt>
                <c:pt idx="882">
                  <c:v>335.97</c:v>
                </c:pt>
                <c:pt idx="883">
                  <c:v>331.78</c:v>
                </c:pt>
                <c:pt idx="884">
                  <c:v>327.86</c:v>
                </c:pt>
                <c:pt idx="885">
                  <c:v>324.17</c:v>
                </c:pt>
                <c:pt idx="886">
                  <c:v>320.67</c:v>
                </c:pt>
                <c:pt idx="887">
                  <c:v>317.35000000000002</c:v>
                </c:pt>
                <c:pt idx="888">
                  <c:v>314.19</c:v>
                </c:pt>
                <c:pt idx="889">
                  <c:v>311.16000000000003</c:v>
                </c:pt>
                <c:pt idx="890">
                  <c:v>308.26</c:v>
                </c:pt>
                <c:pt idx="891">
                  <c:v>305.47000000000003</c:v>
                </c:pt>
                <c:pt idx="892">
                  <c:v>302.77999999999997</c:v>
                </c:pt>
                <c:pt idx="893">
                  <c:v>300.18</c:v>
                </c:pt>
                <c:pt idx="894">
                  <c:v>297.67</c:v>
                </c:pt>
                <c:pt idx="895">
                  <c:v>295.23</c:v>
                </c:pt>
                <c:pt idx="896">
                  <c:v>292.87</c:v>
                </c:pt>
                <c:pt idx="897">
                  <c:v>290.57</c:v>
                </c:pt>
                <c:pt idx="898">
                  <c:v>288.33999999999997</c:v>
                </c:pt>
                <c:pt idx="899">
                  <c:v>286.17</c:v>
                </c:pt>
                <c:pt idx="900">
                  <c:v>284.05</c:v>
                </c:pt>
                <c:pt idx="901">
                  <c:v>281.98</c:v>
                </c:pt>
                <c:pt idx="902">
                  <c:v>279.95999999999998</c:v>
                </c:pt>
                <c:pt idx="903">
                  <c:v>277.99</c:v>
                </c:pt>
                <c:pt idx="904">
                  <c:v>276.05</c:v>
                </c:pt>
                <c:pt idx="905">
                  <c:v>274.16000000000003</c:v>
                </c:pt>
                <c:pt idx="906">
                  <c:v>272.31</c:v>
                </c:pt>
                <c:pt idx="907">
                  <c:v>270.5</c:v>
                </c:pt>
                <c:pt idx="908">
                  <c:v>268.72000000000003</c:v>
                </c:pt>
                <c:pt idx="909">
                  <c:v>266.98</c:v>
                </c:pt>
                <c:pt idx="910">
                  <c:v>265.26</c:v>
                </c:pt>
                <c:pt idx="911">
                  <c:v>263.58</c:v>
                </c:pt>
                <c:pt idx="912">
                  <c:v>261.93</c:v>
                </c:pt>
                <c:pt idx="913">
                  <c:v>260.31</c:v>
                </c:pt>
                <c:pt idx="914">
                  <c:v>258.70999999999998</c:v>
                </c:pt>
                <c:pt idx="915">
                  <c:v>257.14</c:v>
                </c:pt>
                <c:pt idx="916">
                  <c:v>255.6</c:v>
                </c:pt>
                <c:pt idx="917">
                  <c:v>254.08</c:v>
                </c:pt>
                <c:pt idx="918">
                  <c:v>252.59</c:v>
                </c:pt>
                <c:pt idx="919">
                  <c:v>251.12</c:v>
                </c:pt>
                <c:pt idx="920">
                  <c:v>249.67</c:v>
                </c:pt>
                <c:pt idx="921">
                  <c:v>248.25</c:v>
                </c:pt>
                <c:pt idx="922">
                  <c:v>246.84</c:v>
                </c:pt>
                <c:pt idx="923">
                  <c:v>245.46</c:v>
                </c:pt>
                <c:pt idx="924">
                  <c:v>244.09</c:v>
                </c:pt>
                <c:pt idx="925">
                  <c:v>242.75</c:v>
                </c:pt>
                <c:pt idx="926">
                  <c:v>241.43</c:v>
                </c:pt>
                <c:pt idx="927">
                  <c:v>240.12</c:v>
                </c:pt>
                <c:pt idx="928">
                  <c:v>238.83</c:v>
                </c:pt>
                <c:pt idx="929">
                  <c:v>237.56</c:v>
                </c:pt>
                <c:pt idx="930">
                  <c:v>236.31</c:v>
                </c:pt>
                <c:pt idx="931">
                  <c:v>235.07</c:v>
                </c:pt>
                <c:pt idx="932">
                  <c:v>233.85</c:v>
                </c:pt>
                <c:pt idx="933">
                  <c:v>232.64</c:v>
                </c:pt>
                <c:pt idx="934">
                  <c:v>231.46</c:v>
                </c:pt>
                <c:pt idx="935">
                  <c:v>230.28</c:v>
                </c:pt>
                <c:pt idx="936">
                  <c:v>229.12</c:v>
                </c:pt>
                <c:pt idx="937">
                  <c:v>227.98</c:v>
                </c:pt>
                <c:pt idx="938">
                  <c:v>226.85</c:v>
                </c:pt>
                <c:pt idx="939">
                  <c:v>225.73</c:v>
                </c:pt>
                <c:pt idx="940">
                  <c:v>224.63</c:v>
                </c:pt>
                <c:pt idx="941">
                  <c:v>223.54</c:v>
                </c:pt>
                <c:pt idx="942">
                  <c:v>222.46</c:v>
                </c:pt>
                <c:pt idx="943">
                  <c:v>221.4</c:v>
                </c:pt>
                <c:pt idx="944">
                  <c:v>220.35</c:v>
                </c:pt>
                <c:pt idx="945">
                  <c:v>219.31</c:v>
                </c:pt>
                <c:pt idx="946">
                  <c:v>218.28</c:v>
                </c:pt>
                <c:pt idx="947">
                  <c:v>217.27</c:v>
                </c:pt>
                <c:pt idx="948">
                  <c:v>216.27</c:v>
                </c:pt>
                <c:pt idx="949">
                  <c:v>215.27</c:v>
                </c:pt>
                <c:pt idx="950">
                  <c:v>214.29</c:v>
                </c:pt>
                <c:pt idx="951">
                  <c:v>213.32</c:v>
                </c:pt>
                <c:pt idx="952">
                  <c:v>212.37</c:v>
                </c:pt>
                <c:pt idx="953">
                  <c:v>211.42</c:v>
                </c:pt>
                <c:pt idx="954">
                  <c:v>210.48</c:v>
                </c:pt>
                <c:pt idx="955">
                  <c:v>209.55</c:v>
                </c:pt>
                <c:pt idx="956">
                  <c:v>208.63</c:v>
                </c:pt>
                <c:pt idx="957">
                  <c:v>207.72</c:v>
                </c:pt>
                <c:pt idx="958">
                  <c:v>206.83</c:v>
                </c:pt>
                <c:pt idx="959">
                  <c:v>205.94</c:v>
                </c:pt>
                <c:pt idx="960">
                  <c:v>205.06</c:v>
                </c:pt>
                <c:pt idx="961">
                  <c:v>204.18</c:v>
                </c:pt>
                <c:pt idx="962">
                  <c:v>203.32</c:v>
                </c:pt>
                <c:pt idx="963">
                  <c:v>202.47</c:v>
                </c:pt>
                <c:pt idx="964">
                  <c:v>201.62</c:v>
                </c:pt>
                <c:pt idx="965">
                  <c:v>200.79</c:v>
                </c:pt>
                <c:pt idx="966">
                  <c:v>199.96</c:v>
                </c:pt>
                <c:pt idx="967">
                  <c:v>199.14</c:v>
                </c:pt>
                <c:pt idx="968">
                  <c:v>198.33</c:v>
                </c:pt>
                <c:pt idx="969">
                  <c:v>197.52</c:v>
                </c:pt>
                <c:pt idx="970">
                  <c:v>196.71</c:v>
                </c:pt>
                <c:pt idx="971">
                  <c:v>195.91</c:v>
                </c:pt>
                <c:pt idx="972">
                  <c:v>195.1</c:v>
                </c:pt>
                <c:pt idx="973">
                  <c:v>194.3</c:v>
                </c:pt>
                <c:pt idx="974">
                  <c:v>193.49</c:v>
                </c:pt>
                <c:pt idx="975">
                  <c:v>192.68</c:v>
                </c:pt>
                <c:pt idx="976">
                  <c:v>191.88</c:v>
                </c:pt>
                <c:pt idx="977">
                  <c:v>191.07</c:v>
                </c:pt>
                <c:pt idx="978">
                  <c:v>190.26</c:v>
                </c:pt>
                <c:pt idx="979">
                  <c:v>189.46</c:v>
                </c:pt>
                <c:pt idx="980">
                  <c:v>188.65</c:v>
                </c:pt>
                <c:pt idx="981">
                  <c:v>187.84</c:v>
                </c:pt>
                <c:pt idx="982">
                  <c:v>187.04</c:v>
                </c:pt>
                <c:pt idx="983">
                  <c:v>186.23</c:v>
                </c:pt>
                <c:pt idx="984">
                  <c:v>185.43</c:v>
                </c:pt>
                <c:pt idx="985">
                  <c:v>184.62</c:v>
                </c:pt>
                <c:pt idx="986">
                  <c:v>183.91</c:v>
                </c:pt>
                <c:pt idx="987">
                  <c:v>183.21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DEC-46B8-B218-77999870AE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7401088"/>
        <c:axId val="141741980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0"/>
                <c:tx>
                  <c:v>Surf_ext_forced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Results_preliminary!$H$4:$H$991</c15:sqref>
                        </c15:formulaRef>
                      </c:ext>
                    </c:extLst>
                    <c:numCache>
                      <c:formatCode>General</c:formatCode>
                      <c:ptCount val="988"/>
                      <c:pt idx="0">
                        <c:v>0</c:v>
                      </c:pt>
                      <c:pt idx="1">
                        <c:v>180</c:v>
                      </c:pt>
                      <c:pt idx="2">
                        <c:v>240</c:v>
                      </c:pt>
                      <c:pt idx="3">
                        <c:v>260</c:v>
                      </c:pt>
                      <c:pt idx="4">
                        <c:v>278</c:v>
                      </c:pt>
                      <c:pt idx="5">
                        <c:v>296</c:v>
                      </c:pt>
                      <c:pt idx="6">
                        <c:v>314</c:v>
                      </c:pt>
                      <c:pt idx="7">
                        <c:v>332</c:v>
                      </c:pt>
                      <c:pt idx="8">
                        <c:v>350</c:v>
                      </c:pt>
                      <c:pt idx="9">
                        <c:v>368</c:v>
                      </c:pt>
                      <c:pt idx="10">
                        <c:v>386</c:v>
                      </c:pt>
                      <c:pt idx="11">
                        <c:v>404</c:v>
                      </c:pt>
                      <c:pt idx="12">
                        <c:v>422</c:v>
                      </c:pt>
                      <c:pt idx="13">
                        <c:v>440</c:v>
                      </c:pt>
                      <c:pt idx="14">
                        <c:v>458</c:v>
                      </c:pt>
                      <c:pt idx="15">
                        <c:v>476</c:v>
                      </c:pt>
                      <c:pt idx="16">
                        <c:v>494</c:v>
                      </c:pt>
                      <c:pt idx="17">
                        <c:v>512</c:v>
                      </c:pt>
                      <c:pt idx="18">
                        <c:v>530</c:v>
                      </c:pt>
                      <c:pt idx="19">
                        <c:v>548</c:v>
                      </c:pt>
                      <c:pt idx="20">
                        <c:v>566</c:v>
                      </c:pt>
                      <c:pt idx="21">
                        <c:v>584</c:v>
                      </c:pt>
                      <c:pt idx="22">
                        <c:v>602</c:v>
                      </c:pt>
                      <c:pt idx="23">
                        <c:v>620</c:v>
                      </c:pt>
                      <c:pt idx="24">
                        <c:v>638</c:v>
                      </c:pt>
                      <c:pt idx="25">
                        <c:v>656</c:v>
                      </c:pt>
                      <c:pt idx="26">
                        <c:v>674</c:v>
                      </c:pt>
                      <c:pt idx="27">
                        <c:v>692</c:v>
                      </c:pt>
                      <c:pt idx="28">
                        <c:v>710</c:v>
                      </c:pt>
                      <c:pt idx="29">
                        <c:v>728</c:v>
                      </c:pt>
                      <c:pt idx="30">
                        <c:v>746</c:v>
                      </c:pt>
                      <c:pt idx="31">
                        <c:v>764</c:v>
                      </c:pt>
                      <c:pt idx="32">
                        <c:v>782</c:v>
                      </c:pt>
                      <c:pt idx="33">
                        <c:v>800</c:v>
                      </c:pt>
                      <c:pt idx="34">
                        <c:v>818</c:v>
                      </c:pt>
                      <c:pt idx="35">
                        <c:v>836</c:v>
                      </c:pt>
                      <c:pt idx="36">
                        <c:v>854</c:v>
                      </c:pt>
                      <c:pt idx="37">
                        <c:v>872</c:v>
                      </c:pt>
                      <c:pt idx="38">
                        <c:v>890</c:v>
                      </c:pt>
                      <c:pt idx="39">
                        <c:v>908</c:v>
                      </c:pt>
                      <c:pt idx="40">
                        <c:v>926</c:v>
                      </c:pt>
                      <c:pt idx="41">
                        <c:v>944</c:v>
                      </c:pt>
                      <c:pt idx="42">
                        <c:v>962</c:v>
                      </c:pt>
                      <c:pt idx="43">
                        <c:v>980</c:v>
                      </c:pt>
                      <c:pt idx="44">
                        <c:v>998</c:v>
                      </c:pt>
                      <c:pt idx="45">
                        <c:v>1016</c:v>
                      </c:pt>
                      <c:pt idx="46">
                        <c:v>1034</c:v>
                      </c:pt>
                      <c:pt idx="47">
                        <c:v>1052</c:v>
                      </c:pt>
                      <c:pt idx="48">
                        <c:v>1070</c:v>
                      </c:pt>
                      <c:pt idx="49">
                        <c:v>1088</c:v>
                      </c:pt>
                      <c:pt idx="50">
                        <c:v>1106</c:v>
                      </c:pt>
                      <c:pt idx="51">
                        <c:v>1124</c:v>
                      </c:pt>
                      <c:pt idx="52">
                        <c:v>1142</c:v>
                      </c:pt>
                      <c:pt idx="53">
                        <c:v>1160</c:v>
                      </c:pt>
                      <c:pt idx="54">
                        <c:v>1178</c:v>
                      </c:pt>
                      <c:pt idx="55">
                        <c:v>1196</c:v>
                      </c:pt>
                      <c:pt idx="56">
                        <c:v>1214</c:v>
                      </c:pt>
                      <c:pt idx="57">
                        <c:v>1232</c:v>
                      </c:pt>
                      <c:pt idx="58">
                        <c:v>1250</c:v>
                      </c:pt>
                      <c:pt idx="59">
                        <c:v>1268</c:v>
                      </c:pt>
                      <c:pt idx="60">
                        <c:v>1286</c:v>
                      </c:pt>
                      <c:pt idx="61">
                        <c:v>1304</c:v>
                      </c:pt>
                      <c:pt idx="62">
                        <c:v>1322</c:v>
                      </c:pt>
                      <c:pt idx="63">
                        <c:v>1340</c:v>
                      </c:pt>
                      <c:pt idx="64">
                        <c:v>1358</c:v>
                      </c:pt>
                      <c:pt idx="65">
                        <c:v>1376</c:v>
                      </c:pt>
                      <c:pt idx="66">
                        <c:v>1394</c:v>
                      </c:pt>
                      <c:pt idx="67">
                        <c:v>1412</c:v>
                      </c:pt>
                      <c:pt idx="68">
                        <c:v>1430</c:v>
                      </c:pt>
                      <c:pt idx="69">
                        <c:v>1448</c:v>
                      </c:pt>
                      <c:pt idx="70">
                        <c:v>1466</c:v>
                      </c:pt>
                      <c:pt idx="71">
                        <c:v>1484</c:v>
                      </c:pt>
                      <c:pt idx="72">
                        <c:v>1502</c:v>
                      </c:pt>
                      <c:pt idx="73">
                        <c:v>1520</c:v>
                      </c:pt>
                      <c:pt idx="74">
                        <c:v>1538</c:v>
                      </c:pt>
                      <c:pt idx="75">
                        <c:v>1556</c:v>
                      </c:pt>
                      <c:pt idx="76">
                        <c:v>1574</c:v>
                      </c:pt>
                      <c:pt idx="77">
                        <c:v>1592</c:v>
                      </c:pt>
                      <c:pt idx="78">
                        <c:v>1610</c:v>
                      </c:pt>
                      <c:pt idx="79">
                        <c:v>1628</c:v>
                      </c:pt>
                      <c:pt idx="80">
                        <c:v>1646</c:v>
                      </c:pt>
                      <c:pt idx="81">
                        <c:v>1664</c:v>
                      </c:pt>
                      <c:pt idx="82">
                        <c:v>1682</c:v>
                      </c:pt>
                      <c:pt idx="83">
                        <c:v>1700</c:v>
                      </c:pt>
                      <c:pt idx="84">
                        <c:v>1718</c:v>
                      </c:pt>
                      <c:pt idx="85">
                        <c:v>1736</c:v>
                      </c:pt>
                      <c:pt idx="86">
                        <c:v>1754</c:v>
                      </c:pt>
                      <c:pt idx="87">
                        <c:v>1772</c:v>
                      </c:pt>
                      <c:pt idx="88">
                        <c:v>1790</c:v>
                      </c:pt>
                      <c:pt idx="89">
                        <c:v>1808</c:v>
                      </c:pt>
                      <c:pt idx="90">
                        <c:v>1826</c:v>
                      </c:pt>
                      <c:pt idx="91">
                        <c:v>1844</c:v>
                      </c:pt>
                      <c:pt idx="92">
                        <c:v>1862</c:v>
                      </c:pt>
                      <c:pt idx="93">
                        <c:v>1880</c:v>
                      </c:pt>
                      <c:pt idx="94">
                        <c:v>1898</c:v>
                      </c:pt>
                      <c:pt idx="95">
                        <c:v>1916</c:v>
                      </c:pt>
                      <c:pt idx="96">
                        <c:v>1934</c:v>
                      </c:pt>
                      <c:pt idx="97">
                        <c:v>1952</c:v>
                      </c:pt>
                      <c:pt idx="98">
                        <c:v>1970</c:v>
                      </c:pt>
                      <c:pt idx="99">
                        <c:v>1988</c:v>
                      </c:pt>
                      <c:pt idx="100">
                        <c:v>2006</c:v>
                      </c:pt>
                      <c:pt idx="101">
                        <c:v>2024</c:v>
                      </c:pt>
                      <c:pt idx="102">
                        <c:v>2042</c:v>
                      </c:pt>
                      <c:pt idx="103">
                        <c:v>2060</c:v>
                      </c:pt>
                      <c:pt idx="104">
                        <c:v>2078</c:v>
                      </c:pt>
                      <c:pt idx="105">
                        <c:v>2096</c:v>
                      </c:pt>
                      <c:pt idx="106">
                        <c:v>2114</c:v>
                      </c:pt>
                      <c:pt idx="107">
                        <c:v>2132</c:v>
                      </c:pt>
                      <c:pt idx="108">
                        <c:v>2150</c:v>
                      </c:pt>
                      <c:pt idx="109">
                        <c:v>2168</c:v>
                      </c:pt>
                      <c:pt idx="110">
                        <c:v>2186</c:v>
                      </c:pt>
                      <c:pt idx="111">
                        <c:v>2204</c:v>
                      </c:pt>
                      <c:pt idx="112">
                        <c:v>2222</c:v>
                      </c:pt>
                      <c:pt idx="113">
                        <c:v>2240</c:v>
                      </c:pt>
                      <c:pt idx="114">
                        <c:v>2258</c:v>
                      </c:pt>
                      <c:pt idx="115">
                        <c:v>2276</c:v>
                      </c:pt>
                      <c:pt idx="116">
                        <c:v>2294</c:v>
                      </c:pt>
                      <c:pt idx="117">
                        <c:v>2312</c:v>
                      </c:pt>
                      <c:pt idx="118">
                        <c:v>2330</c:v>
                      </c:pt>
                      <c:pt idx="119">
                        <c:v>2348</c:v>
                      </c:pt>
                      <c:pt idx="120">
                        <c:v>2366</c:v>
                      </c:pt>
                      <c:pt idx="121">
                        <c:v>2384</c:v>
                      </c:pt>
                      <c:pt idx="122">
                        <c:v>2402</c:v>
                      </c:pt>
                      <c:pt idx="123">
                        <c:v>2420</c:v>
                      </c:pt>
                      <c:pt idx="124">
                        <c:v>2438</c:v>
                      </c:pt>
                      <c:pt idx="125">
                        <c:v>2456</c:v>
                      </c:pt>
                      <c:pt idx="126">
                        <c:v>2474</c:v>
                      </c:pt>
                      <c:pt idx="127">
                        <c:v>2492</c:v>
                      </c:pt>
                      <c:pt idx="128">
                        <c:v>2510</c:v>
                      </c:pt>
                      <c:pt idx="129">
                        <c:v>2528</c:v>
                      </c:pt>
                      <c:pt idx="130">
                        <c:v>2546</c:v>
                      </c:pt>
                      <c:pt idx="131">
                        <c:v>2564</c:v>
                      </c:pt>
                      <c:pt idx="132">
                        <c:v>2582</c:v>
                      </c:pt>
                      <c:pt idx="133">
                        <c:v>2600</c:v>
                      </c:pt>
                      <c:pt idx="134">
                        <c:v>2618</c:v>
                      </c:pt>
                      <c:pt idx="135">
                        <c:v>2636</c:v>
                      </c:pt>
                      <c:pt idx="136">
                        <c:v>2654</c:v>
                      </c:pt>
                      <c:pt idx="137">
                        <c:v>2672</c:v>
                      </c:pt>
                      <c:pt idx="138">
                        <c:v>2690</c:v>
                      </c:pt>
                      <c:pt idx="139">
                        <c:v>2708</c:v>
                      </c:pt>
                      <c:pt idx="140">
                        <c:v>2726</c:v>
                      </c:pt>
                      <c:pt idx="141">
                        <c:v>2744</c:v>
                      </c:pt>
                      <c:pt idx="142">
                        <c:v>2762</c:v>
                      </c:pt>
                      <c:pt idx="143">
                        <c:v>2780</c:v>
                      </c:pt>
                      <c:pt idx="144">
                        <c:v>2798</c:v>
                      </c:pt>
                      <c:pt idx="145">
                        <c:v>2816</c:v>
                      </c:pt>
                      <c:pt idx="146">
                        <c:v>2834</c:v>
                      </c:pt>
                      <c:pt idx="147">
                        <c:v>2852</c:v>
                      </c:pt>
                      <c:pt idx="148">
                        <c:v>2870</c:v>
                      </c:pt>
                      <c:pt idx="149">
                        <c:v>2888</c:v>
                      </c:pt>
                      <c:pt idx="150">
                        <c:v>2906</c:v>
                      </c:pt>
                      <c:pt idx="151">
                        <c:v>2924</c:v>
                      </c:pt>
                      <c:pt idx="152">
                        <c:v>2942</c:v>
                      </c:pt>
                      <c:pt idx="153">
                        <c:v>2960</c:v>
                      </c:pt>
                      <c:pt idx="154">
                        <c:v>2978</c:v>
                      </c:pt>
                      <c:pt idx="155">
                        <c:v>2996</c:v>
                      </c:pt>
                      <c:pt idx="156">
                        <c:v>3014</c:v>
                      </c:pt>
                      <c:pt idx="157">
                        <c:v>3032</c:v>
                      </c:pt>
                      <c:pt idx="158">
                        <c:v>3050</c:v>
                      </c:pt>
                      <c:pt idx="159">
                        <c:v>3068</c:v>
                      </c:pt>
                      <c:pt idx="160">
                        <c:v>3086</c:v>
                      </c:pt>
                      <c:pt idx="161">
                        <c:v>3104</c:v>
                      </c:pt>
                      <c:pt idx="162">
                        <c:v>3122</c:v>
                      </c:pt>
                      <c:pt idx="163">
                        <c:v>3140</c:v>
                      </c:pt>
                      <c:pt idx="164">
                        <c:v>3158</c:v>
                      </c:pt>
                      <c:pt idx="165">
                        <c:v>3176</c:v>
                      </c:pt>
                      <c:pt idx="166">
                        <c:v>3194</c:v>
                      </c:pt>
                      <c:pt idx="167">
                        <c:v>3212</c:v>
                      </c:pt>
                      <c:pt idx="168">
                        <c:v>3230</c:v>
                      </c:pt>
                      <c:pt idx="169">
                        <c:v>3248</c:v>
                      </c:pt>
                      <c:pt idx="170">
                        <c:v>3266</c:v>
                      </c:pt>
                      <c:pt idx="171">
                        <c:v>3284</c:v>
                      </c:pt>
                      <c:pt idx="172">
                        <c:v>3302</c:v>
                      </c:pt>
                      <c:pt idx="173">
                        <c:v>3320</c:v>
                      </c:pt>
                      <c:pt idx="174">
                        <c:v>3338</c:v>
                      </c:pt>
                      <c:pt idx="175">
                        <c:v>3356</c:v>
                      </c:pt>
                      <c:pt idx="176">
                        <c:v>3374</c:v>
                      </c:pt>
                      <c:pt idx="177">
                        <c:v>3392</c:v>
                      </c:pt>
                      <c:pt idx="178">
                        <c:v>3410</c:v>
                      </c:pt>
                      <c:pt idx="179">
                        <c:v>3428</c:v>
                      </c:pt>
                      <c:pt idx="180">
                        <c:v>3446</c:v>
                      </c:pt>
                      <c:pt idx="181">
                        <c:v>3464</c:v>
                      </c:pt>
                      <c:pt idx="182">
                        <c:v>3482</c:v>
                      </c:pt>
                      <c:pt idx="183">
                        <c:v>3500</c:v>
                      </c:pt>
                      <c:pt idx="184">
                        <c:v>3518</c:v>
                      </c:pt>
                      <c:pt idx="185">
                        <c:v>3536</c:v>
                      </c:pt>
                      <c:pt idx="186">
                        <c:v>3554</c:v>
                      </c:pt>
                      <c:pt idx="187">
                        <c:v>3572</c:v>
                      </c:pt>
                      <c:pt idx="188">
                        <c:v>3590</c:v>
                      </c:pt>
                      <c:pt idx="189">
                        <c:v>3608</c:v>
                      </c:pt>
                      <c:pt idx="190">
                        <c:v>3626</c:v>
                      </c:pt>
                      <c:pt idx="191">
                        <c:v>3644</c:v>
                      </c:pt>
                      <c:pt idx="192">
                        <c:v>3662</c:v>
                      </c:pt>
                      <c:pt idx="193">
                        <c:v>3680</c:v>
                      </c:pt>
                      <c:pt idx="194">
                        <c:v>3698</c:v>
                      </c:pt>
                      <c:pt idx="195">
                        <c:v>3716</c:v>
                      </c:pt>
                      <c:pt idx="196">
                        <c:v>3734</c:v>
                      </c:pt>
                      <c:pt idx="197">
                        <c:v>3752</c:v>
                      </c:pt>
                      <c:pt idx="198">
                        <c:v>3770</c:v>
                      </c:pt>
                      <c:pt idx="199">
                        <c:v>3788</c:v>
                      </c:pt>
                      <c:pt idx="200">
                        <c:v>3806</c:v>
                      </c:pt>
                      <c:pt idx="201">
                        <c:v>3824</c:v>
                      </c:pt>
                      <c:pt idx="202">
                        <c:v>3842</c:v>
                      </c:pt>
                      <c:pt idx="203">
                        <c:v>3860</c:v>
                      </c:pt>
                      <c:pt idx="204">
                        <c:v>3878</c:v>
                      </c:pt>
                      <c:pt idx="205">
                        <c:v>3896</c:v>
                      </c:pt>
                      <c:pt idx="206">
                        <c:v>3914</c:v>
                      </c:pt>
                      <c:pt idx="207">
                        <c:v>3932</c:v>
                      </c:pt>
                      <c:pt idx="208">
                        <c:v>3950</c:v>
                      </c:pt>
                      <c:pt idx="209">
                        <c:v>3968</c:v>
                      </c:pt>
                      <c:pt idx="210">
                        <c:v>3986</c:v>
                      </c:pt>
                      <c:pt idx="211">
                        <c:v>4004</c:v>
                      </c:pt>
                      <c:pt idx="212">
                        <c:v>4022</c:v>
                      </c:pt>
                      <c:pt idx="213">
                        <c:v>4040</c:v>
                      </c:pt>
                      <c:pt idx="214">
                        <c:v>4058</c:v>
                      </c:pt>
                      <c:pt idx="215">
                        <c:v>4076</c:v>
                      </c:pt>
                      <c:pt idx="216">
                        <c:v>4094</c:v>
                      </c:pt>
                      <c:pt idx="217">
                        <c:v>4112</c:v>
                      </c:pt>
                      <c:pt idx="218">
                        <c:v>4130</c:v>
                      </c:pt>
                      <c:pt idx="219">
                        <c:v>4148</c:v>
                      </c:pt>
                      <c:pt idx="220">
                        <c:v>4166</c:v>
                      </c:pt>
                      <c:pt idx="221">
                        <c:v>4184</c:v>
                      </c:pt>
                      <c:pt idx="222">
                        <c:v>4202</c:v>
                      </c:pt>
                      <c:pt idx="223">
                        <c:v>4220</c:v>
                      </c:pt>
                      <c:pt idx="224">
                        <c:v>4238</c:v>
                      </c:pt>
                      <c:pt idx="225">
                        <c:v>4256</c:v>
                      </c:pt>
                      <c:pt idx="226">
                        <c:v>4274</c:v>
                      </c:pt>
                      <c:pt idx="227">
                        <c:v>4292</c:v>
                      </c:pt>
                      <c:pt idx="228">
                        <c:v>4310</c:v>
                      </c:pt>
                      <c:pt idx="229">
                        <c:v>4328</c:v>
                      </c:pt>
                      <c:pt idx="230">
                        <c:v>4346</c:v>
                      </c:pt>
                      <c:pt idx="231">
                        <c:v>4364</c:v>
                      </c:pt>
                      <c:pt idx="232">
                        <c:v>4382</c:v>
                      </c:pt>
                      <c:pt idx="233">
                        <c:v>4400</c:v>
                      </c:pt>
                      <c:pt idx="234">
                        <c:v>4418</c:v>
                      </c:pt>
                      <c:pt idx="235">
                        <c:v>4436</c:v>
                      </c:pt>
                      <c:pt idx="236">
                        <c:v>4454</c:v>
                      </c:pt>
                      <c:pt idx="237">
                        <c:v>4472</c:v>
                      </c:pt>
                      <c:pt idx="238">
                        <c:v>4490</c:v>
                      </c:pt>
                      <c:pt idx="239">
                        <c:v>4508</c:v>
                      </c:pt>
                      <c:pt idx="240">
                        <c:v>4526</c:v>
                      </c:pt>
                      <c:pt idx="241">
                        <c:v>4544</c:v>
                      </c:pt>
                      <c:pt idx="242">
                        <c:v>4562</c:v>
                      </c:pt>
                      <c:pt idx="243">
                        <c:v>4580</c:v>
                      </c:pt>
                      <c:pt idx="244">
                        <c:v>4598</c:v>
                      </c:pt>
                      <c:pt idx="245">
                        <c:v>4616</c:v>
                      </c:pt>
                      <c:pt idx="246">
                        <c:v>4634</c:v>
                      </c:pt>
                      <c:pt idx="247">
                        <c:v>4652</c:v>
                      </c:pt>
                      <c:pt idx="248">
                        <c:v>4670</c:v>
                      </c:pt>
                      <c:pt idx="249">
                        <c:v>4688</c:v>
                      </c:pt>
                      <c:pt idx="250">
                        <c:v>4706</c:v>
                      </c:pt>
                      <c:pt idx="251">
                        <c:v>4724</c:v>
                      </c:pt>
                      <c:pt idx="252">
                        <c:v>4742</c:v>
                      </c:pt>
                      <c:pt idx="253">
                        <c:v>4760</c:v>
                      </c:pt>
                      <c:pt idx="254">
                        <c:v>4778</c:v>
                      </c:pt>
                      <c:pt idx="255">
                        <c:v>4796</c:v>
                      </c:pt>
                      <c:pt idx="256">
                        <c:v>4814</c:v>
                      </c:pt>
                      <c:pt idx="257">
                        <c:v>4832</c:v>
                      </c:pt>
                      <c:pt idx="258">
                        <c:v>4850</c:v>
                      </c:pt>
                      <c:pt idx="259">
                        <c:v>4868</c:v>
                      </c:pt>
                      <c:pt idx="260">
                        <c:v>4886</c:v>
                      </c:pt>
                      <c:pt idx="261">
                        <c:v>4904</c:v>
                      </c:pt>
                      <c:pt idx="262">
                        <c:v>4922</c:v>
                      </c:pt>
                      <c:pt idx="263">
                        <c:v>4940</c:v>
                      </c:pt>
                      <c:pt idx="264">
                        <c:v>4958</c:v>
                      </c:pt>
                      <c:pt idx="265">
                        <c:v>4976</c:v>
                      </c:pt>
                      <c:pt idx="266">
                        <c:v>4994</c:v>
                      </c:pt>
                      <c:pt idx="267">
                        <c:v>5012</c:v>
                      </c:pt>
                      <c:pt idx="268">
                        <c:v>5030</c:v>
                      </c:pt>
                      <c:pt idx="269">
                        <c:v>5048</c:v>
                      </c:pt>
                      <c:pt idx="270">
                        <c:v>5066</c:v>
                      </c:pt>
                      <c:pt idx="271">
                        <c:v>5084</c:v>
                      </c:pt>
                      <c:pt idx="272">
                        <c:v>5102</c:v>
                      </c:pt>
                      <c:pt idx="273">
                        <c:v>5120</c:v>
                      </c:pt>
                      <c:pt idx="274">
                        <c:v>5138</c:v>
                      </c:pt>
                      <c:pt idx="275">
                        <c:v>5156</c:v>
                      </c:pt>
                      <c:pt idx="276">
                        <c:v>5174</c:v>
                      </c:pt>
                      <c:pt idx="277">
                        <c:v>5192</c:v>
                      </c:pt>
                      <c:pt idx="278">
                        <c:v>5210</c:v>
                      </c:pt>
                      <c:pt idx="279">
                        <c:v>5228</c:v>
                      </c:pt>
                      <c:pt idx="280">
                        <c:v>5246</c:v>
                      </c:pt>
                      <c:pt idx="281">
                        <c:v>5264</c:v>
                      </c:pt>
                      <c:pt idx="282">
                        <c:v>5282</c:v>
                      </c:pt>
                      <c:pt idx="283">
                        <c:v>5300</c:v>
                      </c:pt>
                      <c:pt idx="284">
                        <c:v>5318</c:v>
                      </c:pt>
                      <c:pt idx="285">
                        <c:v>5336</c:v>
                      </c:pt>
                      <c:pt idx="286">
                        <c:v>5354</c:v>
                      </c:pt>
                      <c:pt idx="287">
                        <c:v>5372</c:v>
                      </c:pt>
                      <c:pt idx="288">
                        <c:v>5390</c:v>
                      </c:pt>
                      <c:pt idx="289">
                        <c:v>5408</c:v>
                      </c:pt>
                      <c:pt idx="290">
                        <c:v>5426</c:v>
                      </c:pt>
                      <c:pt idx="291">
                        <c:v>5444</c:v>
                      </c:pt>
                      <c:pt idx="292">
                        <c:v>5462</c:v>
                      </c:pt>
                      <c:pt idx="293">
                        <c:v>5480</c:v>
                      </c:pt>
                      <c:pt idx="294">
                        <c:v>5498</c:v>
                      </c:pt>
                      <c:pt idx="295">
                        <c:v>5516</c:v>
                      </c:pt>
                      <c:pt idx="296">
                        <c:v>5534</c:v>
                      </c:pt>
                      <c:pt idx="297">
                        <c:v>5552</c:v>
                      </c:pt>
                      <c:pt idx="298">
                        <c:v>5570</c:v>
                      </c:pt>
                      <c:pt idx="299">
                        <c:v>5588</c:v>
                      </c:pt>
                      <c:pt idx="300">
                        <c:v>5606</c:v>
                      </c:pt>
                      <c:pt idx="301">
                        <c:v>5624</c:v>
                      </c:pt>
                      <c:pt idx="302">
                        <c:v>5642</c:v>
                      </c:pt>
                      <c:pt idx="303">
                        <c:v>5660</c:v>
                      </c:pt>
                      <c:pt idx="304">
                        <c:v>5678</c:v>
                      </c:pt>
                      <c:pt idx="305">
                        <c:v>5696</c:v>
                      </c:pt>
                      <c:pt idx="306">
                        <c:v>5714</c:v>
                      </c:pt>
                      <c:pt idx="307">
                        <c:v>5732</c:v>
                      </c:pt>
                      <c:pt idx="308">
                        <c:v>5750</c:v>
                      </c:pt>
                      <c:pt idx="309">
                        <c:v>5768</c:v>
                      </c:pt>
                      <c:pt idx="310">
                        <c:v>5786</c:v>
                      </c:pt>
                      <c:pt idx="311">
                        <c:v>5804</c:v>
                      </c:pt>
                      <c:pt idx="312">
                        <c:v>5822</c:v>
                      </c:pt>
                      <c:pt idx="313">
                        <c:v>5840</c:v>
                      </c:pt>
                      <c:pt idx="314">
                        <c:v>5858</c:v>
                      </c:pt>
                      <c:pt idx="315">
                        <c:v>5876</c:v>
                      </c:pt>
                      <c:pt idx="316">
                        <c:v>5894</c:v>
                      </c:pt>
                      <c:pt idx="317">
                        <c:v>5912</c:v>
                      </c:pt>
                      <c:pt idx="318">
                        <c:v>5930</c:v>
                      </c:pt>
                      <c:pt idx="319">
                        <c:v>5948</c:v>
                      </c:pt>
                      <c:pt idx="320">
                        <c:v>5966</c:v>
                      </c:pt>
                      <c:pt idx="321">
                        <c:v>5984</c:v>
                      </c:pt>
                      <c:pt idx="322">
                        <c:v>6002</c:v>
                      </c:pt>
                      <c:pt idx="323">
                        <c:v>6020</c:v>
                      </c:pt>
                      <c:pt idx="324">
                        <c:v>6038</c:v>
                      </c:pt>
                      <c:pt idx="325">
                        <c:v>6056</c:v>
                      </c:pt>
                      <c:pt idx="326">
                        <c:v>6074</c:v>
                      </c:pt>
                      <c:pt idx="327">
                        <c:v>6092</c:v>
                      </c:pt>
                      <c:pt idx="328">
                        <c:v>6110</c:v>
                      </c:pt>
                      <c:pt idx="329">
                        <c:v>6128</c:v>
                      </c:pt>
                      <c:pt idx="330">
                        <c:v>6146</c:v>
                      </c:pt>
                      <c:pt idx="331">
                        <c:v>6164</c:v>
                      </c:pt>
                      <c:pt idx="332">
                        <c:v>6182</c:v>
                      </c:pt>
                      <c:pt idx="333">
                        <c:v>6200</c:v>
                      </c:pt>
                      <c:pt idx="334">
                        <c:v>6218</c:v>
                      </c:pt>
                      <c:pt idx="335">
                        <c:v>6236</c:v>
                      </c:pt>
                      <c:pt idx="336">
                        <c:v>6254</c:v>
                      </c:pt>
                      <c:pt idx="337">
                        <c:v>6272</c:v>
                      </c:pt>
                      <c:pt idx="338">
                        <c:v>6290</c:v>
                      </c:pt>
                      <c:pt idx="339">
                        <c:v>6308</c:v>
                      </c:pt>
                      <c:pt idx="340">
                        <c:v>6326</c:v>
                      </c:pt>
                      <c:pt idx="341">
                        <c:v>6344</c:v>
                      </c:pt>
                      <c:pt idx="342">
                        <c:v>6362</c:v>
                      </c:pt>
                      <c:pt idx="343">
                        <c:v>6380</c:v>
                      </c:pt>
                      <c:pt idx="344">
                        <c:v>6398</c:v>
                      </c:pt>
                      <c:pt idx="345">
                        <c:v>6416</c:v>
                      </c:pt>
                      <c:pt idx="346">
                        <c:v>6434</c:v>
                      </c:pt>
                      <c:pt idx="347">
                        <c:v>6452</c:v>
                      </c:pt>
                      <c:pt idx="348">
                        <c:v>6470</c:v>
                      </c:pt>
                      <c:pt idx="349">
                        <c:v>6488</c:v>
                      </c:pt>
                      <c:pt idx="350">
                        <c:v>6506</c:v>
                      </c:pt>
                      <c:pt idx="351">
                        <c:v>6524</c:v>
                      </c:pt>
                      <c:pt idx="352">
                        <c:v>6542</c:v>
                      </c:pt>
                      <c:pt idx="353">
                        <c:v>6560</c:v>
                      </c:pt>
                      <c:pt idx="354">
                        <c:v>6578</c:v>
                      </c:pt>
                      <c:pt idx="355">
                        <c:v>6596</c:v>
                      </c:pt>
                      <c:pt idx="356">
                        <c:v>6614</c:v>
                      </c:pt>
                      <c:pt idx="357">
                        <c:v>6632</c:v>
                      </c:pt>
                      <c:pt idx="358">
                        <c:v>6650</c:v>
                      </c:pt>
                      <c:pt idx="359">
                        <c:v>6668</c:v>
                      </c:pt>
                      <c:pt idx="360">
                        <c:v>6686</c:v>
                      </c:pt>
                      <c:pt idx="361">
                        <c:v>6704</c:v>
                      </c:pt>
                      <c:pt idx="362">
                        <c:v>6722</c:v>
                      </c:pt>
                      <c:pt idx="363">
                        <c:v>6740</c:v>
                      </c:pt>
                      <c:pt idx="364">
                        <c:v>6758</c:v>
                      </c:pt>
                      <c:pt idx="365">
                        <c:v>6776</c:v>
                      </c:pt>
                      <c:pt idx="366">
                        <c:v>6794</c:v>
                      </c:pt>
                      <c:pt idx="367">
                        <c:v>6812</c:v>
                      </c:pt>
                      <c:pt idx="368">
                        <c:v>6830</c:v>
                      </c:pt>
                      <c:pt idx="369">
                        <c:v>6848</c:v>
                      </c:pt>
                      <c:pt idx="370">
                        <c:v>6866</c:v>
                      </c:pt>
                      <c:pt idx="371">
                        <c:v>6884</c:v>
                      </c:pt>
                      <c:pt idx="372">
                        <c:v>6902</c:v>
                      </c:pt>
                      <c:pt idx="373">
                        <c:v>6920</c:v>
                      </c:pt>
                      <c:pt idx="374">
                        <c:v>6938</c:v>
                      </c:pt>
                      <c:pt idx="375">
                        <c:v>6956</c:v>
                      </c:pt>
                      <c:pt idx="376">
                        <c:v>6974</c:v>
                      </c:pt>
                      <c:pt idx="377">
                        <c:v>6992</c:v>
                      </c:pt>
                      <c:pt idx="378">
                        <c:v>7010</c:v>
                      </c:pt>
                      <c:pt idx="379">
                        <c:v>7028</c:v>
                      </c:pt>
                      <c:pt idx="380">
                        <c:v>7046</c:v>
                      </c:pt>
                      <c:pt idx="381">
                        <c:v>7064</c:v>
                      </c:pt>
                      <c:pt idx="382">
                        <c:v>7082</c:v>
                      </c:pt>
                      <c:pt idx="383">
                        <c:v>7100</c:v>
                      </c:pt>
                      <c:pt idx="384">
                        <c:v>7118</c:v>
                      </c:pt>
                      <c:pt idx="385">
                        <c:v>7136</c:v>
                      </c:pt>
                      <c:pt idx="386">
                        <c:v>7154</c:v>
                      </c:pt>
                      <c:pt idx="387">
                        <c:v>7172</c:v>
                      </c:pt>
                      <c:pt idx="388">
                        <c:v>7190</c:v>
                      </c:pt>
                      <c:pt idx="389">
                        <c:v>7208</c:v>
                      </c:pt>
                      <c:pt idx="390">
                        <c:v>7226</c:v>
                      </c:pt>
                      <c:pt idx="391">
                        <c:v>7244</c:v>
                      </c:pt>
                      <c:pt idx="392">
                        <c:v>7262</c:v>
                      </c:pt>
                      <c:pt idx="393">
                        <c:v>7280</c:v>
                      </c:pt>
                      <c:pt idx="394">
                        <c:v>7298</c:v>
                      </c:pt>
                      <c:pt idx="395">
                        <c:v>7316</c:v>
                      </c:pt>
                      <c:pt idx="396">
                        <c:v>7334</c:v>
                      </c:pt>
                      <c:pt idx="397">
                        <c:v>7352</c:v>
                      </c:pt>
                      <c:pt idx="398">
                        <c:v>7370</c:v>
                      </c:pt>
                      <c:pt idx="399">
                        <c:v>7388</c:v>
                      </c:pt>
                      <c:pt idx="400">
                        <c:v>7406</c:v>
                      </c:pt>
                      <c:pt idx="401">
                        <c:v>7424</c:v>
                      </c:pt>
                      <c:pt idx="402">
                        <c:v>7442</c:v>
                      </c:pt>
                      <c:pt idx="403">
                        <c:v>7460</c:v>
                      </c:pt>
                      <c:pt idx="404">
                        <c:v>7478</c:v>
                      </c:pt>
                      <c:pt idx="405">
                        <c:v>7496</c:v>
                      </c:pt>
                      <c:pt idx="406">
                        <c:v>7514</c:v>
                      </c:pt>
                      <c:pt idx="407">
                        <c:v>7532</c:v>
                      </c:pt>
                      <c:pt idx="408">
                        <c:v>7550</c:v>
                      </c:pt>
                      <c:pt idx="409">
                        <c:v>7568</c:v>
                      </c:pt>
                      <c:pt idx="410">
                        <c:v>7586</c:v>
                      </c:pt>
                      <c:pt idx="411">
                        <c:v>7604</c:v>
                      </c:pt>
                      <c:pt idx="412">
                        <c:v>7622</c:v>
                      </c:pt>
                      <c:pt idx="413">
                        <c:v>7640</c:v>
                      </c:pt>
                      <c:pt idx="414">
                        <c:v>7658</c:v>
                      </c:pt>
                      <c:pt idx="415">
                        <c:v>7676</c:v>
                      </c:pt>
                      <c:pt idx="416">
                        <c:v>7694</c:v>
                      </c:pt>
                      <c:pt idx="417">
                        <c:v>7712</c:v>
                      </c:pt>
                      <c:pt idx="418">
                        <c:v>7730</c:v>
                      </c:pt>
                      <c:pt idx="419">
                        <c:v>7748</c:v>
                      </c:pt>
                      <c:pt idx="420">
                        <c:v>7766</c:v>
                      </c:pt>
                      <c:pt idx="421">
                        <c:v>7784</c:v>
                      </c:pt>
                      <c:pt idx="422">
                        <c:v>7802</c:v>
                      </c:pt>
                      <c:pt idx="423">
                        <c:v>7820</c:v>
                      </c:pt>
                      <c:pt idx="424">
                        <c:v>7838</c:v>
                      </c:pt>
                      <c:pt idx="425">
                        <c:v>7856</c:v>
                      </c:pt>
                      <c:pt idx="426">
                        <c:v>7874</c:v>
                      </c:pt>
                      <c:pt idx="427">
                        <c:v>7892</c:v>
                      </c:pt>
                      <c:pt idx="428">
                        <c:v>7910</c:v>
                      </c:pt>
                      <c:pt idx="429">
                        <c:v>7928</c:v>
                      </c:pt>
                      <c:pt idx="430">
                        <c:v>7946</c:v>
                      </c:pt>
                      <c:pt idx="431">
                        <c:v>7964</c:v>
                      </c:pt>
                      <c:pt idx="432">
                        <c:v>7982</c:v>
                      </c:pt>
                      <c:pt idx="433">
                        <c:v>8000</c:v>
                      </c:pt>
                      <c:pt idx="434">
                        <c:v>8018</c:v>
                      </c:pt>
                      <c:pt idx="435">
                        <c:v>8036</c:v>
                      </c:pt>
                      <c:pt idx="436">
                        <c:v>8054</c:v>
                      </c:pt>
                      <c:pt idx="437">
                        <c:v>8072</c:v>
                      </c:pt>
                      <c:pt idx="438">
                        <c:v>8090</c:v>
                      </c:pt>
                      <c:pt idx="439">
                        <c:v>8108</c:v>
                      </c:pt>
                      <c:pt idx="440">
                        <c:v>8126</c:v>
                      </c:pt>
                      <c:pt idx="441">
                        <c:v>8144</c:v>
                      </c:pt>
                      <c:pt idx="442">
                        <c:v>8162</c:v>
                      </c:pt>
                      <c:pt idx="443">
                        <c:v>8180</c:v>
                      </c:pt>
                      <c:pt idx="444">
                        <c:v>8198</c:v>
                      </c:pt>
                      <c:pt idx="445">
                        <c:v>8216</c:v>
                      </c:pt>
                      <c:pt idx="446">
                        <c:v>8234</c:v>
                      </c:pt>
                      <c:pt idx="447">
                        <c:v>8252</c:v>
                      </c:pt>
                      <c:pt idx="448">
                        <c:v>8270</c:v>
                      </c:pt>
                      <c:pt idx="449">
                        <c:v>8288</c:v>
                      </c:pt>
                      <c:pt idx="450">
                        <c:v>8306</c:v>
                      </c:pt>
                      <c:pt idx="451">
                        <c:v>8324</c:v>
                      </c:pt>
                      <c:pt idx="452">
                        <c:v>8342</c:v>
                      </c:pt>
                      <c:pt idx="453">
                        <c:v>8360</c:v>
                      </c:pt>
                      <c:pt idx="454">
                        <c:v>8378</c:v>
                      </c:pt>
                      <c:pt idx="455">
                        <c:v>8396</c:v>
                      </c:pt>
                      <c:pt idx="456">
                        <c:v>8414</c:v>
                      </c:pt>
                      <c:pt idx="457">
                        <c:v>8432</c:v>
                      </c:pt>
                      <c:pt idx="458">
                        <c:v>8450</c:v>
                      </c:pt>
                      <c:pt idx="459">
                        <c:v>8468</c:v>
                      </c:pt>
                      <c:pt idx="460">
                        <c:v>8486</c:v>
                      </c:pt>
                      <c:pt idx="461">
                        <c:v>8504</c:v>
                      </c:pt>
                      <c:pt idx="462">
                        <c:v>8522</c:v>
                      </c:pt>
                      <c:pt idx="463">
                        <c:v>8540</c:v>
                      </c:pt>
                      <c:pt idx="464">
                        <c:v>8558</c:v>
                      </c:pt>
                      <c:pt idx="465">
                        <c:v>8576</c:v>
                      </c:pt>
                      <c:pt idx="466">
                        <c:v>8594</c:v>
                      </c:pt>
                      <c:pt idx="467">
                        <c:v>8612</c:v>
                      </c:pt>
                      <c:pt idx="468">
                        <c:v>8630</c:v>
                      </c:pt>
                      <c:pt idx="469">
                        <c:v>8648</c:v>
                      </c:pt>
                      <c:pt idx="470">
                        <c:v>8666</c:v>
                      </c:pt>
                      <c:pt idx="471">
                        <c:v>8684</c:v>
                      </c:pt>
                      <c:pt idx="472">
                        <c:v>8702</c:v>
                      </c:pt>
                      <c:pt idx="473">
                        <c:v>8720</c:v>
                      </c:pt>
                      <c:pt idx="474">
                        <c:v>8738</c:v>
                      </c:pt>
                      <c:pt idx="475">
                        <c:v>8756</c:v>
                      </c:pt>
                      <c:pt idx="476">
                        <c:v>8774</c:v>
                      </c:pt>
                      <c:pt idx="477">
                        <c:v>8792</c:v>
                      </c:pt>
                      <c:pt idx="478">
                        <c:v>8810</c:v>
                      </c:pt>
                      <c:pt idx="479">
                        <c:v>8828</c:v>
                      </c:pt>
                      <c:pt idx="480">
                        <c:v>8846</c:v>
                      </c:pt>
                      <c:pt idx="481">
                        <c:v>8864</c:v>
                      </c:pt>
                      <c:pt idx="482">
                        <c:v>8882</c:v>
                      </c:pt>
                      <c:pt idx="483">
                        <c:v>8900</c:v>
                      </c:pt>
                      <c:pt idx="484">
                        <c:v>8918</c:v>
                      </c:pt>
                      <c:pt idx="485">
                        <c:v>8936</c:v>
                      </c:pt>
                      <c:pt idx="486">
                        <c:v>8954</c:v>
                      </c:pt>
                      <c:pt idx="487">
                        <c:v>8972</c:v>
                      </c:pt>
                      <c:pt idx="488">
                        <c:v>8990</c:v>
                      </c:pt>
                      <c:pt idx="489">
                        <c:v>9008</c:v>
                      </c:pt>
                      <c:pt idx="490">
                        <c:v>9026</c:v>
                      </c:pt>
                      <c:pt idx="491">
                        <c:v>9044</c:v>
                      </c:pt>
                      <c:pt idx="492">
                        <c:v>9062</c:v>
                      </c:pt>
                      <c:pt idx="493">
                        <c:v>9080</c:v>
                      </c:pt>
                      <c:pt idx="494">
                        <c:v>9098</c:v>
                      </c:pt>
                      <c:pt idx="495">
                        <c:v>9116</c:v>
                      </c:pt>
                      <c:pt idx="496">
                        <c:v>9134</c:v>
                      </c:pt>
                      <c:pt idx="497">
                        <c:v>9152</c:v>
                      </c:pt>
                      <c:pt idx="498">
                        <c:v>9170</c:v>
                      </c:pt>
                      <c:pt idx="499">
                        <c:v>9188</c:v>
                      </c:pt>
                      <c:pt idx="500">
                        <c:v>9206</c:v>
                      </c:pt>
                      <c:pt idx="501">
                        <c:v>9224</c:v>
                      </c:pt>
                      <c:pt idx="502">
                        <c:v>9242</c:v>
                      </c:pt>
                      <c:pt idx="503">
                        <c:v>9260</c:v>
                      </c:pt>
                      <c:pt idx="504">
                        <c:v>9278</c:v>
                      </c:pt>
                      <c:pt idx="505">
                        <c:v>9296</c:v>
                      </c:pt>
                      <c:pt idx="506">
                        <c:v>9314</c:v>
                      </c:pt>
                      <c:pt idx="507">
                        <c:v>9332</c:v>
                      </c:pt>
                      <c:pt idx="508">
                        <c:v>9350</c:v>
                      </c:pt>
                      <c:pt idx="509">
                        <c:v>9368</c:v>
                      </c:pt>
                      <c:pt idx="510">
                        <c:v>9386</c:v>
                      </c:pt>
                      <c:pt idx="511">
                        <c:v>9404</c:v>
                      </c:pt>
                      <c:pt idx="512">
                        <c:v>9422</c:v>
                      </c:pt>
                      <c:pt idx="513">
                        <c:v>9440</c:v>
                      </c:pt>
                      <c:pt idx="514">
                        <c:v>9458</c:v>
                      </c:pt>
                      <c:pt idx="515">
                        <c:v>9476</c:v>
                      </c:pt>
                      <c:pt idx="516">
                        <c:v>9494</c:v>
                      </c:pt>
                      <c:pt idx="517">
                        <c:v>9512</c:v>
                      </c:pt>
                      <c:pt idx="518">
                        <c:v>9530</c:v>
                      </c:pt>
                      <c:pt idx="519">
                        <c:v>9548</c:v>
                      </c:pt>
                      <c:pt idx="520">
                        <c:v>9566</c:v>
                      </c:pt>
                      <c:pt idx="521">
                        <c:v>9584</c:v>
                      </c:pt>
                      <c:pt idx="522">
                        <c:v>9602</c:v>
                      </c:pt>
                      <c:pt idx="523">
                        <c:v>9620</c:v>
                      </c:pt>
                      <c:pt idx="524">
                        <c:v>9638</c:v>
                      </c:pt>
                      <c:pt idx="525">
                        <c:v>9656</c:v>
                      </c:pt>
                      <c:pt idx="526">
                        <c:v>9674</c:v>
                      </c:pt>
                      <c:pt idx="527">
                        <c:v>9692</c:v>
                      </c:pt>
                      <c:pt idx="528">
                        <c:v>9710</c:v>
                      </c:pt>
                      <c:pt idx="529">
                        <c:v>9728</c:v>
                      </c:pt>
                      <c:pt idx="530">
                        <c:v>9746</c:v>
                      </c:pt>
                      <c:pt idx="531">
                        <c:v>9764</c:v>
                      </c:pt>
                      <c:pt idx="532">
                        <c:v>9782</c:v>
                      </c:pt>
                      <c:pt idx="533">
                        <c:v>9800</c:v>
                      </c:pt>
                      <c:pt idx="534">
                        <c:v>9818</c:v>
                      </c:pt>
                      <c:pt idx="535">
                        <c:v>9836</c:v>
                      </c:pt>
                      <c:pt idx="536">
                        <c:v>9854</c:v>
                      </c:pt>
                      <c:pt idx="537">
                        <c:v>9872</c:v>
                      </c:pt>
                      <c:pt idx="538">
                        <c:v>9890</c:v>
                      </c:pt>
                      <c:pt idx="539">
                        <c:v>9908</c:v>
                      </c:pt>
                      <c:pt idx="540">
                        <c:v>9926</c:v>
                      </c:pt>
                      <c:pt idx="541">
                        <c:v>9944</c:v>
                      </c:pt>
                      <c:pt idx="542">
                        <c:v>9962</c:v>
                      </c:pt>
                      <c:pt idx="543">
                        <c:v>9980</c:v>
                      </c:pt>
                      <c:pt idx="544">
                        <c:v>9998</c:v>
                      </c:pt>
                      <c:pt idx="545">
                        <c:v>10016</c:v>
                      </c:pt>
                      <c:pt idx="546">
                        <c:v>10034</c:v>
                      </c:pt>
                      <c:pt idx="547">
                        <c:v>10052</c:v>
                      </c:pt>
                      <c:pt idx="548">
                        <c:v>10070</c:v>
                      </c:pt>
                      <c:pt idx="549">
                        <c:v>10088</c:v>
                      </c:pt>
                      <c:pt idx="550">
                        <c:v>10106</c:v>
                      </c:pt>
                      <c:pt idx="551">
                        <c:v>10124</c:v>
                      </c:pt>
                      <c:pt idx="552">
                        <c:v>10142</c:v>
                      </c:pt>
                      <c:pt idx="553">
                        <c:v>10160</c:v>
                      </c:pt>
                      <c:pt idx="554">
                        <c:v>10178</c:v>
                      </c:pt>
                      <c:pt idx="555">
                        <c:v>10196</c:v>
                      </c:pt>
                      <c:pt idx="556">
                        <c:v>10214</c:v>
                      </c:pt>
                      <c:pt idx="557">
                        <c:v>10232</c:v>
                      </c:pt>
                      <c:pt idx="558">
                        <c:v>10250</c:v>
                      </c:pt>
                      <c:pt idx="559">
                        <c:v>10268</c:v>
                      </c:pt>
                      <c:pt idx="560">
                        <c:v>10286</c:v>
                      </c:pt>
                      <c:pt idx="561">
                        <c:v>10304</c:v>
                      </c:pt>
                      <c:pt idx="562">
                        <c:v>10322</c:v>
                      </c:pt>
                      <c:pt idx="563">
                        <c:v>10340</c:v>
                      </c:pt>
                      <c:pt idx="564">
                        <c:v>10358</c:v>
                      </c:pt>
                      <c:pt idx="565">
                        <c:v>10376</c:v>
                      </c:pt>
                      <c:pt idx="566">
                        <c:v>10394</c:v>
                      </c:pt>
                      <c:pt idx="567">
                        <c:v>10412</c:v>
                      </c:pt>
                      <c:pt idx="568">
                        <c:v>10430</c:v>
                      </c:pt>
                      <c:pt idx="569">
                        <c:v>10448</c:v>
                      </c:pt>
                      <c:pt idx="570">
                        <c:v>10466</c:v>
                      </c:pt>
                      <c:pt idx="571">
                        <c:v>10484</c:v>
                      </c:pt>
                      <c:pt idx="572">
                        <c:v>10502</c:v>
                      </c:pt>
                      <c:pt idx="573">
                        <c:v>10520</c:v>
                      </c:pt>
                      <c:pt idx="574">
                        <c:v>10538</c:v>
                      </c:pt>
                      <c:pt idx="575">
                        <c:v>10556</c:v>
                      </c:pt>
                      <c:pt idx="576">
                        <c:v>10574</c:v>
                      </c:pt>
                      <c:pt idx="577">
                        <c:v>10592</c:v>
                      </c:pt>
                      <c:pt idx="578">
                        <c:v>10610</c:v>
                      </c:pt>
                      <c:pt idx="579">
                        <c:v>10628</c:v>
                      </c:pt>
                      <c:pt idx="580">
                        <c:v>10646</c:v>
                      </c:pt>
                      <c:pt idx="581">
                        <c:v>10664</c:v>
                      </c:pt>
                      <c:pt idx="582">
                        <c:v>10682</c:v>
                      </c:pt>
                      <c:pt idx="583">
                        <c:v>10700</c:v>
                      </c:pt>
                      <c:pt idx="584">
                        <c:v>10718</c:v>
                      </c:pt>
                      <c:pt idx="585">
                        <c:v>10736</c:v>
                      </c:pt>
                      <c:pt idx="586">
                        <c:v>10754</c:v>
                      </c:pt>
                      <c:pt idx="587">
                        <c:v>10772</c:v>
                      </c:pt>
                      <c:pt idx="588">
                        <c:v>10790</c:v>
                      </c:pt>
                      <c:pt idx="589">
                        <c:v>10808</c:v>
                      </c:pt>
                      <c:pt idx="590">
                        <c:v>10826</c:v>
                      </c:pt>
                      <c:pt idx="591">
                        <c:v>10844</c:v>
                      </c:pt>
                      <c:pt idx="592">
                        <c:v>10862</c:v>
                      </c:pt>
                      <c:pt idx="593">
                        <c:v>10880</c:v>
                      </c:pt>
                      <c:pt idx="594">
                        <c:v>10898</c:v>
                      </c:pt>
                      <c:pt idx="595">
                        <c:v>10916</c:v>
                      </c:pt>
                      <c:pt idx="596">
                        <c:v>10934</c:v>
                      </c:pt>
                      <c:pt idx="597">
                        <c:v>10952</c:v>
                      </c:pt>
                      <c:pt idx="598">
                        <c:v>10970</c:v>
                      </c:pt>
                      <c:pt idx="599">
                        <c:v>10988</c:v>
                      </c:pt>
                      <c:pt idx="600">
                        <c:v>11006</c:v>
                      </c:pt>
                      <c:pt idx="601">
                        <c:v>11024</c:v>
                      </c:pt>
                      <c:pt idx="602">
                        <c:v>11042</c:v>
                      </c:pt>
                      <c:pt idx="603">
                        <c:v>11060</c:v>
                      </c:pt>
                      <c:pt idx="604">
                        <c:v>11078</c:v>
                      </c:pt>
                      <c:pt idx="605">
                        <c:v>11096</c:v>
                      </c:pt>
                      <c:pt idx="606">
                        <c:v>11114</c:v>
                      </c:pt>
                      <c:pt idx="607">
                        <c:v>11132</c:v>
                      </c:pt>
                      <c:pt idx="608">
                        <c:v>11150</c:v>
                      </c:pt>
                      <c:pt idx="609">
                        <c:v>11168</c:v>
                      </c:pt>
                      <c:pt idx="610">
                        <c:v>11186</c:v>
                      </c:pt>
                      <c:pt idx="611">
                        <c:v>11204</c:v>
                      </c:pt>
                      <c:pt idx="612">
                        <c:v>11222</c:v>
                      </c:pt>
                      <c:pt idx="613">
                        <c:v>11240</c:v>
                      </c:pt>
                      <c:pt idx="614">
                        <c:v>11258</c:v>
                      </c:pt>
                      <c:pt idx="615">
                        <c:v>11276</c:v>
                      </c:pt>
                      <c:pt idx="616">
                        <c:v>11294</c:v>
                      </c:pt>
                      <c:pt idx="617">
                        <c:v>11312</c:v>
                      </c:pt>
                      <c:pt idx="618">
                        <c:v>11330</c:v>
                      </c:pt>
                      <c:pt idx="619">
                        <c:v>11348</c:v>
                      </c:pt>
                      <c:pt idx="620">
                        <c:v>11366</c:v>
                      </c:pt>
                      <c:pt idx="621">
                        <c:v>11384</c:v>
                      </c:pt>
                      <c:pt idx="622">
                        <c:v>11402</c:v>
                      </c:pt>
                      <c:pt idx="623">
                        <c:v>11420</c:v>
                      </c:pt>
                      <c:pt idx="624">
                        <c:v>11438</c:v>
                      </c:pt>
                      <c:pt idx="625">
                        <c:v>11456</c:v>
                      </c:pt>
                      <c:pt idx="626">
                        <c:v>11474</c:v>
                      </c:pt>
                      <c:pt idx="627">
                        <c:v>11492</c:v>
                      </c:pt>
                      <c:pt idx="628">
                        <c:v>11510</c:v>
                      </c:pt>
                      <c:pt idx="629">
                        <c:v>11528</c:v>
                      </c:pt>
                      <c:pt idx="630">
                        <c:v>11546</c:v>
                      </c:pt>
                      <c:pt idx="631">
                        <c:v>11564</c:v>
                      </c:pt>
                      <c:pt idx="632">
                        <c:v>11582</c:v>
                      </c:pt>
                      <c:pt idx="633">
                        <c:v>11600</c:v>
                      </c:pt>
                      <c:pt idx="634">
                        <c:v>11618</c:v>
                      </c:pt>
                      <c:pt idx="635">
                        <c:v>11636</c:v>
                      </c:pt>
                      <c:pt idx="636">
                        <c:v>11654</c:v>
                      </c:pt>
                      <c:pt idx="637">
                        <c:v>11672</c:v>
                      </c:pt>
                      <c:pt idx="638">
                        <c:v>11690</c:v>
                      </c:pt>
                      <c:pt idx="639">
                        <c:v>11708</c:v>
                      </c:pt>
                      <c:pt idx="640">
                        <c:v>11726</c:v>
                      </c:pt>
                      <c:pt idx="641">
                        <c:v>11744</c:v>
                      </c:pt>
                      <c:pt idx="642">
                        <c:v>11762</c:v>
                      </c:pt>
                      <c:pt idx="643">
                        <c:v>11780</c:v>
                      </c:pt>
                      <c:pt idx="644">
                        <c:v>11798</c:v>
                      </c:pt>
                      <c:pt idx="645">
                        <c:v>11816</c:v>
                      </c:pt>
                      <c:pt idx="646">
                        <c:v>11834</c:v>
                      </c:pt>
                      <c:pt idx="647">
                        <c:v>11852</c:v>
                      </c:pt>
                      <c:pt idx="648">
                        <c:v>11870</c:v>
                      </c:pt>
                      <c:pt idx="649">
                        <c:v>11888</c:v>
                      </c:pt>
                      <c:pt idx="650">
                        <c:v>11906</c:v>
                      </c:pt>
                      <c:pt idx="651">
                        <c:v>11924</c:v>
                      </c:pt>
                      <c:pt idx="652">
                        <c:v>11942</c:v>
                      </c:pt>
                      <c:pt idx="653">
                        <c:v>11960</c:v>
                      </c:pt>
                      <c:pt idx="654">
                        <c:v>11978</c:v>
                      </c:pt>
                      <c:pt idx="655">
                        <c:v>11996</c:v>
                      </c:pt>
                      <c:pt idx="656">
                        <c:v>12014</c:v>
                      </c:pt>
                      <c:pt idx="657">
                        <c:v>12032</c:v>
                      </c:pt>
                      <c:pt idx="658">
                        <c:v>12050</c:v>
                      </c:pt>
                      <c:pt idx="659">
                        <c:v>12068</c:v>
                      </c:pt>
                      <c:pt idx="660">
                        <c:v>12086</c:v>
                      </c:pt>
                      <c:pt idx="661">
                        <c:v>12104</c:v>
                      </c:pt>
                      <c:pt idx="662">
                        <c:v>12122</c:v>
                      </c:pt>
                      <c:pt idx="663">
                        <c:v>12140</c:v>
                      </c:pt>
                      <c:pt idx="664">
                        <c:v>12158</c:v>
                      </c:pt>
                      <c:pt idx="665">
                        <c:v>12176</c:v>
                      </c:pt>
                      <c:pt idx="666">
                        <c:v>12194</c:v>
                      </c:pt>
                      <c:pt idx="667">
                        <c:v>12212</c:v>
                      </c:pt>
                      <c:pt idx="668">
                        <c:v>12230</c:v>
                      </c:pt>
                      <c:pt idx="669">
                        <c:v>12248</c:v>
                      </c:pt>
                      <c:pt idx="670">
                        <c:v>12266</c:v>
                      </c:pt>
                      <c:pt idx="671">
                        <c:v>12284</c:v>
                      </c:pt>
                      <c:pt idx="672">
                        <c:v>12302</c:v>
                      </c:pt>
                      <c:pt idx="673">
                        <c:v>12320</c:v>
                      </c:pt>
                      <c:pt idx="674">
                        <c:v>12338</c:v>
                      </c:pt>
                      <c:pt idx="675">
                        <c:v>12356</c:v>
                      </c:pt>
                      <c:pt idx="676">
                        <c:v>12374</c:v>
                      </c:pt>
                      <c:pt idx="677">
                        <c:v>12392</c:v>
                      </c:pt>
                      <c:pt idx="678">
                        <c:v>12410</c:v>
                      </c:pt>
                      <c:pt idx="679">
                        <c:v>12428</c:v>
                      </c:pt>
                      <c:pt idx="680">
                        <c:v>12446</c:v>
                      </c:pt>
                      <c:pt idx="681">
                        <c:v>12464</c:v>
                      </c:pt>
                      <c:pt idx="682">
                        <c:v>12482</c:v>
                      </c:pt>
                      <c:pt idx="683">
                        <c:v>12500</c:v>
                      </c:pt>
                      <c:pt idx="684">
                        <c:v>12518</c:v>
                      </c:pt>
                      <c:pt idx="685">
                        <c:v>12536</c:v>
                      </c:pt>
                      <c:pt idx="686">
                        <c:v>12554</c:v>
                      </c:pt>
                      <c:pt idx="687">
                        <c:v>12572</c:v>
                      </c:pt>
                      <c:pt idx="688">
                        <c:v>12590</c:v>
                      </c:pt>
                      <c:pt idx="689">
                        <c:v>12608</c:v>
                      </c:pt>
                      <c:pt idx="690">
                        <c:v>12626</c:v>
                      </c:pt>
                      <c:pt idx="691">
                        <c:v>12644</c:v>
                      </c:pt>
                      <c:pt idx="692">
                        <c:v>12662</c:v>
                      </c:pt>
                      <c:pt idx="693">
                        <c:v>12680</c:v>
                      </c:pt>
                      <c:pt idx="694">
                        <c:v>12698</c:v>
                      </c:pt>
                      <c:pt idx="695">
                        <c:v>12716</c:v>
                      </c:pt>
                      <c:pt idx="696">
                        <c:v>12734</c:v>
                      </c:pt>
                      <c:pt idx="697">
                        <c:v>12752</c:v>
                      </c:pt>
                      <c:pt idx="698">
                        <c:v>12770</c:v>
                      </c:pt>
                      <c:pt idx="699">
                        <c:v>12788</c:v>
                      </c:pt>
                      <c:pt idx="700">
                        <c:v>12806</c:v>
                      </c:pt>
                      <c:pt idx="701">
                        <c:v>12824</c:v>
                      </c:pt>
                      <c:pt idx="702">
                        <c:v>12842</c:v>
                      </c:pt>
                      <c:pt idx="703">
                        <c:v>12860</c:v>
                      </c:pt>
                      <c:pt idx="704">
                        <c:v>12878</c:v>
                      </c:pt>
                      <c:pt idx="705">
                        <c:v>12896</c:v>
                      </c:pt>
                      <c:pt idx="706">
                        <c:v>12914</c:v>
                      </c:pt>
                      <c:pt idx="707">
                        <c:v>12932</c:v>
                      </c:pt>
                      <c:pt idx="708">
                        <c:v>12950</c:v>
                      </c:pt>
                      <c:pt idx="709">
                        <c:v>12968</c:v>
                      </c:pt>
                      <c:pt idx="710">
                        <c:v>12986</c:v>
                      </c:pt>
                      <c:pt idx="711">
                        <c:v>13004</c:v>
                      </c:pt>
                      <c:pt idx="712">
                        <c:v>13022</c:v>
                      </c:pt>
                      <c:pt idx="713">
                        <c:v>13040</c:v>
                      </c:pt>
                      <c:pt idx="714">
                        <c:v>13058</c:v>
                      </c:pt>
                      <c:pt idx="715">
                        <c:v>13076</c:v>
                      </c:pt>
                      <c:pt idx="716">
                        <c:v>13094</c:v>
                      </c:pt>
                      <c:pt idx="717">
                        <c:v>13112</c:v>
                      </c:pt>
                      <c:pt idx="718">
                        <c:v>13130</c:v>
                      </c:pt>
                      <c:pt idx="719">
                        <c:v>13148</c:v>
                      </c:pt>
                      <c:pt idx="720">
                        <c:v>13166</c:v>
                      </c:pt>
                      <c:pt idx="721">
                        <c:v>13184</c:v>
                      </c:pt>
                      <c:pt idx="722">
                        <c:v>13202</c:v>
                      </c:pt>
                      <c:pt idx="723">
                        <c:v>13220</c:v>
                      </c:pt>
                      <c:pt idx="724">
                        <c:v>13238</c:v>
                      </c:pt>
                      <c:pt idx="725">
                        <c:v>13256</c:v>
                      </c:pt>
                      <c:pt idx="726">
                        <c:v>13274</c:v>
                      </c:pt>
                      <c:pt idx="727">
                        <c:v>13292</c:v>
                      </c:pt>
                      <c:pt idx="728">
                        <c:v>13310</c:v>
                      </c:pt>
                      <c:pt idx="729">
                        <c:v>13328</c:v>
                      </c:pt>
                      <c:pt idx="730">
                        <c:v>13346</c:v>
                      </c:pt>
                      <c:pt idx="731">
                        <c:v>13364</c:v>
                      </c:pt>
                      <c:pt idx="732">
                        <c:v>13382</c:v>
                      </c:pt>
                      <c:pt idx="733">
                        <c:v>13400</c:v>
                      </c:pt>
                      <c:pt idx="734">
                        <c:v>13418</c:v>
                      </c:pt>
                      <c:pt idx="735">
                        <c:v>13436</c:v>
                      </c:pt>
                      <c:pt idx="736">
                        <c:v>13454</c:v>
                      </c:pt>
                      <c:pt idx="737">
                        <c:v>13472</c:v>
                      </c:pt>
                      <c:pt idx="738">
                        <c:v>13490</c:v>
                      </c:pt>
                      <c:pt idx="739">
                        <c:v>13508</c:v>
                      </c:pt>
                      <c:pt idx="740">
                        <c:v>13526</c:v>
                      </c:pt>
                      <c:pt idx="741">
                        <c:v>13544</c:v>
                      </c:pt>
                      <c:pt idx="742">
                        <c:v>13562</c:v>
                      </c:pt>
                      <c:pt idx="743">
                        <c:v>13580</c:v>
                      </c:pt>
                      <c:pt idx="744">
                        <c:v>13598</c:v>
                      </c:pt>
                      <c:pt idx="745">
                        <c:v>13616</c:v>
                      </c:pt>
                      <c:pt idx="746">
                        <c:v>13634</c:v>
                      </c:pt>
                      <c:pt idx="747">
                        <c:v>13652</c:v>
                      </c:pt>
                      <c:pt idx="748">
                        <c:v>13670</c:v>
                      </c:pt>
                      <c:pt idx="749">
                        <c:v>13688</c:v>
                      </c:pt>
                      <c:pt idx="750">
                        <c:v>13706</c:v>
                      </c:pt>
                      <c:pt idx="751">
                        <c:v>13724</c:v>
                      </c:pt>
                      <c:pt idx="752">
                        <c:v>13742</c:v>
                      </c:pt>
                      <c:pt idx="753">
                        <c:v>13760</c:v>
                      </c:pt>
                      <c:pt idx="754">
                        <c:v>13778</c:v>
                      </c:pt>
                      <c:pt idx="755">
                        <c:v>13796</c:v>
                      </c:pt>
                      <c:pt idx="756">
                        <c:v>13814</c:v>
                      </c:pt>
                      <c:pt idx="757">
                        <c:v>13832</c:v>
                      </c:pt>
                      <c:pt idx="758">
                        <c:v>13850</c:v>
                      </c:pt>
                      <c:pt idx="759">
                        <c:v>13868</c:v>
                      </c:pt>
                      <c:pt idx="760">
                        <c:v>13886</c:v>
                      </c:pt>
                      <c:pt idx="761">
                        <c:v>13904</c:v>
                      </c:pt>
                      <c:pt idx="762">
                        <c:v>13922</c:v>
                      </c:pt>
                      <c:pt idx="763">
                        <c:v>13940</c:v>
                      </c:pt>
                      <c:pt idx="764">
                        <c:v>13958</c:v>
                      </c:pt>
                      <c:pt idx="765">
                        <c:v>13976</c:v>
                      </c:pt>
                      <c:pt idx="766">
                        <c:v>13994</c:v>
                      </c:pt>
                      <c:pt idx="767">
                        <c:v>14012</c:v>
                      </c:pt>
                      <c:pt idx="768">
                        <c:v>14030</c:v>
                      </c:pt>
                      <c:pt idx="769">
                        <c:v>14048</c:v>
                      </c:pt>
                      <c:pt idx="770">
                        <c:v>14066</c:v>
                      </c:pt>
                      <c:pt idx="771">
                        <c:v>14084</c:v>
                      </c:pt>
                      <c:pt idx="772">
                        <c:v>14102</c:v>
                      </c:pt>
                      <c:pt idx="773">
                        <c:v>14120</c:v>
                      </c:pt>
                      <c:pt idx="774">
                        <c:v>14138</c:v>
                      </c:pt>
                      <c:pt idx="775">
                        <c:v>14156</c:v>
                      </c:pt>
                      <c:pt idx="776">
                        <c:v>14174</c:v>
                      </c:pt>
                      <c:pt idx="777">
                        <c:v>14192</c:v>
                      </c:pt>
                      <c:pt idx="778">
                        <c:v>14210</c:v>
                      </c:pt>
                      <c:pt idx="779">
                        <c:v>14228</c:v>
                      </c:pt>
                      <c:pt idx="780">
                        <c:v>14246</c:v>
                      </c:pt>
                      <c:pt idx="781">
                        <c:v>14264</c:v>
                      </c:pt>
                      <c:pt idx="782">
                        <c:v>14282</c:v>
                      </c:pt>
                      <c:pt idx="783">
                        <c:v>14300</c:v>
                      </c:pt>
                      <c:pt idx="784">
                        <c:v>14318</c:v>
                      </c:pt>
                      <c:pt idx="785">
                        <c:v>14336</c:v>
                      </c:pt>
                      <c:pt idx="786">
                        <c:v>14354</c:v>
                      </c:pt>
                      <c:pt idx="787">
                        <c:v>14372</c:v>
                      </c:pt>
                      <c:pt idx="788">
                        <c:v>14390</c:v>
                      </c:pt>
                      <c:pt idx="789">
                        <c:v>14408</c:v>
                      </c:pt>
                      <c:pt idx="790">
                        <c:v>14426</c:v>
                      </c:pt>
                      <c:pt idx="791">
                        <c:v>14444</c:v>
                      </c:pt>
                      <c:pt idx="792">
                        <c:v>14462</c:v>
                      </c:pt>
                      <c:pt idx="793">
                        <c:v>14480</c:v>
                      </c:pt>
                      <c:pt idx="794">
                        <c:v>14498</c:v>
                      </c:pt>
                      <c:pt idx="795">
                        <c:v>14516</c:v>
                      </c:pt>
                      <c:pt idx="796">
                        <c:v>14534</c:v>
                      </c:pt>
                      <c:pt idx="797">
                        <c:v>14552</c:v>
                      </c:pt>
                      <c:pt idx="798">
                        <c:v>14570</c:v>
                      </c:pt>
                      <c:pt idx="799">
                        <c:v>14588</c:v>
                      </c:pt>
                      <c:pt idx="800">
                        <c:v>14606</c:v>
                      </c:pt>
                      <c:pt idx="801">
                        <c:v>14624</c:v>
                      </c:pt>
                      <c:pt idx="802">
                        <c:v>14642</c:v>
                      </c:pt>
                      <c:pt idx="803">
                        <c:v>14660</c:v>
                      </c:pt>
                      <c:pt idx="804">
                        <c:v>14678</c:v>
                      </c:pt>
                      <c:pt idx="805">
                        <c:v>14696</c:v>
                      </c:pt>
                      <c:pt idx="806">
                        <c:v>14714</c:v>
                      </c:pt>
                      <c:pt idx="807">
                        <c:v>14732</c:v>
                      </c:pt>
                      <c:pt idx="808">
                        <c:v>14750</c:v>
                      </c:pt>
                      <c:pt idx="809">
                        <c:v>14768</c:v>
                      </c:pt>
                      <c:pt idx="810">
                        <c:v>14786</c:v>
                      </c:pt>
                      <c:pt idx="811">
                        <c:v>14804</c:v>
                      </c:pt>
                      <c:pt idx="812">
                        <c:v>14822</c:v>
                      </c:pt>
                      <c:pt idx="813">
                        <c:v>14840</c:v>
                      </c:pt>
                      <c:pt idx="814">
                        <c:v>14858</c:v>
                      </c:pt>
                      <c:pt idx="815">
                        <c:v>14876</c:v>
                      </c:pt>
                      <c:pt idx="816">
                        <c:v>14894</c:v>
                      </c:pt>
                      <c:pt idx="817">
                        <c:v>14912</c:v>
                      </c:pt>
                      <c:pt idx="818">
                        <c:v>14930</c:v>
                      </c:pt>
                      <c:pt idx="819">
                        <c:v>14948</c:v>
                      </c:pt>
                      <c:pt idx="820">
                        <c:v>14966</c:v>
                      </c:pt>
                      <c:pt idx="821">
                        <c:v>14984</c:v>
                      </c:pt>
                      <c:pt idx="822">
                        <c:v>15002</c:v>
                      </c:pt>
                      <c:pt idx="823">
                        <c:v>15020</c:v>
                      </c:pt>
                      <c:pt idx="824">
                        <c:v>15038</c:v>
                      </c:pt>
                      <c:pt idx="825">
                        <c:v>15056</c:v>
                      </c:pt>
                      <c:pt idx="826">
                        <c:v>15074</c:v>
                      </c:pt>
                      <c:pt idx="827">
                        <c:v>15092</c:v>
                      </c:pt>
                      <c:pt idx="828">
                        <c:v>15110</c:v>
                      </c:pt>
                      <c:pt idx="829">
                        <c:v>15128</c:v>
                      </c:pt>
                      <c:pt idx="830">
                        <c:v>15146</c:v>
                      </c:pt>
                      <c:pt idx="831">
                        <c:v>15164</c:v>
                      </c:pt>
                      <c:pt idx="832">
                        <c:v>15182</c:v>
                      </c:pt>
                      <c:pt idx="833">
                        <c:v>15200</c:v>
                      </c:pt>
                      <c:pt idx="834">
                        <c:v>15218</c:v>
                      </c:pt>
                      <c:pt idx="835">
                        <c:v>15236</c:v>
                      </c:pt>
                      <c:pt idx="836">
                        <c:v>15254</c:v>
                      </c:pt>
                      <c:pt idx="837">
                        <c:v>15272</c:v>
                      </c:pt>
                      <c:pt idx="838">
                        <c:v>15290</c:v>
                      </c:pt>
                      <c:pt idx="839">
                        <c:v>15308</c:v>
                      </c:pt>
                      <c:pt idx="840">
                        <c:v>15326</c:v>
                      </c:pt>
                      <c:pt idx="841">
                        <c:v>15344</c:v>
                      </c:pt>
                      <c:pt idx="842">
                        <c:v>15362</c:v>
                      </c:pt>
                      <c:pt idx="843">
                        <c:v>15380</c:v>
                      </c:pt>
                      <c:pt idx="844">
                        <c:v>15398</c:v>
                      </c:pt>
                      <c:pt idx="845">
                        <c:v>15416</c:v>
                      </c:pt>
                      <c:pt idx="846">
                        <c:v>15434</c:v>
                      </c:pt>
                      <c:pt idx="847">
                        <c:v>15452</c:v>
                      </c:pt>
                      <c:pt idx="848">
                        <c:v>15470</c:v>
                      </c:pt>
                      <c:pt idx="849">
                        <c:v>15488</c:v>
                      </c:pt>
                      <c:pt idx="850">
                        <c:v>15506</c:v>
                      </c:pt>
                      <c:pt idx="851">
                        <c:v>15524</c:v>
                      </c:pt>
                      <c:pt idx="852">
                        <c:v>15542</c:v>
                      </c:pt>
                      <c:pt idx="853">
                        <c:v>15560</c:v>
                      </c:pt>
                      <c:pt idx="854">
                        <c:v>15578</c:v>
                      </c:pt>
                      <c:pt idx="855">
                        <c:v>15596</c:v>
                      </c:pt>
                      <c:pt idx="856">
                        <c:v>15614</c:v>
                      </c:pt>
                      <c:pt idx="857">
                        <c:v>15632</c:v>
                      </c:pt>
                      <c:pt idx="858">
                        <c:v>15650</c:v>
                      </c:pt>
                      <c:pt idx="859">
                        <c:v>15668</c:v>
                      </c:pt>
                      <c:pt idx="860">
                        <c:v>15686</c:v>
                      </c:pt>
                      <c:pt idx="861">
                        <c:v>15704</c:v>
                      </c:pt>
                      <c:pt idx="862">
                        <c:v>15722</c:v>
                      </c:pt>
                      <c:pt idx="863">
                        <c:v>15740</c:v>
                      </c:pt>
                      <c:pt idx="864">
                        <c:v>15758</c:v>
                      </c:pt>
                      <c:pt idx="865">
                        <c:v>15776</c:v>
                      </c:pt>
                      <c:pt idx="866">
                        <c:v>15794</c:v>
                      </c:pt>
                      <c:pt idx="867">
                        <c:v>15812</c:v>
                      </c:pt>
                      <c:pt idx="868">
                        <c:v>15830</c:v>
                      </c:pt>
                      <c:pt idx="869">
                        <c:v>15848</c:v>
                      </c:pt>
                      <c:pt idx="870">
                        <c:v>15866</c:v>
                      </c:pt>
                      <c:pt idx="871">
                        <c:v>15884</c:v>
                      </c:pt>
                      <c:pt idx="872">
                        <c:v>15902</c:v>
                      </c:pt>
                      <c:pt idx="873">
                        <c:v>15920</c:v>
                      </c:pt>
                      <c:pt idx="874">
                        <c:v>15938</c:v>
                      </c:pt>
                      <c:pt idx="875">
                        <c:v>15956</c:v>
                      </c:pt>
                      <c:pt idx="876">
                        <c:v>15974</c:v>
                      </c:pt>
                      <c:pt idx="877">
                        <c:v>15992</c:v>
                      </c:pt>
                      <c:pt idx="878">
                        <c:v>16010</c:v>
                      </c:pt>
                      <c:pt idx="879">
                        <c:v>16028</c:v>
                      </c:pt>
                      <c:pt idx="880">
                        <c:v>16046</c:v>
                      </c:pt>
                      <c:pt idx="881">
                        <c:v>16064</c:v>
                      </c:pt>
                      <c:pt idx="882">
                        <c:v>16082</c:v>
                      </c:pt>
                      <c:pt idx="883">
                        <c:v>16100</c:v>
                      </c:pt>
                      <c:pt idx="884">
                        <c:v>16118</c:v>
                      </c:pt>
                      <c:pt idx="885">
                        <c:v>16136</c:v>
                      </c:pt>
                      <c:pt idx="886">
                        <c:v>16154</c:v>
                      </c:pt>
                      <c:pt idx="887">
                        <c:v>16172</c:v>
                      </c:pt>
                      <c:pt idx="888">
                        <c:v>16190</c:v>
                      </c:pt>
                      <c:pt idx="889">
                        <c:v>16208</c:v>
                      </c:pt>
                      <c:pt idx="890">
                        <c:v>16226</c:v>
                      </c:pt>
                      <c:pt idx="891">
                        <c:v>16244</c:v>
                      </c:pt>
                      <c:pt idx="892">
                        <c:v>16262</c:v>
                      </c:pt>
                      <c:pt idx="893">
                        <c:v>16280</c:v>
                      </c:pt>
                      <c:pt idx="894">
                        <c:v>16298</c:v>
                      </c:pt>
                      <c:pt idx="895">
                        <c:v>16316</c:v>
                      </c:pt>
                      <c:pt idx="896">
                        <c:v>16334</c:v>
                      </c:pt>
                      <c:pt idx="897">
                        <c:v>16352</c:v>
                      </c:pt>
                      <c:pt idx="898">
                        <c:v>16370</c:v>
                      </c:pt>
                      <c:pt idx="899">
                        <c:v>16388</c:v>
                      </c:pt>
                      <c:pt idx="900">
                        <c:v>16406</c:v>
                      </c:pt>
                      <c:pt idx="901">
                        <c:v>16424</c:v>
                      </c:pt>
                      <c:pt idx="902">
                        <c:v>16442</c:v>
                      </c:pt>
                      <c:pt idx="903">
                        <c:v>16460</c:v>
                      </c:pt>
                      <c:pt idx="904">
                        <c:v>16478</c:v>
                      </c:pt>
                      <c:pt idx="905">
                        <c:v>16496</c:v>
                      </c:pt>
                      <c:pt idx="906">
                        <c:v>16514</c:v>
                      </c:pt>
                      <c:pt idx="907">
                        <c:v>16532</c:v>
                      </c:pt>
                      <c:pt idx="908">
                        <c:v>16550</c:v>
                      </c:pt>
                      <c:pt idx="909">
                        <c:v>16568</c:v>
                      </c:pt>
                      <c:pt idx="910">
                        <c:v>16586</c:v>
                      </c:pt>
                      <c:pt idx="911">
                        <c:v>16604</c:v>
                      </c:pt>
                      <c:pt idx="912">
                        <c:v>16622</c:v>
                      </c:pt>
                      <c:pt idx="913">
                        <c:v>16640</c:v>
                      </c:pt>
                      <c:pt idx="914">
                        <c:v>16658</c:v>
                      </c:pt>
                      <c:pt idx="915">
                        <c:v>16676</c:v>
                      </c:pt>
                      <c:pt idx="916">
                        <c:v>16694</c:v>
                      </c:pt>
                      <c:pt idx="917">
                        <c:v>16712</c:v>
                      </c:pt>
                      <c:pt idx="918">
                        <c:v>16730</c:v>
                      </c:pt>
                      <c:pt idx="919">
                        <c:v>16748</c:v>
                      </c:pt>
                      <c:pt idx="920">
                        <c:v>16766</c:v>
                      </c:pt>
                      <c:pt idx="921">
                        <c:v>16784</c:v>
                      </c:pt>
                      <c:pt idx="922">
                        <c:v>16802</c:v>
                      </c:pt>
                      <c:pt idx="923">
                        <c:v>16820</c:v>
                      </c:pt>
                      <c:pt idx="924">
                        <c:v>16838</c:v>
                      </c:pt>
                      <c:pt idx="925">
                        <c:v>16856</c:v>
                      </c:pt>
                      <c:pt idx="926">
                        <c:v>16874</c:v>
                      </c:pt>
                      <c:pt idx="927">
                        <c:v>16892</c:v>
                      </c:pt>
                      <c:pt idx="928">
                        <c:v>16910</c:v>
                      </c:pt>
                      <c:pt idx="929">
                        <c:v>16928</c:v>
                      </c:pt>
                      <c:pt idx="930">
                        <c:v>16946</c:v>
                      </c:pt>
                      <c:pt idx="931">
                        <c:v>16965</c:v>
                      </c:pt>
                      <c:pt idx="932">
                        <c:v>16985</c:v>
                      </c:pt>
                      <c:pt idx="933">
                        <c:v>17004</c:v>
                      </c:pt>
                      <c:pt idx="934">
                        <c:v>17025</c:v>
                      </c:pt>
                      <c:pt idx="935">
                        <c:v>17046</c:v>
                      </c:pt>
                      <c:pt idx="936">
                        <c:v>17067</c:v>
                      </c:pt>
                      <c:pt idx="937">
                        <c:v>17089</c:v>
                      </c:pt>
                      <c:pt idx="938">
                        <c:v>17112</c:v>
                      </c:pt>
                      <c:pt idx="939">
                        <c:v>17136</c:v>
                      </c:pt>
                      <c:pt idx="940">
                        <c:v>17160</c:v>
                      </c:pt>
                      <c:pt idx="941">
                        <c:v>17185</c:v>
                      </c:pt>
                      <c:pt idx="942">
                        <c:v>17211</c:v>
                      </c:pt>
                      <c:pt idx="943">
                        <c:v>17238</c:v>
                      </c:pt>
                      <c:pt idx="944">
                        <c:v>17266</c:v>
                      </c:pt>
                      <c:pt idx="945">
                        <c:v>17294</c:v>
                      </c:pt>
                      <c:pt idx="946">
                        <c:v>17324</c:v>
                      </c:pt>
                      <c:pt idx="947">
                        <c:v>17355</c:v>
                      </c:pt>
                      <c:pt idx="948">
                        <c:v>17387</c:v>
                      </c:pt>
                      <c:pt idx="949">
                        <c:v>17420</c:v>
                      </c:pt>
                      <c:pt idx="950">
                        <c:v>17455</c:v>
                      </c:pt>
                      <c:pt idx="951">
                        <c:v>17491</c:v>
                      </c:pt>
                      <c:pt idx="952">
                        <c:v>17529</c:v>
                      </c:pt>
                      <c:pt idx="953">
                        <c:v>17569</c:v>
                      </c:pt>
                      <c:pt idx="954">
                        <c:v>17610</c:v>
                      </c:pt>
                      <c:pt idx="955">
                        <c:v>17654</c:v>
                      </c:pt>
                      <c:pt idx="956">
                        <c:v>17700</c:v>
                      </c:pt>
                      <c:pt idx="957">
                        <c:v>17748</c:v>
                      </c:pt>
                      <c:pt idx="958">
                        <c:v>17799</c:v>
                      </c:pt>
                      <c:pt idx="959">
                        <c:v>17853</c:v>
                      </c:pt>
                      <c:pt idx="960">
                        <c:v>17910</c:v>
                      </c:pt>
                      <c:pt idx="961">
                        <c:v>17971</c:v>
                      </c:pt>
                      <c:pt idx="962">
                        <c:v>18000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Results_preliminary!$J$4:$J$991</c15:sqref>
                        </c15:formulaRef>
                      </c:ext>
                    </c:extLst>
                    <c:numCache>
                      <c:formatCode>General</c:formatCode>
                      <c:ptCount val="988"/>
                      <c:pt idx="0">
                        <c:v>22</c:v>
                      </c:pt>
                      <c:pt idx="1">
                        <c:v>105.7</c:v>
                      </c:pt>
                      <c:pt idx="2">
                        <c:v>125.07</c:v>
                      </c:pt>
                      <c:pt idx="3">
                        <c:v>130.96</c:v>
                      </c:pt>
                      <c:pt idx="4">
                        <c:v>135.91</c:v>
                      </c:pt>
                      <c:pt idx="5">
                        <c:v>140.59</c:v>
                      </c:pt>
                      <c:pt idx="6">
                        <c:v>125.93</c:v>
                      </c:pt>
                      <c:pt idx="7">
                        <c:v>117.39</c:v>
                      </c:pt>
                      <c:pt idx="8">
                        <c:v>111.44</c:v>
                      </c:pt>
                      <c:pt idx="9">
                        <c:v>106.17</c:v>
                      </c:pt>
                      <c:pt idx="10">
                        <c:v>101.54</c:v>
                      </c:pt>
                      <c:pt idx="11">
                        <c:v>97.447000000000003</c:v>
                      </c:pt>
                      <c:pt idx="12">
                        <c:v>93.789000000000001</c:v>
                      </c:pt>
                      <c:pt idx="13">
                        <c:v>90.494</c:v>
                      </c:pt>
                      <c:pt idx="14">
                        <c:v>87.5</c:v>
                      </c:pt>
                      <c:pt idx="15">
                        <c:v>84.762</c:v>
                      </c:pt>
                      <c:pt idx="16">
                        <c:v>82.241</c:v>
                      </c:pt>
                      <c:pt idx="17">
                        <c:v>79.91</c:v>
                      </c:pt>
                      <c:pt idx="18">
                        <c:v>77.742000000000004</c:v>
                      </c:pt>
                      <c:pt idx="19">
                        <c:v>75.718999999999994</c:v>
                      </c:pt>
                      <c:pt idx="20">
                        <c:v>73.823999999999998</c:v>
                      </c:pt>
                      <c:pt idx="21">
                        <c:v>72.043000000000006</c:v>
                      </c:pt>
                      <c:pt idx="22">
                        <c:v>70.364000000000004</c:v>
                      </c:pt>
                      <c:pt idx="23">
                        <c:v>87.606999999999999</c:v>
                      </c:pt>
                      <c:pt idx="24">
                        <c:v>97.19</c:v>
                      </c:pt>
                      <c:pt idx="25">
                        <c:v>103.75</c:v>
                      </c:pt>
                      <c:pt idx="26">
                        <c:v>109.19</c:v>
                      </c:pt>
                      <c:pt idx="27">
                        <c:v>114.07</c:v>
                      </c:pt>
                      <c:pt idx="28">
                        <c:v>118.59</c:v>
                      </c:pt>
                      <c:pt idx="29">
                        <c:v>122.85</c:v>
                      </c:pt>
                      <c:pt idx="30">
                        <c:v>126.89</c:v>
                      </c:pt>
                      <c:pt idx="31">
                        <c:v>130.75</c:v>
                      </c:pt>
                      <c:pt idx="32">
                        <c:v>134.47</c:v>
                      </c:pt>
                      <c:pt idx="33">
                        <c:v>138.05000000000001</c:v>
                      </c:pt>
                      <c:pt idx="34">
                        <c:v>141.49</c:v>
                      </c:pt>
                      <c:pt idx="35">
                        <c:v>144.80000000000001</c:v>
                      </c:pt>
                      <c:pt idx="36">
                        <c:v>147.97999999999999</c:v>
                      </c:pt>
                      <c:pt idx="37">
                        <c:v>151.04</c:v>
                      </c:pt>
                      <c:pt idx="38">
                        <c:v>154</c:v>
                      </c:pt>
                      <c:pt idx="39">
                        <c:v>137.02000000000001</c:v>
                      </c:pt>
                      <c:pt idx="40">
                        <c:v>133.46</c:v>
                      </c:pt>
                      <c:pt idx="41">
                        <c:v>129.9</c:v>
                      </c:pt>
                      <c:pt idx="42">
                        <c:v>126.07</c:v>
                      </c:pt>
                      <c:pt idx="43">
                        <c:v>122.26</c:v>
                      </c:pt>
                      <c:pt idx="44">
                        <c:v>118.6</c:v>
                      </c:pt>
                      <c:pt idx="45">
                        <c:v>115.13</c:v>
                      </c:pt>
                      <c:pt idx="46">
                        <c:v>111.85</c:v>
                      </c:pt>
                      <c:pt idx="47">
                        <c:v>108.76</c:v>
                      </c:pt>
                      <c:pt idx="48">
                        <c:v>105.84</c:v>
                      </c:pt>
                      <c:pt idx="49">
                        <c:v>103.08</c:v>
                      </c:pt>
                      <c:pt idx="50">
                        <c:v>100.47</c:v>
                      </c:pt>
                      <c:pt idx="51">
                        <c:v>97.995000000000005</c:v>
                      </c:pt>
                      <c:pt idx="52">
                        <c:v>95.643000000000001</c:v>
                      </c:pt>
                      <c:pt idx="53">
                        <c:v>93.405000000000001</c:v>
                      </c:pt>
                      <c:pt idx="54">
                        <c:v>91.271000000000001</c:v>
                      </c:pt>
                      <c:pt idx="55">
                        <c:v>89.233999999999995</c:v>
                      </c:pt>
                      <c:pt idx="56">
                        <c:v>102.19</c:v>
                      </c:pt>
                      <c:pt idx="57">
                        <c:v>111.4</c:v>
                      </c:pt>
                      <c:pt idx="58">
                        <c:v>117.3</c:v>
                      </c:pt>
                      <c:pt idx="59">
                        <c:v>121.85</c:v>
                      </c:pt>
                      <c:pt idx="60">
                        <c:v>125.72</c:v>
                      </c:pt>
                      <c:pt idx="61">
                        <c:v>129.16999999999999</c:v>
                      </c:pt>
                      <c:pt idx="62">
                        <c:v>132.33000000000001</c:v>
                      </c:pt>
                      <c:pt idx="63">
                        <c:v>135.30000000000001</c:v>
                      </c:pt>
                      <c:pt idx="64">
                        <c:v>138.11000000000001</c:v>
                      </c:pt>
                      <c:pt idx="65">
                        <c:v>140.80000000000001</c:v>
                      </c:pt>
                      <c:pt idx="66">
                        <c:v>143.38</c:v>
                      </c:pt>
                      <c:pt idx="67">
                        <c:v>145.86000000000001</c:v>
                      </c:pt>
                      <c:pt idx="68">
                        <c:v>148.27000000000001</c:v>
                      </c:pt>
                      <c:pt idx="69">
                        <c:v>150.59</c:v>
                      </c:pt>
                      <c:pt idx="70">
                        <c:v>152.85</c:v>
                      </c:pt>
                      <c:pt idx="71">
                        <c:v>155.03</c:v>
                      </c:pt>
                      <c:pt idx="72">
                        <c:v>157.15</c:v>
                      </c:pt>
                      <c:pt idx="73">
                        <c:v>138.15</c:v>
                      </c:pt>
                      <c:pt idx="74">
                        <c:v>131.47999999999999</c:v>
                      </c:pt>
                      <c:pt idx="75">
                        <c:v>128.86000000000001</c:v>
                      </c:pt>
                      <c:pt idx="76">
                        <c:v>126.95</c:v>
                      </c:pt>
                      <c:pt idx="77">
                        <c:v>124.66</c:v>
                      </c:pt>
                      <c:pt idx="78">
                        <c:v>122.19</c:v>
                      </c:pt>
                      <c:pt idx="79">
                        <c:v>119.64</c:v>
                      </c:pt>
                      <c:pt idx="80">
                        <c:v>117.08</c:v>
                      </c:pt>
                      <c:pt idx="81">
                        <c:v>114.55</c:v>
                      </c:pt>
                      <c:pt idx="82">
                        <c:v>112.07</c:v>
                      </c:pt>
                      <c:pt idx="83">
                        <c:v>109.66</c:v>
                      </c:pt>
                      <c:pt idx="84">
                        <c:v>107.31</c:v>
                      </c:pt>
                      <c:pt idx="85">
                        <c:v>105.03</c:v>
                      </c:pt>
                      <c:pt idx="86">
                        <c:v>102.83</c:v>
                      </c:pt>
                      <c:pt idx="87">
                        <c:v>100.7</c:v>
                      </c:pt>
                      <c:pt idx="88">
                        <c:v>98.635000000000005</c:v>
                      </c:pt>
                      <c:pt idx="89">
                        <c:v>107.72</c:v>
                      </c:pt>
                      <c:pt idx="90">
                        <c:v>116.92</c:v>
                      </c:pt>
                      <c:pt idx="91">
                        <c:v>122.77</c:v>
                      </c:pt>
                      <c:pt idx="92">
                        <c:v>127.21</c:v>
                      </c:pt>
                      <c:pt idx="93">
                        <c:v>130.87</c:v>
                      </c:pt>
                      <c:pt idx="94">
                        <c:v>134.04</c:v>
                      </c:pt>
                      <c:pt idx="95">
                        <c:v>136.87</c:v>
                      </c:pt>
                      <c:pt idx="96">
                        <c:v>139.44999999999999</c:v>
                      </c:pt>
                      <c:pt idx="97">
                        <c:v>141.84</c:v>
                      </c:pt>
                      <c:pt idx="98">
                        <c:v>144.09</c:v>
                      </c:pt>
                      <c:pt idx="99">
                        <c:v>146.21</c:v>
                      </c:pt>
                      <c:pt idx="100">
                        <c:v>148.22999999999999</c:v>
                      </c:pt>
                      <c:pt idx="101">
                        <c:v>150.16</c:v>
                      </c:pt>
                      <c:pt idx="102">
                        <c:v>152.02000000000001</c:v>
                      </c:pt>
                      <c:pt idx="103">
                        <c:v>153.81</c:v>
                      </c:pt>
                      <c:pt idx="104">
                        <c:v>155.55000000000001</c:v>
                      </c:pt>
                      <c:pt idx="105">
                        <c:v>157.22999999999999</c:v>
                      </c:pt>
                      <c:pt idx="106">
                        <c:v>137.31</c:v>
                      </c:pt>
                      <c:pt idx="107">
                        <c:v>129.19</c:v>
                      </c:pt>
                      <c:pt idx="108">
                        <c:v>124.69</c:v>
                      </c:pt>
                      <c:pt idx="109">
                        <c:v>121.4</c:v>
                      </c:pt>
                      <c:pt idx="110">
                        <c:v>119.07</c:v>
                      </c:pt>
                      <c:pt idx="111">
                        <c:v>117.61</c:v>
                      </c:pt>
                      <c:pt idx="112">
                        <c:v>116.04</c:v>
                      </c:pt>
                      <c:pt idx="113">
                        <c:v>114.33</c:v>
                      </c:pt>
                      <c:pt idx="114">
                        <c:v>112.53</c:v>
                      </c:pt>
                      <c:pt idx="115">
                        <c:v>110.68</c:v>
                      </c:pt>
                      <c:pt idx="116">
                        <c:v>108.8</c:v>
                      </c:pt>
                      <c:pt idx="117">
                        <c:v>106.91</c:v>
                      </c:pt>
                      <c:pt idx="118">
                        <c:v>105.03</c:v>
                      </c:pt>
                      <c:pt idx="119">
                        <c:v>103.17</c:v>
                      </c:pt>
                      <c:pt idx="120">
                        <c:v>101.34</c:v>
                      </c:pt>
                      <c:pt idx="121">
                        <c:v>99.531000000000006</c:v>
                      </c:pt>
                      <c:pt idx="122">
                        <c:v>97.759</c:v>
                      </c:pt>
                      <c:pt idx="123">
                        <c:v>105.55</c:v>
                      </c:pt>
                      <c:pt idx="124">
                        <c:v>114.9</c:v>
                      </c:pt>
                      <c:pt idx="125">
                        <c:v>120.89</c:v>
                      </c:pt>
                      <c:pt idx="126">
                        <c:v>125.47</c:v>
                      </c:pt>
                      <c:pt idx="127">
                        <c:v>129.25</c:v>
                      </c:pt>
                      <c:pt idx="128">
                        <c:v>132.52000000000001</c:v>
                      </c:pt>
                      <c:pt idx="129">
                        <c:v>135.41999999999999</c:v>
                      </c:pt>
                      <c:pt idx="130">
                        <c:v>138.02000000000001</c:v>
                      </c:pt>
                      <c:pt idx="131">
                        <c:v>140.4</c:v>
                      </c:pt>
                      <c:pt idx="132">
                        <c:v>142.6</c:v>
                      </c:pt>
                      <c:pt idx="133">
                        <c:v>144.63999999999999</c:v>
                      </c:pt>
                      <c:pt idx="134">
                        <c:v>146.55000000000001</c:v>
                      </c:pt>
                      <c:pt idx="135">
                        <c:v>148.36000000000001</c:v>
                      </c:pt>
                      <c:pt idx="136">
                        <c:v>150.07</c:v>
                      </c:pt>
                      <c:pt idx="137">
                        <c:v>151.69999999999999</c:v>
                      </c:pt>
                      <c:pt idx="138">
                        <c:v>153.25</c:v>
                      </c:pt>
                      <c:pt idx="139">
                        <c:v>154.74</c:v>
                      </c:pt>
                      <c:pt idx="140">
                        <c:v>134.38</c:v>
                      </c:pt>
                      <c:pt idx="141">
                        <c:v>125.79</c:v>
                      </c:pt>
                      <c:pt idx="142">
                        <c:v>120.64</c:v>
                      </c:pt>
                      <c:pt idx="143">
                        <c:v>116.59</c:v>
                      </c:pt>
                      <c:pt idx="144">
                        <c:v>113.29</c:v>
                      </c:pt>
                      <c:pt idx="145">
                        <c:v>110.58</c:v>
                      </c:pt>
                      <c:pt idx="146">
                        <c:v>108.35</c:v>
                      </c:pt>
                      <c:pt idx="147">
                        <c:v>106.56</c:v>
                      </c:pt>
                      <c:pt idx="148">
                        <c:v>105.32</c:v>
                      </c:pt>
                      <c:pt idx="149">
                        <c:v>104.1</c:v>
                      </c:pt>
                      <c:pt idx="150">
                        <c:v>102.8</c:v>
                      </c:pt>
                      <c:pt idx="151">
                        <c:v>101.43</c:v>
                      </c:pt>
                      <c:pt idx="152">
                        <c:v>100.03</c:v>
                      </c:pt>
                      <c:pt idx="153">
                        <c:v>98.597999999999999</c:v>
                      </c:pt>
                      <c:pt idx="154">
                        <c:v>97.15</c:v>
                      </c:pt>
                      <c:pt idx="155">
                        <c:v>95.697000000000003</c:v>
                      </c:pt>
                      <c:pt idx="156">
                        <c:v>103.51</c:v>
                      </c:pt>
                      <c:pt idx="157">
                        <c:v>112.94</c:v>
                      </c:pt>
                      <c:pt idx="158">
                        <c:v>119.05</c:v>
                      </c:pt>
                      <c:pt idx="159">
                        <c:v>123.77</c:v>
                      </c:pt>
                      <c:pt idx="160">
                        <c:v>127.7</c:v>
                      </c:pt>
                      <c:pt idx="161">
                        <c:v>131.08000000000001</c:v>
                      </c:pt>
                      <c:pt idx="162">
                        <c:v>134.07</c:v>
                      </c:pt>
                      <c:pt idx="163">
                        <c:v>136.75</c:v>
                      </c:pt>
                      <c:pt idx="164">
                        <c:v>139.16</c:v>
                      </c:pt>
                      <c:pt idx="165">
                        <c:v>141.37</c:v>
                      </c:pt>
                      <c:pt idx="166">
                        <c:v>143.4</c:v>
                      </c:pt>
                      <c:pt idx="167">
                        <c:v>145.28</c:v>
                      </c:pt>
                      <c:pt idx="168">
                        <c:v>147.03</c:v>
                      </c:pt>
                      <c:pt idx="169">
                        <c:v>148.66999999999999</c:v>
                      </c:pt>
                      <c:pt idx="170">
                        <c:v>150.21</c:v>
                      </c:pt>
                      <c:pt idx="171">
                        <c:v>151.66999999999999</c:v>
                      </c:pt>
                      <c:pt idx="172">
                        <c:v>153.05000000000001</c:v>
                      </c:pt>
                      <c:pt idx="173">
                        <c:v>132.55000000000001</c:v>
                      </c:pt>
                      <c:pt idx="174">
                        <c:v>123.96</c:v>
                      </c:pt>
                      <c:pt idx="175">
                        <c:v>118.42</c:v>
                      </c:pt>
                      <c:pt idx="176">
                        <c:v>113.96</c:v>
                      </c:pt>
                      <c:pt idx="177">
                        <c:v>110.23</c:v>
                      </c:pt>
                      <c:pt idx="178">
                        <c:v>107.05</c:v>
                      </c:pt>
                      <c:pt idx="179">
                        <c:v>104.32</c:v>
                      </c:pt>
                      <c:pt idx="180">
                        <c:v>101.94</c:v>
                      </c:pt>
                      <c:pt idx="181">
                        <c:v>99.87</c:v>
                      </c:pt>
                      <c:pt idx="182">
                        <c:v>98.072999999999993</c:v>
                      </c:pt>
                      <c:pt idx="183">
                        <c:v>96.527000000000001</c:v>
                      </c:pt>
                      <c:pt idx="184">
                        <c:v>95.331000000000003</c:v>
                      </c:pt>
                      <c:pt idx="185">
                        <c:v>94.325000000000003</c:v>
                      </c:pt>
                      <c:pt idx="186">
                        <c:v>93.265000000000001</c:v>
                      </c:pt>
                      <c:pt idx="187">
                        <c:v>92.162999999999997</c:v>
                      </c:pt>
                      <c:pt idx="188">
                        <c:v>91.031000000000006</c:v>
                      </c:pt>
                      <c:pt idx="189">
                        <c:v>89.876999999999995</c:v>
                      </c:pt>
                      <c:pt idx="190">
                        <c:v>98.632000000000005</c:v>
                      </c:pt>
                      <c:pt idx="191">
                        <c:v>108.07</c:v>
                      </c:pt>
                      <c:pt idx="192">
                        <c:v>114.37</c:v>
                      </c:pt>
                      <c:pt idx="193">
                        <c:v>119.28</c:v>
                      </c:pt>
                      <c:pt idx="194">
                        <c:v>123.34</c:v>
                      </c:pt>
                      <c:pt idx="195">
                        <c:v>126.82</c:v>
                      </c:pt>
                      <c:pt idx="196">
                        <c:v>129.87</c:v>
                      </c:pt>
                      <c:pt idx="197">
                        <c:v>132.58000000000001</c:v>
                      </c:pt>
                      <c:pt idx="198">
                        <c:v>135.01</c:v>
                      </c:pt>
                      <c:pt idx="199">
                        <c:v>137.22</c:v>
                      </c:pt>
                      <c:pt idx="200">
                        <c:v>139.24</c:v>
                      </c:pt>
                      <c:pt idx="201">
                        <c:v>141.1</c:v>
                      </c:pt>
                      <c:pt idx="202">
                        <c:v>142.81</c:v>
                      </c:pt>
                      <c:pt idx="203">
                        <c:v>144.41</c:v>
                      </c:pt>
                      <c:pt idx="204">
                        <c:v>145.91</c:v>
                      </c:pt>
                      <c:pt idx="205">
                        <c:v>147.31</c:v>
                      </c:pt>
                      <c:pt idx="206">
                        <c:v>127.44</c:v>
                      </c:pt>
                      <c:pt idx="207">
                        <c:v>119.44</c:v>
                      </c:pt>
                      <c:pt idx="208">
                        <c:v>113.61</c:v>
                      </c:pt>
                      <c:pt idx="209">
                        <c:v>108.92</c:v>
                      </c:pt>
                      <c:pt idx="210">
                        <c:v>105</c:v>
                      </c:pt>
                      <c:pt idx="211">
                        <c:v>101.66</c:v>
                      </c:pt>
                      <c:pt idx="212">
                        <c:v>98.742000000000004</c:v>
                      </c:pt>
                      <c:pt idx="213">
                        <c:v>96.182000000000002</c:v>
                      </c:pt>
                      <c:pt idx="214">
                        <c:v>93.909000000000006</c:v>
                      </c:pt>
                      <c:pt idx="215">
                        <c:v>91.879000000000005</c:v>
                      </c:pt>
                      <c:pt idx="216">
                        <c:v>90.061000000000007</c:v>
                      </c:pt>
                      <c:pt idx="217">
                        <c:v>88.427999999999997</c:v>
                      </c:pt>
                      <c:pt idx="218">
                        <c:v>86.965000000000003</c:v>
                      </c:pt>
                      <c:pt idx="219">
                        <c:v>85.656000000000006</c:v>
                      </c:pt>
                      <c:pt idx="220">
                        <c:v>84.501999999999995</c:v>
                      </c:pt>
                      <c:pt idx="221">
                        <c:v>83.641999999999996</c:v>
                      </c:pt>
                      <c:pt idx="222">
                        <c:v>82.786000000000001</c:v>
                      </c:pt>
                      <c:pt idx="223">
                        <c:v>90.664000000000001</c:v>
                      </c:pt>
                      <c:pt idx="224">
                        <c:v>100.41</c:v>
                      </c:pt>
                      <c:pt idx="225">
                        <c:v>107</c:v>
                      </c:pt>
                      <c:pt idx="226">
                        <c:v>111.97</c:v>
                      </c:pt>
                      <c:pt idx="227">
                        <c:v>116</c:v>
                      </c:pt>
                      <c:pt idx="228">
                        <c:v>119.4</c:v>
                      </c:pt>
                      <c:pt idx="229">
                        <c:v>122.35</c:v>
                      </c:pt>
                      <c:pt idx="230">
                        <c:v>124.96</c:v>
                      </c:pt>
                      <c:pt idx="231">
                        <c:v>127.3</c:v>
                      </c:pt>
                      <c:pt idx="232">
                        <c:v>129.41999999999999</c:v>
                      </c:pt>
                      <c:pt idx="233">
                        <c:v>131.35</c:v>
                      </c:pt>
                      <c:pt idx="234">
                        <c:v>133.13</c:v>
                      </c:pt>
                      <c:pt idx="235">
                        <c:v>134.77000000000001</c:v>
                      </c:pt>
                      <c:pt idx="236">
                        <c:v>136.30000000000001</c:v>
                      </c:pt>
                      <c:pt idx="237">
                        <c:v>137.72999999999999</c:v>
                      </c:pt>
                      <c:pt idx="238">
                        <c:v>139.07</c:v>
                      </c:pt>
                      <c:pt idx="239">
                        <c:v>140.33000000000001</c:v>
                      </c:pt>
                      <c:pt idx="240">
                        <c:v>123.94</c:v>
                      </c:pt>
                      <c:pt idx="241">
                        <c:v>114.76</c:v>
                      </c:pt>
                      <c:pt idx="242">
                        <c:v>108.84</c:v>
                      </c:pt>
                      <c:pt idx="243">
                        <c:v>104.18</c:v>
                      </c:pt>
                      <c:pt idx="244">
                        <c:v>100.32</c:v>
                      </c:pt>
                      <c:pt idx="245">
                        <c:v>97.007000000000005</c:v>
                      </c:pt>
                      <c:pt idx="246">
                        <c:v>94.108999999999995</c:v>
                      </c:pt>
                      <c:pt idx="247">
                        <c:v>91.537000000000006</c:v>
                      </c:pt>
                      <c:pt idx="248">
                        <c:v>89.23</c:v>
                      </c:pt>
                      <c:pt idx="249">
                        <c:v>87.149000000000001</c:v>
                      </c:pt>
                      <c:pt idx="250">
                        <c:v>85.254999999999995</c:v>
                      </c:pt>
                      <c:pt idx="251">
                        <c:v>83.525000000000006</c:v>
                      </c:pt>
                      <c:pt idx="252">
                        <c:v>81.936000000000007</c:v>
                      </c:pt>
                      <c:pt idx="253">
                        <c:v>80.475999999999999</c:v>
                      </c:pt>
                      <c:pt idx="254">
                        <c:v>79.13</c:v>
                      </c:pt>
                      <c:pt idx="255">
                        <c:v>77.887</c:v>
                      </c:pt>
                      <c:pt idx="256">
                        <c:v>76.736999999999995</c:v>
                      </c:pt>
                      <c:pt idx="257">
                        <c:v>91.66</c:v>
                      </c:pt>
                      <c:pt idx="258">
                        <c:v>101.12</c:v>
                      </c:pt>
                      <c:pt idx="259">
                        <c:v>107.2</c:v>
                      </c:pt>
                      <c:pt idx="260">
                        <c:v>111.82</c:v>
                      </c:pt>
                      <c:pt idx="261">
                        <c:v>115.59</c:v>
                      </c:pt>
                      <c:pt idx="262">
                        <c:v>118.8</c:v>
                      </c:pt>
                      <c:pt idx="263">
                        <c:v>121.6</c:v>
                      </c:pt>
                      <c:pt idx="264">
                        <c:v>124.08</c:v>
                      </c:pt>
                      <c:pt idx="265">
                        <c:v>126.3</c:v>
                      </c:pt>
                      <c:pt idx="266">
                        <c:v>128.32</c:v>
                      </c:pt>
                      <c:pt idx="267">
                        <c:v>130.16</c:v>
                      </c:pt>
                      <c:pt idx="268">
                        <c:v>131.86000000000001</c:v>
                      </c:pt>
                      <c:pt idx="269">
                        <c:v>133.44</c:v>
                      </c:pt>
                      <c:pt idx="270">
                        <c:v>134.9</c:v>
                      </c:pt>
                      <c:pt idx="271">
                        <c:v>136.27000000000001</c:v>
                      </c:pt>
                      <c:pt idx="272">
                        <c:v>137.55000000000001</c:v>
                      </c:pt>
                      <c:pt idx="273">
                        <c:v>118.73</c:v>
                      </c:pt>
                      <c:pt idx="274">
                        <c:v>110.52</c:v>
                      </c:pt>
                      <c:pt idx="275">
                        <c:v>104.41</c:v>
                      </c:pt>
                      <c:pt idx="276">
                        <c:v>99.558999999999997</c:v>
                      </c:pt>
                      <c:pt idx="277">
                        <c:v>95.542000000000002</c:v>
                      </c:pt>
                      <c:pt idx="278">
                        <c:v>92.126999999999995</c:v>
                      </c:pt>
                      <c:pt idx="279">
                        <c:v>89.159000000000006</c:v>
                      </c:pt>
                      <c:pt idx="280">
                        <c:v>86.546999999999997</c:v>
                      </c:pt>
                      <c:pt idx="281">
                        <c:v>84.212999999999994</c:v>
                      </c:pt>
                      <c:pt idx="282">
                        <c:v>82.143000000000001</c:v>
                      </c:pt>
                      <c:pt idx="283">
                        <c:v>80.278000000000006</c:v>
                      </c:pt>
                      <c:pt idx="284">
                        <c:v>78.585999999999999</c:v>
                      </c:pt>
                      <c:pt idx="285">
                        <c:v>77.027000000000001</c:v>
                      </c:pt>
                      <c:pt idx="286">
                        <c:v>75.58</c:v>
                      </c:pt>
                      <c:pt idx="287">
                        <c:v>74.233999999999995</c:v>
                      </c:pt>
                      <c:pt idx="288">
                        <c:v>72.965999999999994</c:v>
                      </c:pt>
                      <c:pt idx="289">
                        <c:v>71.777000000000001</c:v>
                      </c:pt>
                      <c:pt idx="290">
                        <c:v>89.141999999999996</c:v>
                      </c:pt>
                      <c:pt idx="291">
                        <c:v>97.885999999999996</c:v>
                      </c:pt>
                      <c:pt idx="292">
                        <c:v>103.49</c:v>
                      </c:pt>
                      <c:pt idx="293">
                        <c:v>107.78</c:v>
                      </c:pt>
                      <c:pt idx="294">
                        <c:v>111.32</c:v>
                      </c:pt>
                      <c:pt idx="295">
                        <c:v>114.35</c:v>
                      </c:pt>
                      <c:pt idx="296">
                        <c:v>117.02</c:v>
                      </c:pt>
                      <c:pt idx="297">
                        <c:v>119.4</c:v>
                      </c:pt>
                      <c:pt idx="298">
                        <c:v>121.55</c:v>
                      </c:pt>
                      <c:pt idx="299">
                        <c:v>123.51</c:v>
                      </c:pt>
                      <c:pt idx="300">
                        <c:v>125.31</c:v>
                      </c:pt>
                      <c:pt idx="301">
                        <c:v>126.97</c:v>
                      </c:pt>
                      <c:pt idx="302">
                        <c:v>128.51</c:v>
                      </c:pt>
                      <c:pt idx="303">
                        <c:v>129.96</c:v>
                      </c:pt>
                      <c:pt idx="304">
                        <c:v>131.31</c:v>
                      </c:pt>
                      <c:pt idx="305">
                        <c:v>132.59</c:v>
                      </c:pt>
                      <c:pt idx="306">
                        <c:v>133.79</c:v>
                      </c:pt>
                      <c:pt idx="307">
                        <c:v>115.47</c:v>
                      </c:pt>
                      <c:pt idx="308">
                        <c:v>108.22</c:v>
                      </c:pt>
                      <c:pt idx="309">
                        <c:v>102.69</c:v>
                      </c:pt>
                      <c:pt idx="310">
                        <c:v>98.183000000000007</c:v>
                      </c:pt>
                      <c:pt idx="311">
                        <c:v>94.385999999999996</c:v>
                      </c:pt>
                      <c:pt idx="312">
                        <c:v>91.120999999999995</c:v>
                      </c:pt>
                      <c:pt idx="313">
                        <c:v>88.263000000000005</c:v>
                      </c:pt>
                      <c:pt idx="314">
                        <c:v>85.727999999999994</c:v>
                      </c:pt>
                      <c:pt idx="315">
                        <c:v>83.454999999999998</c:v>
                      </c:pt>
                      <c:pt idx="316">
                        <c:v>81.397999999999996</c:v>
                      </c:pt>
                      <c:pt idx="317">
                        <c:v>79.772999999999996</c:v>
                      </c:pt>
                      <c:pt idx="318">
                        <c:v>78.275999999999996</c:v>
                      </c:pt>
                      <c:pt idx="319">
                        <c:v>76.881</c:v>
                      </c:pt>
                      <c:pt idx="320">
                        <c:v>75.573999999999998</c:v>
                      </c:pt>
                      <c:pt idx="321">
                        <c:v>74.344999999999999</c:v>
                      </c:pt>
                      <c:pt idx="322">
                        <c:v>73.183999999999997</c:v>
                      </c:pt>
                      <c:pt idx="323">
                        <c:v>72.084000000000003</c:v>
                      </c:pt>
                      <c:pt idx="324">
                        <c:v>88.417000000000002</c:v>
                      </c:pt>
                      <c:pt idx="325">
                        <c:v>96.234999999999999</c:v>
                      </c:pt>
                      <c:pt idx="326">
                        <c:v>101.14</c:v>
                      </c:pt>
                      <c:pt idx="327">
                        <c:v>104.87</c:v>
                      </c:pt>
                      <c:pt idx="328">
                        <c:v>107.98</c:v>
                      </c:pt>
                      <c:pt idx="329">
                        <c:v>110.67</c:v>
                      </c:pt>
                      <c:pt idx="330">
                        <c:v>113.06</c:v>
                      </c:pt>
                      <c:pt idx="331">
                        <c:v>115.2</c:v>
                      </c:pt>
                      <c:pt idx="332">
                        <c:v>117.16</c:v>
                      </c:pt>
                      <c:pt idx="333">
                        <c:v>118.96</c:v>
                      </c:pt>
                      <c:pt idx="334">
                        <c:v>120.62</c:v>
                      </c:pt>
                      <c:pt idx="335">
                        <c:v>122.17</c:v>
                      </c:pt>
                      <c:pt idx="336">
                        <c:v>123.62</c:v>
                      </c:pt>
                      <c:pt idx="337">
                        <c:v>124.98</c:v>
                      </c:pt>
                      <c:pt idx="338">
                        <c:v>126.27</c:v>
                      </c:pt>
                      <c:pt idx="339">
                        <c:v>127.49</c:v>
                      </c:pt>
                      <c:pt idx="340">
                        <c:v>110.2</c:v>
                      </c:pt>
                      <c:pt idx="341">
                        <c:v>103.38</c:v>
                      </c:pt>
                      <c:pt idx="342">
                        <c:v>98.516000000000005</c:v>
                      </c:pt>
                      <c:pt idx="343">
                        <c:v>94.588999999999999</c:v>
                      </c:pt>
                      <c:pt idx="344">
                        <c:v>91.456999999999994</c:v>
                      </c:pt>
                      <c:pt idx="345">
                        <c:v>89.149000000000001</c:v>
                      </c:pt>
                      <c:pt idx="346">
                        <c:v>87.075000000000003</c:v>
                      </c:pt>
                      <c:pt idx="347">
                        <c:v>85.191999999999993</c:v>
                      </c:pt>
                      <c:pt idx="348">
                        <c:v>83.468000000000004</c:v>
                      </c:pt>
                      <c:pt idx="349">
                        <c:v>81.873999999999995</c:v>
                      </c:pt>
                      <c:pt idx="350">
                        <c:v>80.391999999999996</c:v>
                      </c:pt>
                      <c:pt idx="351">
                        <c:v>79.007000000000005</c:v>
                      </c:pt>
                      <c:pt idx="352">
                        <c:v>77.706000000000003</c:v>
                      </c:pt>
                      <c:pt idx="353">
                        <c:v>76.477000000000004</c:v>
                      </c:pt>
                      <c:pt idx="354">
                        <c:v>75.311999999999998</c:v>
                      </c:pt>
                      <c:pt idx="355">
                        <c:v>74.203999999999994</c:v>
                      </c:pt>
                      <c:pt idx="356">
                        <c:v>73.147000000000006</c:v>
                      </c:pt>
                      <c:pt idx="357">
                        <c:v>88.620999999999995</c:v>
                      </c:pt>
                      <c:pt idx="358">
                        <c:v>96.02</c:v>
                      </c:pt>
                      <c:pt idx="359">
                        <c:v>100.56</c:v>
                      </c:pt>
                      <c:pt idx="360">
                        <c:v>103.97</c:v>
                      </c:pt>
                      <c:pt idx="361">
                        <c:v>106.85</c:v>
                      </c:pt>
                      <c:pt idx="362">
                        <c:v>109.33</c:v>
                      </c:pt>
                      <c:pt idx="363">
                        <c:v>111.54</c:v>
                      </c:pt>
                      <c:pt idx="364">
                        <c:v>113.53</c:v>
                      </c:pt>
                      <c:pt idx="365">
                        <c:v>115.36</c:v>
                      </c:pt>
                      <c:pt idx="366">
                        <c:v>117.04</c:v>
                      </c:pt>
                      <c:pt idx="367">
                        <c:v>118.6</c:v>
                      </c:pt>
                      <c:pt idx="368">
                        <c:v>120.06</c:v>
                      </c:pt>
                      <c:pt idx="369">
                        <c:v>121.44</c:v>
                      </c:pt>
                      <c:pt idx="370">
                        <c:v>122.74</c:v>
                      </c:pt>
                      <c:pt idx="371">
                        <c:v>123.98</c:v>
                      </c:pt>
                      <c:pt idx="372">
                        <c:v>125.16</c:v>
                      </c:pt>
                      <c:pt idx="373">
                        <c:v>126.28</c:v>
                      </c:pt>
                      <c:pt idx="374">
                        <c:v>109.81</c:v>
                      </c:pt>
                      <c:pt idx="375">
                        <c:v>103.04</c:v>
                      </c:pt>
                      <c:pt idx="376">
                        <c:v>98.081000000000003</c:v>
                      </c:pt>
                      <c:pt idx="377">
                        <c:v>94.161000000000001</c:v>
                      </c:pt>
                      <c:pt idx="378">
                        <c:v>91.956999999999994</c:v>
                      </c:pt>
                      <c:pt idx="379">
                        <c:v>90.022000000000006</c:v>
                      </c:pt>
                      <c:pt idx="380">
                        <c:v>88.242000000000004</c:v>
                      </c:pt>
                      <c:pt idx="381">
                        <c:v>86.590999999999994</c:v>
                      </c:pt>
                      <c:pt idx="382">
                        <c:v>85.043999999999997</c:v>
                      </c:pt>
                      <c:pt idx="383">
                        <c:v>83.590999999999994</c:v>
                      </c:pt>
                      <c:pt idx="384">
                        <c:v>82.215000000000003</c:v>
                      </c:pt>
                      <c:pt idx="385">
                        <c:v>80.91</c:v>
                      </c:pt>
                      <c:pt idx="386">
                        <c:v>79.665000000000006</c:v>
                      </c:pt>
                      <c:pt idx="387">
                        <c:v>78.475999999999999</c:v>
                      </c:pt>
                      <c:pt idx="388">
                        <c:v>77.334999999999994</c:v>
                      </c:pt>
                      <c:pt idx="389">
                        <c:v>76.239000000000004</c:v>
                      </c:pt>
                      <c:pt idx="390">
                        <c:v>90.790999999999997</c:v>
                      </c:pt>
                      <c:pt idx="391">
                        <c:v>98.01</c:v>
                      </c:pt>
                      <c:pt idx="392">
                        <c:v>102.35</c:v>
                      </c:pt>
                      <c:pt idx="393">
                        <c:v>105.6</c:v>
                      </c:pt>
                      <c:pt idx="394">
                        <c:v>108.31</c:v>
                      </c:pt>
                      <c:pt idx="395">
                        <c:v>110.64</c:v>
                      </c:pt>
                      <c:pt idx="396">
                        <c:v>112.7</c:v>
                      </c:pt>
                      <c:pt idx="397">
                        <c:v>114.55</c:v>
                      </c:pt>
                      <c:pt idx="398">
                        <c:v>116.25</c:v>
                      </c:pt>
                      <c:pt idx="399">
                        <c:v>117.81</c:v>
                      </c:pt>
                      <c:pt idx="400">
                        <c:v>119.27</c:v>
                      </c:pt>
                      <c:pt idx="401">
                        <c:v>120.64</c:v>
                      </c:pt>
                      <c:pt idx="402">
                        <c:v>121.93</c:v>
                      </c:pt>
                      <c:pt idx="403">
                        <c:v>123.16</c:v>
                      </c:pt>
                      <c:pt idx="404">
                        <c:v>124.32</c:v>
                      </c:pt>
                      <c:pt idx="405">
                        <c:v>125.44</c:v>
                      </c:pt>
                      <c:pt idx="406">
                        <c:v>126.51</c:v>
                      </c:pt>
                      <c:pt idx="407">
                        <c:v>110.27</c:v>
                      </c:pt>
                      <c:pt idx="408">
                        <c:v>103.46</c:v>
                      </c:pt>
                      <c:pt idx="409">
                        <c:v>98.498000000000005</c:v>
                      </c:pt>
                      <c:pt idx="410">
                        <c:v>95.064999999999998</c:v>
                      </c:pt>
                      <c:pt idx="411">
                        <c:v>93.156000000000006</c:v>
                      </c:pt>
                      <c:pt idx="412">
                        <c:v>91.39</c:v>
                      </c:pt>
                      <c:pt idx="413">
                        <c:v>89.742999999999995</c:v>
                      </c:pt>
                      <c:pt idx="414">
                        <c:v>88.197999999999993</c:v>
                      </c:pt>
                      <c:pt idx="415">
                        <c:v>86.736000000000004</c:v>
                      </c:pt>
                      <c:pt idx="416">
                        <c:v>85.346000000000004</c:v>
                      </c:pt>
                      <c:pt idx="417">
                        <c:v>84.016999999999996</c:v>
                      </c:pt>
                      <c:pt idx="418">
                        <c:v>82.744</c:v>
                      </c:pt>
                      <c:pt idx="419">
                        <c:v>81.521000000000001</c:v>
                      </c:pt>
                      <c:pt idx="420">
                        <c:v>80.341999999999999</c:v>
                      </c:pt>
                      <c:pt idx="421">
                        <c:v>79.203000000000003</c:v>
                      </c:pt>
                      <c:pt idx="422">
                        <c:v>78.102999999999994</c:v>
                      </c:pt>
                      <c:pt idx="423">
                        <c:v>77.037999999999997</c:v>
                      </c:pt>
                      <c:pt idx="424">
                        <c:v>91.099000000000004</c:v>
                      </c:pt>
                      <c:pt idx="425">
                        <c:v>98.206000000000003</c:v>
                      </c:pt>
                      <c:pt idx="426">
                        <c:v>102.58</c:v>
                      </c:pt>
                      <c:pt idx="427">
                        <c:v>105.87</c:v>
                      </c:pt>
                      <c:pt idx="428">
                        <c:v>108.56</c:v>
                      </c:pt>
                      <c:pt idx="429">
                        <c:v>110.86</c:v>
                      </c:pt>
                      <c:pt idx="430">
                        <c:v>112.9</c:v>
                      </c:pt>
                      <c:pt idx="431">
                        <c:v>114.73</c:v>
                      </c:pt>
                      <c:pt idx="432">
                        <c:v>116.4</c:v>
                      </c:pt>
                      <c:pt idx="433">
                        <c:v>117.95</c:v>
                      </c:pt>
                      <c:pt idx="434">
                        <c:v>119.38</c:v>
                      </c:pt>
                      <c:pt idx="435">
                        <c:v>120.73</c:v>
                      </c:pt>
                      <c:pt idx="436">
                        <c:v>122.01</c:v>
                      </c:pt>
                      <c:pt idx="437">
                        <c:v>123.22</c:v>
                      </c:pt>
                      <c:pt idx="438">
                        <c:v>124.37</c:v>
                      </c:pt>
                      <c:pt idx="439">
                        <c:v>125.47</c:v>
                      </c:pt>
                      <c:pt idx="440">
                        <c:v>126.53</c:v>
                      </c:pt>
                      <c:pt idx="441">
                        <c:v>110.34</c:v>
                      </c:pt>
                      <c:pt idx="442">
                        <c:v>103.52</c:v>
                      </c:pt>
                      <c:pt idx="443">
                        <c:v>98.561999999999998</c:v>
                      </c:pt>
                      <c:pt idx="444">
                        <c:v>95.171999999999997</c:v>
                      </c:pt>
                      <c:pt idx="445">
                        <c:v>93.364999999999995</c:v>
                      </c:pt>
                      <c:pt idx="446">
                        <c:v>91.683000000000007</c:v>
                      </c:pt>
                      <c:pt idx="447">
                        <c:v>90.105999999999995</c:v>
                      </c:pt>
                      <c:pt idx="448">
                        <c:v>88.617000000000004</c:v>
                      </c:pt>
                      <c:pt idx="449">
                        <c:v>87.201999999999998</c:v>
                      </c:pt>
                      <c:pt idx="450">
                        <c:v>85.849000000000004</c:v>
                      </c:pt>
                      <c:pt idx="451">
                        <c:v>84.551000000000002</c:v>
                      </c:pt>
                      <c:pt idx="452">
                        <c:v>83.302000000000007</c:v>
                      </c:pt>
                      <c:pt idx="453">
                        <c:v>82.096000000000004</c:v>
                      </c:pt>
                      <c:pt idx="454">
                        <c:v>80.930000000000007</c:v>
                      </c:pt>
                      <c:pt idx="455">
                        <c:v>79.801000000000002</c:v>
                      </c:pt>
                      <c:pt idx="456">
                        <c:v>78.706999999999994</c:v>
                      </c:pt>
                      <c:pt idx="457">
                        <c:v>92.281000000000006</c:v>
                      </c:pt>
                      <c:pt idx="458">
                        <c:v>99.481999999999999</c:v>
                      </c:pt>
                      <c:pt idx="459">
                        <c:v>103.8</c:v>
                      </c:pt>
                      <c:pt idx="460">
                        <c:v>107.06</c:v>
                      </c:pt>
                      <c:pt idx="461">
                        <c:v>109.75</c:v>
                      </c:pt>
                      <c:pt idx="462">
                        <c:v>112.06</c:v>
                      </c:pt>
                      <c:pt idx="463">
                        <c:v>114.11</c:v>
                      </c:pt>
                      <c:pt idx="464">
                        <c:v>115.95</c:v>
                      </c:pt>
                      <c:pt idx="465">
                        <c:v>117.64</c:v>
                      </c:pt>
                      <c:pt idx="466">
                        <c:v>119.19</c:v>
                      </c:pt>
                      <c:pt idx="467">
                        <c:v>120.63</c:v>
                      </c:pt>
                      <c:pt idx="468">
                        <c:v>121.99</c:v>
                      </c:pt>
                      <c:pt idx="469">
                        <c:v>123.26</c:v>
                      </c:pt>
                      <c:pt idx="470">
                        <c:v>124.47</c:v>
                      </c:pt>
                      <c:pt idx="471">
                        <c:v>125.62</c:v>
                      </c:pt>
                      <c:pt idx="472">
                        <c:v>126.72</c:v>
                      </c:pt>
                      <c:pt idx="473">
                        <c:v>127.77</c:v>
                      </c:pt>
                      <c:pt idx="474">
                        <c:v>111.4</c:v>
                      </c:pt>
                      <c:pt idx="475">
                        <c:v>104.59</c:v>
                      </c:pt>
                      <c:pt idx="476">
                        <c:v>99.611999999999995</c:v>
                      </c:pt>
                      <c:pt idx="477">
                        <c:v>96.531000000000006</c:v>
                      </c:pt>
                      <c:pt idx="478">
                        <c:v>94.608999999999995</c:v>
                      </c:pt>
                      <c:pt idx="479">
                        <c:v>92.83</c:v>
                      </c:pt>
                      <c:pt idx="480">
                        <c:v>91.171999999999997</c:v>
                      </c:pt>
                      <c:pt idx="481">
                        <c:v>89.617000000000004</c:v>
                      </c:pt>
                      <c:pt idx="482">
                        <c:v>88.143000000000001</c:v>
                      </c:pt>
                      <c:pt idx="483">
                        <c:v>86.744</c:v>
                      </c:pt>
                      <c:pt idx="484">
                        <c:v>85.405000000000001</c:v>
                      </c:pt>
                      <c:pt idx="485">
                        <c:v>84.122</c:v>
                      </c:pt>
                      <c:pt idx="486">
                        <c:v>82.887</c:v>
                      </c:pt>
                      <c:pt idx="487">
                        <c:v>81.694999999999993</c:v>
                      </c:pt>
                      <c:pt idx="488">
                        <c:v>80.545000000000002</c:v>
                      </c:pt>
                      <c:pt idx="489">
                        <c:v>79.430999999999997</c:v>
                      </c:pt>
                      <c:pt idx="490">
                        <c:v>78.350999999999999</c:v>
                      </c:pt>
                      <c:pt idx="491">
                        <c:v>91.765000000000001</c:v>
                      </c:pt>
                      <c:pt idx="492">
                        <c:v>99.097999999999999</c:v>
                      </c:pt>
                      <c:pt idx="493">
                        <c:v>103.61</c:v>
                      </c:pt>
                      <c:pt idx="494">
                        <c:v>106.99</c:v>
                      </c:pt>
                      <c:pt idx="495">
                        <c:v>109.81</c:v>
                      </c:pt>
                      <c:pt idx="496">
                        <c:v>112.27</c:v>
                      </c:pt>
                      <c:pt idx="497">
                        <c:v>114.45</c:v>
                      </c:pt>
                      <c:pt idx="498">
                        <c:v>116.41</c:v>
                      </c:pt>
                      <c:pt idx="499">
                        <c:v>118.2</c:v>
                      </c:pt>
                      <c:pt idx="500">
                        <c:v>119.85</c:v>
                      </c:pt>
                      <c:pt idx="501">
                        <c:v>121.38</c:v>
                      </c:pt>
                      <c:pt idx="502">
                        <c:v>122.81</c:v>
                      </c:pt>
                      <c:pt idx="503">
                        <c:v>124.15</c:v>
                      </c:pt>
                      <c:pt idx="504">
                        <c:v>125.42</c:v>
                      </c:pt>
                      <c:pt idx="505">
                        <c:v>126.62</c:v>
                      </c:pt>
                      <c:pt idx="506">
                        <c:v>127.76</c:v>
                      </c:pt>
                      <c:pt idx="507">
                        <c:v>111.05</c:v>
                      </c:pt>
                      <c:pt idx="508">
                        <c:v>104.29</c:v>
                      </c:pt>
                      <c:pt idx="509">
                        <c:v>99.344999999999999</c:v>
                      </c:pt>
                      <c:pt idx="510">
                        <c:v>96.088999999999999</c:v>
                      </c:pt>
                      <c:pt idx="511">
                        <c:v>93.96</c:v>
                      </c:pt>
                      <c:pt idx="512">
                        <c:v>92.025999999999996</c:v>
                      </c:pt>
                      <c:pt idx="513">
                        <c:v>90.25</c:v>
                      </c:pt>
                      <c:pt idx="514">
                        <c:v>88.603999999999999</c:v>
                      </c:pt>
                      <c:pt idx="515">
                        <c:v>87.063000000000002</c:v>
                      </c:pt>
                      <c:pt idx="516">
                        <c:v>85.611999999999995</c:v>
                      </c:pt>
                      <c:pt idx="517">
                        <c:v>84.24</c:v>
                      </c:pt>
                      <c:pt idx="518">
                        <c:v>82.935000000000002</c:v>
                      </c:pt>
                      <c:pt idx="519">
                        <c:v>81.686999999999998</c:v>
                      </c:pt>
                      <c:pt idx="520">
                        <c:v>80.492999999999995</c:v>
                      </c:pt>
                      <c:pt idx="521">
                        <c:v>79.344999999999999</c:v>
                      </c:pt>
                      <c:pt idx="522">
                        <c:v>78.239000000000004</c:v>
                      </c:pt>
                      <c:pt idx="523">
                        <c:v>77.171999999999997</c:v>
                      </c:pt>
                      <c:pt idx="524">
                        <c:v>90.429000000000002</c:v>
                      </c:pt>
                      <c:pt idx="525">
                        <c:v>98.168000000000006</c:v>
                      </c:pt>
                      <c:pt idx="526">
                        <c:v>103.03</c:v>
                      </c:pt>
                      <c:pt idx="527">
                        <c:v>106.73</c:v>
                      </c:pt>
                      <c:pt idx="528">
                        <c:v>109.79</c:v>
                      </c:pt>
                      <c:pt idx="529">
                        <c:v>112.45</c:v>
                      </c:pt>
                      <c:pt idx="530">
                        <c:v>114.81</c:v>
                      </c:pt>
                      <c:pt idx="531">
                        <c:v>116.94</c:v>
                      </c:pt>
                      <c:pt idx="532">
                        <c:v>118.88</c:v>
                      </c:pt>
                      <c:pt idx="533">
                        <c:v>120.65</c:v>
                      </c:pt>
                      <c:pt idx="534">
                        <c:v>122.3</c:v>
                      </c:pt>
                      <c:pt idx="535">
                        <c:v>123.82</c:v>
                      </c:pt>
                      <c:pt idx="536">
                        <c:v>125.25</c:v>
                      </c:pt>
                      <c:pt idx="537">
                        <c:v>126.59</c:v>
                      </c:pt>
                      <c:pt idx="538">
                        <c:v>127.86</c:v>
                      </c:pt>
                      <c:pt idx="539">
                        <c:v>129.06</c:v>
                      </c:pt>
                      <c:pt idx="540">
                        <c:v>130.19</c:v>
                      </c:pt>
                      <c:pt idx="541">
                        <c:v>112.76</c:v>
                      </c:pt>
                      <c:pt idx="542">
                        <c:v>105.67</c:v>
                      </c:pt>
                      <c:pt idx="543">
                        <c:v>100.81</c:v>
                      </c:pt>
                      <c:pt idx="544">
                        <c:v>97.676000000000002</c:v>
                      </c:pt>
                      <c:pt idx="545">
                        <c:v>95.019000000000005</c:v>
                      </c:pt>
                      <c:pt idx="546">
                        <c:v>92.680999999999997</c:v>
                      </c:pt>
                      <c:pt idx="547">
                        <c:v>90.590999999999994</c:v>
                      </c:pt>
                      <c:pt idx="548">
                        <c:v>88.697000000000003</c:v>
                      </c:pt>
                      <c:pt idx="549">
                        <c:v>86.962999999999994</c:v>
                      </c:pt>
                      <c:pt idx="550">
                        <c:v>85.361000000000004</c:v>
                      </c:pt>
                      <c:pt idx="551">
                        <c:v>83.87</c:v>
                      </c:pt>
                      <c:pt idx="552">
                        <c:v>82.471999999999994</c:v>
                      </c:pt>
                      <c:pt idx="553">
                        <c:v>81.155000000000001</c:v>
                      </c:pt>
                      <c:pt idx="554">
                        <c:v>79.908000000000001</c:v>
                      </c:pt>
                      <c:pt idx="555">
                        <c:v>78.721999999999994</c:v>
                      </c:pt>
                      <c:pt idx="556">
                        <c:v>77.588999999999999</c:v>
                      </c:pt>
                      <c:pt idx="557">
                        <c:v>76.504000000000005</c:v>
                      </c:pt>
                      <c:pt idx="558">
                        <c:v>91.664000000000001</c:v>
                      </c:pt>
                      <c:pt idx="559">
                        <c:v>100.31</c:v>
                      </c:pt>
                      <c:pt idx="560">
                        <c:v>105.92</c:v>
                      </c:pt>
                      <c:pt idx="561">
                        <c:v>110.21</c:v>
                      </c:pt>
                      <c:pt idx="562">
                        <c:v>113.74</c:v>
                      </c:pt>
                      <c:pt idx="563">
                        <c:v>116.78</c:v>
                      </c:pt>
                      <c:pt idx="564">
                        <c:v>119.44</c:v>
                      </c:pt>
                      <c:pt idx="565">
                        <c:v>121.8</c:v>
                      </c:pt>
                      <c:pt idx="566">
                        <c:v>123.94</c:v>
                      </c:pt>
                      <c:pt idx="567">
                        <c:v>125.88</c:v>
                      </c:pt>
                      <c:pt idx="568">
                        <c:v>127.66</c:v>
                      </c:pt>
                      <c:pt idx="569">
                        <c:v>129.31</c:v>
                      </c:pt>
                      <c:pt idx="570">
                        <c:v>130.83000000000001</c:v>
                      </c:pt>
                      <c:pt idx="571">
                        <c:v>132.26</c:v>
                      </c:pt>
                      <c:pt idx="572">
                        <c:v>133.59</c:v>
                      </c:pt>
                      <c:pt idx="573">
                        <c:v>134.84</c:v>
                      </c:pt>
                      <c:pt idx="574">
                        <c:v>116.15</c:v>
                      </c:pt>
                      <c:pt idx="575">
                        <c:v>108.78</c:v>
                      </c:pt>
                      <c:pt idx="576">
                        <c:v>103.3</c:v>
                      </c:pt>
                      <c:pt idx="577">
                        <c:v>98.855999999999995</c:v>
                      </c:pt>
                      <c:pt idx="578">
                        <c:v>95.116</c:v>
                      </c:pt>
                      <c:pt idx="579">
                        <c:v>91.902000000000001</c:v>
                      </c:pt>
                      <c:pt idx="580">
                        <c:v>89.129000000000005</c:v>
                      </c:pt>
                      <c:pt idx="581">
                        <c:v>87.067999999999998</c:v>
                      </c:pt>
                      <c:pt idx="582">
                        <c:v>85.207999999999998</c:v>
                      </c:pt>
                      <c:pt idx="583">
                        <c:v>83.510999999999996</c:v>
                      </c:pt>
                      <c:pt idx="584">
                        <c:v>81.950999999999993</c:v>
                      </c:pt>
                      <c:pt idx="585">
                        <c:v>80.504999999999995</c:v>
                      </c:pt>
                      <c:pt idx="586">
                        <c:v>79.156000000000006</c:v>
                      </c:pt>
                      <c:pt idx="587">
                        <c:v>77.891999999999996</c:v>
                      </c:pt>
                      <c:pt idx="588">
                        <c:v>76.700999999999993</c:v>
                      </c:pt>
                      <c:pt idx="589">
                        <c:v>75.572999999999993</c:v>
                      </c:pt>
                      <c:pt idx="590">
                        <c:v>74.501999999999995</c:v>
                      </c:pt>
                      <c:pt idx="591">
                        <c:v>91.742999999999995</c:v>
                      </c:pt>
                      <c:pt idx="592">
                        <c:v>101.25</c:v>
                      </c:pt>
                      <c:pt idx="593">
                        <c:v>107.37</c:v>
                      </c:pt>
                      <c:pt idx="594">
                        <c:v>112.01</c:v>
                      </c:pt>
                      <c:pt idx="595">
                        <c:v>115.81</c:v>
                      </c:pt>
                      <c:pt idx="596">
                        <c:v>119.05</c:v>
                      </c:pt>
                      <c:pt idx="597">
                        <c:v>121.88</c:v>
                      </c:pt>
                      <c:pt idx="598">
                        <c:v>124.39</c:v>
                      </c:pt>
                      <c:pt idx="599">
                        <c:v>126.64</c:v>
                      </c:pt>
                      <c:pt idx="600">
                        <c:v>128.69</c:v>
                      </c:pt>
                      <c:pt idx="601">
                        <c:v>130.56</c:v>
                      </c:pt>
                      <c:pt idx="602">
                        <c:v>132.28</c:v>
                      </c:pt>
                      <c:pt idx="603">
                        <c:v>133.87</c:v>
                      </c:pt>
                      <c:pt idx="604">
                        <c:v>135.36000000000001</c:v>
                      </c:pt>
                      <c:pt idx="605">
                        <c:v>136.75</c:v>
                      </c:pt>
                      <c:pt idx="606">
                        <c:v>138.05000000000001</c:v>
                      </c:pt>
                      <c:pt idx="607">
                        <c:v>139.28</c:v>
                      </c:pt>
                      <c:pt idx="608">
                        <c:v>120.18</c:v>
                      </c:pt>
                      <c:pt idx="609">
                        <c:v>111.96</c:v>
                      </c:pt>
                      <c:pt idx="610">
                        <c:v>105.84</c:v>
                      </c:pt>
                      <c:pt idx="611">
                        <c:v>100.96</c:v>
                      </c:pt>
                      <c:pt idx="612">
                        <c:v>96.903999999999996</c:v>
                      </c:pt>
                      <c:pt idx="613">
                        <c:v>93.441999999999993</c:v>
                      </c:pt>
                      <c:pt idx="614">
                        <c:v>90.43</c:v>
                      </c:pt>
                      <c:pt idx="615">
                        <c:v>87.771000000000001</c:v>
                      </c:pt>
                      <c:pt idx="616">
                        <c:v>85.393000000000001</c:v>
                      </c:pt>
                      <c:pt idx="617">
                        <c:v>83.245000000000005</c:v>
                      </c:pt>
                      <c:pt idx="618">
                        <c:v>81.290000000000006</c:v>
                      </c:pt>
                      <c:pt idx="619">
                        <c:v>79.549000000000007</c:v>
                      </c:pt>
                      <c:pt idx="620">
                        <c:v>78.132000000000005</c:v>
                      </c:pt>
                      <c:pt idx="621">
                        <c:v>76.81</c:v>
                      </c:pt>
                      <c:pt idx="622">
                        <c:v>75.570999999999998</c:v>
                      </c:pt>
                      <c:pt idx="623">
                        <c:v>74.403000000000006</c:v>
                      </c:pt>
                      <c:pt idx="624">
                        <c:v>73.3</c:v>
                      </c:pt>
                      <c:pt idx="625">
                        <c:v>88.552999999999997</c:v>
                      </c:pt>
                      <c:pt idx="626">
                        <c:v>98.302999999999997</c:v>
                      </c:pt>
                      <c:pt idx="627">
                        <c:v>104.94</c:v>
                      </c:pt>
                      <c:pt idx="628">
                        <c:v>109.99</c:v>
                      </c:pt>
                      <c:pt idx="629">
                        <c:v>114.11</c:v>
                      </c:pt>
                      <c:pt idx="630">
                        <c:v>117.59</c:v>
                      </c:pt>
                      <c:pt idx="631">
                        <c:v>120.62</c:v>
                      </c:pt>
                      <c:pt idx="632">
                        <c:v>123.3</c:v>
                      </c:pt>
                      <c:pt idx="633">
                        <c:v>125.72</c:v>
                      </c:pt>
                      <c:pt idx="634">
                        <c:v>127.92</c:v>
                      </c:pt>
                      <c:pt idx="635">
                        <c:v>129.94</c:v>
                      </c:pt>
                      <c:pt idx="636">
                        <c:v>131.79</c:v>
                      </c:pt>
                      <c:pt idx="637">
                        <c:v>133.51</c:v>
                      </c:pt>
                      <c:pt idx="638">
                        <c:v>135.11000000000001</c:v>
                      </c:pt>
                      <c:pt idx="639">
                        <c:v>136.61000000000001</c:v>
                      </c:pt>
                      <c:pt idx="640">
                        <c:v>138.02000000000001</c:v>
                      </c:pt>
                      <c:pt idx="641">
                        <c:v>121.52</c:v>
                      </c:pt>
                      <c:pt idx="642">
                        <c:v>112.02</c:v>
                      </c:pt>
                      <c:pt idx="643">
                        <c:v>105.96</c:v>
                      </c:pt>
                      <c:pt idx="644">
                        <c:v>101.27</c:v>
                      </c:pt>
                      <c:pt idx="645">
                        <c:v>97.376999999999995</c:v>
                      </c:pt>
                      <c:pt idx="646">
                        <c:v>94.048000000000002</c:v>
                      </c:pt>
                      <c:pt idx="647">
                        <c:v>91.134</c:v>
                      </c:pt>
                      <c:pt idx="648">
                        <c:v>88.543000000000006</c:v>
                      </c:pt>
                      <c:pt idx="649">
                        <c:v>86.213999999999999</c:v>
                      </c:pt>
                      <c:pt idx="650">
                        <c:v>84.105999999999995</c:v>
                      </c:pt>
                      <c:pt idx="651">
                        <c:v>82.186999999999998</c:v>
                      </c:pt>
                      <c:pt idx="652">
                        <c:v>80.433000000000007</c:v>
                      </c:pt>
                      <c:pt idx="653">
                        <c:v>78.816999999999993</c:v>
                      </c:pt>
                      <c:pt idx="654">
                        <c:v>77.322000000000003</c:v>
                      </c:pt>
                      <c:pt idx="655">
                        <c:v>75.932000000000002</c:v>
                      </c:pt>
                      <c:pt idx="656">
                        <c:v>74.632999999999996</c:v>
                      </c:pt>
                      <c:pt idx="657">
                        <c:v>73.417000000000002</c:v>
                      </c:pt>
                      <c:pt idx="658">
                        <c:v>93.382000000000005</c:v>
                      </c:pt>
                      <c:pt idx="659">
                        <c:v>103.01</c:v>
                      </c:pt>
                      <c:pt idx="660">
                        <c:v>109.49</c:v>
                      </c:pt>
                      <c:pt idx="661">
                        <c:v>114.55</c:v>
                      </c:pt>
                      <c:pt idx="662">
                        <c:v>118.78</c:v>
                      </c:pt>
                      <c:pt idx="663">
                        <c:v>122.41</c:v>
                      </c:pt>
                      <c:pt idx="664">
                        <c:v>125.61</c:v>
                      </c:pt>
                      <c:pt idx="665">
                        <c:v>128.46</c:v>
                      </c:pt>
                      <c:pt idx="666">
                        <c:v>131.03</c:v>
                      </c:pt>
                      <c:pt idx="667">
                        <c:v>133.38</c:v>
                      </c:pt>
                      <c:pt idx="668">
                        <c:v>135.53</c:v>
                      </c:pt>
                      <c:pt idx="669">
                        <c:v>137.52000000000001</c:v>
                      </c:pt>
                      <c:pt idx="670">
                        <c:v>139.37</c:v>
                      </c:pt>
                      <c:pt idx="671">
                        <c:v>141.09</c:v>
                      </c:pt>
                      <c:pt idx="672">
                        <c:v>142.71</c:v>
                      </c:pt>
                      <c:pt idx="673">
                        <c:v>144.24</c:v>
                      </c:pt>
                      <c:pt idx="674">
                        <c:v>145.68</c:v>
                      </c:pt>
                      <c:pt idx="675">
                        <c:v>125.71</c:v>
                      </c:pt>
                      <c:pt idx="676">
                        <c:v>117.46</c:v>
                      </c:pt>
                      <c:pt idx="677">
                        <c:v>111.5</c:v>
                      </c:pt>
                      <c:pt idx="678">
                        <c:v>106.7</c:v>
                      </c:pt>
                      <c:pt idx="679">
                        <c:v>102.69</c:v>
                      </c:pt>
                      <c:pt idx="680">
                        <c:v>99.248000000000005</c:v>
                      </c:pt>
                      <c:pt idx="681">
                        <c:v>96.242000000000004</c:v>
                      </c:pt>
                      <c:pt idx="682">
                        <c:v>93.584999999999994</c:v>
                      </c:pt>
                      <c:pt idx="683">
                        <c:v>91.212999999999994</c:v>
                      </c:pt>
                      <c:pt idx="684">
                        <c:v>89.078000000000003</c:v>
                      </c:pt>
                      <c:pt idx="685">
                        <c:v>87.144999999999996</c:v>
                      </c:pt>
                      <c:pt idx="686">
                        <c:v>85.385999999999996</c:v>
                      </c:pt>
                      <c:pt idx="687">
                        <c:v>83.78</c:v>
                      </c:pt>
                      <c:pt idx="688">
                        <c:v>82.31</c:v>
                      </c:pt>
                      <c:pt idx="689">
                        <c:v>80.960999999999999</c:v>
                      </c:pt>
                      <c:pt idx="690">
                        <c:v>79.721999999999994</c:v>
                      </c:pt>
                      <c:pt idx="691">
                        <c:v>99.402000000000001</c:v>
                      </c:pt>
                      <c:pt idx="692">
                        <c:v>108.96</c:v>
                      </c:pt>
                      <c:pt idx="693">
                        <c:v>115.2</c:v>
                      </c:pt>
                      <c:pt idx="694">
                        <c:v>120.05</c:v>
                      </c:pt>
                      <c:pt idx="695">
                        <c:v>124.11</c:v>
                      </c:pt>
                      <c:pt idx="696">
                        <c:v>127.63</c:v>
                      </c:pt>
                      <c:pt idx="697">
                        <c:v>130.75</c:v>
                      </c:pt>
                      <c:pt idx="698">
                        <c:v>133.57</c:v>
                      </c:pt>
                      <c:pt idx="699">
                        <c:v>136.12</c:v>
                      </c:pt>
                      <c:pt idx="700">
                        <c:v>138.46</c:v>
                      </c:pt>
                      <c:pt idx="701">
                        <c:v>140.63</c:v>
                      </c:pt>
                      <c:pt idx="702">
                        <c:v>142.63999999999999</c:v>
                      </c:pt>
                      <c:pt idx="703">
                        <c:v>144.52000000000001</c:v>
                      </c:pt>
                      <c:pt idx="704">
                        <c:v>146.29</c:v>
                      </c:pt>
                      <c:pt idx="705">
                        <c:v>147.96</c:v>
                      </c:pt>
                      <c:pt idx="706">
                        <c:v>149.54</c:v>
                      </c:pt>
                      <c:pt idx="707">
                        <c:v>151.04</c:v>
                      </c:pt>
                      <c:pt idx="708">
                        <c:v>130.44999999999999</c:v>
                      </c:pt>
                      <c:pt idx="709">
                        <c:v>121.75</c:v>
                      </c:pt>
                      <c:pt idx="710">
                        <c:v>116.17</c:v>
                      </c:pt>
                      <c:pt idx="711">
                        <c:v>111.64</c:v>
                      </c:pt>
                      <c:pt idx="712">
                        <c:v>107.85</c:v>
                      </c:pt>
                      <c:pt idx="713">
                        <c:v>104.59</c:v>
                      </c:pt>
                      <c:pt idx="714">
                        <c:v>101.75</c:v>
                      </c:pt>
                      <c:pt idx="715">
                        <c:v>99.266000000000005</c:v>
                      </c:pt>
                      <c:pt idx="716">
                        <c:v>97.064999999999998</c:v>
                      </c:pt>
                      <c:pt idx="717">
                        <c:v>95.11</c:v>
                      </c:pt>
                      <c:pt idx="718">
                        <c:v>93.373999999999995</c:v>
                      </c:pt>
                      <c:pt idx="719">
                        <c:v>91.834000000000003</c:v>
                      </c:pt>
                      <c:pt idx="720">
                        <c:v>90.475999999999999</c:v>
                      </c:pt>
                      <c:pt idx="721">
                        <c:v>89.385000000000005</c:v>
                      </c:pt>
                      <c:pt idx="722">
                        <c:v>88.472999999999999</c:v>
                      </c:pt>
                      <c:pt idx="723">
                        <c:v>87.522999999999996</c:v>
                      </c:pt>
                      <c:pt idx="724">
                        <c:v>86.543999999999997</c:v>
                      </c:pt>
                      <c:pt idx="725">
                        <c:v>103.71</c:v>
                      </c:pt>
                      <c:pt idx="726">
                        <c:v>113.17</c:v>
                      </c:pt>
                      <c:pt idx="727">
                        <c:v>119.28</c:v>
                      </c:pt>
                      <c:pt idx="728">
                        <c:v>123.98</c:v>
                      </c:pt>
                      <c:pt idx="729">
                        <c:v>127.89</c:v>
                      </c:pt>
                      <c:pt idx="730">
                        <c:v>131.29</c:v>
                      </c:pt>
                      <c:pt idx="731">
                        <c:v>134.31</c:v>
                      </c:pt>
                      <c:pt idx="732">
                        <c:v>137.04</c:v>
                      </c:pt>
                      <c:pt idx="733">
                        <c:v>139.54</c:v>
                      </c:pt>
                      <c:pt idx="734">
                        <c:v>141.86000000000001</c:v>
                      </c:pt>
                      <c:pt idx="735">
                        <c:v>144.02000000000001</c:v>
                      </c:pt>
                      <c:pt idx="736">
                        <c:v>146.05000000000001</c:v>
                      </c:pt>
                      <c:pt idx="737">
                        <c:v>147.97</c:v>
                      </c:pt>
                      <c:pt idx="738">
                        <c:v>149.79</c:v>
                      </c:pt>
                      <c:pt idx="739">
                        <c:v>151.53</c:v>
                      </c:pt>
                      <c:pt idx="740">
                        <c:v>153.19</c:v>
                      </c:pt>
                      <c:pt idx="741">
                        <c:v>154.79</c:v>
                      </c:pt>
                      <c:pt idx="742">
                        <c:v>134.37</c:v>
                      </c:pt>
                      <c:pt idx="743">
                        <c:v>125.63</c:v>
                      </c:pt>
                      <c:pt idx="744">
                        <c:v>120.41</c:v>
                      </c:pt>
                      <c:pt idx="745">
                        <c:v>116.27</c:v>
                      </c:pt>
                      <c:pt idx="746">
                        <c:v>112.86</c:v>
                      </c:pt>
                      <c:pt idx="747">
                        <c:v>110.01</c:v>
                      </c:pt>
                      <c:pt idx="748">
                        <c:v>107.61</c:v>
                      </c:pt>
                      <c:pt idx="749">
                        <c:v>105.59</c:v>
                      </c:pt>
                      <c:pt idx="750">
                        <c:v>103.91</c:v>
                      </c:pt>
                      <c:pt idx="751">
                        <c:v>102.71</c:v>
                      </c:pt>
                      <c:pt idx="752">
                        <c:v>101.56</c:v>
                      </c:pt>
                      <c:pt idx="753">
                        <c:v>100.35</c:v>
                      </c:pt>
                      <c:pt idx="754">
                        <c:v>99.078999999999994</c:v>
                      </c:pt>
                      <c:pt idx="755">
                        <c:v>97.78</c:v>
                      </c:pt>
                      <c:pt idx="756">
                        <c:v>96.457999999999998</c:v>
                      </c:pt>
                      <c:pt idx="757">
                        <c:v>95.125</c:v>
                      </c:pt>
                      <c:pt idx="758">
                        <c:v>110.79</c:v>
                      </c:pt>
                      <c:pt idx="759">
                        <c:v>120.08</c:v>
                      </c:pt>
                      <c:pt idx="760">
                        <c:v>126.01</c:v>
                      </c:pt>
                      <c:pt idx="761">
                        <c:v>130.53</c:v>
                      </c:pt>
                      <c:pt idx="762">
                        <c:v>134.27000000000001</c:v>
                      </c:pt>
                      <c:pt idx="763">
                        <c:v>137.53</c:v>
                      </c:pt>
                      <c:pt idx="764">
                        <c:v>140.44</c:v>
                      </c:pt>
                      <c:pt idx="765">
                        <c:v>143.09</c:v>
                      </c:pt>
                      <c:pt idx="766">
                        <c:v>145.56</c:v>
                      </c:pt>
                      <c:pt idx="767">
                        <c:v>147.87</c:v>
                      </c:pt>
                      <c:pt idx="768">
                        <c:v>150.05000000000001</c:v>
                      </c:pt>
                      <c:pt idx="769">
                        <c:v>152.13999999999999</c:v>
                      </c:pt>
                      <c:pt idx="770">
                        <c:v>154.13</c:v>
                      </c:pt>
                      <c:pt idx="771">
                        <c:v>156.04</c:v>
                      </c:pt>
                      <c:pt idx="772">
                        <c:v>157.88</c:v>
                      </c:pt>
                      <c:pt idx="773">
                        <c:v>159.66</c:v>
                      </c:pt>
                      <c:pt idx="774">
                        <c:v>161.38</c:v>
                      </c:pt>
                      <c:pt idx="775">
                        <c:v>141.31</c:v>
                      </c:pt>
                      <c:pt idx="776">
                        <c:v>133.04</c:v>
                      </c:pt>
                      <c:pt idx="777">
                        <c:v>128.36000000000001</c:v>
                      </c:pt>
                      <c:pt idx="778">
                        <c:v>124.88</c:v>
                      </c:pt>
                      <c:pt idx="779">
                        <c:v>122.28</c:v>
                      </c:pt>
                      <c:pt idx="780">
                        <c:v>120.57</c:v>
                      </c:pt>
                      <c:pt idx="781">
                        <c:v>119.09</c:v>
                      </c:pt>
                      <c:pt idx="782">
                        <c:v>117.46</c:v>
                      </c:pt>
                      <c:pt idx="783">
                        <c:v>115.74</c:v>
                      </c:pt>
                      <c:pt idx="784">
                        <c:v>113.95</c:v>
                      </c:pt>
                      <c:pt idx="785">
                        <c:v>112.13</c:v>
                      </c:pt>
                      <c:pt idx="786">
                        <c:v>110.3</c:v>
                      </c:pt>
                      <c:pt idx="787">
                        <c:v>108.48</c:v>
                      </c:pt>
                      <c:pt idx="788">
                        <c:v>106.66</c:v>
                      </c:pt>
                      <c:pt idx="789">
                        <c:v>104.87</c:v>
                      </c:pt>
                      <c:pt idx="790">
                        <c:v>103.1</c:v>
                      </c:pt>
                      <c:pt idx="791">
                        <c:v>101.37</c:v>
                      </c:pt>
                      <c:pt idx="792">
                        <c:v>116.7</c:v>
                      </c:pt>
                      <c:pt idx="793">
                        <c:v>125.83</c:v>
                      </c:pt>
                      <c:pt idx="794">
                        <c:v>131.65</c:v>
                      </c:pt>
                      <c:pt idx="795">
                        <c:v>136.12</c:v>
                      </c:pt>
                      <c:pt idx="796">
                        <c:v>139.88999999999999</c:v>
                      </c:pt>
                      <c:pt idx="797">
                        <c:v>143.24</c:v>
                      </c:pt>
                      <c:pt idx="798">
                        <c:v>146.30000000000001</c:v>
                      </c:pt>
                      <c:pt idx="799">
                        <c:v>149.16</c:v>
                      </c:pt>
                      <c:pt idx="800">
                        <c:v>151.86000000000001</c:v>
                      </c:pt>
                      <c:pt idx="801">
                        <c:v>154.43</c:v>
                      </c:pt>
                      <c:pt idx="802">
                        <c:v>156.88999999999999</c:v>
                      </c:pt>
                      <c:pt idx="803">
                        <c:v>159.25</c:v>
                      </c:pt>
                      <c:pt idx="804">
                        <c:v>161.53</c:v>
                      </c:pt>
                      <c:pt idx="805">
                        <c:v>163.72</c:v>
                      </c:pt>
                      <c:pt idx="806">
                        <c:v>165.85</c:v>
                      </c:pt>
                      <c:pt idx="807">
                        <c:v>167.9</c:v>
                      </c:pt>
                      <c:pt idx="808">
                        <c:v>148.66999999999999</c:v>
                      </c:pt>
                      <c:pt idx="809">
                        <c:v>141.80000000000001</c:v>
                      </c:pt>
                      <c:pt idx="810">
                        <c:v>138.84</c:v>
                      </c:pt>
                      <c:pt idx="811">
                        <c:v>136.9</c:v>
                      </c:pt>
                      <c:pt idx="812">
                        <c:v>134.58000000000001</c:v>
                      </c:pt>
                      <c:pt idx="813">
                        <c:v>132.07</c:v>
                      </c:pt>
                      <c:pt idx="814">
                        <c:v>129.47999999999999</c:v>
                      </c:pt>
                      <c:pt idx="815">
                        <c:v>126.87</c:v>
                      </c:pt>
                      <c:pt idx="816">
                        <c:v>124.29</c:v>
                      </c:pt>
                      <c:pt idx="817">
                        <c:v>121.75</c:v>
                      </c:pt>
                      <c:pt idx="818">
                        <c:v>119.27</c:v>
                      </c:pt>
                      <c:pt idx="819">
                        <c:v>116.86</c:v>
                      </c:pt>
                      <c:pt idx="820">
                        <c:v>114.52</c:v>
                      </c:pt>
                      <c:pt idx="821">
                        <c:v>112.24</c:v>
                      </c:pt>
                      <c:pt idx="822">
                        <c:v>110.04</c:v>
                      </c:pt>
                      <c:pt idx="823">
                        <c:v>107.9</c:v>
                      </c:pt>
                      <c:pt idx="824">
                        <c:v>105.83</c:v>
                      </c:pt>
                      <c:pt idx="825">
                        <c:v>122.27</c:v>
                      </c:pt>
                      <c:pt idx="826">
                        <c:v>131.32</c:v>
                      </c:pt>
                      <c:pt idx="827">
                        <c:v>137.34</c:v>
                      </c:pt>
                      <c:pt idx="828">
                        <c:v>142.24</c:v>
                      </c:pt>
                      <c:pt idx="829">
                        <c:v>146.58000000000001</c:v>
                      </c:pt>
                      <c:pt idx="830">
                        <c:v>150.57</c:v>
                      </c:pt>
                      <c:pt idx="831">
                        <c:v>154.30000000000001</c:v>
                      </c:pt>
                      <c:pt idx="832">
                        <c:v>157.82</c:v>
                      </c:pt>
                      <c:pt idx="833">
                        <c:v>161.18</c:v>
                      </c:pt>
                      <c:pt idx="834">
                        <c:v>164.41</c:v>
                      </c:pt>
                      <c:pt idx="835">
                        <c:v>167.49</c:v>
                      </c:pt>
                      <c:pt idx="836">
                        <c:v>170.44</c:v>
                      </c:pt>
                      <c:pt idx="837">
                        <c:v>173.26</c:v>
                      </c:pt>
                      <c:pt idx="838">
                        <c:v>175.96</c:v>
                      </c:pt>
                      <c:pt idx="839">
                        <c:v>178.55</c:v>
                      </c:pt>
                      <c:pt idx="840">
                        <c:v>181.04</c:v>
                      </c:pt>
                      <c:pt idx="841">
                        <c:v>183.44</c:v>
                      </c:pt>
                      <c:pt idx="842">
                        <c:v>166.15</c:v>
                      </c:pt>
                      <c:pt idx="843">
                        <c:v>162.57</c:v>
                      </c:pt>
                      <c:pt idx="844">
                        <c:v>158.53</c:v>
                      </c:pt>
                      <c:pt idx="845">
                        <c:v>154.21</c:v>
                      </c:pt>
                      <c:pt idx="846">
                        <c:v>149.91999999999999</c:v>
                      </c:pt>
                      <c:pt idx="847">
                        <c:v>145.79</c:v>
                      </c:pt>
                      <c:pt idx="848">
                        <c:v>141.84</c:v>
                      </c:pt>
                      <c:pt idx="849">
                        <c:v>138.1</c:v>
                      </c:pt>
                      <c:pt idx="850">
                        <c:v>134.55000000000001</c:v>
                      </c:pt>
                      <c:pt idx="851">
                        <c:v>131.18</c:v>
                      </c:pt>
                      <c:pt idx="852">
                        <c:v>127.99</c:v>
                      </c:pt>
                      <c:pt idx="853">
                        <c:v>124.94</c:v>
                      </c:pt>
                      <c:pt idx="854">
                        <c:v>122.04</c:v>
                      </c:pt>
                      <c:pt idx="855">
                        <c:v>119.28</c:v>
                      </c:pt>
                      <c:pt idx="856">
                        <c:v>116.63</c:v>
                      </c:pt>
                      <c:pt idx="857">
                        <c:v>114.1</c:v>
                      </c:pt>
                      <c:pt idx="858">
                        <c:v>111.67</c:v>
                      </c:pt>
                      <c:pt idx="859">
                        <c:v>129.63999999999999</c:v>
                      </c:pt>
                      <c:pt idx="860">
                        <c:v>140.54</c:v>
                      </c:pt>
                      <c:pt idx="861">
                        <c:v>148.63999999999999</c:v>
                      </c:pt>
                      <c:pt idx="862">
                        <c:v>155.53</c:v>
                      </c:pt>
                      <c:pt idx="863">
                        <c:v>161.59</c:v>
                      </c:pt>
                      <c:pt idx="864">
                        <c:v>167.06</c:v>
                      </c:pt>
                      <c:pt idx="865">
                        <c:v>172.05</c:v>
                      </c:pt>
                      <c:pt idx="866">
                        <c:v>176.65</c:v>
                      </c:pt>
                      <c:pt idx="867">
                        <c:v>180.92</c:v>
                      </c:pt>
                      <c:pt idx="868">
                        <c:v>184.91</c:v>
                      </c:pt>
                      <c:pt idx="869">
                        <c:v>188.65</c:v>
                      </c:pt>
                      <c:pt idx="870">
                        <c:v>192.17</c:v>
                      </c:pt>
                      <c:pt idx="871">
                        <c:v>195.5</c:v>
                      </c:pt>
                      <c:pt idx="872">
                        <c:v>198.65</c:v>
                      </c:pt>
                      <c:pt idx="873">
                        <c:v>201.65</c:v>
                      </c:pt>
                      <c:pt idx="874">
                        <c:v>204.51</c:v>
                      </c:pt>
                      <c:pt idx="875">
                        <c:v>188.68</c:v>
                      </c:pt>
                      <c:pt idx="876">
                        <c:v>179.25</c:v>
                      </c:pt>
                      <c:pt idx="877">
                        <c:v>171.79</c:v>
                      </c:pt>
                      <c:pt idx="878">
                        <c:v>165.06</c:v>
                      </c:pt>
                      <c:pt idx="879">
                        <c:v>159.02000000000001</c:v>
                      </c:pt>
                      <c:pt idx="880">
                        <c:v>153.56</c:v>
                      </c:pt>
                      <c:pt idx="881">
                        <c:v>148.59</c:v>
                      </c:pt>
                      <c:pt idx="882">
                        <c:v>144.02000000000001</c:v>
                      </c:pt>
                      <c:pt idx="883">
                        <c:v>139.81</c:v>
                      </c:pt>
                      <c:pt idx="884">
                        <c:v>135.88</c:v>
                      </c:pt>
                      <c:pt idx="885">
                        <c:v>132.22</c:v>
                      </c:pt>
                      <c:pt idx="886">
                        <c:v>128.78</c:v>
                      </c:pt>
                      <c:pt idx="887">
                        <c:v>125.54</c:v>
                      </c:pt>
                      <c:pt idx="888">
                        <c:v>122.47</c:v>
                      </c:pt>
                      <c:pt idx="889">
                        <c:v>119.56</c:v>
                      </c:pt>
                      <c:pt idx="890">
                        <c:v>116.8</c:v>
                      </c:pt>
                      <c:pt idx="891">
                        <c:v>114.17</c:v>
                      </c:pt>
                      <c:pt idx="892">
                        <c:v>111.66</c:v>
                      </c:pt>
                      <c:pt idx="893">
                        <c:v>109.25</c:v>
                      </c:pt>
                      <c:pt idx="894">
                        <c:v>106.95</c:v>
                      </c:pt>
                      <c:pt idx="895">
                        <c:v>104.74</c:v>
                      </c:pt>
                      <c:pt idx="896">
                        <c:v>102.62</c:v>
                      </c:pt>
                      <c:pt idx="897">
                        <c:v>100.57</c:v>
                      </c:pt>
                      <c:pt idx="898">
                        <c:v>98.605000000000004</c:v>
                      </c:pt>
                      <c:pt idx="899">
                        <c:v>96.707999999999998</c:v>
                      </c:pt>
                      <c:pt idx="900">
                        <c:v>94.876999999999995</c:v>
                      </c:pt>
                      <c:pt idx="901">
                        <c:v>93.108999999999995</c:v>
                      </c:pt>
                      <c:pt idx="902">
                        <c:v>91.400999999999996</c:v>
                      </c:pt>
                      <c:pt idx="903">
                        <c:v>89.748000000000005</c:v>
                      </c:pt>
                      <c:pt idx="904">
                        <c:v>88.147999999999996</c:v>
                      </c:pt>
                      <c:pt idx="905">
                        <c:v>86.599000000000004</c:v>
                      </c:pt>
                      <c:pt idx="906">
                        <c:v>85.097999999999999</c:v>
                      </c:pt>
                      <c:pt idx="907">
                        <c:v>83.643000000000001</c:v>
                      </c:pt>
                      <c:pt idx="908">
                        <c:v>82.230999999999995</c:v>
                      </c:pt>
                      <c:pt idx="909">
                        <c:v>80.861000000000004</c:v>
                      </c:pt>
                      <c:pt idx="910">
                        <c:v>79.531999999999996</c:v>
                      </c:pt>
                      <c:pt idx="911">
                        <c:v>78.241</c:v>
                      </c:pt>
                      <c:pt idx="912">
                        <c:v>76.986000000000004</c:v>
                      </c:pt>
                      <c:pt idx="913">
                        <c:v>75.766999999999996</c:v>
                      </c:pt>
                      <c:pt idx="914">
                        <c:v>74.581999999999994</c:v>
                      </c:pt>
                      <c:pt idx="915">
                        <c:v>73.430000000000007</c:v>
                      </c:pt>
                      <c:pt idx="916">
                        <c:v>72.31</c:v>
                      </c:pt>
                      <c:pt idx="917">
                        <c:v>71.218999999999994</c:v>
                      </c:pt>
                      <c:pt idx="918">
                        <c:v>70.158000000000001</c:v>
                      </c:pt>
                      <c:pt idx="919">
                        <c:v>69.125</c:v>
                      </c:pt>
                      <c:pt idx="920">
                        <c:v>68.12</c:v>
                      </c:pt>
                      <c:pt idx="921">
                        <c:v>67.141000000000005</c:v>
                      </c:pt>
                      <c:pt idx="922">
                        <c:v>66.186999999999998</c:v>
                      </c:pt>
                      <c:pt idx="923">
                        <c:v>65.257999999999996</c:v>
                      </c:pt>
                      <c:pt idx="924">
                        <c:v>64.352999999999994</c:v>
                      </c:pt>
                      <c:pt idx="925">
                        <c:v>63.47</c:v>
                      </c:pt>
                      <c:pt idx="926">
                        <c:v>62.61</c:v>
                      </c:pt>
                      <c:pt idx="927">
                        <c:v>61.771999999999998</c:v>
                      </c:pt>
                      <c:pt idx="928">
                        <c:v>60.954999999999998</c:v>
                      </c:pt>
                      <c:pt idx="929">
                        <c:v>60.158000000000001</c:v>
                      </c:pt>
                      <c:pt idx="930">
                        <c:v>59.366</c:v>
                      </c:pt>
                      <c:pt idx="931">
                        <c:v>58.573999999999998</c:v>
                      </c:pt>
                      <c:pt idx="932">
                        <c:v>57.781999999999996</c:v>
                      </c:pt>
                      <c:pt idx="933">
                        <c:v>56.991</c:v>
                      </c:pt>
                      <c:pt idx="934">
                        <c:v>56.201000000000001</c:v>
                      </c:pt>
                      <c:pt idx="935">
                        <c:v>55.41</c:v>
                      </c:pt>
                      <c:pt idx="936">
                        <c:v>54.621000000000002</c:v>
                      </c:pt>
                      <c:pt idx="937">
                        <c:v>53.832000000000001</c:v>
                      </c:pt>
                      <c:pt idx="938">
                        <c:v>53.042999999999999</c:v>
                      </c:pt>
                      <c:pt idx="939">
                        <c:v>52.255000000000003</c:v>
                      </c:pt>
                      <c:pt idx="940">
                        <c:v>51.466999999999999</c:v>
                      </c:pt>
                      <c:pt idx="941">
                        <c:v>50.680999999999997</c:v>
                      </c:pt>
                      <c:pt idx="942">
                        <c:v>49.893999999999998</c:v>
                      </c:pt>
                      <c:pt idx="943">
                        <c:v>49.109000000000002</c:v>
                      </c:pt>
                      <c:pt idx="944">
                        <c:v>48.323999999999998</c:v>
                      </c:pt>
                      <c:pt idx="945">
                        <c:v>47.54</c:v>
                      </c:pt>
                      <c:pt idx="946">
                        <c:v>46.756999999999998</c:v>
                      </c:pt>
                      <c:pt idx="947">
                        <c:v>45.975000000000001</c:v>
                      </c:pt>
                      <c:pt idx="948">
                        <c:v>45.194000000000003</c:v>
                      </c:pt>
                      <c:pt idx="949">
                        <c:v>44.412999999999997</c:v>
                      </c:pt>
                      <c:pt idx="950">
                        <c:v>43.634</c:v>
                      </c:pt>
                      <c:pt idx="951">
                        <c:v>42.856000000000002</c:v>
                      </c:pt>
                      <c:pt idx="952">
                        <c:v>42.078000000000003</c:v>
                      </c:pt>
                      <c:pt idx="953">
                        <c:v>41.302999999999997</c:v>
                      </c:pt>
                      <c:pt idx="954">
                        <c:v>40.529000000000003</c:v>
                      </c:pt>
                      <c:pt idx="955">
                        <c:v>39.756</c:v>
                      </c:pt>
                      <c:pt idx="956">
                        <c:v>38.984999999999999</c:v>
                      </c:pt>
                      <c:pt idx="957">
                        <c:v>38.215000000000003</c:v>
                      </c:pt>
                      <c:pt idx="958">
                        <c:v>37.448</c:v>
                      </c:pt>
                      <c:pt idx="959">
                        <c:v>36.682000000000002</c:v>
                      </c:pt>
                      <c:pt idx="960">
                        <c:v>35.918999999999997</c:v>
                      </c:pt>
                      <c:pt idx="961">
                        <c:v>35.156999999999996</c:v>
                      </c:pt>
                      <c:pt idx="962">
                        <c:v>34.805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BDEC-46B8-B218-77999870AEEC}"/>
                  </c:ext>
                </c:extLst>
              </c15:ser>
            </c15:filteredScatterSeries>
            <c15:filteredScatterSeries>
              <c15:ser>
                <c:idx val="3"/>
                <c:order val="2"/>
                <c:tx>
                  <c:v>S_ext_natural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Results_preliminary!$B$4:$B$991</c15:sqref>
                        </c15:formulaRef>
                      </c:ext>
                    </c:extLst>
                    <c:numCache>
                      <c:formatCode>General</c:formatCode>
                      <c:ptCount val="988"/>
                      <c:pt idx="0">
                        <c:v>0</c:v>
                      </c:pt>
                      <c:pt idx="1">
                        <c:v>180</c:v>
                      </c:pt>
                      <c:pt idx="2">
                        <c:v>240</c:v>
                      </c:pt>
                      <c:pt idx="3">
                        <c:v>260</c:v>
                      </c:pt>
                      <c:pt idx="4">
                        <c:v>278</c:v>
                      </c:pt>
                      <c:pt idx="5">
                        <c:v>296</c:v>
                      </c:pt>
                      <c:pt idx="6">
                        <c:v>314</c:v>
                      </c:pt>
                      <c:pt idx="7">
                        <c:v>332</c:v>
                      </c:pt>
                      <c:pt idx="8">
                        <c:v>350</c:v>
                      </c:pt>
                      <c:pt idx="9">
                        <c:v>368</c:v>
                      </c:pt>
                      <c:pt idx="10">
                        <c:v>386</c:v>
                      </c:pt>
                      <c:pt idx="11">
                        <c:v>404</c:v>
                      </c:pt>
                      <c:pt idx="12">
                        <c:v>422</c:v>
                      </c:pt>
                      <c:pt idx="13">
                        <c:v>440</c:v>
                      </c:pt>
                      <c:pt idx="14">
                        <c:v>458</c:v>
                      </c:pt>
                      <c:pt idx="15">
                        <c:v>476</c:v>
                      </c:pt>
                      <c:pt idx="16">
                        <c:v>494</c:v>
                      </c:pt>
                      <c:pt idx="17">
                        <c:v>512</c:v>
                      </c:pt>
                      <c:pt idx="18">
                        <c:v>530</c:v>
                      </c:pt>
                      <c:pt idx="19">
                        <c:v>548</c:v>
                      </c:pt>
                      <c:pt idx="20">
                        <c:v>566</c:v>
                      </c:pt>
                      <c:pt idx="21">
                        <c:v>584</c:v>
                      </c:pt>
                      <c:pt idx="22">
                        <c:v>602</c:v>
                      </c:pt>
                      <c:pt idx="23">
                        <c:v>620</c:v>
                      </c:pt>
                      <c:pt idx="24">
                        <c:v>638</c:v>
                      </c:pt>
                      <c:pt idx="25">
                        <c:v>656</c:v>
                      </c:pt>
                      <c:pt idx="26">
                        <c:v>674</c:v>
                      </c:pt>
                      <c:pt idx="27">
                        <c:v>692</c:v>
                      </c:pt>
                      <c:pt idx="28">
                        <c:v>710</c:v>
                      </c:pt>
                      <c:pt idx="29">
                        <c:v>728</c:v>
                      </c:pt>
                      <c:pt idx="30">
                        <c:v>746</c:v>
                      </c:pt>
                      <c:pt idx="31">
                        <c:v>764</c:v>
                      </c:pt>
                      <c:pt idx="32">
                        <c:v>782</c:v>
                      </c:pt>
                      <c:pt idx="33">
                        <c:v>800</c:v>
                      </c:pt>
                      <c:pt idx="34">
                        <c:v>818</c:v>
                      </c:pt>
                      <c:pt idx="35">
                        <c:v>836</c:v>
                      </c:pt>
                      <c:pt idx="36">
                        <c:v>854</c:v>
                      </c:pt>
                      <c:pt idx="37">
                        <c:v>872</c:v>
                      </c:pt>
                      <c:pt idx="38">
                        <c:v>890</c:v>
                      </c:pt>
                      <c:pt idx="39">
                        <c:v>908</c:v>
                      </c:pt>
                      <c:pt idx="40">
                        <c:v>926</c:v>
                      </c:pt>
                      <c:pt idx="41">
                        <c:v>944</c:v>
                      </c:pt>
                      <c:pt idx="42">
                        <c:v>962</c:v>
                      </c:pt>
                      <c:pt idx="43">
                        <c:v>980</c:v>
                      </c:pt>
                      <c:pt idx="44">
                        <c:v>998</c:v>
                      </c:pt>
                      <c:pt idx="45">
                        <c:v>1016</c:v>
                      </c:pt>
                      <c:pt idx="46">
                        <c:v>1034</c:v>
                      </c:pt>
                      <c:pt idx="47">
                        <c:v>1052</c:v>
                      </c:pt>
                      <c:pt idx="48">
                        <c:v>1070</c:v>
                      </c:pt>
                      <c:pt idx="49">
                        <c:v>1088</c:v>
                      </c:pt>
                      <c:pt idx="50">
                        <c:v>1106</c:v>
                      </c:pt>
                      <c:pt idx="51">
                        <c:v>1124</c:v>
                      </c:pt>
                      <c:pt idx="52">
                        <c:v>1142</c:v>
                      </c:pt>
                      <c:pt idx="53">
                        <c:v>1160</c:v>
                      </c:pt>
                      <c:pt idx="54">
                        <c:v>1178</c:v>
                      </c:pt>
                      <c:pt idx="55">
                        <c:v>1196</c:v>
                      </c:pt>
                      <c:pt idx="56">
                        <c:v>1214</c:v>
                      </c:pt>
                      <c:pt idx="57">
                        <c:v>1232</c:v>
                      </c:pt>
                      <c:pt idx="58">
                        <c:v>1250</c:v>
                      </c:pt>
                      <c:pt idx="59">
                        <c:v>1268</c:v>
                      </c:pt>
                      <c:pt idx="60">
                        <c:v>1286</c:v>
                      </c:pt>
                      <c:pt idx="61">
                        <c:v>1304</c:v>
                      </c:pt>
                      <c:pt idx="62">
                        <c:v>1322</c:v>
                      </c:pt>
                      <c:pt idx="63">
                        <c:v>1340</c:v>
                      </c:pt>
                      <c:pt idx="64">
                        <c:v>1358</c:v>
                      </c:pt>
                      <c:pt idx="65">
                        <c:v>1376</c:v>
                      </c:pt>
                      <c:pt idx="66">
                        <c:v>1394</c:v>
                      </c:pt>
                      <c:pt idx="67">
                        <c:v>1412</c:v>
                      </c:pt>
                      <c:pt idx="68">
                        <c:v>1430</c:v>
                      </c:pt>
                      <c:pt idx="69">
                        <c:v>1448</c:v>
                      </c:pt>
                      <c:pt idx="70">
                        <c:v>1466</c:v>
                      </c:pt>
                      <c:pt idx="71">
                        <c:v>1484</c:v>
                      </c:pt>
                      <c:pt idx="72">
                        <c:v>1502</c:v>
                      </c:pt>
                      <c:pt idx="73">
                        <c:v>1520</c:v>
                      </c:pt>
                      <c:pt idx="74">
                        <c:v>1538</c:v>
                      </c:pt>
                      <c:pt idx="75">
                        <c:v>1556</c:v>
                      </c:pt>
                      <c:pt idx="76">
                        <c:v>1574</c:v>
                      </c:pt>
                      <c:pt idx="77">
                        <c:v>1592</c:v>
                      </c:pt>
                      <c:pt idx="78">
                        <c:v>1610</c:v>
                      </c:pt>
                      <c:pt idx="79">
                        <c:v>1628</c:v>
                      </c:pt>
                      <c:pt idx="80">
                        <c:v>1646</c:v>
                      </c:pt>
                      <c:pt idx="81">
                        <c:v>1664</c:v>
                      </c:pt>
                      <c:pt idx="82">
                        <c:v>1682</c:v>
                      </c:pt>
                      <c:pt idx="83">
                        <c:v>1700</c:v>
                      </c:pt>
                      <c:pt idx="84">
                        <c:v>1718</c:v>
                      </c:pt>
                      <c:pt idx="85">
                        <c:v>1736</c:v>
                      </c:pt>
                      <c:pt idx="86">
                        <c:v>1754</c:v>
                      </c:pt>
                      <c:pt idx="87">
                        <c:v>1772</c:v>
                      </c:pt>
                      <c:pt idx="88">
                        <c:v>1790</c:v>
                      </c:pt>
                      <c:pt idx="89">
                        <c:v>1808</c:v>
                      </c:pt>
                      <c:pt idx="90">
                        <c:v>1826</c:v>
                      </c:pt>
                      <c:pt idx="91">
                        <c:v>1844</c:v>
                      </c:pt>
                      <c:pt idx="92">
                        <c:v>1862</c:v>
                      </c:pt>
                      <c:pt idx="93">
                        <c:v>1880</c:v>
                      </c:pt>
                      <c:pt idx="94">
                        <c:v>1898</c:v>
                      </c:pt>
                      <c:pt idx="95">
                        <c:v>1916</c:v>
                      </c:pt>
                      <c:pt idx="96">
                        <c:v>1934</c:v>
                      </c:pt>
                      <c:pt idx="97">
                        <c:v>1952</c:v>
                      </c:pt>
                      <c:pt idx="98">
                        <c:v>1970</c:v>
                      </c:pt>
                      <c:pt idx="99">
                        <c:v>1988</c:v>
                      </c:pt>
                      <c:pt idx="100">
                        <c:v>2006</c:v>
                      </c:pt>
                      <c:pt idx="101">
                        <c:v>2024</c:v>
                      </c:pt>
                      <c:pt idx="102">
                        <c:v>2042</c:v>
                      </c:pt>
                      <c:pt idx="103">
                        <c:v>2060</c:v>
                      </c:pt>
                      <c:pt idx="104">
                        <c:v>2078</c:v>
                      </c:pt>
                      <c:pt idx="105">
                        <c:v>2096</c:v>
                      </c:pt>
                      <c:pt idx="106">
                        <c:v>2114</c:v>
                      </c:pt>
                      <c:pt idx="107">
                        <c:v>2132</c:v>
                      </c:pt>
                      <c:pt idx="108">
                        <c:v>2150</c:v>
                      </c:pt>
                      <c:pt idx="109">
                        <c:v>2168</c:v>
                      </c:pt>
                      <c:pt idx="110">
                        <c:v>2186</c:v>
                      </c:pt>
                      <c:pt idx="111">
                        <c:v>2204</c:v>
                      </c:pt>
                      <c:pt idx="112">
                        <c:v>2222</c:v>
                      </c:pt>
                      <c:pt idx="113">
                        <c:v>2240</c:v>
                      </c:pt>
                      <c:pt idx="114">
                        <c:v>2258</c:v>
                      </c:pt>
                      <c:pt idx="115">
                        <c:v>2276</c:v>
                      </c:pt>
                      <c:pt idx="116">
                        <c:v>2294</c:v>
                      </c:pt>
                      <c:pt idx="117">
                        <c:v>2312</c:v>
                      </c:pt>
                      <c:pt idx="118">
                        <c:v>2330</c:v>
                      </c:pt>
                      <c:pt idx="119">
                        <c:v>2348</c:v>
                      </c:pt>
                      <c:pt idx="120">
                        <c:v>2366</c:v>
                      </c:pt>
                      <c:pt idx="121">
                        <c:v>2384</c:v>
                      </c:pt>
                      <c:pt idx="122">
                        <c:v>2402</c:v>
                      </c:pt>
                      <c:pt idx="123">
                        <c:v>2420</c:v>
                      </c:pt>
                      <c:pt idx="124">
                        <c:v>2438</c:v>
                      </c:pt>
                      <c:pt idx="125">
                        <c:v>2456</c:v>
                      </c:pt>
                      <c:pt idx="126">
                        <c:v>2474</c:v>
                      </c:pt>
                      <c:pt idx="127">
                        <c:v>2492</c:v>
                      </c:pt>
                      <c:pt idx="128">
                        <c:v>2510</c:v>
                      </c:pt>
                      <c:pt idx="129">
                        <c:v>2528</c:v>
                      </c:pt>
                      <c:pt idx="130">
                        <c:v>2546</c:v>
                      </c:pt>
                      <c:pt idx="131">
                        <c:v>2564</c:v>
                      </c:pt>
                      <c:pt idx="132">
                        <c:v>2582</c:v>
                      </c:pt>
                      <c:pt idx="133">
                        <c:v>2600</c:v>
                      </c:pt>
                      <c:pt idx="134">
                        <c:v>2618</c:v>
                      </c:pt>
                      <c:pt idx="135">
                        <c:v>2636</c:v>
                      </c:pt>
                      <c:pt idx="136">
                        <c:v>2654</c:v>
                      </c:pt>
                      <c:pt idx="137">
                        <c:v>2672</c:v>
                      </c:pt>
                      <c:pt idx="138">
                        <c:v>2690</c:v>
                      </c:pt>
                      <c:pt idx="139">
                        <c:v>2708</c:v>
                      </c:pt>
                      <c:pt idx="140">
                        <c:v>2726</c:v>
                      </c:pt>
                      <c:pt idx="141">
                        <c:v>2744</c:v>
                      </c:pt>
                      <c:pt idx="142">
                        <c:v>2762</c:v>
                      </c:pt>
                      <c:pt idx="143">
                        <c:v>2780</c:v>
                      </c:pt>
                      <c:pt idx="144">
                        <c:v>2798</c:v>
                      </c:pt>
                      <c:pt idx="145">
                        <c:v>2816</c:v>
                      </c:pt>
                      <c:pt idx="146">
                        <c:v>2834</c:v>
                      </c:pt>
                      <c:pt idx="147">
                        <c:v>2852</c:v>
                      </c:pt>
                      <c:pt idx="148">
                        <c:v>2870</c:v>
                      </c:pt>
                      <c:pt idx="149">
                        <c:v>2888</c:v>
                      </c:pt>
                      <c:pt idx="150">
                        <c:v>2906</c:v>
                      </c:pt>
                      <c:pt idx="151">
                        <c:v>2924</c:v>
                      </c:pt>
                      <c:pt idx="152">
                        <c:v>2942</c:v>
                      </c:pt>
                      <c:pt idx="153">
                        <c:v>2960</c:v>
                      </c:pt>
                      <c:pt idx="154">
                        <c:v>2978</c:v>
                      </c:pt>
                      <c:pt idx="155">
                        <c:v>2996</c:v>
                      </c:pt>
                      <c:pt idx="156">
                        <c:v>3014</c:v>
                      </c:pt>
                      <c:pt idx="157">
                        <c:v>3032</c:v>
                      </c:pt>
                      <c:pt idx="158">
                        <c:v>3050</c:v>
                      </c:pt>
                      <c:pt idx="159">
                        <c:v>3068</c:v>
                      </c:pt>
                      <c:pt idx="160">
                        <c:v>3086</c:v>
                      </c:pt>
                      <c:pt idx="161">
                        <c:v>3104</c:v>
                      </c:pt>
                      <c:pt idx="162">
                        <c:v>3122</c:v>
                      </c:pt>
                      <c:pt idx="163">
                        <c:v>3140</c:v>
                      </c:pt>
                      <c:pt idx="164">
                        <c:v>3158</c:v>
                      </c:pt>
                      <c:pt idx="165">
                        <c:v>3176</c:v>
                      </c:pt>
                      <c:pt idx="166">
                        <c:v>3194</c:v>
                      </c:pt>
                      <c:pt idx="167">
                        <c:v>3212</c:v>
                      </c:pt>
                      <c:pt idx="168">
                        <c:v>3230</c:v>
                      </c:pt>
                      <c:pt idx="169">
                        <c:v>3248</c:v>
                      </c:pt>
                      <c:pt idx="170">
                        <c:v>3266</c:v>
                      </c:pt>
                      <c:pt idx="171">
                        <c:v>3284</c:v>
                      </c:pt>
                      <c:pt idx="172">
                        <c:v>3302</c:v>
                      </c:pt>
                      <c:pt idx="173">
                        <c:v>3320</c:v>
                      </c:pt>
                      <c:pt idx="174">
                        <c:v>3338</c:v>
                      </c:pt>
                      <c:pt idx="175">
                        <c:v>3356</c:v>
                      </c:pt>
                      <c:pt idx="176">
                        <c:v>3374</c:v>
                      </c:pt>
                      <c:pt idx="177">
                        <c:v>3392</c:v>
                      </c:pt>
                      <c:pt idx="178">
                        <c:v>3410</c:v>
                      </c:pt>
                      <c:pt idx="179">
                        <c:v>3428</c:v>
                      </c:pt>
                      <c:pt idx="180">
                        <c:v>3446</c:v>
                      </c:pt>
                      <c:pt idx="181">
                        <c:v>3464</c:v>
                      </c:pt>
                      <c:pt idx="182">
                        <c:v>3482</c:v>
                      </c:pt>
                      <c:pt idx="183">
                        <c:v>3500</c:v>
                      </c:pt>
                      <c:pt idx="184">
                        <c:v>3518</c:v>
                      </c:pt>
                      <c:pt idx="185">
                        <c:v>3536</c:v>
                      </c:pt>
                      <c:pt idx="186">
                        <c:v>3554</c:v>
                      </c:pt>
                      <c:pt idx="187">
                        <c:v>3572</c:v>
                      </c:pt>
                      <c:pt idx="188">
                        <c:v>3590</c:v>
                      </c:pt>
                      <c:pt idx="189">
                        <c:v>3608</c:v>
                      </c:pt>
                      <c:pt idx="190">
                        <c:v>3626</c:v>
                      </c:pt>
                      <c:pt idx="191">
                        <c:v>3644</c:v>
                      </c:pt>
                      <c:pt idx="192">
                        <c:v>3662</c:v>
                      </c:pt>
                      <c:pt idx="193">
                        <c:v>3680</c:v>
                      </c:pt>
                      <c:pt idx="194">
                        <c:v>3698</c:v>
                      </c:pt>
                      <c:pt idx="195">
                        <c:v>3716</c:v>
                      </c:pt>
                      <c:pt idx="196">
                        <c:v>3734</c:v>
                      </c:pt>
                      <c:pt idx="197">
                        <c:v>3752</c:v>
                      </c:pt>
                      <c:pt idx="198">
                        <c:v>3770</c:v>
                      </c:pt>
                      <c:pt idx="199">
                        <c:v>3788</c:v>
                      </c:pt>
                      <c:pt idx="200">
                        <c:v>3806</c:v>
                      </c:pt>
                      <c:pt idx="201">
                        <c:v>3824</c:v>
                      </c:pt>
                      <c:pt idx="202">
                        <c:v>3842</c:v>
                      </c:pt>
                      <c:pt idx="203">
                        <c:v>3860</c:v>
                      </c:pt>
                      <c:pt idx="204">
                        <c:v>3878</c:v>
                      </c:pt>
                      <c:pt idx="205">
                        <c:v>3896</c:v>
                      </c:pt>
                      <c:pt idx="206">
                        <c:v>3914</c:v>
                      </c:pt>
                      <c:pt idx="207">
                        <c:v>3932</c:v>
                      </c:pt>
                      <c:pt idx="208">
                        <c:v>3950</c:v>
                      </c:pt>
                      <c:pt idx="209">
                        <c:v>3968</c:v>
                      </c:pt>
                      <c:pt idx="210">
                        <c:v>3986</c:v>
                      </c:pt>
                      <c:pt idx="211">
                        <c:v>4004</c:v>
                      </c:pt>
                      <c:pt idx="212">
                        <c:v>4022</c:v>
                      </c:pt>
                      <c:pt idx="213">
                        <c:v>4040</c:v>
                      </c:pt>
                      <c:pt idx="214">
                        <c:v>4058</c:v>
                      </c:pt>
                      <c:pt idx="215">
                        <c:v>4076</c:v>
                      </c:pt>
                      <c:pt idx="216">
                        <c:v>4094</c:v>
                      </c:pt>
                      <c:pt idx="217">
                        <c:v>4112</c:v>
                      </c:pt>
                      <c:pt idx="218">
                        <c:v>4130</c:v>
                      </c:pt>
                      <c:pt idx="219">
                        <c:v>4148</c:v>
                      </c:pt>
                      <c:pt idx="220">
                        <c:v>4166</c:v>
                      </c:pt>
                      <c:pt idx="221">
                        <c:v>4184</c:v>
                      </c:pt>
                      <c:pt idx="222">
                        <c:v>4202</c:v>
                      </c:pt>
                      <c:pt idx="223">
                        <c:v>4220</c:v>
                      </c:pt>
                      <c:pt idx="224">
                        <c:v>4238</c:v>
                      </c:pt>
                      <c:pt idx="225">
                        <c:v>4256</c:v>
                      </c:pt>
                      <c:pt idx="226">
                        <c:v>4274</c:v>
                      </c:pt>
                      <c:pt idx="227">
                        <c:v>4292</c:v>
                      </c:pt>
                      <c:pt idx="228">
                        <c:v>4310</c:v>
                      </c:pt>
                      <c:pt idx="229">
                        <c:v>4328</c:v>
                      </c:pt>
                      <c:pt idx="230">
                        <c:v>4346</c:v>
                      </c:pt>
                      <c:pt idx="231">
                        <c:v>4364</c:v>
                      </c:pt>
                      <c:pt idx="232">
                        <c:v>4382</c:v>
                      </c:pt>
                      <c:pt idx="233">
                        <c:v>4400</c:v>
                      </c:pt>
                      <c:pt idx="234">
                        <c:v>4418</c:v>
                      </c:pt>
                      <c:pt idx="235">
                        <c:v>4436</c:v>
                      </c:pt>
                      <c:pt idx="236">
                        <c:v>4454</c:v>
                      </c:pt>
                      <c:pt idx="237">
                        <c:v>4472</c:v>
                      </c:pt>
                      <c:pt idx="238">
                        <c:v>4490</c:v>
                      </c:pt>
                      <c:pt idx="239">
                        <c:v>4508</c:v>
                      </c:pt>
                      <c:pt idx="240">
                        <c:v>4526</c:v>
                      </c:pt>
                      <c:pt idx="241">
                        <c:v>4544</c:v>
                      </c:pt>
                      <c:pt idx="242">
                        <c:v>4562</c:v>
                      </c:pt>
                      <c:pt idx="243">
                        <c:v>4580</c:v>
                      </c:pt>
                      <c:pt idx="244">
                        <c:v>4598</c:v>
                      </c:pt>
                      <c:pt idx="245">
                        <c:v>4616</c:v>
                      </c:pt>
                      <c:pt idx="246">
                        <c:v>4634</c:v>
                      </c:pt>
                      <c:pt idx="247">
                        <c:v>4652</c:v>
                      </c:pt>
                      <c:pt idx="248">
                        <c:v>4670</c:v>
                      </c:pt>
                      <c:pt idx="249">
                        <c:v>4688</c:v>
                      </c:pt>
                      <c:pt idx="250">
                        <c:v>4706</c:v>
                      </c:pt>
                      <c:pt idx="251">
                        <c:v>4724</c:v>
                      </c:pt>
                      <c:pt idx="252">
                        <c:v>4742</c:v>
                      </c:pt>
                      <c:pt idx="253">
                        <c:v>4760</c:v>
                      </c:pt>
                      <c:pt idx="254">
                        <c:v>4778</c:v>
                      </c:pt>
                      <c:pt idx="255">
                        <c:v>4796</c:v>
                      </c:pt>
                      <c:pt idx="256">
                        <c:v>4814</c:v>
                      </c:pt>
                      <c:pt idx="257">
                        <c:v>4832</c:v>
                      </c:pt>
                      <c:pt idx="258">
                        <c:v>4850</c:v>
                      </c:pt>
                      <c:pt idx="259">
                        <c:v>4868</c:v>
                      </c:pt>
                      <c:pt idx="260">
                        <c:v>4886</c:v>
                      </c:pt>
                      <c:pt idx="261">
                        <c:v>4904</c:v>
                      </c:pt>
                      <c:pt idx="262">
                        <c:v>4922</c:v>
                      </c:pt>
                      <c:pt idx="263">
                        <c:v>4940</c:v>
                      </c:pt>
                      <c:pt idx="264">
                        <c:v>4958</c:v>
                      </c:pt>
                      <c:pt idx="265">
                        <c:v>4976</c:v>
                      </c:pt>
                      <c:pt idx="266">
                        <c:v>4994</c:v>
                      </c:pt>
                      <c:pt idx="267">
                        <c:v>5012</c:v>
                      </c:pt>
                      <c:pt idx="268">
                        <c:v>5030</c:v>
                      </c:pt>
                      <c:pt idx="269">
                        <c:v>5048</c:v>
                      </c:pt>
                      <c:pt idx="270">
                        <c:v>5066</c:v>
                      </c:pt>
                      <c:pt idx="271">
                        <c:v>5084</c:v>
                      </c:pt>
                      <c:pt idx="272">
                        <c:v>5102</c:v>
                      </c:pt>
                      <c:pt idx="273">
                        <c:v>5120</c:v>
                      </c:pt>
                      <c:pt idx="274">
                        <c:v>5138</c:v>
                      </c:pt>
                      <c:pt idx="275">
                        <c:v>5156</c:v>
                      </c:pt>
                      <c:pt idx="276">
                        <c:v>5174</c:v>
                      </c:pt>
                      <c:pt idx="277">
                        <c:v>5192</c:v>
                      </c:pt>
                      <c:pt idx="278">
                        <c:v>5210</c:v>
                      </c:pt>
                      <c:pt idx="279">
                        <c:v>5228</c:v>
                      </c:pt>
                      <c:pt idx="280">
                        <c:v>5246</c:v>
                      </c:pt>
                      <c:pt idx="281">
                        <c:v>5264</c:v>
                      </c:pt>
                      <c:pt idx="282">
                        <c:v>5282</c:v>
                      </c:pt>
                      <c:pt idx="283">
                        <c:v>5300</c:v>
                      </c:pt>
                      <c:pt idx="284">
                        <c:v>5318</c:v>
                      </c:pt>
                      <c:pt idx="285">
                        <c:v>5336</c:v>
                      </c:pt>
                      <c:pt idx="286">
                        <c:v>5354</c:v>
                      </c:pt>
                      <c:pt idx="287">
                        <c:v>5372</c:v>
                      </c:pt>
                      <c:pt idx="288">
                        <c:v>5390</c:v>
                      </c:pt>
                      <c:pt idx="289">
                        <c:v>5408</c:v>
                      </c:pt>
                      <c:pt idx="290">
                        <c:v>5426</c:v>
                      </c:pt>
                      <c:pt idx="291">
                        <c:v>5444</c:v>
                      </c:pt>
                      <c:pt idx="292">
                        <c:v>5462</c:v>
                      </c:pt>
                      <c:pt idx="293">
                        <c:v>5480</c:v>
                      </c:pt>
                      <c:pt idx="294">
                        <c:v>5498</c:v>
                      </c:pt>
                      <c:pt idx="295">
                        <c:v>5516</c:v>
                      </c:pt>
                      <c:pt idx="296">
                        <c:v>5534</c:v>
                      </c:pt>
                      <c:pt idx="297">
                        <c:v>5552</c:v>
                      </c:pt>
                      <c:pt idx="298">
                        <c:v>5570</c:v>
                      </c:pt>
                      <c:pt idx="299">
                        <c:v>5588</c:v>
                      </c:pt>
                      <c:pt idx="300">
                        <c:v>5606</c:v>
                      </c:pt>
                      <c:pt idx="301">
                        <c:v>5624</c:v>
                      </c:pt>
                      <c:pt idx="302">
                        <c:v>5642</c:v>
                      </c:pt>
                      <c:pt idx="303">
                        <c:v>5660</c:v>
                      </c:pt>
                      <c:pt idx="304">
                        <c:v>5678</c:v>
                      </c:pt>
                      <c:pt idx="305">
                        <c:v>5696</c:v>
                      </c:pt>
                      <c:pt idx="306">
                        <c:v>5714</c:v>
                      </c:pt>
                      <c:pt idx="307">
                        <c:v>5732</c:v>
                      </c:pt>
                      <c:pt idx="308">
                        <c:v>5750</c:v>
                      </c:pt>
                      <c:pt idx="309">
                        <c:v>5768</c:v>
                      </c:pt>
                      <c:pt idx="310">
                        <c:v>5786</c:v>
                      </c:pt>
                      <c:pt idx="311">
                        <c:v>5804</c:v>
                      </c:pt>
                      <c:pt idx="312">
                        <c:v>5822</c:v>
                      </c:pt>
                      <c:pt idx="313">
                        <c:v>5840</c:v>
                      </c:pt>
                      <c:pt idx="314">
                        <c:v>5858</c:v>
                      </c:pt>
                      <c:pt idx="315">
                        <c:v>5876</c:v>
                      </c:pt>
                      <c:pt idx="316">
                        <c:v>5894</c:v>
                      </c:pt>
                      <c:pt idx="317">
                        <c:v>5912</c:v>
                      </c:pt>
                      <c:pt idx="318">
                        <c:v>5930</c:v>
                      </c:pt>
                      <c:pt idx="319">
                        <c:v>5948</c:v>
                      </c:pt>
                      <c:pt idx="320">
                        <c:v>5966</c:v>
                      </c:pt>
                      <c:pt idx="321">
                        <c:v>5984</c:v>
                      </c:pt>
                      <c:pt idx="322">
                        <c:v>6002</c:v>
                      </c:pt>
                      <c:pt idx="323">
                        <c:v>6020</c:v>
                      </c:pt>
                      <c:pt idx="324">
                        <c:v>6038</c:v>
                      </c:pt>
                      <c:pt idx="325">
                        <c:v>6056</c:v>
                      </c:pt>
                      <c:pt idx="326">
                        <c:v>6074</c:v>
                      </c:pt>
                      <c:pt idx="327">
                        <c:v>6092</c:v>
                      </c:pt>
                      <c:pt idx="328">
                        <c:v>6110</c:v>
                      </c:pt>
                      <c:pt idx="329">
                        <c:v>6128</c:v>
                      </c:pt>
                      <c:pt idx="330">
                        <c:v>6146</c:v>
                      </c:pt>
                      <c:pt idx="331">
                        <c:v>6164</c:v>
                      </c:pt>
                      <c:pt idx="332">
                        <c:v>6182</c:v>
                      </c:pt>
                      <c:pt idx="333">
                        <c:v>6200</c:v>
                      </c:pt>
                      <c:pt idx="334">
                        <c:v>6218</c:v>
                      </c:pt>
                      <c:pt idx="335">
                        <c:v>6236</c:v>
                      </c:pt>
                      <c:pt idx="336">
                        <c:v>6254</c:v>
                      </c:pt>
                      <c:pt idx="337">
                        <c:v>6272</c:v>
                      </c:pt>
                      <c:pt idx="338">
                        <c:v>6290</c:v>
                      </c:pt>
                      <c:pt idx="339">
                        <c:v>6308</c:v>
                      </c:pt>
                      <c:pt idx="340">
                        <c:v>6326</c:v>
                      </c:pt>
                      <c:pt idx="341">
                        <c:v>6344</c:v>
                      </c:pt>
                      <c:pt idx="342">
                        <c:v>6362</c:v>
                      </c:pt>
                      <c:pt idx="343">
                        <c:v>6380</c:v>
                      </c:pt>
                      <c:pt idx="344">
                        <c:v>6398</c:v>
                      </c:pt>
                      <c:pt idx="345">
                        <c:v>6416</c:v>
                      </c:pt>
                      <c:pt idx="346">
                        <c:v>6434</c:v>
                      </c:pt>
                      <c:pt idx="347">
                        <c:v>6452</c:v>
                      </c:pt>
                      <c:pt idx="348">
                        <c:v>6470</c:v>
                      </c:pt>
                      <c:pt idx="349">
                        <c:v>6488</c:v>
                      </c:pt>
                      <c:pt idx="350">
                        <c:v>6506</c:v>
                      </c:pt>
                      <c:pt idx="351">
                        <c:v>6524</c:v>
                      </c:pt>
                      <c:pt idx="352">
                        <c:v>6542</c:v>
                      </c:pt>
                      <c:pt idx="353">
                        <c:v>6560</c:v>
                      </c:pt>
                      <c:pt idx="354">
                        <c:v>6578</c:v>
                      </c:pt>
                      <c:pt idx="355">
                        <c:v>6596</c:v>
                      </c:pt>
                      <c:pt idx="356">
                        <c:v>6614</c:v>
                      </c:pt>
                      <c:pt idx="357">
                        <c:v>6632</c:v>
                      </c:pt>
                      <c:pt idx="358">
                        <c:v>6650</c:v>
                      </c:pt>
                      <c:pt idx="359">
                        <c:v>6668</c:v>
                      </c:pt>
                      <c:pt idx="360">
                        <c:v>6686</c:v>
                      </c:pt>
                      <c:pt idx="361">
                        <c:v>6704</c:v>
                      </c:pt>
                      <c:pt idx="362">
                        <c:v>6722</c:v>
                      </c:pt>
                      <c:pt idx="363">
                        <c:v>6740</c:v>
                      </c:pt>
                      <c:pt idx="364">
                        <c:v>6758</c:v>
                      </c:pt>
                      <c:pt idx="365">
                        <c:v>6776</c:v>
                      </c:pt>
                      <c:pt idx="366">
                        <c:v>6794</c:v>
                      </c:pt>
                      <c:pt idx="367">
                        <c:v>6812</c:v>
                      </c:pt>
                      <c:pt idx="368">
                        <c:v>6830</c:v>
                      </c:pt>
                      <c:pt idx="369">
                        <c:v>6848</c:v>
                      </c:pt>
                      <c:pt idx="370">
                        <c:v>6866</c:v>
                      </c:pt>
                      <c:pt idx="371">
                        <c:v>6884</c:v>
                      </c:pt>
                      <c:pt idx="372">
                        <c:v>6902</c:v>
                      </c:pt>
                      <c:pt idx="373">
                        <c:v>6920</c:v>
                      </c:pt>
                      <c:pt idx="374">
                        <c:v>6938</c:v>
                      </c:pt>
                      <c:pt idx="375">
                        <c:v>6956</c:v>
                      </c:pt>
                      <c:pt idx="376">
                        <c:v>6974</c:v>
                      </c:pt>
                      <c:pt idx="377">
                        <c:v>6992</c:v>
                      </c:pt>
                      <c:pt idx="378">
                        <c:v>7010</c:v>
                      </c:pt>
                      <c:pt idx="379">
                        <c:v>7028</c:v>
                      </c:pt>
                      <c:pt idx="380">
                        <c:v>7046</c:v>
                      </c:pt>
                      <c:pt idx="381">
                        <c:v>7064</c:v>
                      </c:pt>
                      <c:pt idx="382">
                        <c:v>7082</c:v>
                      </c:pt>
                      <c:pt idx="383">
                        <c:v>7100</c:v>
                      </c:pt>
                      <c:pt idx="384">
                        <c:v>7118</c:v>
                      </c:pt>
                      <c:pt idx="385">
                        <c:v>7136</c:v>
                      </c:pt>
                      <c:pt idx="386">
                        <c:v>7154</c:v>
                      </c:pt>
                      <c:pt idx="387">
                        <c:v>7172</c:v>
                      </c:pt>
                      <c:pt idx="388">
                        <c:v>7190</c:v>
                      </c:pt>
                      <c:pt idx="389">
                        <c:v>7208</c:v>
                      </c:pt>
                      <c:pt idx="390">
                        <c:v>7226</c:v>
                      </c:pt>
                      <c:pt idx="391">
                        <c:v>7244</c:v>
                      </c:pt>
                      <c:pt idx="392">
                        <c:v>7262</c:v>
                      </c:pt>
                      <c:pt idx="393">
                        <c:v>7280</c:v>
                      </c:pt>
                      <c:pt idx="394">
                        <c:v>7298</c:v>
                      </c:pt>
                      <c:pt idx="395">
                        <c:v>7316</c:v>
                      </c:pt>
                      <c:pt idx="396">
                        <c:v>7334</c:v>
                      </c:pt>
                      <c:pt idx="397">
                        <c:v>7352</c:v>
                      </c:pt>
                      <c:pt idx="398">
                        <c:v>7370</c:v>
                      </c:pt>
                      <c:pt idx="399">
                        <c:v>7388</c:v>
                      </c:pt>
                      <c:pt idx="400">
                        <c:v>7406</c:v>
                      </c:pt>
                      <c:pt idx="401">
                        <c:v>7424</c:v>
                      </c:pt>
                      <c:pt idx="402">
                        <c:v>7442</c:v>
                      </c:pt>
                      <c:pt idx="403">
                        <c:v>7460</c:v>
                      </c:pt>
                      <c:pt idx="404">
                        <c:v>7478</c:v>
                      </c:pt>
                      <c:pt idx="405">
                        <c:v>7496</c:v>
                      </c:pt>
                      <c:pt idx="406">
                        <c:v>7514</c:v>
                      </c:pt>
                      <c:pt idx="407">
                        <c:v>7532</c:v>
                      </c:pt>
                      <c:pt idx="408">
                        <c:v>7550</c:v>
                      </c:pt>
                      <c:pt idx="409">
                        <c:v>7568</c:v>
                      </c:pt>
                      <c:pt idx="410">
                        <c:v>7586</c:v>
                      </c:pt>
                      <c:pt idx="411">
                        <c:v>7604</c:v>
                      </c:pt>
                      <c:pt idx="412">
                        <c:v>7622</c:v>
                      </c:pt>
                      <c:pt idx="413">
                        <c:v>7640</c:v>
                      </c:pt>
                      <c:pt idx="414">
                        <c:v>7658</c:v>
                      </c:pt>
                      <c:pt idx="415">
                        <c:v>7676</c:v>
                      </c:pt>
                      <c:pt idx="416">
                        <c:v>7694</c:v>
                      </c:pt>
                      <c:pt idx="417">
                        <c:v>7712</c:v>
                      </c:pt>
                      <c:pt idx="418">
                        <c:v>7730</c:v>
                      </c:pt>
                      <c:pt idx="419">
                        <c:v>7748</c:v>
                      </c:pt>
                      <c:pt idx="420">
                        <c:v>7766</c:v>
                      </c:pt>
                      <c:pt idx="421">
                        <c:v>7784</c:v>
                      </c:pt>
                      <c:pt idx="422">
                        <c:v>7802</c:v>
                      </c:pt>
                      <c:pt idx="423">
                        <c:v>7820</c:v>
                      </c:pt>
                      <c:pt idx="424">
                        <c:v>7838</c:v>
                      </c:pt>
                      <c:pt idx="425">
                        <c:v>7856</c:v>
                      </c:pt>
                      <c:pt idx="426">
                        <c:v>7874</c:v>
                      </c:pt>
                      <c:pt idx="427">
                        <c:v>7892</c:v>
                      </c:pt>
                      <c:pt idx="428">
                        <c:v>7910</c:v>
                      </c:pt>
                      <c:pt idx="429">
                        <c:v>7928</c:v>
                      </c:pt>
                      <c:pt idx="430">
                        <c:v>7946</c:v>
                      </c:pt>
                      <c:pt idx="431">
                        <c:v>7964</c:v>
                      </c:pt>
                      <c:pt idx="432">
                        <c:v>7982</c:v>
                      </c:pt>
                      <c:pt idx="433">
                        <c:v>8000</c:v>
                      </c:pt>
                      <c:pt idx="434">
                        <c:v>8018</c:v>
                      </c:pt>
                      <c:pt idx="435">
                        <c:v>8036</c:v>
                      </c:pt>
                      <c:pt idx="436">
                        <c:v>8054</c:v>
                      </c:pt>
                      <c:pt idx="437">
                        <c:v>8072</c:v>
                      </c:pt>
                      <c:pt idx="438">
                        <c:v>8090</c:v>
                      </c:pt>
                      <c:pt idx="439">
                        <c:v>8108</c:v>
                      </c:pt>
                      <c:pt idx="440">
                        <c:v>8126</c:v>
                      </c:pt>
                      <c:pt idx="441">
                        <c:v>8144</c:v>
                      </c:pt>
                      <c:pt idx="442">
                        <c:v>8162</c:v>
                      </c:pt>
                      <c:pt idx="443">
                        <c:v>8180</c:v>
                      </c:pt>
                      <c:pt idx="444">
                        <c:v>8198</c:v>
                      </c:pt>
                      <c:pt idx="445">
                        <c:v>8216</c:v>
                      </c:pt>
                      <c:pt idx="446">
                        <c:v>8234</c:v>
                      </c:pt>
                      <c:pt idx="447">
                        <c:v>8252</c:v>
                      </c:pt>
                      <c:pt idx="448">
                        <c:v>8270</c:v>
                      </c:pt>
                      <c:pt idx="449">
                        <c:v>8288</c:v>
                      </c:pt>
                      <c:pt idx="450">
                        <c:v>8306</c:v>
                      </c:pt>
                      <c:pt idx="451">
                        <c:v>8324</c:v>
                      </c:pt>
                      <c:pt idx="452">
                        <c:v>8342</c:v>
                      </c:pt>
                      <c:pt idx="453">
                        <c:v>8360</c:v>
                      </c:pt>
                      <c:pt idx="454">
                        <c:v>8378</c:v>
                      </c:pt>
                      <c:pt idx="455">
                        <c:v>8396</c:v>
                      </c:pt>
                      <c:pt idx="456">
                        <c:v>8414</c:v>
                      </c:pt>
                      <c:pt idx="457">
                        <c:v>8432</c:v>
                      </c:pt>
                      <c:pt idx="458">
                        <c:v>8450</c:v>
                      </c:pt>
                      <c:pt idx="459">
                        <c:v>8468</c:v>
                      </c:pt>
                      <c:pt idx="460">
                        <c:v>8486</c:v>
                      </c:pt>
                      <c:pt idx="461">
                        <c:v>8504</c:v>
                      </c:pt>
                      <c:pt idx="462">
                        <c:v>8522</c:v>
                      </c:pt>
                      <c:pt idx="463">
                        <c:v>8540</c:v>
                      </c:pt>
                      <c:pt idx="464">
                        <c:v>8558</c:v>
                      </c:pt>
                      <c:pt idx="465">
                        <c:v>8576</c:v>
                      </c:pt>
                      <c:pt idx="466">
                        <c:v>8594</c:v>
                      </c:pt>
                      <c:pt idx="467">
                        <c:v>8612</c:v>
                      </c:pt>
                      <c:pt idx="468">
                        <c:v>8630</c:v>
                      </c:pt>
                      <c:pt idx="469">
                        <c:v>8648</c:v>
                      </c:pt>
                      <c:pt idx="470">
                        <c:v>8666</c:v>
                      </c:pt>
                      <c:pt idx="471">
                        <c:v>8684</c:v>
                      </c:pt>
                      <c:pt idx="472">
                        <c:v>8702</c:v>
                      </c:pt>
                      <c:pt idx="473">
                        <c:v>8720</c:v>
                      </c:pt>
                      <c:pt idx="474">
                        <c:v>8738</c:v>
                      </c:pt>
                      <c:pt idx="475">
                        <c:v>8756</c:v>
                      </c:pt>
                      <c:pt idx="476">
                        <c:v>8774</c:v>
                      </c:pt>
                      <c:pt idx="477">
                        <c:v>8792</c:v>
                      </c:pt>
                      <c:pt idx="478">
                        <c:v>8810</c:v>
                      </c:pt>
                      <c:pt idx="479">
                        <c:v>8828</c:v>
                      </c:pt>
                      <c:pt idx="480">
                        <c:v>8846</c:v>
                      </c:pt>
                      <c:pt idx="481">
                        <c:v>8864</c:v>
                      </c:pt>
                      <c:pt idx="482">
                        <c:v>8882</c:v>
                      </c:pt>
                      <c:pt idx="483">
                        <c:v>8900</c:v>
                      </c:pt>
                      <c:pt idx="484">
                        <c:v>8918</c:v>
                      </c:pt>
                      <c:pt idx="485">
                        <c:v>8936</c:v>
                      </c:pt>
                      <c:pt idx="486">
                        <c:v>8954</c:v>
                      </c:pt>
                      <c:pt idx="487">
                        <c:v>8972</c:v>
                      </c:pt>
                      <c:pt idx="488">
                        <c:v>8990</c:v>
                      </c:pt>
                      <c:pt idx="489">
                        <c:v>9008</c:v>
                      </c:pt>
                      <c:pt idx="490">
                        <c:v>9026</c:v>
                      </c:pt>
                      <c:pt idx="491">
                        <c:v>9044</c:v>
                      </c:pt>
                      <c:pt idx="492">
                        <c:v>9062</c:v>
                      </c:pt>
                      <c:pt idx="493">
                        <c:v>9080</c:v>
                      </c:pt>
                      <c:pt idx="494">
                        <c:v>9098</c:v>
                      </c:pt>
                      <c:pt idx="495">
                        <c:v>9116</c:v>
                      </c:pt>
                      <c:pt idx="496">
                        <c:v>9134</c:v>
                      </c:pt>
                      <c:pt idx="497">
                        <c:v>9152</c:v>
                      </c:pt>
                      <c:pt idx="498">
                        <c:v>9170</c:v>
                      </c:pt>
                      <c:pt idx="499">
                        <c:v>9188</c:v>
                      </c:pt>
                      <c:pt idx="500">
                        <c:v>9206</c:v>
                      </c:pt>
                      <c:pt idx="501">
                        <c:v>9224</c:v>
                      </c:pt>
                      <c:pt idx="502">
                        <c:v>9242</c:v>
                      </c:pt>
                      <c:pt idx="503">
                        <c:v>9260</c:v>
                      </c:pt>
                      <c:pt idx="504">
                        <c:v>9278</c:v>
                      </c:pt>
                      <c:pt idx="505">
                        <c:v>9296</c:v>
                      </c:pt>
                      <c:pt idx="506">
                        <c:v>9314</c:v>
                      </c:pt>
                      <c:pt idx="507">
                        <c:v>9332</c:v>
                      </c:pt>
                      <c:pt idx="508">
                        <c:v>9350</c:v>
                      </c:pt>
                      <c:pt idx="509">
                        <c:v>9368</c:v>
                      </c:pt>
                      <c:pt idx="510">
                        <c:v>9386</c:v>
                      </c:pt>
                      <c:pt idx="511">
                        <c:v>9404</c:v>
                      </c:pt>
                      <c:pt idx="512">
                        <c:v>9422</c:v>
                      </c:pt>
                      <c:pt idx="513">
                        <c:v>9440</c:v>
                      </c:pt>
                      <c:pt idx="514">
                        <c:v>9458</c:v>
                      </c:pt>
                      <c:pt idx="515">
                        <c:v>9476</c:v>
                      </c:pt>
                      <c:pt idx="516">
                        <c:v>9494</c:v>
                      </c:pt>
                      <c:pt idx="517">
                        <c:v>9512</c:v>
                      </c:pt>
                      <c:pt idx="518">
                        <c:v>9530</c:v>
                      </c:pt>
                      <c:pt idx="519">
                        <c:v>9548</c:v>
                      </c:pt>
                      <c:pt idx="520">
                        <c:v>9566</c:v>
                      </c:pt>
                      <c:pt idx="521">
                        <c:v>9584</c:v>
                      </c:pt>
                      <c:pt idx="522">
                        <c:v>9602</c:v>
                      </c:pt>
                      <c:pt idx="523">
                        <c:v>9620</c:v>
                      </c:pt>
                      <c:pt idx="524">
                        <c:v>9638</c:v>
                      </c:pt>
                      <c:pt idx="525">
                        <c:v>9656</c:v>
                      </c:pt>
                      <c:pt idx="526">
                        <c:v>9674</c:v>
                      </c:pt>
                      <c:pt idx="527">
                        <c:v>9692</c:v>
                      </c:pt>
                      <c:pt idx="528">
                        <c:v>9710</c:v>
                      </c:pt>
                      <c:pt idx="529">
                        <c:v>9728</c:v>
                      </c:pt>
                      <c:pt idx="530">
                        <c:v>9746</c:v>
                      </c:pt>
                      <c:pt idx="531">
                        <c:v>9764</c:v>
                      </c:pt>
                      <c:pt idx="532">
                        <c:v>9782</c:v>
                      </c:pt>
                      <c:pt idx="533">
                        <c:v>9800</c:v>
                      </c:pt>
                      <c:pt idx="534">
                        <c:v>9818</c:v>
                      </c:pt>
                      <c:pt idx="535">
                        <c:v>9836</c:v>
                      </c:pt>
                      <c:pt idx="536">
                        <c:v>9854</c:v>
                      </c:pt>
                      <c:pt idx="537">
                        <c:v>9872</c:v>
                      </c:pt>
                      <c:pt idx="538">
                        <c:v>9890</c:v>
                      </c:pt>
                      <c:pt idx="539">
                        <c:v>9908</c:v>
                      </c:pt>
                      <c:pt idx="540">
                        <c:v>9926</c:v>
                      </c:pt>
                      <c:pt idx="541">
                        <c:v>9944</c:v>
                      </c:pt>
                      <c:pt idx="542">
                        <c:v>9962</c:v>
                      </c:pt>
                      <c:pt idx="543">
                        <c:v>9980</c:v>
                      </c:pt>
                      <c:pt idx="544">
                        <c:v>9998</c:v>
                      </c:pt>
                      <c:pt idx="545">
                        <c:v>10016</c:v>
                      </c:pt>
                      <c:pt idx="546">
                        <c:v>10034</c:v>
                      </c:pt>
                      <c:pt idx="547">
                        <c:v>10052</c:v>
                      </c:pt>
                      <c:pt idx="548">
                        <c:v>10070</c:v>
                      </c:pt>
                      <c:pt idx="549">
                        <c:v>10088</c:v>
                      </c:pt>
                      <c:pt idx="550">
                        <c:v>10106</c:v>
                      </c:pt>
                      <c:pt idx="551">
                        <c:v>10124</c:v>
                      </c:pt>
                      <c:pt idx="552">
                        <c:v>10142</c:v>
                      </c:pt>
                      <c:pt idx="553">
                        <c:v>10160</c:v>
                      </c:pt>
                      <c:pt idx="554">
                        <c:v>10178</c:v>
                      </c:pt>
                      <c:pt idx="555">
                        <c:v>10196</c:v>
                      </c:pt>
                      <c:pt idx="556">
                        <c:v>10214</c:v>
                      </c:pt>
                      <c:pt idx="557">
                        <c:v>10232</c:v>
                      </c:pt>
                      <c:pt idx="558">
                        <c:v>10250</c:v>
                      </c:pt>
                      <c:pt idx="559">
                        <c:v>10268</c:v>
                      </c:pt>
                      <c:pt idx="560">
                        <c:v>10286</c:v>
                      </c:pt>
                      <c:pt idx="561">
                        <c:v>10304</c:v>
                      </c:pt>
                      <c:pt idx="562">
                        <c:v>10322</c:v>
                      </c:pt>
                      <c:pt idx="563">
                        <c:v>10340</c:v>
                      </c:pt>
                      <c:pt idx="564">
                        <c:v>10358</c:v>
                      </c:pt>
                      <c:pt idx="565">
                        <c:v>10376</c:v>
                      </c:pt>
                      <c:pt idx="566">
                        <c:v>10394</c:v>
                      </c:pt>
                      <c:pt idx="567">
                        <c:v>10412</c:v>
                      </c:pt>
                      <c:pt idx="568">
                        <c:v>10430</c:v>
                      </c:pt>
                      <c:pt idx="569">
                        <c:v>10448</c:v>
                      </c:pt>
                      <c:pt idx="570">
                        <c:v>10466</c:v>
                      </c:pt>
                      <c:pt idx="571">
                        <c:v>10484</c:v>
                      </c:pt>
                      <c:pt idx="572">
                        <c:v>10502</c:v>
                      </c:pt>
                      <c:pt idx="573">
                        <c:v>10520</c:v>
                      </c:pt>
                      <c:pt idx="574">
                        <c:v>10538</c:v>
                      </c:pt>
                      <c:pt idx="575">
                        <c:v>10556</c:v>
                      </c:pt>
                      <c:pt idx="576">
                        <c:v>10574</c:v>
                      </c:pt>
                      <c:pt idx="577">
                        <c:v>10592</c:v>
                      </c:pt>
                      <c:pt idx="578">
                        <c:v>10610</c:v>
                      </c:pt>
                      <c:pt idx="579">
                        <c:v>10628</c:v>
                      </c:pt>
                      <c:pt idx="580">
                        <c:v>10646</c:v>
                      </c:pt>
                      <c:pt idx="581">
                        <c:v>10664</c:v>
                      </c:pt>
                      <c:pt idx="582">
                        <c:v>10682</c:v>
                      </c:pt>
                      <c:pt idx="583">
                        <c:v>10700</c:v>
                      </c:pt>
                      <c:pt idx="584">
                        <c:v>10718</c:v>
                      </c:pt>
                      <c:pt idx="585">
                        <c:v>10736</c:v>
                      </c:pt>
                      <c:pt idx="586">
                        <c:v>10754</c:v>
                      </c:pt>
                      <c:pt idx="587">
                        <c:v>10772</c:v>
                      </c:pt>
                      <c:pt idx="588">
                        <c:v>10790</c:v>
                      </c:pt>
                      <c:pt idx="589">
                        <c:v>10808</c:v>
                      </c:pt>
                      <c:pt idx="590">
                        <c:v>10826</c:v>
                      </c:pt>
                      <c:pt idx="591">
                        <c:v>10844</c:v>
                      </c:pt>
                      <c:pt idx="592">
                        <c:v>10862</c:v>
                      </c:pt>
                      <c:pt idx="593">
                        <c:v>10880</c:v>
                      </c:pt>
                      <c:pt idx="594">
                        <c:v>10898</c:v>
                      </c:pt>
                      <c:pt idx="595">
                        <c:v>10916</c:v>
                      </c:pt>
                      <c:pt idx="596">
                        <c:v>10934</c:v>
                      </c:pt>
                      <c:pt idx="597">
                        <c:v>10952</c:v>
                      </c:pt>
                      <c:pt idx="598">
                        <c:v>10970</c:v>
                      </c:pt>
                      <c:pt idx="599">
                        <c:v>10988</c:v>
                      </c:pt>
                      <c:pt idx="600">
                        <c:v>11006</c:v>
                      </c:pt>
                      <c:pt idx="601">
                        <c:v>11024</c:v>
                      </c:pt>
                      <c:pt idx="602">
                        <c:v>11042</c:v>
                      </c:pt>
                      <c:pt idx="603">
                        <c:v>11060</c:v>
                      </c:pt>
                      <c:pt idx="604">
                        <c:v>11078</c:v>
                      </c:pt>
                      <c:pt idx="605">
                        <c:v>11096</c:v>
                      </c:pt>
                      <c:pt idx="606">
                        <c:v>11114</c:v>
                      </c:pt>
                      <c:pt idx="607">
                        <c:v>11132</c:v>
                      </c:pt>
                      <c:pt idx="608">
                        <c:v>11150</c:v>
                      </c:pt>
                      <c:pt idx="609">
                        <c:v>11168</c:v>
                      </c:pt>
                      <c:pt idx="610">
                        <c:v>11186</c:v>
                      </c:pt>
                      <c:pt idx="611">
                        <c:v>11204</c:v>
                      </c:pt>
                      <c:pt idx="612">
                        <c:v>11222</c:v>
                      </c:pt>
                      <c:pt idx="613">
                        <c:v>11240</c:v>
                      </c:pt>
                      <c:pt idx="614">
                        <c:v>11258</c:v>
                      </c:pt>
                      <c:pt idx="615">
                        <c:v>11276</c:v>
                      </c:pt>
                      <c:pt idx="616">
                        <c:v>11294</c:v>
                      </c:pt>
                      <c:pt idx="617">
                        <c:v>11312</c:v>
                      </c:pt>
                      <c:pt idx="618">
                        <c:v>11330</c:v>
                      </c:pt>
                      <c:pt idx="619">
                        <c:v>11348</c:v>
                      </c:pt>
                      <c:pt idx="620">
                        <c:v>11366</c:v>
                      </c:pt>
                      <c:pt idx="621">
                        <c:v>11384</c:v>
                      </c:pt>
                      <c:pt idx="622">
                        <c:v>11402</c:v>
                      </c:pt>
                      <c:pt idx="623">
                        <c:v>11420</c:v>
                      </c:pt>
                      <c:pt idx="624">
                        <c:v>11438</c:v>
                      </c:pt>
                      <c:pt idx="625">
                        <c:v>11456</c:v>
                      </c:pt>
                      <c:pt idx="626">
                        <c:v>11474</c:v>
                      </c:pt>
                      <c:pt idx="627">
                        <c:v>11492</c:v>
                      </c:pt>
                      <c:pt idx="628">
                        <c:v>11510</c:v>
                      </c:pt>
                      <c:pt idx="629">
                        <c:v>11528</c:v>
                      </c:pt>
                      <c:pt idx="630">
                        <c:v>11546</c:v>
                      </c:pt>
                      <c:pt idx="631">
                        <c:v>11564</c:v>
                      </c:pt>
                      <c:pt idx="632">
                        <c:v>11582</c:v>
                      </c:pt>
                      <c:pt idx="633">
                        <c:v>11600</c:v>
                      </c:pt>
                      <c:pt idx="634">
                        <c:v>11618</c:v>
                      </c:pt>
                      <c:pt idx="635">
                        <c:v>11636</c:v>
                      </c:pt>
                      <c:pt idx="636">
                        <c:v>11654</c:v>
                      </c:pt>
                      <c:pt idx="637">
                        <c:v>11672</c:v>
                      </c:pt>
                      <c:pt idx="638">
                        <c:v>11690</c:v>
                      </c:pt>
                      <c:pt idx="639">
                        <c:v>11708</c:v>
                      </c:pt>
                      <c:pt idx="640">
                        <c:v>11726</c:v>
                      </c:pt>
                      <c:pt idx="641">
                        <c:v>11744</c:v>
                      </c:pt>
                      <c:pt idx="642">
                        <c:v>11762</c:v>
                      </c:pt>
                      <c:pt idx="643">
                        <c:v>11780</c:v>
                      </c:pt>
                      <c:pt idx="644">
                        <c:v>11798</c:v>
                      </c:pt>
                      <c:pt idx="645">
                        <c:v>11816</c:v>
                      </c:pt>
                      <c:pt idx="646">
                        <c:v>11834</c:v>
                      </c:pt>
                      <c:pt idx="647">
                        <c:v>11852</c:v>
                      </c:pt>
                      <c:pt idx="648">
                        <c:v>11870</c:v>
                      </c:pt>
                      <c:pt idx="649">
                        <c:v>11888</c:v>
                      </c:pt>
                      <c:pt idx="650">
                        <c:v>11906</c:v>
                      </c:pt>
                      <c:pt idx="651">
                        <c:v>11924</c:v>
                      </c:pt>
                      <c:pt idx="652">
                        <c:v>11942</c:v>
                      </c:pt>
                      <c:pt idx="653">
                        <c:v>11960</c:v>
                      </c:pt>
                      <c:pt idx="654">
                        <c:v>11978</c:v>
                      </c:pt>
                      <c:pt idx="655">
                        <c:v>11996</c:v>
                      </c:pt>
                      <c:pt idx="656">
                        <c:v>12014</c:v>
                      </c:pt>
                      <c:pt idx="657">
                        <c:v>12032</c:v>
                      </c:pt>
                      <c:pt idx="658">
                        <c:v>12050</c:v>
                      </c:pt>
                      <c:pt idx="659">
                        <c:v>12068</c:v>
                      </c:pt>
                      <c:pt idx="660">
                        <c:v>12086</c:v>
                      </c:pt>
                      <c:pt idx="661">
                        <c:v>12104</c:v>
                      </c:pt>
                      <c:pt idx="662">
                        <c:v>12122</c:v>
                      </c:pt>
                      <c:pt idx="663">
                        <c:v>12140</c:v>
                      </c:pt>
                      <c:pt idx="664">
                        <c:v>12158</c:v>
                      </c:pt>
                      <c:pt idx="665">
                        <c:v>12176</c:v>
                      </c:pt>
                      <c:pt idx="666">
                        <c:v>12194</c:v>
                      </c:pt>
                      <c:pt idx="667">
                        <c:v>12212</c:v>
                      </c:pt>
                      <c:pt idx="668">
                        <c:v>12230</c:v>
                      </c:pt>
                      <c:pt idx="669">
                        <c:v>12248</c:v>
                      </c:pt>
                      <c:pt idx="670">
                        <c:v>12266</c:v>
                      </c:pt>
                      <c:pt idx="671">
                        <c:v>12284</c:v>
                      </c:pt>
                      <c:pt idx="672">
                        <c:v>12302</c:v>
                      </c:pt>
                      <c:pt idx="673">
                        <c:v>12320</c:v>
                      </c:pt>
                      <c:pt idx="674">
                        <c:v>12338</c:v>
                      </c:pt>
                      <c:pt idx="675">
                        <c:v>12356</c:v>
                      </c:pt>
                      <c:pt idx="676">
                        <c:v>12374</c:v>
                      </c:pt>
                      <c:pt idx="677">
                        <c:v>12392</c:v>
                      </c:pt>
                      <c:pt idx="678">
                        <c:v>12410</c:v>
                      </c:pt>
                      <c:pt idx="679">
                        <c:v>12428</c:v>
                      </c:pt>
                      <c:pt idx="680">
                        <c:v>12446</c:v>
                      </c:pt>
                      <c:pt idx="681">
                        <c:v>12464</c:v>
                      </c:pt>
                      <c:pt idx="682">
                        <c:v>12482</c:v>
                      </c:pt>
                      <c:pt idx="683">
                        <c:v>12500</c:v>
                      </c:pt>
                      <c:pt idx="684">
                        <c:v>12518</c:v>
                      </c:pt>
                      <c:pt idx="685">
                        <c:v>12536</c:v>
                      </c:pt>
                      <c:pt idx="686">
                        <c:v>12554</c:v>
                      </c:pt>
                      <c:pt idx="687">
                        <c:v>12572</c:v>
                      </c:pt>
                      <c:pt idx="688">
                        <c:v>12590</c:v>
                      </c:pt>
                      <c:pt idx="689">
                        <c:v>12608</c:v>
                      </c:pt>
                      <c:pt idx="690">
                        <c:v>12626</c:v>
                      </c:pt>
                      <c:pt idx="691">
                        <c:v>12644</c:v>
                      </c:pt>
                      <c:pt idx="692">
                        <c:v>12662</c:v>
                      </c:pt>
                      <c:pt idx="693">
                        <c:v>12680</c:v>
                      </c:pt>
                      <c:pt idx="694">
                        <c:v>12698</c:v>
                      </c:pt>
                      <c:pt idx="695">
                        <c:v>12716</c:v>
                      </c:pt>
                      <c:pt idx="696">
                        <c:v>12734</c:v>
                      </c:pt>
                      <c:pt idx="697">
                        <c:v>12752</c:v>
                      </c:pt>
                      <c:pt idx="698">
                        <c:v>12770</c:v>
                      </c:pt>
                      <c:pt idx="699">
                        <c:v>12788</c:v>
                      </c:pt>
                      <c:pt idx="700">
                        <c:v>12806</c:v>
                      </c:pt>
                      <c:pt idx="701">
                        <c:v>12824</c:v>
                      </c:pt>
                      <c:pt idx="702">
                        <c:v>12842</c:v>
                      </c:pt>
                      <c:pt idx="703">
                        <c:v>12860</c:v>
                      </c:pt>
                      <c:pt idx="704">
                        <c:v>12878</c:v>
                      </c:pt>
                      <c:pt idx="705">
                        <c:v>12896</c:v>
                      </c:pt>
                      <c:pt idx="706">
                        <c:v>12914</c:v>
                      </c:pt>
                      <c:pt idx="707">
                        <c:v>12932</c:v>
                      </c:pt>
                      <c:pt idx="708">
                        <c:v>12950</c:v>
                      </c:pt>
                      <c:pt idx="709">
                        <c:v>12968</c:v>
                      </c:pt>
                      <c:pt idx="710">
                        <c:v>12986</c:v>
                      </c:pt>
                      <c:pt idx="711">
                        <c:v>13004</c:v>
                      </c:pt>
                      <c:pt idx="712">
                        <c:v>13022</c:v>
                      </c:pt>
                      <c:pt idx="713">
                        <c:v>13040</c:v>
                      </c:pt>
                      <c:pt idx="714">
                        <c:v>13058</c:v>
                      </c:pt>
                      <c:pt idx="715">
                        <c:v>13076</c:v>
                      </c:pt>
                      <c:pt idx="716">
                        <c:v>13094</c:v>
                      </c:pt>
                      <c:pt idx="717">
                        <c:v>13112</c:v>
                      </c:pt>
                      <c:pt idx="718">
                        <c:v>13130</c:v>
                      </c:pt>
                      <c:pt idx="719">
                        <c:v>13148</c:v>
                      </c:pt>
                      <c:pt idx="720">
                        <c:v>13166</c:v>
                      </c:pt>
                      <c:pt idx="721">
                        <c:v>13184</c:v>
                      </c:pt>
                      <c:pt idx="722">
                        <c:v>13202</c:v>
                      </c:pt>
                      <c:pt idx="723">
                        <c:v>13220</c:v>
                      </c:pt>
                      <c:pt idx="724">
                        <c:v>13238</c:v>
                      </c:pt>
                      <c:pt idx="725">
                        <c:v>13256</c:v>
                      </c:pt>
                      <c:pt idx="726">
                        <c:v>13274</c:v>
                      </c:pt>
                      <c:pt idx="727">
                        <c:v>13292</c:v>
                      </c:pt>
                      <c:pt idx="728">
                        <c:v>13310</c:v>
                      </c:pt>
                      <c:pt idx="729">
                        <c:v>13328</c:v>
                      </c:pt>
                      <c:pt idx="730">
                        <c:v>13346</c:v>
                      </c:pt>
                      <c:pt idx="731">
                        <c:v>13364</c:v>
                      </c:pt>
                      <c:pt idx="732">
                        <c:v>13382</c:v>
                      </c:pt>
                      <c:pt idx="733">
                        <c:v>13400</c:v>
                      </c:pt>
                      <c:pt idx="734">
                        <c:v>13418</c:v>
                      </c:pt>
                      <c:pt idx="735">
                        <c:v>13436</c:v>
                      </c:pt>
                      <c:pt idx="736">
                        <c:v>13454</c:v>
                      </c:pt>
                      <c:pt idx="737">
                        <c:v>13472</c:v>
                      </c:pt>
                      <c:pt idx="738">
                        <c:v>13490</c:v>
                      </c:pt>
                      <c:pt idx="739">
                        <c:v>13508</c:v>
                      </c:pt>
                      <c:pt idx="740">
                        <c:v>13526</c:v>
                      </c:pt>
                      <c:pt idx="741">
                        <c:v>13544</c:v>
                      </c:pt>
                      <c:pt idx="742">
                        <c:v>13562</c:v>
                      </c:pt>
                      <c:pt idx="743">
                        <c:v>13580</c:v>
                      </c:pt>
                      <c:pt idx="744">
                        <c:v>13598</c:v>
                      </c:pt>
                      <c:pt idx="745">
                        <c:v>13616</c:v>
                      </c:pt>
                      <c:pt idx="746">
                        <c:v>13634</c:v>
                      </c:pt>
                      <c:pt idx="747">
                        <c:v>13652</c:v>
                      </c:pt>
                      <c:pt idx="748">
                        <c:v>13670</c:v>
                      </c:pt>
                      <c:pt idx="749">
                        <c:v>13688</c:v>
                      </c:pt>
                      <c:pt idx="750">
                        <c:v>13706</c:v>
                      </c:pt>
                      <c:pt idx="751">
                        <c:v>13724</c:v>
                      </c:pt>
                      <c:pt idx="752">
                        <c:v>13742</c:v>
                      </c:pt>
                      <c:pt idx="753">
                        <c:v>13760</c:v>
                      </c:pt>
                      <c:pt idx="754">
                        <c:v>13778</c:v>
                      </c:pt>
                      <c:pt idx="755">
                        <c:v>13796</c:v>
                      </c:pt>
                      <c:pt idx="756">
                        <c:v>13814</c:v>
                      </c:pt>
                      <c:pt idx="757">
                        <c:v>13832</c:v>
                      </c:pt>
                      <c:pt idx="758">
                        <c:v>13850</c:v>
                      </c:pt>
                      <c:pt idx="759">
                        <c:v>13868</c:v>
                      </c:pt>
                      <c:pt idx="760">
                        <c:v>13886</c:v>
                      </c:pt>
                      <c:pt idx="761">
                        <c:v>13904</c:v>
                      </c:pt>
                      <c:pt idx="762">
                        <c:v>13922</c:v>
                      </c:pt>
                      <c:pt idx="763">
                        <c:v>13940</c:v>
                      </c:pt>
                      <c:pt idx="764">
                        <c:v>13958</c:v>
                      </c:pt>
                      <c:pt idx="765">
                        <c:v>13976</c:v>
                      </c:pt>
                      <c:pt idx="766">
                        <c:v>13994</c:v>
                      </c:pt>
                      <c:pt idx="767">
                        <c:v>14012</c:v>
                      </c:pt>
                      <c:pt idx="768">
                        <c:v>14030</c:v>
                      </c:pt>
                      <c:pt idx="769">
                        <c:v>14048</c:v>
                      </c:pt>
                      <c:pt idx="770">
                        <c:v>14066</c:v>
                      </c:pt>
                      <c:pt idx="771">
                        <c:v>14084</c:v>
                      </c:pt>
                      <c:pt idx="772">
                        <c:v>14102</c:v>
                      </c:pt>
                      <c:pt idx="773">
                        <c:v>14120</c:v>
                      </c:pt>
                      <c:pt idx="774">
                        <c:v>14138</c:v>
                      </c:pt>
                      <c:pt idx="775">
                        <c:v>14156</c:v>
                      </c:pt>
                      <c:pt idx="776">
                        <c:v>14174</c:v>
                      </c:pt>
                      <c:pt idx="777">
                        <c:v>14192</c:v>
                      </c:pt>
                      <c:pt idx="778">
                        <c:v>14210</c:v>
                      </c:pt>
                      <c:pt idx="779">
                        <c:v>14228</c:v>
                      </c:pt>
                      <c:pt idx="780">
                        <c:v>14246</c:v>
                      </c:pt>
                      <c:pt idx="781">
                        <c:v>14264</c:v>
                      </c:pt>
                      <c:pt idx="782">
                        <c:v>14282</c:v>
                      </c:pt>
                      <c:pt idx="783">
                        <c:v>14300</c:v>
                      </c:pt>
                      <c:pt idx="784">
                        <c:v>14318</c:v>
                      </c:pt>
                      <c:pt idx="785">
                        <c:v>14336</c:v>
                      </c:pt>
                      <c:pt idx="786">
                        <c:v>14354</c:v>
                      </c:pt>
                      <c:pt idx="787">
                        <c:v>14372</c:v>
                      </c:pt>
                      <c:pt idx="788">
                        <c:v>14390</c:v>
                      </c:pt>
                      <c:pt idx="789">
                        <c:v>14408</c:v>
                      </c:pt>
                      <c:pt idx="790">
                        <c:v>14426</c:v>
                      </c:pt>
                      <c:pt idx="791">
                        <c:v>14444</c:v>
                      </c:pt>
                      <c:pt idx="792">
                        <c:v>14462</c:v>
                      </c:pt>
                      <c:pt idx="793">
                        <c:v>14480</c:v>
                      </c:pt>
                      <c:pt idx="794">
                        <c:v>14498</c:v>
                      </c:pt>
                      <c:pt idx="795">
                        <c:v>14516</c:v>
                      </c:pt>
                      <c:pt idx="796">
                        <c:v>14534</c:v>
                      </c:pt>
                      <c:pt idx="797">
                        <c:v>14552</c:v>
                      </c:pt>
                      <c:pt idx="798">
                        <c:v>14570</c:v>
                      </c:pt>
                      <c:pt idx="799">
                        <c:v>14588</c:v>
                      </c:pt>
                      <c:pt idx="800">
                        <c:v>14606</c:v>
                      </c:pt>
                      <c:pt idx="801">
                        <c:v>14624</c:v>
                      </c:pt>
                      <c:pt idx="802">
                        <c:v>14642</c:v>
                      </c:pt>
                      <c:pt idx="803">
                        <c:v>14660</c:v>
                      </c:pt>
                      <c:pt idx="804">
                        <c:v>14678</c:v>
                      </c:pt>
                      <c:pt idx="805">
                        <c:v>14696</c:v>
                      </c:pt>
                      <c:pt idx="806">
                        <c:v>14714</c:v>
                      </c:pt>
                      <c:pt idx="807">
                        <c:v>14732</c:v>
                      </c:pt>
                      <c:pt idx="808">
                        <c:v>14750</c:v>
                      </c:pt>
                      <c:pt idx="809">
                        <c:v>14768</c:v>
                      </c:pt>
                      <c:pt idx="810">
                        <c:v>14786</c:v>
                      </c:pt>
                      <c:pt idx="811">
                        <c:v>14804</c:v>
                      </c:pt>
                      <c:pt idx="812">
                        <c:v>14822</c:v>
                      </c:pt>
                      <c:pt idx="813">
                        <c:v>14840</c:v>
                      </c:pt>
                      <c:pt idx="814">
                        <c:v>14858</c:v>
                      </c:pt>
                      <c:pt idx="815">
                        <c:v>14876</c:v>
                      </c:pt>
                      <c:pt idx="816">
                        <c:v>14894</c:v>
                      </c:pt>
                      <c:pt idx="817">
                        <c:v>14912</c:v>
                      </c:pt>
                      <c:pt idx="818">
                        <c:v>14930</c:v>
                      </c:pt>
                      <c:pt idx="819">
                        <c:v>14948</c:v>
                      </c:pt>
                      <c:pt idx="820">
                        <c:v>14966</c:v>
                      </c:pt>
                      <c:pt idx="821">
                        <c:v>14984</c:v>
                      </c:pt>
                      <c:pt idx="822">
                        <c:v>15002</c:v>
                      </c:pt>
                      <c:pt idx="823">
                        <c:v>15020</c:v>
                      </c:pt>
                      <c:pt idx="824">
                        <c:v>15038</c:v>
                      </c:pt>
                      <c:pt idx="825">
                        <c:v>15056</c:v>
                      </c:pt>
                      <c:pt idx="826">
                        <c:v>15074</c:v>
                      </c:pt>
                      <c:pt idx="827">
                        <c:v>15092</c:v>
                      </c:pt>
                      <c:pt idx="828">
                        <c:v>15110</c:v>
                      </c:pt>
                      <c:pt idx="829">
                        <c:v>15128</c:v>
                      </c:pt>
                      <c:pt idx="830">
                        <c:v>15146</c:v>
                      </c:pt>
                      <c:pt idx="831">
                        <c:v>15164</c:v>
                      </c:pt>
                      <c:pt idx="832">
                        <c:v>15182</c:v>
                      </c:pt>
                      <c:pt idx="833">
                        <c:v>15200</c:v>
                      </c:pt>
                      <c:pt idx="834">
                        <c:v>15218</c:v>
                      </c:pt>
                      <c:pt idx="835">
                        <c:v>15236</c:v>
                      </c:pt>
                      <c:pt idx="836">
                        <c:v>15254</c:v>
                      </c:pt>
                      <c:pt idx="837">
                        <c:v>15272</c:v>
                      </c:pt>
                      <c:pt idx="838">
                        <c:v>15290</c:v>
                      </c:pt>
                      <c:pt idx="839">
                        <c:v>15308</c:v>
                      </c:pt>
                      <c:pt idx="840">
                        <c:v>15326</c:v>
                      </c:pt>
                      <c:pt idx="841">
                        <c:v>15344</c:v>
                      </c:pt>
                      <c:pt idx="842">
                        <c:v>15362</c:v>
                      </c:pt>
                      <c:pt idx="843">
                        <c:v>15380</c:v>
                      </c:pt>
                      <c:pt idx="844">
                        <c:v>15398</c:v>
                      </c:pt>
                      <c:pt idx="845">
                        <c:v>15416</c:v>
                      </c:pt>
                      <c:pt idx="846">
                        <c:v>15434</c:v>
                      </c:pt>
                      <c:pt idx="847">
                        <c:v>15452</c:v>
                      </c:pt>
                      <c:pt idx="848">
                        <c:v>15470</c:v>
                      </c:pt>
                      <c:pt idx="849">
                        <c:v>15488</c:v>
                      </c:pt>
                      <c:pt idx="850">
                        <c:v>15506</c:v>
                      </c:pt>
                      <c:pt idx="851">
                        <c:v>15524</c:v>
                      </c:pt>
                      <c:pt idx="852">
                        <c:v>15542</c:v>
                      </c:pt>
                      <c:pt idx="853">
                        <c:v>15560</c:v>
                      </c:pt>
                      <c:pt idx="854">
                        <c:v>15578</c:v>
                      </c:pt>
                      <c:pt idx="855">
                        <c:v>15596</c:v>
                      </c:pt>
                      <c:pt idx="856">
                        <c:v>15614</c:v>
                      </c:pt>
                      <c:pt idx="857">
                        <c:v>15632</c:v>
                      </c:pt>
                      <c:pt idx="858">
                        <c:v>15650</c:v>
                      </c:pt>
                      <c:pt idx="859">
                        <c:v>15668</c:v>
                      </c:pt>
                      <c:pt idx="860">
                        <c:v>15686</c:v>
                      </c:pt>
                      <c:pt idx="861">
                        <c:v>15704</c:v>
                      </c:pt>
                      <c:pt idx="862">
                        <c:v>15722</c:v>
                      </c:pt>
                      <c:pt idx="863">
                        <c:v>15740</c:v>
                      </c:pt>
                      <c:pt idx="864">
                        <c:v>15758</c:v>
                      </c:pt>
                      <c:pt idx="865">
                        <c:v>15776</c:v>
                      </c:pt>
                      <c:pt idx="866">
                        <c:v>15794</c:v>
                      </c:pt>
                      <c:pt idx="867">
                        <c:v>15812</c:v>
                      </c:pt>
                      <c:pt idx="868">
                        <c:v>15830</c:v>
                      </c:pt>
                      <c:pt idx="869">
                        <c:v>15848</c:v>
                      </c:pt>
                      <c:pt idx="870">
                        <c:v>15866</c:v>
                      </c:pt>
                      <c:pt idx="871">
                        <c:v>15884</c:v>
                      </c:pt>
                      <c:pt idx="872">
                        <c:v>15902</c:v>
                      </c:pt>
                      <c:pt idx="873">
                        <c:v>15920</c:v>
                      </c:pt>
                      <c:pt idx="874">
                        <c:v>15938</c:v>
                      </c:pt>
                      <c:pt idx="875">
                        <c:v>15956</c:v>
                      </c:pt>
                      <c:pt idx="876">
                        <c:v>15974</c:v>
                      </c:pt>
                      <c:pt idx="877">
                        <c:v>15992</c:v>
                      </c:pt>
                      <c:pt idx="878">
                        <c:v>16010</c:v>
                      </c:pt>
                      <c:pt idx="879">
                        <c:v>16028</c:v>
                      </c:pt>
                      <c:pt idx="880">
                        <c:v>16046</c:v>
                      </c:pt>
                      <c:pt idx="881">
                        <c:v>16064</c:v>
                      </c:pt>
                      <c:pt idx="882">
                        <c:v>16082</c:v>
                      </c:pt>
                      <c:pt idx="883">
                        <c:v>16100</c:v>
                      </c:pt>
                      <c:pt idx="884">
                        <c:v>16118</c:v>
                      </c:pt>
                      <c:pt idx="885">
                        <c:v>16136</c:v>
                      </c:pt>
                      <c:pt idx="886">
                        <c:v>16154</c:v>
                      </c:pt>
                      <c:pt idx="887">
                        <c:v>16172</c:v>
                      </c:pt>
                      <c:pt idx="888">
                        <c:v>16190</c:v>
                      </c:pt>
                      <c:pt idx="889">
                        <c:v>16208</c:v>
                      </c:pt>
                      <c:pt idx="890">
                        <c:v>16226</c:v>
                      </c:pt>
                      <c:pt idx="891">
                        <c:v>16244</c:v>
                      </c:pt>
                      <c:pt idx="892">
                        <c:v>16262</c:v>
                      </c:pt>
                      <c:pt idx="893">
                        <c:v>16280</c:v>
                      </c:pt>
                      <c:pt idx="894">
                        <c:v>16298</c:v>
                      </c:pt>
                      <c:pt idx="895">
                        <c:v>16316</c:v>
                      </c:pt>
                      <c:pt idx="896">
                        <c:v>16334</c:v>
                      </c:pt>
                      <c:pt idx="897">
                        <c:v>16352</c:v>
                      </c:pt>
                      <c:pt idx="898">
                        <c:v>16370</c:v>
                      </c:pt>
                      <c:pt idx="899">
                        <c:v>16388</c:v>
                      </c:pt>
                      <c:pt idx="900">
                        <c:v>16406</c:v>
                      </c:pt>
                      <c:pt idx="901">
                        <c:v>16424</c:v>
                      </c:pt>
                      <c:pt idx="902">
                        <c:v>16442</c:v>
                      </c:pt>
                      <c:pt idx="903">
                        <c:v>16460</c:v>
                      </c:pt>
                      <c:pt idx="904">
                        <c:v>16478</c:v>
                      </c:pt>
                      <c:pt idx="905">
                        <c:v>16496</c:v>
                      </c:pt>
                      <c:pt idx="906">
                        <c:v>16514</c:v>
                      </c:pt>
                      <c:pt idx="907">
                        <c:v>16532</c:v>
                      </c:pt>
                      <c:pt idx="908">
                        <c:v>16550</c:v>
                      </c:pt>
                      <c:pt idx="909">
                        <c:v>16568</c:v>
                      </c:pt>
                      <c:pt idx="910">
                        <c:v>16586</c:v>
                      </c:pt>
                      <c:pt idx="911">
                        <c:v>16604</c:v>
                      </c:pt>
                      <c:pt idx="912">
                        <c:v>16622</c:v>
                      </c:pt>
                      <c:pt idx="913">
                        <c:v>16640</c:v>
                      </c:pt>
                      <c:pt idx="914">
                        <c:v>16658</c:v>
                      </c:pt>
                      <c:pt idx="915">
                        <c:v>16676</c:v>
                      </c:pt>
                      <c:pt idx="916">
                        <c:v>16694</c:v>
                      </c:pt>
                      <c:pt idx="917">
                        <c:v>16712</c:v>
                      </c:pt>
                      <c:pt idx="918">
                        <c:v>16730</c:v>
                      </c:pt>
                      <c:pt idx="919">
                        <c:v>16748</c:v>
                      </c:pt>
                      <c:pt idx="920">
                        <c:v>16766</c:v>
                      </c:pt>
                      <c:pt idx="921">
                        <c:v>16784</c:v>
                      </c:pt>
                      <c:pt idx="922">
                        <c:v>16802</c:v>
                      </c:pt>
                      <c:pt idx="923">
                        <c:v>16820</c:v>
                      </c:pt>
                      <c:pt idx="924">
                        <c:v>16838</c:v>
                      </c:pt>
                      <c:pt idx="925">
                        <c:v>16856</c:v>
                      </c:pt>
                      <c:pt idx="926">
                        <c:v>16874</c:v>
                      </c:pt>
                      <c:pt idx="927">
                        <c:v>16892</c:v>
                      </c:pt>
                      <c:pt idx="928">
                        <c:v>16910</c:v>
                      </c:pt>
                      <c:pt idx="929">
                        <c:v>16928</c:v>
                      </c:pt>
                      <c:pt idx="930">
                        <c:v>16946</c:v>
                      </c:pt>
                      <c:pt idx="931">
                        <c:v>16964</c:v>
                      </c:pt>
                      <c:pt idx="932">
                        <c:v>16982</c:v>
                      </c:pt>
                      <c:pt idx="933">
                        <c:v>17000</c:v>
                      </c:pt>
                      <c:pt idx="934">
                        <c:v>17018</c:v>
                      </c:pt>
                      <c:pt idx="935">
                        <c:v>17036</c:v>
                      </c:pt>
                      <c:pt idx="936">
                        <c:v>17054</c:v>
                      </c:pt>
                      <c:pt idx="937">
                        <c:v>17072</c:v>
                      </c:pt>
                      <c:pt idx="938">
                        <c:v>17090</c:v>
                      </c:pt>
                      <c:pt idx="939">
                        <c:v>17108</c:v>
                      </c:pt>
                      <c:pt idx="940">
                        <c:v>17126</c:v>
                      </c:pt>
                      <c:pt idx="941">
                        <c:v>17144</c:v>
                      </c:pt>
                      <c:pt idx="942">
                        <c:v>17162</c:v>
                      </c:pt>
                      <c:pt idx="943">
                        <c:v>17180</c:v>
                      </c:pt>
                      <c:pt idx="944">
                        <c:v>17198</c:v>
                      </c:pt>
                      <c:pt idx="945">
                        <c:v>17216</c:v>
                      </c:pt>
                      <c:pt idx="946">
                        <c:v>17234</c:v>
                      </c:pt>
                      <c:pt idx="947">
                        <c:v>17252</c:v>
                      </c:pt>
                      <c:pt idx="948">
                        <c:v>17270</c:v>
                      </c:pt>
                      <c:pt idx="949">
                        <c:v>17288</c:v>
                      </c:pt>
                      <c:pt idx="950">
                        <c:v>17306</c:v>
                      </c:pt>
                      <c:pt idx="951">
                        <c:v>17324</c:v>
                      </c:pt>
                      <c:pt idx="952">
                        <c:v>17342</c:v>
                      </c:pt>
                      <c:pt idx="953">
                        <c:v>17360</c:v>
                      </c:pt>
                      <c:pt idx="954">
                        <c:v>17378</c:v>
                      </c:pt>
                      <c:pt idx="955">
                        <c:v>17396</c:v>
                      </c:pt>
                      <c:pt idx="956">
                        <c:v>17414</c:v>
                      </c:pt>
                      <c:pt idx="957">
                        <c:v>17432</c:v>
                      </c:pt>
                      <c:pt idx="958">
                        <c:v>17450</c:v>
                      </c:pt>
                      <c:pt idx="959">
                        <c:v>17468</c:v>
                      </c:pt>
                      <c:pt idx="960">
                        <c:v>17486</c:v>
                      </c:pt>
                      <c:pt idx="961">
                        <c:v>17504</c:v>
                      </c:pt>
                      <c:pt idx="962">
                        <c:v>17522</c:v>
                      </c:pt>
                      <c:pt idx="963">
                        <c:v>17540</c:v>
                      </c:pt>
                      <c:pt idx="964">
                        <c:v>17558</c:v>
                      </c:pt>
                      <c:pt idx="965">
                        <c:v>17576</c:v>
                      </c:pt>
                      <c:pt idx="966">
                        <c:v>17594</c:v>
                      </c:pt>
                      <c:pt idx="967">
                        <c:v>17612</c:v>
                      </c:pt>
                      <c:pt idx="968">
                        <c:v>17630</c:v>
                      </c:pt>
                      <c:pt idx="969">
                        <c:v>17648</c:v>
                      </c:pt>
                      <c:pt idx="970">
                        <c:v>17666</c:v>
                      </c:pt>
                      <c:pt idx="971">
                        <c:v>17685</c:v>
                      </c:pt>
                      <c:pt idx="972">
                        <c:v>17703</c:v>
                      </c:pt>
                      <c:pt idx="973">
                        <c:v>17722</c:v>
                      </c:pt>
                      <c:pt idx="974">
                        <c:v>17741</c:v>
                      </c:pt>
                      <c:pt idx="975">
                        <c:v>17760</c:v>
                      </c:pt>
                      <c:pt idx="976">
                        <c:v>17780</c:v>
                      </c:pt>
                      <c:pt idx="977">
                        <c:v>17799</c:v>
                      </c:pt>
                      <c:pt idx="978">
                        <c:v>17819</c:v>
                      </c:pt>
                      <c:pt idx="979">
                        <c:v>17839</c:v>
                      </c:pt>
                      <c:pt idx="980">
                        <c:v>17859</c:v>
                      </c:pt>
                      <c:pt idx="981">
                        <c:v>17879</c:v>
                      </c:pt>
                      <c:pt idx="982">
                        <c:v>17900</c:v>
                      </c:pt>
                      <c:pt idx="983">
                        <c:v>17920</c:v>
                      </c:pt>
                      <c:pt idx="984">
                        <c:v>17941</c:v>
                      </c:pt>
                      <c:pt idx="985">
                        <c:v>17963</c:v>
                      </c:pt>
                      <c:pt idx="986">
                        <c:v>17981</c:v>
                      </c:pt>
                      <c:pt idx="987">
                        <c:v>18000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Results_preliminary!$D$4:$D$991</c15:sqref>
                        </c15:formulaRef>
                      </c:ext>
                    </c:extLst>
                    <c:numCache>
                      <c:formatCode>General</c:formatCode>
                      <c:ptCount val="988"/>
                      <c:pt idx="0">
                        <c:v>22</c:v>
                      </c:pt>
                      <c:pt idx="1">
                        <c:v>111.68</c:v>
                      </c:pt>
                      <c:pt idx="2">
                        <c:v>133.37</c:v>
                      </c:pt>
                      <c:pt idx="3">
                        <c:v>140.07</c:v>
                      </c:pt>
                      <c:pt idx="4">
                        <c:v>145.79</c:v>
                      </c:pt>
                      <c:pt idx="5">
                        <c:v>151.27000000000001</c:v>
                      </c:pt>
                      <c:pt idx="6">
                        <c:v>137.36000000000001</c:v>
                      </c:pt>
                      <c:pt idx="7">
                        <c:v>129.21</c:v>
                      </c:pt>
                      <c:pt idx="8">
                        <c:v>123.26</c:v>
                      </c:pt>
                      <c:pt idx="9">
                        <c:v>118.5</c:v>
                      </c:pt>
                      <c:pt idx="10">
                        <c:v>114.34</c:v>
                      </c:pt>
                      <c:pt idx="11">
                        <c:v>110.68</c:v>
                      </c:pt>
                      <c:pt idx="12">
                        <c:v>107.42</c:v>
                      </c:pt>
                      <c:pt idx="13">
                        <c:v>104.5</c:v>
                      </c:pt>
                      <c:pt idx="14">
                        <c:v>101.86</c:v>
                      </c:pt>
                      <c:pt idx="15">
                        <c:v>99.456000000000003</c:v>
                      </c:pt>
                      <c:pt idx="16">
                        <c:v>97.248999999999995</c:v>
                      </c:pt>
                      <c:pt idx="17">
                        <c:v>95.212000000000003</c:v>
                      </c:pt>
                      <c:pt idx="18">
                        <c:v>93.322000000000003</c:v>
                      </c:pt>
                      <c:pt idx="19">
                        <c:v>91.561999999999998</c:v>
                      </c:pt>
                      <c:pt idx="20">
                        <c:v>89.914000000000001</c:v>
                      </c:pt>
                      <c:pt idx="21">
                        <c:v>88.367000000000004</c:v>
                      </c:pt>
                      <c:pt idx="22">
                        <c:v>86.909000000000006</c:v>
                      </c:pt>
                      <c:pt idx="23">
                        <c:v>104.14</c:v>
                      </c:pt>
                      <c:pt idx="24">
                        <c:v>114.16</c:v>
                      </c:pt>
                      <c:pt idx="25">
                        <c:v>121.18</c:v>
                      </c:pt>
                      <c:pt idx="26">
                        <c:v>127.1</c:v>
                      </c:pt>
                      <c:pt idx="27">
                        <c:v>132.5</c:v>
                      </c:pt>
                      <c:pt idx="28">
                        <c:v>137.59</c:v>
                      </c:pt>
                      <c:pt idx="29">
                        <c:v>142.44</c:v>
                      </c:pt>
                      <c:pt idx="30">
                        <c:v>147.12</c:v>
                      </c:pt>
                      <c:pt idx="31">
                        <c:v>151.68</c:v>
                      </c:pt>
                      <c:pt idx="32">
                        <c:v>156.11000000000001</c:v>
                      </c:pt>
                      <c:pt idx="33">
                        <c:v>160.4</c:v>
                      </c:pt>
                      <c:pt idx="34">
                        <c:v>164.56</c:v>
                      </c:pt>
                      <c:pt idx="35">
                        <c:v>168.62</c:v>
                      </c:pt>
                      <c:pt idx="36">
                        <c:v>172.59</c:v>
                      </c:pt>
                      <c:pt idx="37">
                        <c:v>176.48</c:v>
                      </c:pt>
                      <c:pt idx="38">
                        <c:v>180.27</c:v>
                      </c:pt>
                      <c:pt idx="39">
                        <c:v>164.39</c:v>
                      </c:pt>
                      <c:pt idx="40">
                        <c:v>161.16</c:v>
                      </c:pt>
                      <c:pt idx="41">
                        <c:v>158.21</c:v>
                      </c:pt>
                      <c:pt idx="42">
                        <c:v>155.01</c:v>
                      </c:pt>
                      <c:pt idx="43">
                        <c:v>151.80000000000001</c:v>
                      </c:pt>
                      <c:pt idx="44">
                        <c:v>148.68</c:v>
                      </c:pt>
                      <c:pt idx="45">
                        <c:v>145.71</c:v>
                      </c:pt>
                      <c:pt idx="46">
                        <c:v>142.88999999999999</c:v>
                      </c:pt>
                      <c:pt idx="47">
                        <c:v>140.22999999999999</c:v>
                      </c:pt>
                      <c:pt idx="48">
                        <c:v>137.72</c:v>
                      </c:pt>
                      <c:pt idx="49">
                        <c:v>135.34</c:v>
                      </c:pt>
                      <c:pt idx="50">
                        <c:v>133.08000000000001</c:v>
                      </c:pt>
                      <c:pt idx="51">
                        <c:v>130.94</c:v>
                      </c:pt>
                      <c:pt idx="52">
                        <c:v>128.88999999999999</c:v>
                      </c:pt>
                      <c:pt idx="53">
                        <c:v>126.94</c:v>
                      </c:pt>
                      <c:pt idx="54">
                        <c:v>125.08</c:v>
                      </c:pt>
                      <c:pt idx="55">
                        <c:v>123.29</c:v>
                      </c:pt>
                      <c:pt idx="56">
                        <c:v>134.65</c:v>
                      </c:pt>
                      <c:pt idx="57">
                        <c:v>144.25</c:v>
                      </c:pt>
                      <c:pt idx="58">
                        <c:v>150.61000000000001</c:v>
                      </c:pt>
                      <c:pt idx="59">
                        <c:v>155.65</c:v>
                      </c:pt>
                      <c:pt idx="60">
                        <c:v>160.02000000000001</c:v>
                      </c:pt>
                      <c:pt idx="61">
                        <c:v>163.98</c:v>
                      </c:pt>
                      <c:pt idx="62">
                        <c:v>167.68</c:v>
                      </c:pt>
                      <c:pt idx="63">
                        <c:v>171.2</c:v>
                      </c:pt>
                      <c:pt idx="64">
                        <c:v>174.59</c:v>
                      </c:pt>
                      <c:pt idx="65">
                        <c:v>177.87</c:v>
                      </c:pt>
                      <c:pt idx="66">
                        <c:v>181.06</c:v>
                      </c:pt>
                      <c:pt idx="67">
                        <c:v>184.17</c:v>
                      </c:pt>
                      <c:pt idx="68">
                        <c:v>187.23</c:v>
                      </c:pt>
                      <c:pt idx="69">
                        <c:v>190.24</c:v>
                      </c:pt>
                      <c:pt idx="70">
                        <c:v>193.2</c:v>
                      </c:pt>
                      <c:pt idx="71">
                        <c:v>196.1</c:v>
                      </c:pt>
                      <c:pt idx="72">
                        <c:v>198.95</c:v>
                      </c:pt>
                      <c:pt idx="73">
                        <c:v>181.06</c:v>
                      </c:pt>
                      <c:pt idx="74">
                        <c:v>175.29</c:v>
                      </c:pt>
                      <c:pt idx="75">
                        <c:v>173.79</c:v>
                      </c:pt>
                      <c:pt idx="76">
                        <c:v>172.54</c:v>
                      </c:pt>
                      <c:pt idx="77">
                        <c:v>170.87</c:v>
                      </c:pt>
                      <c:pt idx="78">
                        <c:v>168.97</c:v>
                      </c:pt>
                      <c:pt idx="79">
                        <c:v>166.95</c:v>
                      </c:pt>
                      <c:pt idx="80">
                        <c:v>164.88</c:v>
                      </c:pt>
                      <c:pt idx="81">
                        <c:v>162.80000000000001</c:v>
                      </c:pt>
                      <c:pt idx="82">
                        <c:v>160.72999999999999</c:v>
                      </c:pt>
                      <c:pt idx="83">
                        <c:v>158.69999999999999</c:v>
                      </c:pt>
                      <c:pt idx="84">
                        <c:v>156.71</c:v>
                      </c:pt>
                      <c:pt idx="85">
                        <c:v>154.76</c:v>
                      </c:pt>
                      <c:pt idx="86">
                        <c:v>152.86000000000001</c:v>
                      </c:pt>
                      <c:pt idx="87">
                        <c:v>151</c:v>
                      </c:pt>
                      <c:pt idx="88">
                        <c:v>149.19999999999999</c:v>
                      </c:pt>
                      <c:pt idx="89">
                        <c:v>154.34</c:v>
                      </c:pt>
                      <c:pt idx="90">
                        <c:v>163.79</c:v>
                      </c:pt>
                      <c:pt idx="91">
                        <c:v>170.05</c:v>
                      </c:pt>
                      <c:pt idx="92">
                        <c:v>174.92</c:v>
                      </c:pt>
                      <c:pt idx="93">
                        <c:v>179.03</c:v>
                      </c:pt>
                      <c:pt idx="94">
                        <c:v>182.69</c:v>
                      </c:pt>
                      <c:pt idx="95">
                        <c:v>186.02</c:v>
                      </c:pt>
                      <c:pt idx="96">
                        <c:v>189.11</c:v>
                      </c:pt>
                      <c:pt idx="97">
                        <c:v>192.02</c:v>
                      </c:pt>
                      <c:pt idx="98">
                        <c:v>194.79</c:v>
                      </c:pt>
                      <c:pt idx="99">
                        <c:v>197.45</c:v>
                      </c:pt>
                      <c:pt idx="100">
                        <c:v>200.03</c:v>
                      </c:pt>
                      <c:pt idx="101">
                        <c:v>202.53</c:v>
                      </c:pt>
                      <c:pt idx="102">
                        <c:v>204.96</c:v>
                      </c:pt>
                      <c:pt idx="103">
                        <c:v>207.34</c:v>
                      </c:pt>
                      <c:pt idx="104">
                        <c:v>209.68</c:v>
                      </c:pt>
                      <c:pt idx="105">
                        <c:v>211.97</c:v>
                      </c:pt>
                      <c:pt idx="106">
                        <c:v>193.17</c:v>
                      </c:pt>
                      <c:pt idx="107">
                        <c:v>185.9</c:v>
                      </c:pt>
                      <c:pt idx="108">
                        <c:v>182.36</c:v>
                      </c:pt>
                      <c:pt idx="109">
                        <c:v>180.32</c:v>
                      </c:pt>
                      <c:pt idx="110">
                        <c:v>179.38</c:v>
                      </c:pt>
                      <c:pt idx="111">
                        <c:v>178.58</c:v>
                      </c:pt>
                      <c:pt idx="112">
                        <c:v>177.53</c:v>
                      </c:pt>
                      <c:pt idx="113">
                        <c:v>176.3</c:v>
                      </c:pt>
                      <c:pt idx="114">
                        <c:v>174.94</c:v>
                      </c:pt>
                      <c:pt idx="115">
                        <c:v>173.49</c:v>
                      </c:pt>
                      <c:pt idx="116">
                        <c:v>171.98</c:v>
                      </c:pt>
                      <c:pt idx="117">
                        <c:v>170.44</c:v>
                      </c:pt>
                      <c:pt idx="118">
                        <c:v>168.88</c:v>
                      </c:pt>
                      <c:pt idx="119">
                        <c:v>167.31</c:v>
                      </c:pt>
                      <c:pt idx="120">
                        <c:v>165.74</c:v>
                      </c:pt>
                      <c:pt idx="121">
                        <c:v>164.18</c:v>
                      </c:pt>
                      <c:pt idx="122">
                        <c:v>162.63</c:v>
                      </c:pt>
                      <c:pt idx="123">
                        <c:v>163.6</c:v>
                      </c:pt>
                      <c:pt idx="124">
                        <c:v>173.1</c:v>
                      </c:pt>
                      <c:pt idx="125">
                        <c:v>179.45</c:v>
                      </c:pt>
                      <c:pt idx="126">
                        <c:v>184.41</c:v>
                      </c:pt>
                      <c:pt idx="127">
                        <c:v>188.59</c:v>
                      </c:pt>
                      <c:pt idx="128">
                        <c:v>192.27</c:v>
                      </c:pt>
                      <c:pt idx="129">
                        <c:v>195.59</c:v>
                      </c:pt>
                      <c:pt idx="130">
                        <c:v>198.64</c:v>
                      </c:pt>
                      <c:pt idx="131">
                        <c:v>201.48</c:v>
                      </c:pt>
                      <c:pt idx="132">
                        <c:v>204.15</c:v>
                      </c:pt>
                      <c:pt idx="133">
                        <c:v>206.68</c:v>
                      </c:pt>
                      <c:pt idx="134">
                        <c:v>209.09</c:v>
                      </c:pt>
                      <c:pt idx="135">
                        <c:v>211.39</c:v>
                      </c:pt>
                      <c:pt idx="136">
                        <c:v>213.61</c:v>
                      </c:pt>
                      <c:pt idx="137">
                        <c:v>215.75</c:v>
                      </c:pt>
                      <c:pt idx="138">
                        <c:v>217.83</c:v>
                      </c:pt>
                      <c:pt idx="139">
                        <c:v>219.86</c:v>
                      </c:pt>
                      <c:pt idx="140">
                        <c:v>200.58</c:v>
                      </c:pt>
                      <c:pt idx="141">
                        <c:v>192.69</c:v>
                      </c:pt>
                      <c:pt idx="142">
                        <c:v>188.39</c:v>
                      </c:pt>
                      <c:pt idx="143">
                        <c:v>185.34</c:v>
                      </c:pt>
                      <c:pt idx="144">
                        <c:v>183.07</c:v>
                      </c:pt>
                      <c:pt idx="145">
                        <c:v>181.44</c:v>
                      </c:pt>
                      <c:pt idx="146">
                        <c:v>180.4</c:v>
                      </c:pt>
                      <c:pt idx="147">
                        <c:v>179.83</c:v>
                      </c:pt>
                      <c:pt idx="148">
                        <c:v>179.13</c:v>
                      </c:pt>
                      <c:pt idx="149">
                        <c:v>178.29</c:v>
                      </c:pt>
                      <c:pt idx="150">
                        <c:v>177.34</c:v>
                      </c:pt>
                      <c:pt idx="151">
                        <c:v>176.3</c:v>
                      </c:pt>
                      <c:pt idx="152">
                        <c:v>175.19</c:v>
                      </c:pt>
                      <c:pt idx="153">
                        <c:v>174.03</c:v>
                      </c:pt>
                      <c:pt idx="154">
                        <c:v>172.82</c:v>
                      </c:pt>
                      <c:pt idx="155">
                        <c:v>171.59</c:v>
                      </c:pt>
                      <c:pt idx="156">
                        <c:v>170.38</c:v>
                      </c:pt>
                      <c:pt idx="157">
                        <c:v>179.46</c:v>
                      </c:pt>
                      <c:pt idx="158">
                        <c:v>185.89</c:v>
                      </c:pt>
                      <c:pt idx="159">
                        <c:v>190.95</c:v>
                      </c:pt>
                      <c:pt idx="160">
                        <c:v>195.25</c:v>
                      </c:pt>
                      <c:pt idx="161">
                        <c:v>199.02</c:v>
                      </c:pt>
                      <c:pt idx="162">
                        <c:v>202.42</c:v>
                      </c:pt>
                      <c:pt idx="163">
                        <c:v>205.51</c:v>
                      </c:pt>
                      <c:pt idx="164">
                        <c:v>208.36</c:v>
                      </c:pt>
                      <c:pt idx="165">
                        <c:v>211.01</c:v>
                      </c:pt>
                      <c:pt idx="166">
                        <c:v>213.49</c:v>
                      </c:pt>
                      <c:pt idx="167">
                        <c:v>215.83</c:v>
                      </c:pt>
                      <c:pt idx="168">
                        <c:v>218.05</c:v>
                      </c:pt>
                      <c:pt idx="169">
                        <c:v>220.16</c:v>
                      </c:pt>
                      <c:pt idx="170">
                        <c:v>222.18</c:v>
                      </c:pt>
                      <c:pt idx="171">
                        <c:v>224.12</c:v>
                      </c:pt>
                      <c:pt idx="172">
                        <c:v>225.99</c:v>
                      </c:pt>
                      <c:pt idx="173">
                        <c:v>206.59</c:v>
                      </c:pt>
                      <c:pt idx="174">
                        <c:v>198.61</c:v>
                      </c:pt>
                      <c:pt idx="175">
                        <c:v>194</c:v>
                      </c:pt>
                      <c:pt idx="176">
                        <c:v>190.45</c:v>
                      </c:pt>
                      <c:pt idx="177">
                        <c:v>187.61</c:v>
                      </c:pt>
                      <c:pt idx="178">
                        <c:v>185.33</c:v>
                      </c:pt>
                      <c:pt idx="179">
                        <c:v>183.51</c:v>
                      </c:pt>
                      <c:pt idx="180">
                        <c:v>182.07</c:v>
                      </c:pt>
                      <c:pt idx="181">
                        <c:v>181</c:v>
                      </c:pt>
                      <c:pt idx="182">
                        <c:v>180.33</c:v>
                      </c:pt>
                      <c:pt idx="183">
                        <c:v>179.8</c:v>
                      </c:pt>
                      <c:pt idx="184">
                        <c:v>179.17</c:v>
                      </c:pt>
                      <c:pt idx="185">
                        <c:v>178.44</c:v>
                      </c:pt>
                      <c:pt idx="186">
                        <c:v>177.63</c:v>
                      </c:pt>
                      <c:pt idx="187">
                        <c:v>176.76</c:v>
                      </c:pt>
                      <c:pt idx="188">
                        <c:v>175.84</c:v>
                      </c:pt>
                      <c:pt idx="189">
                        <c:v>174.87</c:v>
                      </c:pt>
                      <c:pt idx="190">
                        <c:v>173.88</c:v>
                      </c:pt>
                      <c:pt idx="191">
                        <c:v>181.04</c:v>
                      </c:pt>
                      <c:pt idx="192">
                        <c:v>187.62</c:v>
                      </c:pt>
                      <c:pt idx="193">
                        <c:v>192.86</c:v>
                      </c:pt>
                      <c:pt idx="194">
                        <c:v>197.28</c:v>
                      </c:pt>
                      <c:pt idx="195">
                        <c:v>201.14</c:v>
                      </c:pt>
                      <c:pt idx="196">
                        <c:v>204.57</c:v>
                      </c:pt>
                      <c:pt idx="197">
                        <c:v>207.68</c:v>
                      </c:pt>
                      <c:pt idx="198">
                        <c:v>210.52</c:v>
                      </c:pt>
                      <c:pt idx="199">
                        <c:v>213.15</c:v>
                      </c:pt>
                      <c:pt idx="200">
                        <c:v>215.59</c:v>
                      </c:pt>
                      <c:pt idx="201">
                        <c:v>217.87</c:v>
                      </c:pt>
                      <c:pt idx="202">
                        <c:v>220.02</c:v>
                      </c:pt>
                      <c:pt idx="203">
                        <c:v>222.06</c:v>
                      </c:pt>
                      <c:pt idx="204">
                        <c:v>223.99</c:v>
                      </c:pt>
                      <c:pt idx="205">
                        <c:v>225.84</c:v>
                      </c:pt>
                      <c:pt idx="206">
                        <c:v>207.11</c:v>
                      </c:pt>
                      <c:pt idx="207">
                        <c:v>199.92</c:v>
                      </c:pt>
                      <c:pt idx="208">
                        <c:v>194.98</c:v>
                      </c:pt>
                      <c:pt idx="209">
                        <c:v>191.14</c:v>
                      </c:pt>
                      <c:pt idx="210">
                        <c:v>188.03</c:v>
                      </c:pt>
                      <c:pt idx="211">
                        <c:v>185.46</c:v>
                      </c:pt>
                      <c:pt idx="212">
                        <c:v>183.31</c:v>
                      </c:pt>
                      <c:pt idx="213">
                        <c:v>181.5</c:v>
                      </c:pt>
                      <c:pt idx="214">
                        <c:v>179.99</c:v>
                      </c:pt>
                      <c:pt idx="215">
                        <c:v>178.75</c:v>
                      </c:pt>
                      <c:pt idx="216">
                        <c:v>177.74</c:v>
                      </c:pt>
                      <c:pt idx="217">
                        <c:v>176.99</c:v>
                      </c:pt>
                      <c:pt idx="218">
                        <c:v>176.51</c:v>
                      </c:pt>
                      <c:pt idx="219">
                        <c:v>175.99</c:v>
                      </c:pt>
                      <c:pt idx="220">
                        <c:v>175.41</c:v>
                      </c:pt>
                      <c:pt idx="221">
                        <c:v>174.76</c:v>
                      </c:pt>
                      <c:pt idx="222">
                        <c:v>174.06</c:v>
                      </c:pt>
                      <c:pt idx="223">
                        <c:v>173.32</c:v>
                      </c:pt>
                      <c:pt idx="224">
                        <c:v>177.26</c:v>
                      </c:pt>
                      <c:pt idx="225">
                        <c:v>184.13</c:v>
                      </c:pt>
                      <c:pt idx="226">
                        <c:v>189.42</c:v>
                      </c:pt>
                      <c:pt idx="227">
                        <c:v>193.77</c:v>
                      </c:pt>
                      <c:pt idx="228">
                        <c:v>197.51</c:v>
                      </c:pt>
                      <c:pt idx="229">
                        <c:v>200.8</c:v>
                      </c:pt>
                      <c:pt idx="230">
                        <c:v>203.77</c:v>
                      </c:pt>
                      <c:pt idx="231">
                        <c:v>206.47</c:v>
                      </c:pt>
                      <c:pt idx="232">
                        <c:v>208.97</c:v>
                      </c:pt>
                      <c:pt idx="233">
                        <c:v>211.29</c:v>
                      </c:pt>
                      <c:pt idx="234">
                        <c:v>213.46</c:v>
                      </c:pt>
                      <c:pt idx="235">
                        <c:v>215.49</c:v>
                      </c:pt>
                      <c:pt idx="236">
                        <c:v>217.42</c:v>
                      </c:pt>
                      <c:pt idx="237">
                        <c:v>219.25</c:v>
                      </c:pt>
                      <c:pt idx="238">
                        <c:v>220.99</c:v>
                      </c:pt>
                      <c:pt idx="239">
                        <c:v>222.65</c:v>
                      </c:pt>
                      <c:pt idx="240">
                        <c:v>207.38</c:v>
                      </c:pt>
                      <c:pt idx="241">
                        <c:v>199.73</c:v>
                      </c:pt>
                      <c:pt idx="242">
                        <c:v>194.69</c:v>
                      </c:pt>
                      <c:pt idx="243">
                        <c:v>190.79</c:v>
                      </c:pt>
                      <c:pt idx="244">
                        <c:v>187.6</c:v>
                      </c:pt>
                      <c:pt idx="245">
                        <c:v>184.91</c:v>
                      </c:pt>
                      <c:pt idx="246">
                        <c:v>182.61</c:v>
                      </c:pt>
                      <c:pt idx="247">
                        <c:v>180.63</c:v>
                      </c:pt>
                      <c:pt idx="248">
                        <c:v>178.9</c:v>
                      </c:pt>
                      <c:pt idx="249">
                        <c:v>177.4</c:v>
                      </c:pt>
                      <c:pt idx="250">
                        <c:v>176.1</c:v>
                      </c:pt>
                      <c:pt idx="251">
                        <c:v>174.96</c:v>
                      </c:pt>
                      <c:pt idx="252">
                        <c:v>173.99</c:v>
                      </c:pt>
                      <c:pt idx="253">
                        <c:v>173.17</c:v>
                      </c:pt>
                      <c:pt idx="254">
                        <c:v>172.51</c:v>
                      </c:pt>
                      <c:pt idx="255">
                        <c:v>172.06</c:v>
                      </c:pt>
                      <c:pt idx="256">
                        <c:v>171.6</c:v>
                      </c:pt>
                      <c:pt idx="257">
                        <c:v>171.83</c:v>
                      </c:pt>
                      <c:pt idx="258">
                        <c:v>181.46</c:v>
                      </c:pt>
                      <c:pt idx="259">
                        <c:v>187.81</c:v>
                      </c:pt>
                      <c:pt idx="260">
                        <c:v>192.71</c:v>
                      </c:pt>
                      <c:pt idx="261">
                        <c:v>196.79</c:v>
                      </c:pt>
                      <c:pt idx="262">
                        <c:v>200.32</c:v>
                      </c:pt>
                      <c:pt idx="263">
                        <c:v>203.44</c:v>
                      </c:pt>
                      <c:pt idx="264">
                        <c:v>206.26</c:v>
                      </c:pt>
                      <c:pt idx="265">
                        <c:v>208.83</c:v>
                      </c:pt>
                      <c:pt idx="266">
                        <c:v>211.2</c:v>
                      </c:pt>
                      <c:pt idx="267">
                        <c:v>213.4</c:v>
                      </c:pt>
                      <c:pt idx="268">
                        <c:v>215.45</c:v>
                      </c:pt>
                      <c:pt idx="269">
                        <c:v>217.39</c:v>
                      </c:pt>
                      <c:pt idx="270">
                        <c:v>219.22</c:v>
                      </c:pt>
                      <c:pt idx="271">
                        <c:v>220.96</c:v>
                      </c:pt>
                      <c:pt idx="272">
                        <c:v>222.62</c:v>
                      </c:pt>
                      <c:pt idx="273">
                        <c:v>204.76</c:v>
                      </c:pt>
                      <c:pt idx="274">
                        <c:v>196.93</c:v>
                      </c:pt>
                      <c:pt idx="275">
                        <c:v>191.28</c:v>
                      </c:pt>
                      <c:pt idx="276">
                        <c:v>187.03</c:v>
                      </c:pt>
                      <c:pt idx="277">
                        <c:v>183.84</c:v>
                      </c:pt>
                      <c:pt idx="278">
                        <c:v>181.18</c:v>
                      </c:pt>
                      <c:pt idx="279">
                        <c:v>178.96</c:v>
                      </c:pt>
                      <c:pt idx="280">
                        <c:v>177.02</c:v>
                      </c:pt>
                      <c:pt idx="281">
                        <c:v>175.31</c:v>
                      </c:pt>
                      <c:pt idx="282">
                        <c:v>173.79</c:v>
                      </c:pt>
                      <c:pt idx="283">
                        <c:v>172.42</c:v>
                      </c:pt>
                      <c:pt idx="284">
                        <c:v>171.18</c:v>
                      </c:pt>
                      <c:pt idx="285">
                        <c:v>170.07</c:v>
                      </c:pt>
                      <c:pt idx="286">
                        <c:v>169.07</c:v>
                      </c:pt>
                      <c:pt idx="287">
                        <c:v>168.16</c:v>
                      </c:pt>
                      <c:pt idx="288">
                        <c:v>167.35</c:v>
                      </c:pt>
                      <c:pt idx="289">
                        <c:v>166.62</c:v>
                      </c:pt>
                      <c:pt idx="290">
                        <c:v>172.89</c:v>
                      </c:pt>
                      <c:pt idx="291">
                        <c:v>181.83</c:v>
                      </c:pt>
                      <c:pt idx="292">
                        <c:v>187.68</c:v>
                      </c:pt>
                      <c:pt idx="293">
                        <c:v>192.22</c:v>
                      </c:pt>
                      <c:pt idx="294">
                        <c:v>196.03</c:v>
                      </c:pt>
                      <c:pt idx="295">
                        <c:v>199.35</c:v>
                      </c:pt>
                      <c:pt idx="296">
                        <c:v>202.31</c:v>
                      </c:pt>
                      <c:pt idx="297">
                        <c:v>204.99</c:v>
                      </c:pt>
                      <c:pt idx="298">
                        <c:v>207.47</c:v>
                      </c:pt>
                      <c:pt idx="299">
                        <c:v>209.76</c:v>
                      </c:pt>
                      <c:pt idx="300">
                        <c:v>211.89</c:v>
                      </c:pt>
                      <c:pt idx="301">
                        <c:v>213.89</c:v>
                      </c:pt>
                      <c:pt idx="302">
                        <c:v>215.77</c:v>
                      </c:pt>
                      <c:pt idx="303">
                        <c:v>217.56</c:v>
                      </c:pt>
                      <c:pt idx="304">
                        <c:v>219.26</c:v>
                      </c:pt>
                      <c:pt idx="305">
                        <c:v>220.88</c:v>
                      </c:pt>
                      <c:pt idx="306">
                        <c:v>222.43</c:v>
                      </c:pt>
                      <c:pt idx="307">
                        <c:v>205.2</c:v>
                      </c:pt>
                      <c:pt idx="308">
                        <c:v>198.49</c:v>
                      </c:pt>
                      <c:pt idx="309">
                        <c:v>193.38</c:v>
                      </c:pt>
                      <c:pt idx="310">
                        <c:v>189.19</c:v>
                      </c:pt>
                      <c:pt idx="311">
                        <c:v>185.68</c:v>
                      </c:pt>
                      <c:pt idx="312">
                        <c:v>182.66</c:v>
                      </c:pt>
                      <c:pt idx="313">
                        <c:v>180.04</c:v>
                      </c:pt>
                      <c:pt idx="314">
                        <c:v>177.72</c:v>
                      </c:pt>
                      <c:pt idx="315">
                        <c:v>175.66</c:v>
                      </c:pt>
                      <c:pt idx="316">
                        <c:v>173.82</c:v>
                      </c:pt>
                      <c:pt idx="317">
                        <c:v>172.23</c:v>
                      </c:pt>
                      <c:pt idx="318">
                        <c:v>170.83</c:v>
                      </c:pt>
                      <c:pt idx="319">
                        <c:v>169.55</c:v>
                      </c:pt>
                      <c:pt idx="320">
                        <c:v>168.37</c:v>
                      </c:pt>
                      <c:pt idx="321">
                        <c:v>167.31</c:v>
                      </c:pt>
                      <c:pt idx="322">
                        <c:v>166.32</c:v>
                      </c:pt>
                      <c:pt idx="323">
                        <c:v>165.39</c:v>
                      </c:pt>
                      <c:pt idx="324">
                        <c:v>176.34</c:v>
                      </c:pt>
                      <c:pt idx="325">
                        <c:v>184.37</c:v>
                      </c:pt>
                      <c:pt idx="326">
                        <c:v>189.56</c:v>
                      </c:pt>
                      <c:pt idx="327">
                        <c:v>193.55</c:v>
                      </c:pt>
                      <c:pt idx="328">
                        <c:v>196.9</c:v>
                      </c:pt>
                      <c:pt idx="329">
                        <c:v>199.84</c:v>
                      </c:pt>
                      <c:pt idx="330">
                        <c:v>202.49</c:v>
                      </c:pt>
                      <c:pt idx="331">
                        <c:v>204.9</c:v>
                      </c:pt>
                      <c:pt idx="332">
                        <c:v>207.14</c:v>
                      </c:pt>
                      <c:pt idx="333">
                        <c:v>209.22</c:v>
                      </c:pt>
                      <c:pt idx="334">
                        <c:v>211.17</c:v>
                      </c:pt>
                      <c:pt idx="335">
                        <c:v>213.01</c:v>
                      </c:pt>
                      <c:pt idx="336">
                        <c:v>214.77</c:v>
                      </c:pt>
                      <c:pt idx="337">
                        <c:v>216.43</c:v>
                      </c:pt>
                      <c:pt idx="338">
                        <c:v>218.03</c:v>
                      </c:pt>
                      <c:pt idx="339">
                        <c:v>219.56</c:v>
                      </c:pt>
                      <c:pt idx="340">
                        <c:v>203.13</c:v>
                      </c:pt>
                      <c:pt idx="341">
                        <c:v>196.88</c:v>
                      </c:pt>
                      <c:pt idx="342">
                        <c:v>192.39</c:v>
                      </c:pt>
                      <c:pt idx="343">
                        <c:v>188.78</c:v>
                      </c:pt>
                      <c:pt idx="344">
                        <c:v>185.74</c:v>
                      </c:pt>
                      <c:pt idx="345">
                        <c:v>183.11</c:v>
                      </c:pt>
                      <c:pt idx="346">
                        <c:v>180.8</c:v>
                      </c:pt>
                      <c:pt idx="347">
                        <c:v>178.74</c:v>
                      </c:pt>
                      <c:pt idx="348">
                        <c:v>176.87</c:v>
                      </c:pt>
                      <c:pt idx="349">
                        <c:v>175.17</c:v>
                      </c:pt>
                      <c:pt idx="350">
                        <c:v>173.61</c:v>
                      </c:pt>
                      <c:pt idx="351">
                        <c:v>172.17</c:v>
                      </c:pt>
                      <c:pt idx="352">
                        <c:v>170.83</c:v>
                      </c:pt>
                      <c:pt idx="353">
                        <c:v>169.58</c:v>
                      </c:pt>
                      <c:pt idx="354">
                        <c:v>168.41</c:v>
                      </c:pt>
                      <c:pt idx="355">
                        <c:v>167.36</c:v>
                      </c:pt>
                      <c:pt idx="356">
                        <c:v>166.36</c:v>
                      </c:pt>
                      <c:pt idx="357">
                        <c:v>180.68</c:v>
                      </c:pt>
                      <c:pt idx="358">
                        <c:v>188.37</c:v>
                      </c:pt>
                      <c:pt idx="359">
                        <c:v>193.12</c:v>
                      </c:pt>
                      <c:pt idx="360">
                        <c:v>196.82</c:v>
                      </c:pt>
                      <c:pt idx="361">
                        <c:v>199.93</c:v>
                      </c:pt>
                      <c:pt idx="362">
                        <c:v>202.65</c:v>
                      </c:pt>
                      <c:pt idx="363">
                        <c:v>205.09</c:v>
                      </c:pt>
                      <c:pt idx="364">
                        <c:v>207.34</c:v>
                      </c:pt>
                      <c:pt idx="365">
                        <c:v>209.41</c:v>
                      </c:pt>
                      <c:pt idx="366">
                        <c:v>211.35</c:v>
                      </c:pt>
                      <c:pt idx="367">
                        <c:v>213.18</c:v>
                      </c:pt>
                      <c:pt idx="368">
                        <c:v>214.91</c:v>
                      </c:pt>
                      <c:pt idx="369">
                        <c:v>216.56</c:v>
                      </c:pt>
                      <c:pt idx="370">
                        <c:v>218.15</c:v>
                      </c:pt>
                      <c:pt idx="371">
                        <c:v>219.66</c:v>
                      </c:pt>
                      <c:pt idx="372">
                        <c:v>221.13</c:v>
                      </c:pt>
                      <c:pt idx="373">
                        <c:v>222.54</c:v>
                      </c:pt>
                      <c:pt idx="374">
                        <c:v>206.8</c:v>
                      </c:pt>
                      <c:pt idx="375">
                        <c:v>200.37</c:v>
                      </c:pt>
                      <c:pt idx="376">
                        <c:v>195.7</c:v>
                      </c:pt>
                      <c:pt idx="377">
                        <c:v>192.02</c:v>
                      </c:pt>
                      <c:pt idx="378">
                        <c:v>188.99</c:v>
                      </c:pt>
                      <c:pt idx="379">
                        <c:v>186.43</c:v>
                      </c:pt>
                      <c:pt idx="380">
                        <c:v>184.2</c:v>
                      </c:pt>
                      <c:pt idx="381">
                        <c:v>182.56</c:v>
                      </c:pt>
                      <c:pt idx="382">
                        <c:v>181.17</c:v>
                      </c:pt>
                      <c:pt idx="383">
                        <c:v>179.85</c:v>
                      </c:pt>
                      <c:pt idx="384">
                        <c:v>178.6</c:v>
                      </c:pt>
                      <c:pt idx="385">
                        <c:v>177.4</c:v>
                      </c:pt>
                      <c:pt idx="386">
                        <c:v>176.26</c:v>
                      </c:pt>
                      <c:pt idx="387">
                        <c:v>175.16</c:v>
                      </c:pt>
                      <c:pt idx="388">
                        <c:v>174.11</c:v>
                      </c:pt>
                      <c:pt idx="389">
                        <c:v>173.09</c:v>
                      </c:pt>
                      <c:pt idx="390">
                        <c:v>187.38</c:v>
                      </c:pt>
                      <c:pt idx="391">
                        <c:v>194.83</c:v>
                      </c:pt>
                      <c:pt idx="392">
                        <c:v>199.41</c:v>
                      </c:pt>
                      <c:pt idx="393">
                        <c:v>202.93</c:v>
                      </c:pt>
                      <c:pt idx="394">
                        <c:v>205.86</c:v>
                      </c:pt>
                      <c:pt idx="395">
                        <c:v>208.42</c:v>
                      </c:pt>
                      <c:pt idx="396">
                        <c:v>210.72</c:v>
                      </c:pt>
                      <c:pt idx="397">
                        <c:v>212.82</c:v>
                      </c:pt>
                      <c:pt idx="398">
                        <c:v>214.77</c:v>
                      </c:pt>
                      <c:pt idx="399">
                        <c:v>216.6</c:v>
                      </c:pt>
                      <c:pt idx="400">
                        <c:v>218.33</c:v>
                      </c:pt>
                      <c:pt idx="401">
                        <c:v>219.97</c:v>
                      </c:pt>
                      <c:pt idx="402">
                        <c:v>221.53</c:v>
                      </c:pt>
                      <c:pt idx="403">
                        <c:v>223.03</c:v>
                      </c:pt>
                      <c:pt idx="404">
                        <c:v>224.47</c:v>
                      </c:pt>
                      <c:pt idx="405">
                        <c:v>225.86</c:v>
                      </c:pt>
                      <c:pt idx="406">
                        <c:v>227.21</c:v>
                      </c:pt>
                      <c:pt idx="407">
                        <c:v>211.55</c:v>
                      </c:pt>
                      <c:pt idx="408">
                        <c:v>205.04</c:v>
                      </c:pt>
                      <c:pt idx="409">
                        <c:v>200.3</c:v>
                      </c:pt>
                      <c:pt idx="410">
                        <c:v>196.6</c:v>
                      </c:pt>
                      <c:pt idx="411">
                        <c:v>193.58</c:v>
                      </c:pt>
                      <c:pt idx="412">
                        <c:v>191.34</c:v>
                      </c:pt>
                      <c:pt idx="413">
                        <c:v>189.9</c:v>
                      </c:pt>
                      <c:pt idx="414">
                        <c:v>188.55</c:v>
                      </c:pt>
                      <c:pt idx="415">
                        <c:v>187.26</c:v>
                      </c:pt>
                      <c:pt idx="416">
                        <c:v>186.04</c:v>
                      </c:pt>
                      <c:pt idx="417">
                        <c:v>184.86</c:v>
                      </c:pt>
                      <c:pt idx="418">
                        <c:v>183.73</c:v>
                      </c:pt>
                      <c:pt idx="419">
                        <c:v>182.64</c:v>
                      </c:pt>
                      <c:pt idx="420">
                        <c:v>181.59</c:v>
                      </c:pt>
                      <c:pt idx="421">
                        <c:v>180.57</c:v>
                      </c:pt>
                      <c:pt idx="422">
                        <c:v>179.58</c:v>
                      </c:pt>
                      <c:pt idx="423">
                        <c:v>178.62</c:v>
                      </c:pt>
                      <c:pt idx="424">
                        <c:v>192.48</c:v>
                      </c:pt>
                      <c:pt idx="425">
                        <c:v>199.9</c:v>
                      </c:pt>
                      <c:pt idx="426">
                        <c:v>204.5</c:v>
                      </c:pt>
                      <c:pt idx="427">
                        <c:v>208.01</c:v>
                      </c:pt>
                      <c:pt idx="428">
                        <c:v>210.92</c:v>
                      </c:pt>
                      <c:pt idx="429">
                        <c:v>213.45</c:v>
                      </c:pt>
                      <c:pt idx="430">
                        <c:v>215.72</c:v>
                      </c:pt>
                      <c:pt idx="431">
                        <c:v>217.79</c:v>
                      </c:pt>
                      <c:pt idx="432">
                        <c:v>219.71</c:v>
                      </c:pt>
                      <c:pt idx="433">
                        <c:v>221.5</c:v>
                      </c:pt>
                      <c:pt idx="434">
                        <c:v>223.19</c:v>
                      </c:pt>
                      <c:pt idx="435">
                        <c:v>224.79</c:v>
                      </c:pt>
                      <c:pt idx="436">
                        <c:v>226.32</c:v>
                      </c:pt>
                      <c:pt idx="437">
                        <c:v>227.79</c:v>
                      </c:pt>
                      <c:pt idx="438">
                        <c:v>229.2</c:v>
                      </c:pt>
                      <c:pt idx="439">
                        <c:v>230.57</c:v>
                      </c:pt>
                      <c:pt idx="440">
                        <c:v>231.9</c:v>
                      </c:pt>
                      <c:pt idx="441">
                        <c:v>216.19</c:v>
                      </c:pt>
                      <c:pt idx="442">
                        <c:v>209.64</c:v>
                      </c:pt>
                      <c:pt idx="443">
                        <c:v>204.87</c:v>
                      </c:pt>
                      <c:pt idx="444">
                        <c:v>201.15</c:v>
                      </c:pt>
                      <c:pt idx="445">
                        <c:v>198.11</c:v>
                      </c:pt>
                      <c:pt idx="446">
                        <c:v>196.38</c:v>
                      </c:pt>
                      <c:pt idx="447">
                        <c:v>195.01</c:v>
                      </c:pt>
                      <c:pt idx="448">
                        <c:v>193.72</c:v>
                      </c:pt>
                      <c:pt idx="449">
                        <c:v>192.49</c:v>
                      </c:pt>
                      <c:pt idx="450">
                        <c:v>191.32</c:v>
                      </c:pt>
                      <c:pt idx="451">
                        <c:v>190.19</c:v>
                      </c:pt>
                      <c:pt idx="452">
                        <c:v>189.09</c:v>
                      </c:pt>
                      <c:pt idx="453">
                        <c:v>188.04</c:v>
                      </c:pt>
                      <c:pt idx="454">
                        <c:v>187.01</c:v>
                      </c:pt>
                      <c:pt idx="455">
                        <c:v>186.02</c:v>
                      </c:pt>
                      <c:pt idx="456">
                        <c:v>185.05</c:v>
                      </c:pt>
                      <c:pt idx="457">
                        <c:v>198.44</c:v>
                      </c:pt>
                      <c:pt idx="458">
                        <c:v>205.89</c:v>
                      </c:pt>
                      <c:pt idx="459">
                        <c:v>210.44</c:v>
                      </c:pt>
                      <c:pt idx="460">
                        <c:v>213.93</c:v>
                      </c:pt>
                      <c:pt idx="461">
                        <c:v>216.85</c:v>
                      </c:pt>
                      <c:pt idx="462">
                        <c:v>219.39</c:v>
                      </c:pt>
                      <c:pt idx="463">
                        <c:v>221.67</c:v>
                      </c:pt>
                      <c:pt idx="464">
                        <c:v>223.75</c:v>
                      </c:pt>
                      <c:pt idx="465">
                        <c:v>225.68</c:v>
                      </c:pt>
                      <c:pt idx="466">
                        <c:v>227.48</c:v>
                      </c:pt>
                      <c:pt idx="467">
                        <c:v>229.19</c:v>
                      </c:pt>
                      <c:pt idx="468">
                        <c:v>230.81</c:v>
                      </c:pt>
                      <c:pt idx="469">
                        <c:v>232.35</c:v>
                      </c:pt>
                      <c:pt idx="470">
                        <c:v>233.82</c:v>
                      </c:pt>
                      <c:pt idx="471">
                        <c:v>235.24</c:v>
                      </c:pt>
                      <c:pt idx="472">
                        <c:v>236.62</c:v>
                      </c:pt>
                      <c:pt idx="473">
                        <c:v>237.94</c:v>
                      </c:pt>
                      <c:pt idx="474">
                        <c:v>221.92</c:v>
                      </c:pt>
                      <c:pt idx="475">
                        <c:v>215.35</c:v>
                      </c:pt>
                      <c:pt idx="476">
                        <c:v>210.56</c:v>
                      </c:pt>
                      <c:pt idx="477">
                        <c:v>206.81</c:v>
                      </c:pt>
                      <c:pt idx="478">
                        <c:v>203.95</c:v>
                      </c:pt>
                      <c:pt idx="479">
                        <c:v>202.39</c:v>
                      </c:pt>
                      <c:pt idx="480">
                        <c:v>200.93</c:v>
                      </c:pt>
                      <c:pt idx="481">
                        <c:v>199.57</c:v>
                      </c:pt>
                      <c:pt idx="482">
                        <c:v>198.29</c:v>
                      </c:pt>
                      <c:pt idx="483">
                        <c:v>197.06</c:v>
                      </c:pt>
                      <c:pt idx="484">
                        <c:v>195.89</c:v>
                      </c:pt>
                      <c:pt idx="485">
                        <c:v>194.77</c:v>
                      </c:pt>
                      <c:pt idx="486">
                        <c:v>193.68</c:v>
                      </c:pt>
                      <c:pt idx="487">
                        <c:v>192.63</c:v>
                      </c:pt>
                      <c:pt idx="488">
                        <c:v>191.62</c:v>
                      </c:pt>
                      <c:pt idx="489">
                        <c:v>190.63</c:v>
                      </c:pt>
                      <c:pt idx="490">
                        <c:v>189.66</c:v>
                      </c:pt>
                      <c:pt idx="491">
                        <c:v>202.86</c:v>
                      </c:pt>
                      <c:pt idx="492">
                        <c:v>210.42</c:v>
                      </c:pt>
                      <c:pt idx="493">
                        <c:v>215.14</c:v>
                      </c:pt>
                      <c:pt idx="494">
                        <c:v>218.73</c:v>
                      </c:pt>
                      <c:pt idx="495">
                        <c:v>221.77</c:v>
                      </c:pt>
                      <c:pt idx="496">
                        <c:v>224.45</c:v>
                      </c:pt>
                      <c:pt idx="497">
                        <c:v>226.86</c:v>
                      </c:pt>
                      <c:pt idx="498">
                        <c:v>229.07</c:v>
                      </c:pt>
                      <c:pt idx="499">
                        <c:v>231.1</c:v>
                      </c:pt>
                      <c:pt idx="500">
                        <c:v>233</c:v>
                      </c:pt>
                      <c:pt idx="501">
                        <c:v>234.78</c:v>
                      </c:pt>
                      <c:pt idx="502">
                        <c:v>236.47</c:v>
                      </c:pt>
                      <c:pt idx="503">
                        <c:v>238.08</c:v>
                      </c:pt>
                      <c:pt idx="504">
                        <c:v>239.61</c:v>
                      </c:pt>
                      <c:pt idx="505">
                        <c:v>241.08</c:v>
                      </c:pt>
                      <c:pt idx="506">
                        <c:v>242.5</c:v>
                      </c:pt>
                      <c:pt idx="507">
                        <c:v>226.07</c:v>
                      </c:pt>
                      <c:pt idx="508">
                        <c:v>219.54</c:v>
                      </c:pt>
                      <c:pt idx="509">
                        <c:v>214.79</c:v>
                      </c:pt>
                      <c:pt idx="510">
                        <c:v>211.03</c:v>
                      </c:pt>
                      <c:pt idx="511">
                        <c:v>208.11</c:v>
                      </c:pt>
                      <c:pt idx="512">
                        <c:v>206.37</c:v>
                      </c:pt>
                      <c:pt idx="513">
                        <c:v>204.78</c:v>
                      </c:pt>
                      <c:pt idx="514">
                        <c:v>203.3</c:v>
                      </c:pt>
                      <c:pt idx="515">
                        <c:v>201.92</c:v>
                      </c:pt>
                      <c:pt idx="516">
                        <c:v>200.62</c:v>
                      </c:pt>
                      <c:pt idx="517">
                        <c:v>199.39</c:v>
                      </c:pt>
                      <c:pt idx="518">
                        <c:v>198.22</c:v>
                      </c:pt>
                      <c:pt idx="519">
                        <c:v>197.1</c:v>
                      </c:pt>
                      <c:pt idx="520">
                        <c:v>196.02</c:v>
                      </c:pt>
                      <c:pt idx="521">
                        <c:v>194.98</c:v>
                      </c:pt>
                      <c:pt idx="522">
                        <c:v>193.97</c:v>
                      </c:pt>
                      <c:pt idx="523">
                        <c:v>193</c:v>
                      </c:pt>
                      <c:pt idx="524">
                        <c:v>206.04</c:v>
                      </c:pt>
                      <c:pt idx="525">
                        <c:v>213.98</c:v>
                      </c:pt>
                      <c:pt idx="526">
                        <c:v>219.05</c:v>
                      </c:pt>
                      <c:pt idx="527">
                        <c:v>222.95</c:v>
                      </c:pt>
                      <c:pt idx="528">
                        <c:v>226.22</c:v>
                      </c:pt>
                      <c:pt idx="529">
                        <c:v>229.11</c:v>
                      </c:pt>
                      <c:pt idx="530">
                        <c:v>231.72</c:v>
                      </c:pt>
                      <c:pt idx="531">
                        <c:v>234.09</c:v>
                      </c:pt>
                      <c:pt idx="532">
                        <c:v>236.28</c:v>
                      </c:pt>
                      <c:pt idx="533">
                        <c:v>238.32</c:v>
                      </c:pt>
                      <c:pt idx="534">
                        <c:v>240.22</c:v>
                      </c:pt>
                      <c:pt idx="535">
                        <c:v>242.02</c:v>
                      </c:pt>
                      <c:pt idx="536">
                        <c:v>243.73</c:v>
                      </c:pt>
                      <c:pt idx="537">
                        <c:v>245.35</c:v>
                      </c:pt>
                      <c:pt idx="538">
                        <c:v>246.89</c:v>
                      </c:pt>
                      <c:pt idx="539">
                        <c:v>248.38</c:v>
                      </c:pt>
                      <c:pt idx="540">
                        <c:v>249.8</c:v>
                      </c:pt>
                      <c:pt idx="541">
                        <c:v>232.68</c:v>
                      </c:pt>
                      <c:pt idx="542">
                        <c:v>225.69</c:v>
                      </c:pt>
                      <c:pt idx="543">
                        <c:v>221.03</c:v>
                      </c:pt>
                      <c:pt idx="544">
                        <c:v>217.27</c:v>
                      </c:pt>
                      <c:pt idx="545">
                        <c:v>214.23</c:v>
                      </c:pt>
                      <c:pt idx="546">
                        <c:v>212.06</c:v>
                      </c:pt>
                      <c:pt idx="547">
                        <c:v>210.11</c:v>
                      </c:pt>
                      <c:pt idx="548">
                        <c:v>208.35</c:v>
                      </c:pt>
                      <c:pt idx="549">
                        <c:v>206.74</c:v>
                      </c:pt>
                      <c:pt idx="550">
                        <c:v>205.24</c:v>
                      </c:pt>
                      <c:pt idx="551">
                        <c:v>203.86</c:v>
                      </c:pt>
                      <c:pt idx="552">
                        <c:v>202.55</c:v>
                      </c:pt>
                      <c:pt idx="553">
                        <c:v>201.32</c:v>
                      </c:pt>
                      <c:pt idx="554">
                        <c:v>200.15</c:v>
                      </c:pt>
                      <c:pt idx="555">
                        <c:v>199.04</c:v>
                      </c:pt>
                      <c:pt idx="556">
                        <c:v>197.97</c:v>
                      </c:pt>
                      <c:pt idx="557">
                        <c:v>196.95</c:v>
                      </c:pt>
                      <c:pt idx="558">
                        <c:v>212.17</c:v>
                      </c:pt>
                      <c:pt idx="559">
                        <c:v>221.02</c:v>
                      </c:pt>
                      <c:pt idx="560">
                        <c:v>226.78</c:v>
                      </c:pt>
                      <c:pt idx="561">
                        <c:v>231.29</c:v>
                      </c:pt>
                      <c:pt idx="562">
                        <c:v>235.07</c:v>
                      </c:pt>
                      <c:pt idx="563">
                        <c:v>238.35</c:v>
                      </c:pt>
                      <c:pt idx="564">
                        <c:v>241.27</c:v>
                      </c:pt>
                      <c:pt idx="565">
                        <c:v>243.91</c:v>
                      </c:pt>
                      <c:pt idx="566">
                        <c:v>246.33</c:v>
                      </c:pt>
                      <c:pt idx="567">
                        <c:v>248.56</c:v>
                      </c:pt>
                      <c:pt idx="568">
                        <c:v>250.63</c:v>
                      </c:pt>
                      <c:pt idx="569">
                        <c:v>252.58</c:v>
                      </c:pt>
                      <c:pt idx="570">
                        <c:v>254.4</c:v>
                      </c:pt>
                      <c:pt idx="571">
                        <c:v>256.13</c:v>
                      </c:pt>
                      <c:pt idx="572">
                        <c:v>257.77</c:v>
                      </c:pt>
                      <c:pt idx="573">
                        <c:v>259.33</c:v>
                      </c:pt>
                      <c:pt idx="574">
                        <c:v>240.94</c:v>
                      </c:pt>
                      <c:pt idx="575">
                        <c:v>233.68</c:v>
                      </c:pt>
                      <c:pt idx="576">
                        <c:v>228.42</c:v>
                      </c:pt>
                      <c:pt idx="577">
                        <c:v>224.12</c:v>
                      </c:pt>
                      <c:pt idx="578">
                        <c:v>220.51</c:v>
                      </c:pt>
                      <c:pt idx="579">
                        <c:v>217.38</c:v>
                      </c:pt>
                      <c:pt idx="580">
                        <c:v>214.65</c:v>
                      </c:pt>
                      <c:pt idx="581">
                        <c:v>212.21</c:v>
                      </c:pt>
                      <c:pt idx="582">
                        <c:v>210.01</c:v>
                      </c:pt>
                      <c:pt idx="583">
                        <c:v>208.1</c:v>
                      </c:pt>
                      <c:pt idx="584">
                        <c:v>206.59</c:v>
                      </c:pt>
                      <c:pt idx="585">
                        <c:v>205.19</c:v>
                      </c:pt>
                      <c:pt idx="586">
                        <c:v>203.88</c:v>
                      </c:pt>
                      <c:pt idx="587">
                        <c:v>202.65</c:v>
                      </c:pt>
                      <c:pt idx="588">
                        <c:v>201.48</c:v>
                      </c:pt>
                      <c:pt idx="589">
                        <c:v>200.37</c:v>
                      </c:pt>
                      <c:pt idx="590">
                        <c:v>199.32</c:v>
                      </c:pt>
                      <c:pt idx="591">
                        <c:v>216.89</c:v>
                      </c:pt>
                      <c:pt idx="592">
                        <c:v>226.57</c:v>
                      </c:pt>
                      <c:pt idx="593">
                        <c:v>232.91</c:v>
                      </c:pt>
                      <c:pt idx="594">
                        <c:v>237.8</c:v>
                      </c:pt>
                      <c:pt idx="595">
                        <c:v>241.86</c:v>
                      </c:pt>
                      <c:pt idx="596">
                        <c:v>245.37</c:v>
                      </c:pt>
                      <c:pt idx="597">
                        <c:v>248.48</c:v>
                      </c:pt>
                      <c:pt idx="598">
                        <c:v>251.27</c:v>
                      </c:pt>
                      <c:pt idx="599">
                        <c:v>253.83</c:v>
                      </c:pt>
                      <c:pt idx="600">
                        <c:v>256.17</c:v>
                      </c:pt>
                      <c:pt idx="601">
                        <c:v>258.35000000000002</c:v>
                      </c:pt>
                      <c:pt idx="602">
                        <c:v>260.39</c:v>
                      </c:pt>
                      <c:pt idx="603">
                        <c:v>262.31</c:v>
                      </c:pt>
                      <c:pt idx="604">
                        <c:v>264.12</c:v>
                      </c:pt>
                      <c:pt idx="605">
                        <c:v>265.83</c:v>
                      </c:pt>
                      <c:pt idx="606">
                        <c:v>267.47000000000003</c:v>
                      </c:pt>
                      <c:pt idx="607">
                        <c:v>269.02999999999997</c:v>
                      </c:pt>
                      <c:pt idx="608">
                        <c:v>250.16</c:v>
                      </c:pt>
                      <c:pt idx="609">
                        <c:v>242.2</c:v>
                      </c:pt>
                      <c:pt idx="610">
                        <c:v>236.26</c:v>
                      </c:pt>
                      <c:pt idx="611">
                        <c:v>231.51</c:v>
                      </c:pt>
                      <c:pt idx="612">
                        <c:v>227.54</c:v>
                      </c:pt>
                      <c:pt idx="613">
                        <c:v>224.15</c:v>
                      </c:pt>
                      <c:pt idx="614">
                        <c:v>221.19</c:v>
                      </c:pt>
                      <c:pt idx="615">
                        <c:v>218.56</c:v>
                      </c:pt>
                      <c:pt idx="616">
                        <c:v>216.2</c:v>
                      </c:pt>
                      <c:pt idx="617">
                        <c:v>214.07</c:v>
                      </c:pt>
                      <c:pt idx="618">
                        <c:v>212.11</c:v>
                      </c:pt>
                      <c:pt idx="619">
                        <c:v>210.32</c:v>
                      </c:pt>
                      <c:pt idx="620">
                        <c:v>208.65</c:v>
                      </c:pt>
                      <c:pt idx="621">
                        <c:v>207.11</c:v>
                      </c:pt>
                      <c:pt idx="622">
                        <c:v>205.66</c:v>
                      </c:pt>
                      <c:pt idx="623">
                        <c:v>204.3</c:v>
                      </c:pt>
                      <c:pt idx="624">
                        <c:v>203.03</c:v>
                      </c:pt>
                      <c:pt idx="625">
                        <c:v>218.96</c:v>
                      </c:pt>
                      <c:pt idx="626">
                        <c:v>228.88</c:v>
                      </c:pt>
                      <c:pt idx="627">
                        <c:v>235.73</c:v>
                      </c:pt>
                      <c:pt idx="628">
                        <c:v>241.03</c:v>
                      </c:pt>
                      <c:pt idx="629">
                        <c:v>245.41</c:v>
                      </c:pt>
                      <c:pt idx="630">
                        <c:v>249.17</c:v>
                      </c:pt>
                      <c:pt idx="631">
                        <c:v>252.49</c:v>
                      </c:pt>
                      <c:pt idx="632">
                        <c:v>255.48</c:v>
                      </c:pt>
                      <c:pt idx="633">
                        <c:v>258.22000000000003</c:v>
                      </c:pt>
                      <c:pt idx="634">
                        <c:v>260.74</c:v>
                      </c:pt>
                      <c:pt idx="635">
                        <c:v>263.08999999999997</c:v>
                      </c:pt>
                      <c:pt idx="636">
                        <c:v>265.27999999999997</c:v>
                      </c:pt>
                      <c:pt idx="637">
                        <c:v>267.35000000000002</c:v>
                      </c:pt>
                      <c:pt idx="638">
                        <c:v>269.3</c:v>
                      </c:pt>
                      <c:pt idx="639">
                        <c:v>271.14999999999998</c:v>
                      </c:pt>
                      <c:pt idx="640">
                        <c:v>272.92</c:v>
                      </c:pt>
                      <c:pt idx="641">
                        <c:v>256.85000000000002</c:v>
                      </c:pt>
                      <c:pt idx="642">
                        <c:v>247.56</c:v>
                      </c:pt>
                      <c:pt idx="643">
                        <c:v>241.56</c:v>
                      </c:pt>
                      <c:pt idx="644">
                        <c:v>237.04</c:v>
                      </c:pt>
                      <c:pt idx="645">
                        <c:v>233.3</c:v>
                      </c:pt>
                      <c:pt idx="646">
                        <c:v>230.09</c:v>
                      </c:pt>
                      <c:pt idx="647">
                        <c:v>227.26</c:v>
                      </c:pt>
                      <c:pt idx="648">
                        <c:v>224.77</c:v>
                      </c:pt>
                      <c:pt idx="649">
                        <c:v>222.52</c:v>
                      </c:pt>
                      <c:pt idx="650">
                        <c:v>220.48</c:v>
                      </c:pt>
                      <c:pt idx="651">
                        <c:v>218.63</c:v>
                      </c:pt>
                      <c:pt idx="652">
                        <c:v>216.92</c:v>
                      </c:pt>
                      <c:pt idx="653">
                        <c:v>215.35</c:v>
                      </c:pt>
                      <c:pt idx="654">
                        <c:v>213.89</c:v>
                      </c:pt>
                      <c:pt idx="655">
                        <c:v>212.53</c:v>
                      </c:pt>
                      <c:pt idx="656">
                        <c:v>211.27</c:v>
                      </c:pt>
                      <c:pt idx="657">
                        <c:v>210.09</c:v>
                      </c:pt>
                      <c:pt idx="658">
                        <c:v>229.94</c:v>
                      </c:pt>
                      <c:pt idx="659">
                        <c:v>239.75</c:v>
                      </c:pt>
                      <c:pt idx="660">
                        <c:v>246.45</c:v>
                      </c:pt>
                      <c:pt idx="661">
                        <c:v>251.76</c:v>
                      </c:pt>
                      <c:pt idx="662">
                        <c:v>256.26</c:v>
                      </c:pt>
                      <c:pt idx="663">
                        <c:v>260.19</c:v>
                      </c:pt>
                      <c:pt idx="664">
                        <c:v>263.69</c:v>
                      </c:pt>
                      <c:pt idx="665">
                        <c:v>266.87</c:v>
                      </c:pt>
                      <c:pt idx="666">
                        <c:v>269.79000000000002</c:v>
                      </c:pt>
                      <c:pt idx="667">
                        <c:v>272.48</c:v>
                      </c:pt>
                      <c:pt idx="668">
                        <c:v>274.99</c:v>
                      </c:pt>
                      <c:pt idx="669">
                        <c:v>277.33999999999997</c:v>
                      </c:pt>
                      <c:pt idx="670">
                        <c:v>279.56</c:v>
                      </c:pt>
                      <c:pt idx="671">
                        <c:v>281.66000000000003</c:v>
                      </c:pt>
                      <c:pt idx="672">
                        <c:v>283.66000000000003</c:v>
                      </c:pt>
                      <c:pt idx="673">
                        <c:v>285.56</c:v>
                      </c:pt>
                      <c:pt idx="674">
                        <c:v>287.39</c:v>
                      </c:pt>
                      <c:pt idx="675">
                        <c:v>267.83999999999997</c:v>
                      </c:pt>
                      <c:pt idx="676">
                        <c:v>259.67</c:v>
                      </c:pt>
                      <c:pt idx="677">
                        <c:v>253.98</c:v>
                      </c:pt>
                      <c:pt idx="678">
                        <c:v>249.43</c:v>
                      </c:pt>
                      <c:pt idx="679">
                        <c:v>245.62</c:v>
                      </c:pt>
                      <c:pt idx="680">
                        <c:v>242.37</c:v>
                      </c:pt>
                      <c:pt idx="681">
                        <c:v>239.53</c:v>
                      </c:pt>
                      <c:pt idx="682">
                        <c:v>237.04</c:v>
                      </c:pt>
                      <c:pt idx="683">
                        <c:v>234.81</c:v>
                      </c:pt>
                      <c:pt idx="684">
                        <c:v>232.82</c:v>
                      </c:pt>
                      <c:pt idx="685">
                        <c:v>231.04</c:v>
                      </c:pt>
                      <c:pt idx="686">
                        <c:v>229.43</c:v>
                      </c:pt>
                      <c:pt idx="687">
                        <c:v>227.97</c:v>
                      </c:pt>
                      <c:pt idx="688">
                        <c:v>226.66</c:v>
                      </c:pt>
                      <c:pt idx="689">
                        <c:v>225.48</c:v>
                      </c:pt>
                      <c:pt idx="690">
                        <c:v>224.41</c:v>
                      </c:pt>
                      <c:pt idx="691">
                        <c:v>243.47</c:v>
                      </c:pt>
                      <c:pt idx="692">
                        <c:v>253.24</c:v>
                      </c:pt>
                      <c:pt idx="693">
                        <c:v>259.72000000000003</c:v>
                      </c:pt>
                      <c:pt idx="694">
                        <c:v>264.82</c:v>
                      </c:pt>
                      <c:pt idx="695">
                        <c:v>269.14999999999998</c:v>
                      </c:pt>
                      <c:pt idx="696">
                        <c:v>272.97000000000003</c:v>
                      </c:pt>
                      <c:pt idx="697">
                        <c:v>276.41000000000003</c:v>
                      </c:pt>
                      <c:pt idx="698">
                        <c:v>279.55</c:v>
                      </c:pt>
                      <c:pt idx="699">
                        <c:v>282.44</c:v>
                      </c:pt>
                      <c:pt idx="700">
                        <c:v>285.14</c:v>
                      </c:pt>
                      <c:pt idx="701">
                        <c:v>287.67</c:v>
                      </c:pt>
                      <c:pt idx="702">
                        <c:v>290.05</c:v>
                      </c:pt>
                      <c:pt idx="703">
                        <c:v>292.31</c:v>
                      </c:pt>
                      <c:pt idx="704">
                        <c:v>294.47000000000003</c:v>
                      </c:pt>
                      <c:pt idx="705">
                        <c:v>296.52999999999997</c:v>
                      </c:pt>
                      <c:pt idx="706">
                        <c:v>298.5</c:v>
                      </c:pt>
                      <c:pt idx="707">
                        <c:v>300.41000000000003</c:v>
                      </c:pt>
                      <c:pt idx="708">
                        <c:v>280.27999999999997</c:v>
                      </c:pt>
                      <c:pt idx="709">
                        <c:v>271.47000000000003</c:v>
                      </c:pt>
                      <c:pt idx="710">
                        <c:v>266.27</c:v>
                      </c:pt>
                      <c:pt idx="711">
                        <c:v>262.08999999999997</c:v>
                      </c:pt>
                      <c:pt idx="712">
                        <c:v>258.61</c:v>
                      </c:pt>
                      <c:pt idx="713">
                        <c:v>255.67</c:v>
                      </c:pt>
                      <c:pt idx="714">
                        <c:v>253.14</c:v>
                      </c:pt>
                      <c:pt idx="715">
                        <c:v>250.96</c:v>
                      </c:pt>
                      <c:pt idx="716">
                        <c:v>249.07</c:v>
                      </c:pt>
                      <c:pt idx="717">
                        <c:v>247.44</c:v>
                      </c:pt>
                      <c:pt idx="718">
                        <c:v>246.04</c:v>
                      </c:pt>
                      <c:pt idx="719">
                        <c:v>244.85</c:v>
                      </c:pt>
                      <c:pt idx="720">
                        <c:v>243.88</c:v>
                      </c:pt>
                      <c:pt idx="721">
                        <c:v>243.2</c:v>
                      </c:pt>
                      <c:pt idx="722">
                        <c:v>242.56</c:v>
                      </c:pt>
                      <c:pt idx="723">
                        <c:v>241.86</c:v>
                      </c:pt>
                      <c:pt idx="724">
                        <c:v>241.1</c:v>
                      </c:pt>
                      <c:pt idx="725">
                        <c:v>256.19</c:v>
                      </c:pt>
                      <c:pt idx="726">
                        <c:v>265.88</c:v>
                      </c:pt>
                      <c:pt idx="727">
                        <c:v>272.24</c:v>
                      </c:pt>
                      <c:pt idx="728">
                        <c:v>277.18</c:v>
                      </c:pt>
                      <c:pt idx="729">
                        <c:v>281.36</c:v>
                      </c:pt>
                      <c:pt idx="730">
                        <c:v>285.02999999999997</c:v>
                      </c:pt>
                      <c:pt idx="731">
                        <c:v>288.33999999999997</c:v>
                      </c:pt>
                      <c:pt idx="732">
                        <c:v>291.38</c:v>
                      </c:pt>
                      <c:pt idx="733">
                        <c:v>294.2</c:v>
                      </c:pt>
                      <c:pt idx="734">
                        <c:v>296.83999999999997</c:v>
                      </c:pt>
                      <c:pt idx="735">
                        <c:v>299.35000000000002</c:v>
                      </c:pt>
                      <c:pt idx="736">
                        <c:v>301.72000000000003</c:v>
                      </c:pt>
                      <c:pt idx="737">
                        <c:v>304</c:v>
                      </c:pt>
                      <c:pt idx="738">
                        <c:v>306.19</c:v>
                      </c:pt>
                      <c:pt idx="739">
                        <c:v>308.3</c:v>
                      </c:pt>
                      <c:pt idx="740">
                        <c:v>310.35000000000002</c:v>
                      </c:pt>
                      <c:pt idx="741">
                        <c:v>312.33999999999997</c:v>
                      </c:pt>
                      <c:pt idx="742">
                        <c:v>292.41000000000003</c:v>
                      </c:pt>
                      <c:pt idx="743">
                        <c:v>283.82</c:v>
                      </c:pt>
                      <c:pt idx="744">
                        <c:v>278.94</c:v>
                      </c:pt>
                      <c:pt idx="745">
                        <c:v>275.26</c:v>
                      </c:pt>
                      <c:pt idx="746">
                        <c:v>272.33</c:v>
                      </c:pt>
                      <c:pt idx="747">
                        <c:v>269.98</c:v>
                      </c:pt>
                      <c:pt idx="748">
                        <c:v>268.08999999999997</c:v>
                      </c:pt>
                      <c:pt idx="749">
                        <c:v>266.62</c:v>
                      </c:pt>
                      <c:pt idx="750">
                        <c:v>265.58999999999997</c:v>
                      </c:pt>
                      <c:pt idx="751">
                        <c:v>264.87</c:v>
                      </c:pt>
                      <c:pt idx="752">
                        <c:v>264.05</c:v>
                      </c:pt>
                      <c:pt idx="753">
                        <c:v>263.12</c:v>
                      </c:pt>
                      <c:pt idx="754">
                        <c:v>262.12</c:v>
                      </c:pt>
                      <c:pt idx="755">
                        <c:v>261.05</c:v>
                      </c:pt>
                      <c:pt idx="756">
                        <c:v>259.93</c:v>
                      </c:pt>
                      <c:pt idx="757">
                        <c:v>258.77999999999997</c:v>
                      </c:pt>
                      <c:pt idx="758">
                        <c:v>272.01</c:v>
                      </c:pt>
                      <c:pt idx="759">
                        <c:v>281.54000000000002</c:v>
                      </c:pt>
                      <c:pt idx="760">
                        <c:v>287.72000000000003</c:v>
                      </c:pt>
                      <c:pt idx="761">
                        <c:v>292.49</c:v>
                      </c:pt>
                      <c:pt idx="762">
                        <c:v>296.49</c:v>
                      </c:pt>
                      <c:pt idx="763">
                        <c:v>300</c:v>
                      </c:pt>
                      <c:pt idx="764">
                        <c:v>303.19</c:v>
                      </c:pt>
                      <c:pt idx="765">
                        <c:v>306.13</c:v>
                      </c:pt>
                      <c:pt idx="766">
                        <c:v>308.88</c:v>
                      </c:pt>
                      <c:pt idx="767">
                        <c:v>311.5</c:v>
                      </c:pt>
                      <c:pt idx="768">
                        <c:v>314</c:v>
                      </c:pt>
                      <c:pt idx="769">
                        <c:v>316.42</c:v>
                      </c:pt>
                      <c:pt idx="770">
                        <c:v>318.75</c:v>
                      </c:pt>
                      <c:pt idx="771">
                        <c:v>321.02</c:v>
                      </c:pt>
                      <c:pt idx="772">
                        <c:v>323.23</c:v>
                      </c:pt>
                      <c:pt idx="773">
                        <c:v>325.39</c:v>
                      </c:pt>
                      <c:pt idx="774">
                        <c:v>327.5</c:v>
                      </c:pt>
                      <c:pt idx="775">
                        <c:v>308.14999999999998</c:v>
                      </c:pt>
                      <c:pt idx="776">
                        <c:v>300.16000000000003</c:v>
                      </c:pt>
                      <c:pt idx="777">
                        <c:v>296.05</c:v>
                      </c:pt>
                      <c:pt idx="778">
                        <c:v>293.31</c:v>
                      </c:pt>
                      <c:pt idx="779">
                        <c:v>291.52999999999997</c:v>
                      </c:pt>
                      <c:pt idx="780">
                        <c:v>290.58</c:v>
                      </c:pt>
                      <c:pt idx="781">
                        <c:v>289.52</c:v>
                      </c:pt>
                      <c:pt idx="782">
                        <c:v>288.27</c:v>
                      </c:pt>
                      <c:pt idx="783">
                        <c:v>286.88</c:v>
                      </c:pt>
                      <c:pt idx="784">
                        <c:v>285.39</c:v>
                      </c:pt>
                      <c:pt idx="785">
                        <c:v>283.83</c:v>
                      </c:pt>
                      <c:pt idx="786">
                        <c:v>282.23</c:v>
                      </c:pt>
                      <c:pt idx="787">
                        <c:v>280.58999999999997</c:v>
                      </c:pt>
                      <c:pt idx="788">
                        <c:v>278.94</c:v>
                      </c:pt>
                      <c:pt idx="789">
                        <c:v>277.27999999999997</c:v>
                      </c:pt>
                      <c:pt idx="790">
                        <c:v>275.62</c:v>
                      </c:pt>
                      <c:pt idx="791">
                        <c:v>273.95999999999998</c:v>
                      </c:pt>
                      <c:pt idx="792">
                        <c:v>287.06</c:v>
                      </c:pt>
                      <c:pt idx="793">
                        <c:v>296.41000000000003</c:v>
                      </c:pt>
                      <c:pt idx="794">
                        <c:v>302.43</c:v>
                      </c:pt>
                      <c:pt idx="795">
                        <c:v>307.10000000000002</c:v>
                      </c:pt>
                      <c:pt idx="796">
                        <c:v>311.07</c:v>
                      </c:pt>
                      <c:pt idx="797">
                        <c:v>314.62</c:v>
                      </c:pt>
                      <c:pt idx="798">
                        <c:v>317.91000000000003</c:v>
                      </c:pt>
                      <c:pt idx="799">
                        <c:v>321</c:v>
                      </c:pt>
                      <c:pt idx="800">
                        <c:v>323.95999999999998</c:v>
                      </c:pt>
                      <c:pt idx="801">
                        <c:v>326.8</c:v>
                      </c:pt>
                      <c:pt idx="802">
                        <c:v>329.55</c:v>
                      </c:pt>
                      <c:pt idx="803">
                        <c:v>332.23</c:v>
                      </c:pt>
                      <c:pt idx="804">
                        <c:v>334.83</c:v>
                      </c:pt>
                      <c:pt idx="805">
                        <c:v>337.39</c:v>
                      </c:pt>
                      <c:pt idx="806">
                        <c:v>339.91</c:v>
                      </c:pt>
                      <c:pt idx="807">
                        <c:v>342.37</c:v>
                      </c:pt>
                      <c:pt idx="808">
                        <c:v>323.99</c:v>
                      </c:pt>
                      <c:pt idx="809">
                        <c:v>317.64</c:v>
                      </c:pt>
                      <c:pt idx="810">
                        <c:v>315.76</c:v>
                      </c:pt>
                      <c:pt idx="811">
                        <c:v>314.32</c:v>
                      </c:pt>
                      <c:pt idx="812">
                        <c:v>312.44</c:v>
                      </c:pt>
                      <c:pt idx="813">
                        <c:v>310.31</c:v>
                      </c:pt>
                      <c:pt idx="814">
                        <c:v>308.04000000000002</c:v>
                      </c:pt>
                      <c:pt idx="815">
                        <c:v>305.70999999999998</c:v>
                      </c:pt>
                      <c:pt idx="816">
                        <c:v>303.36</c:v>
                      </c:pt>
                      <c:pt idx="817">
                        <c:v>301.01</c:v>
                      </c:pt>
                      <c:pt idx="818">
                        <c:v>298.69</c:v>
                      </c:pt>
                      <c:pt idx="819">
                        <c:v>296.39</c:v>
                      </c:pt>
                      <c:pt idx="820">
                        <c:v>294.14</c:v>
                      </c:pt>
                      <c:pt idx="821">
                        <c:v>291.92</c:v>
                      </c:pt>
                      <c:pt idx="822">
                        <c:v>289.75</c:v>
                      </c:pt>
                      <c:pt idx="823">
                        <c:v>287.62</c:v>
                      </c:pt>
                      <c:pt idx="824">
                        <c:v>285.54000000000002</c:v>
                      </c:pt>
                      <c:pt idx="825">
                        <c:v>300.64999999999998</c:v>
                      </c:pt>
                      <c:pt idx="826">
                        <c:v>309.83999999999997</c:v>
                      </c:pt>
                      <c:pt idx="827">
                        <c:v>315.97000000000003</c:v>
                      </c:pt>
                      <c:pt idx="828">
                        <c:v>320.98</c:v>
                      </c:pt>
                      <c:pt idx="829">
                        <c:v>325.45</c:v>
                      </c:pt>
                      <c:pt idx="830">
                        <c:v>329.59</c:v>
                      </c:pt>
                      <c:pt idx="831">
                        <c:v>333.57</c:v>
                      </c:pt>
                      <c:pt idx="832">
                        <c:v>337.38</c:v>
                      </c:pt>
                      <c:pt idx="833">
                        <c:v>341.03</c:v>
                      </c:pt>
                      <c:pt idx="834">
                        <c:v>344.55</c:v>
                      </c:pt>
                      <c:pt idx="835">
                        <c:v>347.94</c:v>
                      </c:pt>
                      <c:pt idx="836">
                        <c:v>351.24</c:v>
                      </c:pt>
                      <c:pt idx="837">
                        <c:v>354.46</c:v>
                      </c:pt>
                      <c:pt idx="838">
                        <c:v>357.58</c:v>
                      </c:pt>
                      <c:pt idx="839">
                        <c:v>360.61</c:v>
                      </c:pt>
                      <c:pt idx="840">
                        <c:v>363.55</c:v>
                      </c:pt>
                      <c:pt idx="841">
                        <c:v>366.42</c:v>
                      </c:pt>
                      <c:pt idx="842">
                        <c:v>350.14</c:v>
                      </c:pt>
                      <c:pt idx="843">
                        <c:v>346.74</c:v>
                      </c:pt>
                      <c:pt idx="844">
                        <c:v>343.22</c:v>
                      </c:pt>
                      <c:pt idx="845">
                        <c:v>339.33</c:v>
                      </c:pt>
                      <c:pt idx="846">
                        <c:v>335.4</c:v>
                      </c:pt>
                      <c:pt idx="847">
                        <c:v>331.54</c:v>
                      </c:pt>
                      <c:pt idx="848">
                        <c:v>327.83</c:v>
                      </c:pt>
                      <c:pt idx="849">
                        <c:v>324.26</c:v>
                      </c:pt>
                      <c:pt idx="850">
                        <c:v>320.85000000000002</c:v>
                      </c:pt>
                      <c:pt idx="851">
                        <c:v>317.58</c:v>
                      </c:pt>
                      <c:pt idx="852">
                        <c:v>314.45</c:v>
                      </c:pt>
                      <c:pt idx="853">
                        <c:v>311.44</c:v>
                      </c:pt>
                      <c:pt idx="854">
                        <c:v>308.55</c:v>
                      </c:pt>
                      <c:pt idx="855">
                        <c:v>305.76</c:v>
                      </c:pt>
                      <c:pt idx="856">
                        <c:v>303.07</c:v>
                      </c:pt>
                      <c:pt idx="857">
                        <c:v>300.47000000000003</c:v>
                      </c:pt>
                      <c:pt idx="858">
                        <c:v>297.95</c:v>
                      </c:pt>
                      <c:pt idx="859">
                        <c:v>315.58999999999997</c:v>
                      </c:pt>
                      <c:pt idx="860">
                        <c:v>326.5</c:v>
                      </c:pt>
                      <c:pt idx="861">
                        <c:v>334.72</c:v>
                      </c:pt>
                      <c:pt idx="862">
                        <c:v>341.72</c:v>
                      </c:pt>
                      <c:pt idx="863">
                        <c:v>347.94</c:v>
                      </c:pt>
                      <c:pt idx="864">
                        <c:v>353.6</c:v>
                      </c:pt>
                      <c:pt idx="865">
                        <c:v>358.83</c:v>
                      </c:pt>
                      <c:pt idx="866">
                        <c:v>363.71</c:v>
                      </c:pt>
                      <c:pt idx="867">
                        <c:v>368.3</c:v>
                      </c:pt>
                      <c:pt idx="868">
                        <c:v>372.62</c:v>
                      </c:pt>
                      <c:pt idx="869">
                        <c:v>376.73</c:v>
                      </c:pt>
                      <c:pt idx="870">
                        <c:v>380.66</c:v>
                      </c:pt>
                      <c:pt idx="871">
                        <c:v>384.42</c:v>
                      </c:pt>
                      <c:pt idx="872">
                        <c:v>388.02</c:v>
                      </c:pt>
                      <c:pt idx="873">
                        <c:v>391.48</c:v>
                      </c:pt>
                      <c:pt idx="874">
                        <c:v>394.81</c:v>
                      </c:pt>
                      <c:pt idx="875">
                        <c:v>379.75</c:v>
                      </c:pt>
                      <c:pt idx="876">
                        <c:v>369.85</c:v>
                      </c:pt>
                      <c:pt idx="877">
                        <c:v>362.74</c:v>
                      </c:pt>
                      <c:pt idx="878">
                        <c:v>356.3</c:v>
                      </c:pt>
                      <c:pt idx="879">
                        <c:v>350.48</c:v>
                      </c:pt>
                      <c:pt idx="880">
                        <c:v>345.18</c:v>
                      </c:pt>
                      <c:pt idx="881">
                        <c:v>340.32</c:v>
                      </c:pt>
                      <c:pt idx="882">
                        <c:v>335.83</c:v>
                      </c:pt>
                      <c:pt idx="883">
                        <c:v>331.65</c:v>
                      </c:pt>
                      <c:pt idx="884">
                        <c:v>327.73</c:v>
                      </c:pt>
                      <c:pt idx="885">
                        <c:v>324.04000000000002</c:v>
                      </c:pt>
                      <c:pt idx="886">
                        <c:v>320.54000000000002</c:v>
                      </c:pt>
                      <c:pt idx="887">
                        <c:v>317.23</c:v>
                      </c:pt>
                      <c:pt idx="888">
                        <c:v>314.06</c:v>
                      </c:pt>
                      <c:pt idx="889">
                        <c:v>311.04000000000002</c:v>
                      </c:pt>
                      <c:pt idx="890">
                        <c:v>308.13</c:v>
                      </c:pt>
                      <c:pt idx="891">
                        <c:v>305.33999999999997</c:v>
                      </c:pt>
                      <c:pt idx="892">
                        <c:v>302.66000000000003</c:v>
                      </c:pt>
                      <c:pt idx="893">
                        <c:v>300.06</c:v>
                      </c:pt>
                      <c:pt idx="894">
                        <c:v>297.55</c:v>
                      </c:pt>
                      <c:pt idx="895">
                        <c:v>295.11</c:v>
                      </c:pt>
                      <c:pt idx="896">
                        <c:v>292.75</c:v>
                      </c:pt>
                      <c:pt idx="897">
                        <c:v>290.45999999999998</c:v>
                      </c:pt>
                      <c:pt idx="898">
                        <c:v>288.23</c:v>
                      </c:pt>
                      <c:pt idx="899">
                        <c:v>286.05</c:v>
                      </c:pt>
                      <c:pt idx="900">
                        <c:v>283.94</c:v>
                      </c:pt>
                      <c:pt idx="901">
                        <c:v>281.87</c:v>
                      </c:pt>
                      <c:pt idx="902">
                        <c:v>279.85000000000002</c:v>
                      </c:pt>
                      <c:pt idx="903">
                        <c:v>277.88</c:v>
                      </c:pt>
                      <c:pt idx="904">
                        <c:v>275.95</c:v>
                      </c:pt>
                      <c:pt idx="905">
                        <c:v>274.06</c:v>
                      </c:pt>
                      <c:pt idx="906">
                        <c:v>272.20999999999998</c:v>
                      </c:pt>
                      <c:pt idx="907">
                        <c:v>270.39</c:v>
                      </c:pt>
                      <c:pt idx="908">
                        <c:v>268.61</c:v>
                      </c:pt>
                      <c:pt idx="909">
                        <c:v>266.87</c:v>
                      </c:pt>
                      <c:pt idx="910">
                        <c:v>265.16000000000003</c:v>
                      </c:pt>
                      <c:pt idx="911">
                        <c:v>263.48</c:v>
                      </c:pt>
                      <c:pt idx="912">
                        <c:v>261.83</c:v>
                      </c:pt>
                      <c:pt idx="913">
                        <c:v>260.20999999999998</c:v>
                      </c:pt>
                      <c:pt idx="914">
                        <c:v>258.61</c:v>
                      </c:pt>
                      <c:pt idx="915">
                        <c:v>257.04000000000002</c:v>
                      </c:pt>
                      <c:pt idx="916">
                        <c:v>255.5</c:v>
                      </c:pt>
                      <c:pt idx="917">
                        <c:v>253.99</c:v>
                      </c:pt>
                      <c:pt idx="918">
                        <c:v>252.49</c:v>
                      </c:pt>
                      <c:pt idx="919">
                        <c:v>251.02</c:v>
                      </c:pt>
                      <c:pt idx="920">
                        <c:v>249.58</c:v>
                      </c:pt>
                      <c:pt idx="921">
                        <c:v>248.15</c:v>
                      </c:pt>
                      <c:pt idx="922">
                        <c:v>246.75</c:v>
                      </c:pt>
                      <c:pt idx="923">
                        <c:v>245.36</c:v>
                      </c:pt>
                      <c:pt idx="924">
                        <c:v>244</c:v>
                      </c:pt>
                      <c:pt idx="925">
                        <c:v>242.66</c:v>
                      </c:pt>
                      <c:pt idx="926">
                        <c:v>241.33</c:v>
                      </c:pt>
                      <c:pt idx="927">
                        <c:v>240.03</c:v>
                      </c:pt>
                      <c:pt idx="928">
                        <c:v>238.74</c:v>
                      </c:pt>
                      <c:pt idx="929">
                        <c:v>237.47</c:v>
                      </c:pt>
                      <c:pt idx="930">
                        <c:v>236.22</c:v>
                      </c:pt>
                      <c:pt idx="931">
                        <c:v>234.98</c:v>
                      </c:pt>
                      <c:pt idx="932">
                        <c:v>233.76</c:v>
                      </c:pt>
                      <c:pt idx="933">
                        <c:v>232.56</c:v>
                      </c:pt>
                      <c:pt idx="934">
                        <c:v>231.37</c:v>
                      </c:pt>
                      <c:pt idx="935">
                        <c:v>230.19</c:v>
                      </c:pt>
                      <c:pt idx="936">
                        <c:v>229.03</c:v>
                      </c:pt>
                      <c:pt idx="937">
                        <c:v>227.89</c:v>
                      </c:pt>
                      <c:pt idx="938">
                        <c:v>226.76</c:v>
                      </c:pt>
                      <c:pt idx="939">
                        <c:v>225.65</c:v>
                      </c:pt>
                      <c:pt idx="940">
                        <c:v>224.54</c:v>
                      </c:pt>
                      <c:pt idx="941">
                        <c:v>223.45</c:v>
                      </c:pt>
                      <c:pt idx="942">
                        <c:v>222.38</c:v>
                      </c:pt>
                      <c:pt idx="943">
                        <c:v>221.32</c:v>
                      </c:pt>
                      <c:pt idx="944">
                        <c:v>220.27</c:v>
                      </c:pt>
                      <c:pt idx="945">
                        <c:v>219.23</c:v>
                      </c:pt>
                      <c:pt idx="946">
                        <c:v>218.2</c:v>
                      </c:pt>
                      <c:pt idx="947">
                        <c:v>217.19</c:v>
                      </c:pt>
                      <c:pt idx="948">
                        <c:v>216.18</c:v>
                      </c:pt>
                      <c:pt idx="949">
                        <c:v>215.19</c:v>
                      </c:pt>
                      <c:pt idx="950">
                        <c:v>214.21</c:v>
                      </c:pt>
                      <c:pt idx="951">
                        <c:v>213.24</c:v>
                      </c:pt>
                      <c:pt idx="952">
                        <c:v>212.29</c:v>
                      </c:pt>
                      <c:pt idx="953">
                        <c:v>211.34</c:v>
                      </c:pt>
                      <c:pt idx="954">
                        <c:v>210.4</c:v>
                      </c:pt>
                      <c:pt idx="955">
                        <c:v>209.47</c:v>
                      </c:pt>
                      <c:pt idx="956">
                        <c:v>208.55</c:v>
                      </c:pt>
                      <c:pt idx="957">
                        <c:v>207.65</c:v>
                      </c:pt>
                      <c:pt idx="958">
                        <c:v>206.75</c:v>
                      </c:pt>
                      <c:pt idx="959">
                        <c:v>205.86</c:v>
                      </c:pt>
                      <c:pt idx="960">
                        <c:v>204.98</c:v>
                      </c:pt>
                      <c:pt idx="961">
                        <c:v>204.11</c:v>
                      </c:pt>
                      <c:pt idx="962">
                        <c:v>203.25</c:v>
                      </c:pt>
                      <c:pt idx="963">
                        <c:v>202.39</c:v>
                      </c:pt>
                      <c:pt idx="964">
                        <c:v>201.55</c:v>
                      </c:pt>
                      <c:pt idx="965">
                        <c:v>200.71</c:v>
                      </c:pt>
                      <c:pt idx="966">
                        <c:v>199.88</c:v>
                      </c:pt>
                      <c:pt idx="967">
                        <c:v>199.07</c:v>
                      </c:pt>
                      <c:pt idx="968">
                        <c:v>198.25</c:v>
                      </c:pt>
                      <c:pt idx="969">
                        <c:v>197.45</c:v>
                      </c:pt>
                      <c:pt idx="970">
                        <c:v>196.64</c:v>
                      </c:pt>
                      <c:pt idx="971">
                        <c:v>195.84</c:v>
                      </c:pt>
                      <c:pt idx="972">
                        <c:v>195.03</c:v>
                      </c:pt>
                      <c:pt idx="973">
                        <c:v>194.22</c:v>
                      </c:pt>
                      <c:pt idx="974">
                        <c:v>193.42</c:v>
                      </c:pt>
                      <c:pt idx="975">
                        <c:v>192.61</c:v>
                      </c:pt>
                      <c:pt idx="976">
                        <c:v>191.8</c:v>
                      </c:pt>
                      <c:pt idx="977">
                        <c:v>191</c:v>
                      </c:pt>
                      <c:pt idx="978">
                        <c:v>190.19</c:v>
                      </c:pt>
                      <c:pt idx="979">
                        <c:v>189.39</c:v>
                      </c:pt>
                      <c:pt idx="980">
                        <c:v>188.58</c:v>
                      </c:pt>
                      <c:pt idx="981">
                        <c:v>187.77</c:v>
                      </c:pt>
                      <c:pt idx="982">
                        <c:v>186.97</c:v>
                      </c:pt>
                      <c:pt idx="983">
                        <c:v>186.16</c:v>
                      </c:pt>
                      <c:pt idx="984">
                        <c:v>185.36</c:v>
                      </c:pt>
                      <c:pt idx="985">
                        <c:v>184.55</c:v>
                      </c:pt>
                      <c:pt idx="986">
                        <c:v>183.85</c:v>
                      </c:pt>
                      <c:pt idx="987">
                        <c:v>183.15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BDEC-46B8-B218-77999870AEEC}"/>
                  </c:ext>
                </c:extLst>
              </c15:ser>
            </c15:filteredScatterSeries>
          </c:ext>
        </c:extLst>
      </c:scatterChart>
      <c:valAx>
        <c:axId val="1417401088"/>
        <c:scaling>
          <c:orientation val="minMax"/>
          <c:max val="2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  <a:r>
                  <a:rPr lang="en-GB" baseline="0"/>
                  <a:t> [s]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38984035363164299"/>
              <c:y val="0.939030729307032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7419808"/>
        <c:crosses val="autoZero"/>
        <c:crossBetween val="midCat"/>
      </c:valAx>
      <c:valAx>
        <c:axId val="1417419808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Max. Temperature [ºC]</a:t>
                </a:r>
              </a:p>
            </c:rich>
          </c:tx>
          <c:layout>
            <c:manualLayout>
              <c:xMode val="edge"/>
              <c:yMode val="edge"/>
              <c:x val="1.7631124349441245E-2"/>
              <c:y val="0.285283726049212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74010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864421232671529"/>
          <c:y val="0.10614976820751337"/>
          <c:w val="0.24369585995329132"/>
          <c:h val="0.128400918635170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3344973872393"/>
          <c:y val="7.8924331887375535E-2"/>
          <c:w val="0.82271540981419466"/>
          <c:h val="0.84450058057441024"/>
        </c:manualLayout>
      </c:layout>
      <c:scatterChart>
        <c:scatterStyle val="smoothMarker"/>
        <c:varyColors val="0"/>
        <c:ser>
          <c:idx val="0"/>
          <c:order val="0"/>
          <c:tx>
            <c:v>Surf_int_forced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Results_preliminary!$H$4:$H$991</c:f>
              <c:numCache>
                <c:formatCode>General</c:formatCode>
                <c:ptCount val="988"/>
                <c:pt idx="0">
                  <c:v>0</c:v>
                </c:pt>
                <c:pt idx="1">
                  <c:v>180</c:v>
                </c:pt>
                <c:pt idx="2">
                  <c:v>240</c:v>
                </c:pt>
                <c:pt idx="3">
                  <c:v>260</c:v>
                </c:pt>
                <c:pt idx="4">
                  <c:v>278</c:v>
                </c:pt>
                <c:pt idx="5">
                  <c:v>296</c:v>
                </c:pt>
                <c:pt idx="6">
                  <c:v>314</c:v>
                </c:pt>
                <c:pt idx="7">
                  <c:v>332</c:v>
                </c:pt>
                <c:pt idx="8">
                  <c:v>350</c:v>
                </c:pt>
                <c:pt idx="9">
                  <c:v>368</c:v>
                </c:pt>
                <c:pt idx="10">
                  <c:v>386</c:v>
                </c:pt>
                <c:pt idx="11">
                  <c:v>404</c:v>
                </c:pt>
                <c:pt idx="12">
                  <c:v>422</c:v>
                </c:pt>
                <c:pt idx="13">
                  <c:v>440</c:v>
                </c:pt>
                <c:pt idx="14">
                  <c:v>458</c:v>
                </c:pt>
                <c:pt idx="15">
                  <c:v>476</c:v>
                </c:pt>
                <c:pt idx="16">
                  <c:v>494</c:v>
                </c:pt>
                <c:pt idx="17">
                  <c:v>512</c:v>
                </c:pt>
                <c:pt idx="18">
                  <c:v>530</c:v>
                </c:pt>
                <c:pt idx="19">
                  <c:v>548</c:v>
                </c:pt>
                <c:pt idx="20">
                  <c:v>566</c:v>
                </c:pt>
                <c:pt idx="21">
                  <c:v>584</c:v>
                </c:pt>
                <c:pt idx="22">
                  <c:v>602</c:v>
                </c:pt>
                <c:pt idx="23">
                  <c:v>620</c:v>
                </c:pt>
                <c:pt idx="24">
                  <c:v>638</c:v>
                </c:pt>
                <c:pt idx="25">
                  <c:v>656</c:v>
                </c:pt>
                <c:pt idx="26">
                  <c:v>674</c:v>
                </c:pt>
                <c:pt idx="27">
                  <c:v>692</c:v>
                </c:pt>
                <c:pt idx="28">
                  <c:v>710</c:v>
                </c:pt>
                <c:pt idx="29">
                  <c:v>728</c:v>
                </c:pt>
                <c:pt idx="30">
                  <c:v>746</c:v>
                </c:pt>
                <c:pt idx="31">
                  <c:v>764</c:v>
                </c:pt>
                <c:pt idx="32">
                  <c:v>782</c:v>
                </c:pt>
                <c:pt idx="33">
                  <c:v>800</c:v>
                </c:pt>
                <c:pt idx="34">
                  <c:v>818</c:v>
                </c:pt>
                <c:pt idx="35">
                  <c:v>836</c:v>
                </c:pt>
                <c:pt idx="36">
                  <c:v>854</c:v>
                </c:pt>
                <c:pt idx="37">
                  <c:v>872</c:v>
                </c:pt>
                <c:pt idx="38">
                  <c:v>890</c:v>
                </c:pt>
                <c:pt idx="39">
                  <c:v>908</c:v>
                </c:pt>
                <c:pt idx="40">
                  <c:v>926</c:v>
                </c:pt>
                <c:pt idx="41">
                  <c:v>944</c:v>
                </c:pt>
                <c:pt idx="42">
                  <c:v>962</c:v>
                </c:pt>
                <c:pt idx="43">
                  <c:v>980</c:v>
                </c:pt>
                <c:pt idx="44">
                  <c:v>998</c:v>
                </c:pt>
                <c:pt idx="45">
                  <c:v>1016</c:v>
                </c:pt>
                <c:pt idx="46">
                  <c:v>1034</c:v>
                </c:pt>
                <c:pt idx="47">
                  <c:v>1052</c:v>
                </c:pt>
                <c:pt idx="48">
                  <c:v>1070</c:v>
                </c:pt>
                <c:pt idx="49">
                  <c:v>1088</c:v>
                </c:pt>
                <c:pt idx="50">
                  <c:v>1106</c:v>
                </c:pt>
                <c:pt idx="51">
                  <c:v>1124</c:v>
                </c:pt>
                <c:pt idx="52">
                  <c:v>1142</c:v>
                </c:pt>
                <c:pt idx="53">
                  <c:v>1160</c:v>
                </c:pt>
                <c:pt idx="54">
                  <c:v>1178</c:v>
                </c:pt>
                <c:pt idx="55">
                  <c:v>1196</c:v>
                </c:pt>
                <c:pt idx="56">
                  <c:v>1214</c:v>
                </c:pt>
                <c:pt idx="57">
                  <c:v>1232</c:v>
                </c:pt>
                <c:pt idx="58">
                  <c:v>1250</c:v>
                </c:pt>
                <c:pt idx="59">
                  <c:v>1268</c:v>
                </c:pt>
                <c:pt idx="60">
                  <c:v>1286</c:v>
                </c:pt>
                <c:pt idx="61">
                  <c:v>1304</c:v>
                </c:pt>
                <c:pt idx="62">
                  <c:v>1322</c:v>
                </c:pt>
                <c:pt idx="63">
                  <c:v>1340</c:v>
                </c:pt>
                <c:pt idx="64">
                  <c:v>1358</c:v>
                </c:pt>
                <c:pt idx="65">
                  <c:v>1376</c:v>
                </c:pt>
                <c:pt idx="66">
                  <c:v>1394</c:v>
                </c:pt>
                <c:pt idx="67">
                  <c:v>1412</c:v>
                </c:pt>
                <c:pt idx="68">
                  <c:v>1430</c:v>
                </c:pt>
                <c:pt idx="69">
                  <c:v>1448</c:v>
                </c:pt>
                <c:pt idx="70">
                  <c:v>1466</c:v>
                </c:pt>
                <c:pt idx="71">
                  <c:v>1484</c:v>
                </c:pt>
                <c:pt idx="72">
                  <c:v>1502</c:v>
                </c:pt>
                <c:pt idx="73">
                  <c:v>1520</c:v>
                </c:pt>
                <c:pt idx="74">
                  <c:v>1538</c:v>
                </c:pt>
                <c:pt idx="75">
                  <c:v>1556</c:v>
                </c:pt>
                <c:pt idx="76">
                  <c:v>1574</c:v>
                </c:pt>
                <c:pt idx="77">
                  <c:v>1592</c:v>
                </c:pt>
                <c:pt idx="78">
                  <c:v>1610</c:v>
                </c:pt>
                <c:pt idx="79">
                  <c:v>1628</c:v>
                </c:pt>
                <c:pt idx="80">
                  <c:v>1646</c:v>
                </c:pt>
                <c:pt idx="81">
                  <c:v>1664</c:v>
                </c:pt>
                <c:pt idx="82">
                  <c:v>1682</c:v>
                </c:pt>
                <c:pt idx="83">
                  <c:v>1700</c:v>
                </c:pt>
                <c:pt idx="84">
                  <c:v>1718</c:v>
                </c:pt>
                <c:pt idx="85">
                  <c:v>1736</c:v>
                </c:pt>
                <c:pt idx="86">
                  <c:v>1754</c:v>
                </c:pt>
                <c:pt idx="87">
                  <c:v>1772</c:v>
                </c:pt>
                <c:pt idx="88">
                  <c:v>1790</c:v>
                </c:pt>
                <c:pt idx="89">
                  <c:v>1808</c:v>
                </c:pt>
                <c:pt idx="90">
                  <c:v>1826</c:v>
                </c:pt>
                <c:pt idx="91">
                  <c:v>1844</c:v>
                </c:pt>
                <c:pt idx="92">
                  <c:v>1862</c:v>
                </c:pt>
                <c:pt idx="93">
                  <c:v>1880</c:v>
                </c:pt>
                <c:pt idx="94">
                  <c:v>1898</c:v>
                </c:pt>
                <c:pt idx="95">
                  <c:v>1916</c:v>
                </c:pt>
                <c:pt idx="96">
                  <c:v>1934</c:v>
                </c:pt>
                <c:pt idx="97">
                  <c:v>1952</c:v>
                </c:pt>
                <c:pt idx="98">
                  <c:v>1970</c:v>
                </c:pt>
                <c:pt idx="99">
                  <c:v>1988</c:v>
                </c:pt>
                <c:pt idx="100">
                  <c:v>2006</c:v>
                </c:pt>
                <c:pt idx="101">
                  <c:v>2024</c:v>
                </c:pt>
                <c:pt idx="102">
                  <c:v>2042</c:v>
                </c:pt>
                <c:pt idx="103">
                  <c:v>2060</c:v>
                </c:pt>
                <c:pt idx="104">
                  <c:v>2078</c:v>
                </c:pt>
                <c:pt idx="105">
                  <c:v>2096</c:v>
                </c:pt>
                <c:pt idx="106">
                  <c:v>2114</c:v>
                </c:pt>
                <c:pt idx="107">
                  <c:v>2132</c:v>
                </c:pt>
                <c:pt idx="108">
                  <c:v>2150</c:v>
                </c:pt>
                <c:pt idx="109">
                  <c:v>2168</c:v>
                </c:pt>
                <c:pt idx="110">
                  <c:v>2186</c:v>
                </c:pt>
                <c:pt idx="111">
                  <c:v>2204</c:v>
                </c:pt>
                <c:pt idx="112">
                  <c:v>2222</c:v>
                </c:pt>
                <c:pt idx="113">
                  <c:v>2240</c:v>
                </c:pt>
                <c:pt idx="114">
                  <c:v>2258</c:v>
                </c:pt>
                <c:pt idx="115">
                  <c:v>2276</c:v>
                </c:pt>
                <c:pt idx="116">
                  <c:v>2294</c:v>
                </c:pt>
                <c:pt idx="117">
                  <c:v>2312</c:v>
                </c:pt>
                <c:pt idx="118">
                  <c:v>2330</c:v>
                </c:pt>
                <c:pt idx="119">
                  <c:v>2348</c:v>
                </c:pt>
                <c:pt idx="120">
                  <c:v>2366</c:v>
                </c:pt>
                <c:pt idx="121">
                  <c:v>2384</c:v>
                </c:pt>
                <c:pt idx="122">
                  <c:v>2402</c:v>
                </c:pt>
                <c:pt idx="123">
                  <c:v>2420</c:v>
                </c:pt>
                <c:pt idx="124">
                  <c:v>2438</c:v>
                </c:pt>
                <c:pt idx="125">
                  <c:v>2456</c:v>
                </c:pt>
                <c:pt idx="126">
                  <c:v>2474</c:v>
                </c:pt>
                <c:pt idx="127">
                  <c:v>2492</c:v>
                </c:pt>
                <c:pt idx="128">
                  <c:v>2510</c:v>
                </c:pt>
                <c:pt idx="129">
                  <c:v>2528</c:v>
                </c:pt>
                <c:pt idx="130">
                  <c:v>2546</c:v>
                </c:pt>
                <c:pt idx="131">
                  <c:v>2564</c:v>
                </c:pt>
                <c:pt idx="132">
                  <c:v>2582</c:v>
                </c:pt>
                <c:pt idx="133">
                  <c:v>2600</c:v>
                </c:pt>
                <c:pt idx="134">
                  <c:v>2618</c:v>
                </c:pt>
                <c:pt idx="135">
                  <c:v>2636</c:v>
                </c:pt>
                <c:pt idx="136">
                  <c:v>2654</c:v>
                </c:pt>
                <c:pt idx="137">
                  <c:v>2672</c:v>
                </c:pt>
                <c:pt idx="138">
                  <c:v>2690</c:v>
                </c:pt>
                <c:pt idx="139">
                  <c:v>2708</c:v>
                </c:pt>
                <c:pt idx="140">
                  <c:v>2726</c:v>
                </c:pt>
                <c:pt idx="141">
                  <c:v>2744</c:v>
                </c:pt>
                <c:pt idx="142">
                  <c:v>2762</c:v>
                </c:pt>
                <c:pt idx="143">
                  <c:v>2780</c:v>
                </c:pt>
                <c:pt idx="144">
                  <c:v>2798</c:v>
                </c:pt>
                <c:pt idx="145">
                  <c:v>2816</c:v>
                </c:pt>
                <c:pt idx="146">
                  <c:v>2834</c:v>
                </c:pt>
                <c:pt idx="147">
                  <c:v>2852</c:v>
                </c:pt>
                <c:pt idx="148">
                  <c:v>2870</c:v>
                </c:pt>
                <c:pt idx="149">
                  <c:v>2888</c:v>
                </c:pt>
                <c:pt idx="150">
                  <c:v>2906</c:v>
                </c:pt>
                <c:pt idx="151">
                  <c:v>2924</c:v>
                </c:pt>
                <c:pt idx="152">
                  <c:v>2942</c:v>
                </c:pt>
                <c:pt idx="153">
                  <c:v>2960</c:v>
                </c:pt>
                <c:pt idx="154">
                  <c:v>2978</c:v>
                </c:pt>
                <c:pt idx="155">
                  <c:v>2996</c:v>
                </c:pt>
                <c:pt idx="156">
                  <c:v>3014</c:v>
                </c:pt>
                <c:pt idx="157">
                  <c:v>3032</c:v>
                </c:pt>
                <c:pt idx="158">
                  <c:v>3050</c:v>
                </c:pt>
                <c:pt idx="159">
                  <c:v>3068</c:v>
                </c:pt>
                <c:pt idx="160">
                  <c:v>3086</c:v>
                </c:pt>
                <c:pt idx="161">
                  <c:v>3104</c:v>
                </c:pt>
                <c:pt idx="162">
                  <c:v>3122</c:v>
                </c:pt>
                <c:pt idx="163">
                  <c:v>3140</c:v>
                </c:pt>
                <c:pt idx="164">
                  <c:v>3158</c:v>
                </c:pt>
                <c:pt idx="165">
                  <c:v>3176</c:v>
                </c:pt>
                <c:pt idx="166">
                  <c:v>3194</c:v>
                </c:pt>
                <c:pt idx="167">
                  <c:v>3212</c:v>
                </c:pt>
                <c:pt idx="168">
                  <c:v>3230</c:v>
                </c:pt>
                <c:pt idx="169">
                  <c:v>3248</c:v>
                </c:pt>
                <c:pt idx="170">
                  <c:v>3266</c:v>
                </c:pt>
                <c:pt idx="171">
                  <c:v>3284</c:v>
                </c:pt>
                <c:pt idx="172">
                  <c:v>3302</c:v>
                </c:pt>
                <c:pt idx="173">
                  <c:v>3320</c:v>
                </c:pt>
                <c:pt idx="174">
                  <c:v>3338</c:v>
                </c:pt>
                <c:pt idx="175">
                  <c:v>3356</c:v>
                </c:pt>
                <c:pt idx="176">
                  <c:v>3374</c:v>
                </c:pt>
                <c:pt idx="177">
                  <c:v>3392</c:v>
                </c:pt>
                <c:pt idx="178">
                  <c:v>3410</c:v>
                </c:pt>
                <c:pt idx="179">
                  <c:v>3428</c:v>
                </c:pt>
                <c:pt idx="180">
                  <c:v>3446</c:v>
                </c:pt>
                <c:pt idx="181">
                  <c:v>3464</c:v>
                </c:pt>
                <c:pt idx="182">
                  <c:v>3482</c:v>
                </c:pt>
                <c:pt idx="183">
                  <c:v>3500</c:v>
                </c:pt>
                <c:pt idx="184">
                  <c:v>3518</c:v>
                </c:pt>
                <c:pt idx="185">
                  <c:v>3536</c:v>
                </c:pt>
                <c:pt idx="186">
                  <c:v>3554</c:v>
                </c:pt>
                <c:pt idx="187">
                  <c:v>3572</c:v>
                </c:pt>
                <c:pt idx="188">
                  <c:v>3590</c:v>
                </c:pt>
                <c:pt idx="189">
                  <c:v>3608</c:v>
                </c:pt>
                <c:pt idx="190">
                  <c:v>3626</c:v>
                </c:pt>
                <c:pt idx="191">
                  <c:v>3644</c:v>
                </c:pt>
                <c:pt idx="192">
                  <c:v>3662</c:v>
                </c:pt>
                <c:pt idx="193">
                  <c:v>3680</c:v>
                </c:pt>
                <c:pt idx="194">
                  <c:v>3698</c:v>
                </c:pt>
                <c:pt idx="195">
                  <c:v>3716</c:v>
                </c:pt>
                <c:pt idx="196">
                  <c:v>3734</c:v>
                </c:pt>
                <c:pt idx="197">
                  <c:v>3752</c:v>
                </c:pt>
                <c:pt idx="198">
                  <c:v>3770</c:v>
                </c:pt>
                <c:pt idx="199">
                  <c:v>3788</c:v>
                </c:pt>
                <c:pt idx="200">
                  <c:v>3806</c:v>
                </c:pt>
                <c:pt idx="201">
                  <c:v>3824</c:v>
                </c:pt>
                <c:pt idx="202">
                  <c:v>3842</c:v>
                </c:pt>
                <c:pt idx="203">
                  <c:v>3860</c:v>
                </c:pt>
                <c:pt idx="204">
                  <c:v>3878</c:v>
                </c:pt>
                <c:pt idx="205">
                  <c:v>3896</c:v>
                </c:pt>
                <c:pt idx="206">
                  <c:v>3914</c:v>
                </c:pt>
                <c:pt idx="207">
                  <c:v>3932</c:v>
                </c:pt>
                <c:pt idx="208">
                  <c:v>3950</c:v>
                </c:pt>
                <c:pt idx="209">
                  <c:v>3968</c:v>
                </c:pt>
                <c:pt idx="210">
                  <c:v>3986</c:v>
                </c:pt>
                <c:pt idx="211">
                  <c:v>4004</c:v>
                </c:pt>
                <c:pt idx="212">
                  <c:v>4022</c:v>
                </c:pt>
                <c:pt idx="213">
                  <c:v>4040</c:v>
                </c:pt>
                <c:pt idx="214">
                  <c:v>4058</c:v>
                </c:pt>
                <c:pt idx="215">
                  <c:v>4076</c:v>
                </c:pt>
                <c:pt idx="216">
                  <c:v>4094</c:v>
                </c:pt>
                <c:pt idx="217">
                  <c:v>4112</c:v>
                </c:pt>
                <c:pt idx="218">
                  <c:v>4130</c:v>
                </c:pt>
                <c:pt idx="219">
                  <c:v>4148</c:v>
                </c:pt>
                <c:pt idx="220">
                  <c:v>4166</c:v>
                </c:pt>
                <c:pt idx="221">
                  <c:v>4184</c:v>
                </c:pt>
                <c:pt idx="222">
                  <c:v>4202</c:v>
                </c:pt>
                <c:pt idx="223">
                  <c:v>4220</c:v>
                </c:pt>
                <c:pt idx="224">
                  <c:v>4238</c:v>
                </c:pt>
                <c:pt idx="225">
                  <c:v>4256</c:v>
                </c:pt>
                <c:pt idx="226">
                  <c:v>4274</c:v>
                </c:pt>
                <c:pt idx="227">
                  <c:v>4292</c:v>
                </c:pt>
                <c:pt idx="228">
                  <c:v>4310</c:v>
                </c:pt>
                <c:pt idx="229">
                  <c:v>4328</c:v>
                </c:pt>
                <c:pt idx="230">
                  <c:v>4346</c:v>
                </c:pt>
                <c:pt idx="231">
                  <c:v>4364</c:v>
                </c:pt>
                <c:pt idx="232">
                  <c:v>4382</c:v>
                </c:pt>
                <c:pt idx="233">
                  <c:v>4400</c:v>
                </c:pt>
                <c:pt idx="234">
                  <c:v>4418</c:v>
                </c:pt>
                <c:pt idx="235">
                  <c:v>4436</c:v>
                </c:pt>
                <c:pt idx="236">
                  <c:v>4454</c:v>
                </c:pt>
                <c:pt idx="237">
                  <c:v>4472</c:v>
                </c:pt>
                <c:pt idx="238">
                  <c:v>4490</c:v>
                </c:pt>
                <c:pt idx="239">
                  <c:v>4508</c:v>
                </c:pt>
                <c:pt idx="240">
                  <c:v>4526</c:v>
                </c:pt>
                <c:pt idx="241">
                  <c:v>4544</c:v>
                </c:pt>
                <c:pt idx="242">
                  <c:v>4562</c:v>
                </c:pt>
                <c:pt idx="243">
                  <c:v>4580</c:v>
                </c:pt>
                <c:pt idx="244">
                  <c:v>4598</c:v>
                </c:pt>
                <c:pt idx="245">
                  <c:v>4616</c:v>
                </c:pt>
                <c:pt idx="246">
                  <c:v>4634</c:v>
                </c:pt>
                <c:pt idx="247">
                  <c:v>4652</c:v>
                </c:pt>
                <c:pt idx="248">
                  <c:v>4670</c:v>
                </c:pt>
                <c:pt idx="249">
                  <c:v>4688</c:v>
                </c:pt>
                <c:pt idx="250">
                  <c:v>4706</c:v>
                </c:pt>
                <c:pt idx="251">
                  <c:v>4724</c:v>
                </c:pt>
                <c:pt idx="252">
                  <c:v>4742</c:v>
                </c:pt>
                <c:pt idx="253">
                  <c:v>4760</c:v>
                </c:pt>
                <c:pt idx="254">
                  <c:v>4778</c:v>
                </c:pt>
                <c:pt idx="255">
                  <c:v>4796</c:v>
                </c:pt>
                <c:pt idx="256">
                  <c:v>4814</c:v>
                </c:pt>
                <c:pt idx="257">
                  <c:v>4832</c:v>
                </c:pt>
                <c:pt idx="258">
                  <c:v>4850</c:v>
                </c:pt>
                <c:pt idx="259">
                  <c:v>4868</c:v>
                </c:pt>
                <c:pt idx="260">
                  <c:v>4886</c:v>
                </c:pt>
                <c:pt idx="261">
                  <c:v>4904</c:v>
                </c:pt>
                <c:pt idx="262">
                  <c:v>4922</c:v>
                </c:pt>
                <c:pt idx="263">
                  <c:v>4940</c:v>
                </c:pt>
                <c:pt idx="264">
                  <c:v>4958</c:v>
                </c:pt>
                <c:pt idx="265">
                  <c:v>4976</c:v>
                </c:pt>
                <c:pt idx="266">
                  <c:v>4994</c:v>
                </c:pt>
                <c:pt idx="267">
                  <c:v>5012</c:v>
                </c:pt>
                <c:pt idx="268">
                  <c:v>5030</c:v>
                </c:pt>
                <c:pt idx="269">
                  <c:v>5048</c:v>
                </c:pt>
                <c:pt idx="270">
                  <c:v>5066</c:v>
                </c:pt>
                <c:pt idx="271">
                  <c:v>5084</c:v>
                </c:pt>
                <c:pt idx="272">
                  <c:v>5102</c:v>
                </c:pt>
                <c:pt idx="273">
                  <c:v>5120</c:v>
                </c:pt>
                <c:pt idx="274">
                  <c:v>5138</c:v>
                </c:pt>
                <c:pt idx="275">
                  <c:v>5156</c:v>
                </c:pt>
                <c:pt idx="276">
                  <c:v>5174</c:v>
                </c:pt>
                <c:pt idx="277">
                  <c:v>5192</c:v>
                </c:pt>
                <c:pt idx="278">
                  <c:v>5210</c:v>
                </c:pt>
                <c:pt idx="279">
                  <c:v>5228</c:v>
                </c:pt>
                <c:pt idx="280">
                  <c:v>5246</c:v>
                </c:pt>
                <c:pt idx="281">
                  <c:v>5264</c:v>
                </c:pt>
                <c:pt idx="282">
                  <c:v>5282</c:v>
                </c:pt>
                <c:pt idx="283">
                  <c:v>5300</c:v>
                </c:pt>
                <c:pt idx="284">
                  <c:v>5318</c:v>
                </c:pt>
                <c:pt idx="285">
                  <c:v>5336</c:v>
                </c:pt>
                <c:pt idx="286">
                  <c:v>5354</c:v>
                </c:pt>
                <c:pt idx="287">
                  <c:v>5372</c:v>
                </c:pt>
                <c:pt idx="288">
                  <c:v>5390</c:v>
                </c:pt>
                <c:pt idx="289">
                  <c:v>5408</c:v>
                </c:pt>
                <c:pt idx="290">
                  <c:v>5426</c:v>
                </c:pt>
                <c:pt idx="291">
                  <c:v>5444</c:v>
                </c:pt>
                <c:pt idx="292">
                  <c:v>5462</c:v>
                </c:pt>
                <c:pt idx="293">
                  <c:v>5480</c:v>
                </c:pt>
                <c:pt idx="294">
                  <c:v>5498</c:v>
                </c:pt>
                <c:pt idx="295">
                  <c:v>5516</c:v>
                </c:pt>
                <c:pt idx="296">
                  <c:v>5534</c:v>
                </c:pt>
                <c:pt idx="297">
                  <c:v>5552</c:v>
                </c:pt>
                <c:pt idx="298">
                  <c:v>5570</c:v>
                </c:pt>
                <c:pt idx="299">
                  <c:v>5588</c:v>
                </c:pt>
                <c:pt idx="300">
                  <c:v>5606</c:v>
                </c:pt>
                <c:pt idx="301">
                  <c:v>5624</c:v>
                </c:pt>
                <c:pt idx="302">
                  <c:v>5642</c:v>
                </c:pt>
                <c:pt idx="303">
                  <c:v>5660</c:v>
                </c:pt>
                <c:pt idx="304">
                  <c:v>5678</c:v>
                </c:pt>
                <c:pt idx="305">
                  <c:v>5696</c:v>
                </c:pt>
                <c:pt idx="306">
                  <c:v>5714</c:v>
                </c:pt>
                <c:pt idx="307">
                  <c:v>5732</c:v>
                </c:pt>
                <c:pt idx="308">
                  <c:v>5750</c:v>
                </c:pt>
                <c:pt idx="309">
                  <c:v>5768</c:v>
                </c:pt>
                <c:pt idx="310">
                  <c:v>5786</c:v>
                </c:pt>
                <c:pt idx="311">
                  <c:v>5804</c:v>
                </c:pt>
                <c:pt idx="312">
                  <c:v>5822</c:v>
                </c:pt>
                <c:pt idx="313">
                  <c:v>5840</c:v>
                </c:pt>
                <c:pt idx="314">
                  <c:v>5858</c:v>
                </c:pt>
                <c:pt idx="315">
                  <c:v>5876</c:v>
                </c:pt>
                <c:pt idx="316">
                  <c:v>5894</c:v>
                </c:pt>
                <c:pt idx="317">
                  <c:v>5912</c:v>
                </c:pt>
                <c:pt idx="318">
                  <c:v>5930</c:v>
                </c:pt>
                <c:pt idx="319">
                  <c:v>5948</c:v>
                </c:pt>
                <c:pt idx="320">
                  <c:v>5966</c:v>
                </c:pt>
                <c:pt idx="321">
                  <c:v>5984</c:v>
                </c:pt>
                <c:pt idx="322">
                  <c:v>6002</c:v>
                </c:pt>
                <c:pt idx="323">
                  <c:v>6020</c:v>
                </c:pt>
                <c:pt idx="324">
                  <c:v>6038</c:v>
                </c:pt>
                <c:pt idx="325">
                  <c:v>6056</c:v>
                </c:pt>
                <c:pt idx="326">
                  <c:v>6074</c:v>
                </c:pt>
                <c:pt idx="327">
                  <c:v>6092</c:v>
                </c:pt>
                <c:pt idx="328">
                  <c:v>6110</c:v>
                </c:pt>
                <c:pt idx="329">
                  <c:v>6128</c:v>
                </c:pt>
                <c:pt idx="330">
                  <c:v>6146</c:v>
                </c:pt>
                <c:pt idx="331">
                  <c:v>6164</c:v>
                </c:pt>
                <c:pt idx="332">
                  <c:v>6182</c:v>
                </c:pt>
                <c:pt idx="333">
                  <c:v>6200</c:v>
                </c:pt>
                <c:pt idx="334">
                  <c:v>6218</c:v>
                </c:pt>
                <c:pt idx="335">
                  <c:v>6236</c:v>
                </c:pt>
                <c:pt idx="336">
                  <c:v>6254</c:v>
                </c:pt>
                <c:pt idx="337">
                  <c:v>6272</c:v>
                </c:pt>
                <c:pt idx="338">
                  <c:v>6290</c:v>
                </c:pt>
                <c:pt idx="339">
                  <c:v>6308</c:v>
                </c:pt>
                <c:pt idx="340">
                  <c:v>6326</c:v>
                </c:pt>
                <c:pt idx="341">
                  <c:v>6344</c:v>
                </c:pt>
                <c:pt idx="342">
                  <c:v>6362</c:v>
                </c:pt>
                <c:pt idx="343">
                  <c:v>6380</c:v>
                </c:pt>
                <c:pt idx="344">
                  <c:v>6398</c:v>
                </c:pt>
                <c:pt idx="345">
                  <c:v>6416</c:v>
                </c:pt>
                <c:pt idx="346">
                  <c:v>6434</c:v>
                </c:pt>
                <c:pt idx="347">
                  <c:v>6452</c:v>
                </c:pt>
                <c:pt idx="348">
                  <c:v>6470</c:v>
                </c:pt>
                <c:pt idx="349">
                  <c:v>6488</c:v>
                </c:pt>
                <c:pt idx="350">
                  <c:v>6506</c:v>
                </c:pt>
                <c:pt idx="351">
                  <c:v>6524</c:v>
                </c:pt>
                <c:pt idx="352">
                  <c:v>6542</c:v>
                </c:pt>
                <c:pt idx="353">
                  <c:v>6560</c:v>
                </c:pt>
                <c:pt idx="354">
                  <c:v>6578</c:v>
                </c:pt>
                <c:pt idx="355">
                  <c:v>6596</c:v>
                </c:pt>
                <c:pt idx="356">
                  <c:v>6614</c:v>
                </c:pt>
                <c:pt idx="357">
                  <c:v>6632</c:v>
                </c:pt>
                <c:pt idx="358">
                  <c:v>6650</c:v>
                </c:pt>
                <c:pt idx="359">
                  <c:v>6668</c:v>
                </c:pt>
                <c:pt idx="360">
                  <c:v>6686</c:v>
                </c:pt>
                <c:pt idx="361">
                  <c:v>6704</c:v>
                </c:pt>
                <c:pt idx="362">
                  <c:v>6722</c:v>
                </c:pt>
                <c:pt idx="363">
                  <c:v>6740</c:v>
                </c:pt>
                <c:pt idx="364">
                  <c:v>6758</c:v>
                </c:pt>
                <c:pt idx="365">
                  <c:v>6776</c:v>
                </c:pt>
                <c:pt idx="366">
                  <c:v>6794</c:v>
                </c:pt>
                <c:pt idx="367">
                  <c:v>6812</c:v>
                </c:pt>
                <c:pt idx="368">
                  <c:v>6830</c:v>
                </c:pt>
                <c:pt idx="369">
                  <c:v>6848</c:v>
                </c:pt>
                <c:pt idx="370">
                  <c:v>6866</c:v>
                </c:pt>
                <c:pt idx="371">
                  <c:v>6884</c:v>
                </c:pt>
                <c:pt idx="372">
                  <c:v>6902</c:v>
                </c:pt>
                <c:pt idx="373">
                  <c:v>6920</c:v>
                </c:pt>
                <c:pt idx="374">
                  <c:v>6938</c:v>
                </c:pt>
                <c:pt idx="375">
                  <c:v>6956</c:v>
                </c:pt>
                <c:pt idx="376">
                  <c:v>6974</c:v>
                </c:pt>
                <c:pt idx="377">
                  <c:v>6992</c:v>
                </c:pt>
                <c:pt idx="378">
                  <c:v>7010</c:v>
                </c:pt>
                <c:pt idx="379">
                  <c:v>7028</c:v>
                </c:pt>
                <c:pt idx="380">
                  <c:v>7046</c:v>
                </c:pt>
                <c:pt idx="381">
                  <c:v>7064</c:v>
                </c:pt>
                <c:pt idx="382">
                  <c:v>7082</c:v>
                </c:pt>
                <c:pt idx="383">
                  <c:v>7100</c:v>
                </c:pt>
                <c:pt idx="384">
                  <c:v>7118</c:v>
                </c:pt>
                <c:pt idx="385">
                  <c:v>7136</c:v>
                </c:pt>
                <c:pt idx="386">
                  <c:v>7154</c:v>
                </c:pt>
                <c:pt idx="387">
                  <c:v>7172</c:v>
                </c:pt>
                <c:pt idx="388">
                  <c:v>7190</c:v>
                </c:pt>
                <c:pt idx="389">
                  <c:v>7208</c:v>
                </c:pt>
                <c:pt idx="390">
                  <c:v>7226</c:v>
                </c:pt>
                <c:pt idx="391">
                  <c:v>7244</c:v>
                </c:pt>
                <c:pt idx="392">
                  <c:v>7262</c:v>
                </c:pt>
                <c:pt idx="393">
                  <c:v>7280</c:v>
                </c:pt>
                <c:pt idx="394">
                  <c:v>7298</c:v>
                </c:pt>
                <c:pt idx="395">
                  <c:v>7316</c:v>
                </c:pt>
                <c:pt idx="396">
                  <c:v>7334</c:v>
                </c:pt>
                <c:pt idx="397">
                  <c:v>7352</c:v>
                </c:pt>
                <c:pt idx="398">
                  <c:v>7370</c:v>
                </c:pt>
                <c:pt idx="399">
                  <c:v>7388</c:v>
                </c:pt>
                <c:pt idx="400">
                  <c:v>7406</c:v>
                </c:pt>
                <c:pt idx="401">
                  <c:v>7424</c:v>
                </c:pt>
                <c:pt idx="402">
                  <c:v>7442</c:v>
                </c:pt>
                <c:pt idx="403">
                  <c:v>7460</c:v>
                </c:pt>
                <c:pt idx="404">
                  <c:v>7478</c:v>
                </c:pt>
                <c:pt idx="405">
                  <c:v>7496</c:v>
                </c:pt>
                <c:pt idx="406">
                  <c:v>7514</c:v>
                </c:pt>
                <c:pt idx="407">
                  <c:v>7532</c:v>
                </c:pt>
                <c:pt idx="408">
                  <c:v>7550</c:v>
                </c:pt>
                <c:pt idx="409">
                  <c:v>7568</c:v>
                </c:pt>
                <c:pt idx="410">
                  <c:v>7586</c:v>
                </c:pt>
                <c:pt idx="411">
                  <c:v>7604</c:v>
                </c:pt>
                <c:pt idx="412">
                  <c:v>7622</c:v>
                </c:pt>
                <c:pt idx="413">
                  <c:v>7640</c:v>
                </c:pt>
                <c:pt idx="414">
                  <c:v>7658</c:v>
                </c:pt>
                <c:pt idx="415">
                  <c:v>7676</c:v>
                </c:pt>
                <c:pt idx="416">
                  <c:v>7694</c:v>
                </c:pt>
                <c:pt idx="417">
                  <c:v>7712</c:v>
                </c:pt>
                <c:pt idx="418">
                  <c:v>7730</c:v>
                </c:pt>
                <c:pt idx="419">
                  <c:v>7748</c:v>
                </c:pt>
                <c:pt idx="420">
                  <c:v>7766</c:v>
                </c:pt>
                <c:pt idx="421">
                  <c:v>7784</c:v>
                </c:pt>
                <c:pt idx="422">
                  <c:v>7802</c:v>
                </c:pt>
                <c:pt idx="423">
                  <c:v>7820</c:v>
                </c:pt>
                <c:pt idx="424">
                  <c:v>7838</c:v>
                </c:pt>
                <c:pt idx="425">
                  <c:v>7856</c:v>
                </c:pt>
                <c:pt idx="426">
                  <c:v>7874</c:v>
                </c:pt>
                <c:pt idx="427">
                  <c:v>7892</c:v>
                </c:pt>
                <c:pt idx="428">
                  <c:v>7910</c:v>
                </c:pt>
                <c:pt idx="429">
                  <c:v>7928</c:v>
                </c:pt>
                <c:pt idx="430">
                  <c:v>7946</c:v>
                </c:pt>
                <c:pt idx="431">
                  <c:v>7964</c:v>
                </c:pt>
                <c:pt idx="432">
                  <c:v>7982</c:v>
                </c:pt>
                <c:pt idx="433">
                  <c:v>8000</c:v>
                </c:pt>
                <c:pt idx="434">
                  <c:v>8018</c:v>
                </c:pt>
                <c:pt idx="435">
                  <c:v>8036</c:v>
                </c:pt>
                <c:pt idx="436">
                  <c:v>8054</c:v>
                </c:pt>
                <c:pt idx="437">
                  <c:v>8072</c:v>
                </c:pt>
                <c:pt idx="438">
                  <c:v>8090</c:v>
                </c:pt>
                <c:pt idx="439">
                  <c:v>8108</c:v>
                </c:pt>
                <c:pt idx="440">
                  <c:v>8126</c:v>
                </c:pt>
                <c:pt idx="441">
                  <c:v>8144</c:v>
                </c:pt>
                <c:pt idx="442">
                  <c:v>8162</c:v>
                </c:pt>
                <c:pt idx="443">
                  <c:v>8180</c:v>
                </c:pt>
                <c:pt idx="444">
                  <c:v>8198</c:v>
                </c:pt>
                <c:pt idx="445">
                  <c:v>8216</c:v>
                </c:pt>
                <c:pt idx="446">
                  <c:v>8234</c:v>
                </c:pt>
                <c:pt idx="447">
                  <c:v>8252</c:v>
                </c:pt>
                <c:pt idx="448">
                  <c:v>8270</c:v>
                </c:pt>
                <c:pt idx="449">
                  <c:v>8288</c:v>
                </c:pt>
                <c:pt idx="450">
                  <c:v>8306</c:v>
                </c:pt>
                <c:pt idx="451">
                  <c:v>8324</c:v>
                </c:pt>
                <c:pt idx="452">
                  <c:v>8342</c:v>
                </c:pt>
                <c:pt idx="453">
                  <c:v>8360</c:v>
                </c:pt>
                <c:pt idx="454">
                  <c:v>8378</c:v>
                </c:pt>
                <c:pt idx="455">
                  <c:v>8396</c:v>
                </c:pt>
                <c:pt idx="456">
                  <c:v>8414</c:v>
                </c:pt>
                <c:pt idx="457">
                  <c:v>8432</c:v>
                </c:pt>
                <c:pt idx="458">
                  <c:v>8450</c:v>
                </c:pt>
                <c:pt idx="459">
                  <c:v>8468</c:v>
                </c:pt>
                <c:pt idx="460">
                  <c:v>8486</c:v>
                </c:pt>
                <c:pt idx="461">
                  <c:v>8504</c:v>
                </c:pt>
                <c:pt idx="462">
                  <c:v>8522</c:v>
                </c:pt>
                <c:pt idx="463">
                  <c:v>8540</c:v>
                </c:pt>
                <c:pt idx="464">
                  <c:v>8558</c:v>
                </c:pt>
                <c:pt idx="465">
                  <c:v>8576</c:v>
                </c:pt>
                <c:pt idx="466">
                  <c:v>8594</c:v>
                </c:pt>
                <c:pt idx="467">
                  <c:v>8612</c:v>
                </c:pt>
                <c:pt idx="468">
                  <c:v>8630</c:v>
                </c:pt>
                <c:pt idx="469">
                  <c:v>8648</c:v>
                </c:pt>
                <c:pt idx="470">
                  <c:v>8666</c:v>
                </c:pt>
                <c:pt idx="471">
                  <c:v>8684</c:v>
                </c:pt>
                <c:pt idx="472">
                  <c:v>8702</c:v>
                </c:pt>
                <c:pt idx="473">
                  <c:v>8720</c:v>
                </c:pt>
                <c:pt idx="474">
                  <c:v>8738</c:v>
                </c:pt>
                <c:pt idx="475">
                  <c:v>8756</c:v>
                </c:pt>
                <c:pt idx="476">
                  <c:v>8774</c:v>
                </c:pt>
                <c:pt idx="477">
                  <c:v>8792</c:v>
                </c:pt>
                <c:pt idx="478">
                  <c:v>8810</c:v>
                </c:pt>
                <c:pt idx="479">
                  <c:v>8828</c:v>
                </c:pt>
                <c:pt idx="480">
                  <c:v>8846</c:v>
                </c:pt>
                <c:pt idx="481">
                  <c:v>8864</c:v>
                </c:pt>
                <c:pt idx="482">
                  <c:v>8882</c:v>
                </c:pt>
                <c:pt idx="483">
                  <c:v>8900</c:v>
                </c:pt>
                <c:pt idx="484">
                  <c:v>8918</c:v>
                </c:pt>
                <c:pt idx="485">
                  <c:v>8936</c:v>
                </c:pt>
                <c:pt idx="486">
                  <c:v>8954</c:v>
                </c:pt>
                <c:pt idx="487">
                  <c:v>8972</c:v>
                </c:pt>
                <c:pt idx="488">
                  <c:v>8990</c:v>
                </c:pt>
                <c:pt idx="489">
                  <c:v>9008</c:v>
                </c:pt>
                <c:pt idx="490">
                  <c:v>9026</c:v>
                </c:pt>
                <c:pt idx="491">
                  <c:v>9044</c:v>
                </c:pt>
                <c:pt idx="492">
                  <c:v>9062</c:v>
                </c:pt>
                <c:pt idx="493">
                  <c:v>9080</c:v>
                </c:pt>
                <c:pt idx="494">
                  <c:v>9098</c:v>
                </c:pt>
                <c:pt idx="495">
                  <c:v>9116</c:v>
                </c:pt>
                <c:pt idx="496">
                  <c:v>9134</c:v>
                </c:pt>
                <c:pt idx="497">
                  <c:v>9152</c:v>
                </c:pt>
                <c:pt idx="498">
                  <c:v>9170</c:v>
                </c:pt>
                <c:pt idx="499">
                  <c:v>9188</c:v>
                </c:pt>
                <c:pt idx="500">
                  <c:v>9206</c:v>
                </c:pt>
                <c:pt idx="501">
                  <c:v>9224</c:v>
                </c:pt>
                <c:pt idx="502">
                  <c:v>9242</c:v>
                </c:pt>
                <c:pt idx="503">
                  <c:v>9260</c:v>
                </c:pt>
                <c:pt idx="504">
                  <c:v>9278</c:v>
                </c:pt>
                <c:pt idx="505">
                  <c:v>9296</c:v>
                </c:pt>
                <c:pt idx="506">
                  <c:v>9314</c:v>
                </c:pt>
                <c:pt idx="507">
                  <c:v>9332</c:v>
                </c:pt>
                <c:pt idx="508">
                  <c:v>9350</c:v>
                </c:pt>
                <c:pt idx="509">
                  <c:v>9368</c:v>
                </c:pt>
                <c:pt idx="510">
                  <c:v>9386</c:v>
                </c:pt>
                <c:pt idx="511">
                  <c:v>9404</c:v>
                </c:pt>
                <c:pt idx="512">
                  <c:v>9422</c:v>
                </c:pt>
                <c:pt idx="513">
                  <c:v>9440</c:v>
                </c:pt>
                <c:pt idx="514">
                  <c:v>9458</c:v>
                </c:pt>
                <c:pt idx="515">
                  <c:v>9476</c:v>
                </c:pt>
                <c:pt idx="516">
                  <c:v>9494</c:v>
                </c:pt>
                <c:pt idx="517">
                  <c:v>9512</c:v>
                </c:pt>
                <c:pt idx="518">
                  <c:v>9530</c:v>
                </c:pt>
                <c:pt idx="519">
                  <c:v>9548</c:v>
                </c:pt>
                <c:pt idx="520">
                  <c:v>9566</c:v>
                </c:pt>
                <c:pt idx="521">
                  <c:v>9584</c:v>
                </c:pt>
                <c:pt idx="522">
                  <c:v>9602</c:v>
                </c:pt>
                <c:pt idx="523">
                  <c:v>9620</c:v>
                </c:pt>
                <c:pt idx="524">
                  <c:v>9638</c:v>
                </c:pt>
                <c:pt idx="525">
                  <c:v>9656</c:v>
                </c:pt>
                <c:pt idx="526">
                  <c:v>9674</c:v>
                </c:pt>
                <c:pt idx="527">
                  <c:v>9692</c:v>
                </c:pt>
                <c:pt idx="528">
                  <c:v>9710</c:v>
                </c:pt>
                <c:pt idx="529">
                  <c:v>9728</c:v>
                </c:pt>
                <c:pt idx="530">
                  <c:v>9746</c:v>
                </c:pt>
                <c:pt idx="531">
                  <c:v>9764</c:v>
                </c:pt>
                <c:pt idx="532">
                  <c:v>9782</c:v>
                </c:pt>
                <c:pt idx="533">
                  <c:v>9800</c:v>
                </c:pt>
                <c:pt idx="534">
                  <c:v>9818</c:v>
                </c:pt>
                <c:pt idx="535">
                  <c:v>9836</c:v>
                </c:pt>
                <c:pt idx="536">
                  <c:v>9854</c:v>
                </c:pt>
                <c:pt idx="537">
                  <c:v>9872</c:v>
                </c:pt>
                <c:pt idx="538">
                  <c:v>9890</c:v>
                </c:pt>
                <c:pt idx="539">
                  <c:v>9908</c:v>
                </c:pt>
                <c:pt idx="540">
                  <c:v>9926</c:v>
                </c:pt>
                <c:pt idx="541">
                  <c:v>9944</c:v>
                </c:pt>
                <c:pt idx="542">
                  <c:v>9962</c:v>
                </c:pt>
                <c:pt idx="543">
                  <c:v>9980</c:v>
                </c:pt>
                <c:pt idx="544">
                  <c:v>9998</c:v>
                </c:pt>
                <c:pt idx="545">
                  <c:v>10016</c:v>
                </c:pt>
                <c:pt idx="546">
                  <c:v>10034</c:v>
                </c:pt>
                <c:pt idx="547">
                  <c:v>10052</c:v>
                </c:pt>
                <c:pt idx="548">
                  <c:v>10070</c:v>
                </c:pt>
                <c:pt idx="549">
                  <c:v>10088</c:v>
                </c:pt>
                <c:pt idx="550">
                  <c:v>10106</c:v>
                </c:pt>
                <c:pt idx="551">
                  <c:v>10124</c:v>
                </c:pt>
                <c:pt idx="552">
                  <c:v>10142</c:v>
                </c:pt>
                <c:pt idx="553">
                  <c:v>10160</c:v>
                </c:pt>
                <c:pt idx="554">
                  <c:v>10178</c:v>
                </c:pt>
                <c:pt idx="555">
                  <c:v>10196</c:v>
                </c:pt>
                <c:pt idx="556">
                  <c:v>10214</c:v>
                </c:pt>
                <c:pt idx="557">
                  <c:v>10232</c:v>
                </c:pt>
                <c:pt idx="558">
                  <c:v>10250</c:v>
                </c:pt>
                <c:pt idx="559">
                  <c:v>10268</c:v>
                </c:pt>
                <c:pt idx="560">
                  <c:v>10286</c:v>
                </c:pt>
                <c:pt idx="561">
                  <c:v>10304</c:v>
                </c:pt>
                <c:pt idx="562">
                  <c:v>10322</c:v>
                </c:pt>
                <c:pt idx="563">
                  <c:v>10340</c:v>
                </c:pt>
                <c:pt idx="564">
                  <c:v>10358</c:v>
                </c:pt>
                <c:pt idx="565">
                  <c:v>10376</c:v>
                </c:pt>
                <c:pt idx="566">
                  <c:v>10394</c:v>
                </c:pt>
                <c:pt idx="567">
                  <c:v>10412</c:v>
                </c:pt>
                <c:pt idx="568">
                  <c:v>10430</c:v>
                </c:pt>
                <c:pt idx="569">
                  <c:v>10448</c:v>
                </c:pt>
                <c:pt idx="570">
                  <c:v>10466</c:v>
                </c:pt>
                <c:pt idx="571">
                  <c:v>10484</c:v>
                </c:pt>
                <c:pt idx="572">
                  <c:v>10502</c:v>
                </c:pt>
                <c:pt idx="573">
                  <c:v>10520</c:v>
                </c:pt>
                <c:pt idx="574">
                  <c:v>10538</c:v>
                </c:pt>
                <c:pt idx="575">
                  <c:v>10556</c:v>
                </c:pt>
                <c:pt idx="576">
                  <c:v>10574</c:v>
                </c:pt>
                <c:pt idx="577">
                  <c:v>10592</c:v>
                </c:pt>
                <c:pt idx="578">
                  <c:v>10610</c:v>
                </c:pt>
                <c:pt idx="579">
                  <c:v>10628</c:v>
                </c:pt>
                <c:pt idx="580">
                  <c:v>10646</c:v>
                </c:pt>
                <c:pt idx="581">
                  <c:v>10664</c:v>
                </c:pt>
                <c:pt idx="582">
                  <c:v>10682</c:v>
                </c:pt>
                <c:pt idx="583">
                  <c:v>10700</c:v>
                </c:pt>
                <c:pt idx="584">
                  <c:v>10718</c:v>
                </c:pt>
                <c:pt idx="585">
                  <c:v>10736</c:v>
                </c:pt>
                <c:pt idx="586">
                  <c:v>10754</c:v>
                </c:pt>
                <c:pt idx="587">
                  <c:v>10772</c:v>
                </c:pt>
                <c:pt idx="588">
                  <c:v>10790</c:v>
                </c:pt>
                <c:pt idx="589">
                  <c:v>10808</c:v>
                </c:pt>
                <c:pt idx="590">
                  <c:v>10826</c:v>
                </c:pt>
                <c:pt idx="591">
                  <c:v>10844</c:v>
                </c:pt>
                <c:pt idx="592">
                  <c:v>10862</c:v>
                </c:pt>
                <c:pt idx="593">
                  <c:v>10880</c:v>
                </c:pt>
                <c:pt idx="594">
                  <c:v>10898</c:v>
                </c:pt>
                <c:pt idx="595">
                  <c:v>10916</c:v>
                </c:pt>
                <c:pt idx="596">
                  <c:v>10934</c:v>
                </c:pt>
                <c:pt idx="597">
                  <c:v>10952</c:v>
                </c:pt>
                <c:pt idx="598">
                  <c:v>10970</c:v>
                </c:pt>
                <c:pt idx="599">
                  <c:v>10988</c:v>
                </c:pt>
                <c:pt idx="600">
                  <c:v>11006</c:v>
                </c:pt>
                <c:pt idx="601">
                  <c:v>11024</c:v>
                </c:pt>
                <c:pt idx="602">
                  <c:v>11042</c:v>
                </c:pt>
                <c:pt idx="603">
                  <c:v>11060</c:v>
                </c:pt>
                <c:pt idx="604">
                  <c:v>11078</c:v>
                </c:pt>
                <c:pt idx="605">
                  <c:v>11096</c:v>
                </c:pt>
                <c:pt idx="606">
                  <c:v>11114</c:v>
                </c:pt>
                <c:pt idx="607">
                  <c:v>11132</c:v>
                </c:pt>
                <c:pt idx="608">
                  <c:v>11150</c:v>
                </c:pt>
                <c:pt idx="609">
                  <c:v>11168</c:v>
                </c:pt>
                <c:pt idx="610">
                  <c:v>11186</c:v>
                </c:pt>
                <c:pt idx="611">
                  <c:v>11204</c:v>
                </c:pt>
                <c:pt idx="612">
                  <c:v>11222</c:v>
                </c:pt>
                <c:pt idx="613">
                  <c:v>11240</c:v>
                </c:pt>
                <c:pt idx="614">
                  <c:v>11258</c:v>
                </c:pt>
                <c:pt idx="615">
                  <c:v>11276</c:v>
                </c:pt>
                <c:pt idx="616">
                  <c:v>11294</c:v>
                </c:pt>
                <c:pt idx="617">
                  <c:v>11312</c:v>
                </c:pt>
                <c:pt idx="618">
                  <c:v>11330</c:v>
                </c:pt>
                <c:pt idx="619">
                  <c:v>11348</c:v>
                </c:pt>
                <c:pt idx="620">
                  <c:v>11366</c:v>
                </c:pt>
                <c:pt idx="621">
                  <c:v>11384</c:v>
                </c:pt>
                <c:pt idx="622">
                  <c:v>11402</c:v>
                </c:pt>
                <c:pt idx="623">
                  <c:v>11420</c:v>
                </c:pt>
                <c:pt idx="624">
                  <c:v>11438</c:v>
                </c:pt>
                <c:pt idx="625">
                  <c:v>11456</c:v>
                </c:pt>
                <c:pt idx="626">
                  <c:v>11474</c:v>
                </c:pt>
                <c:pt idx="627">
                  <c:v>11492</c:v>
                </c:pt>
                <c:pt idx="628">
                  <c:v>11510</c:v>
                </c:pt>
                <c:pt idx="629">
                  <c:v>11528</c:v>
                </c:pt>
                <c:pt idx="630">
                  <c:v>11546</c:v>
                </c:pt>
                <c:pt idx="631">
                  <c:v>11564</c:v>
                </c:pt>
                <c:pt idx="632">
                  <c:v>11582</c:v>
                </c:pt>
                <c:pt idx="633">
                  <c:v>11600</c:v>
                </c:pt>
                <c:pt idx="634">
                  <c:v>11618</c:v>
                </c:pt>
                <c:pt idx="635">
                  <c:v>11636</c:v>
                </c:pt>
                <c:pt idx="636">
                  <c:v>11654</c:v>
                </c:pt>
                <c:pt idx="637">
                  <c:v>11672</c:v>
                </c:pt>
                <c:pt idx="638">
                  <c:v>11690</c:v>
                </c:pt>
                <c:pt idx="639">
                  <c:v>11708</c:v>
                </c:pt>
                <c:pt idx="640">
                  <c:v>11726</c:v>
                </c:pt>
                <c:pt idx="641">
                  <c:v>11744</c:v>
                </c:pt>
                <c:pt idx="642">
                  <c:v>11762</c:v>
                </c:pt>
                <c:pt idx="643">
                  <c:v>11780</c:v>
                </c:pt>
                <c:pt idx="644">
                  <c:v>11798</c:v>
                </c:pt>
                <c:pt idx="645">
                  <c:v>11816</c:v>
                </c:pt>
                <c:pt idx="646">
                  <c:v>11834</c:v>
                </c:pt>
                <c:pt idx="647">
                  <c:v>11852</c:v>
                </c:pt>
                <c:pt idx="648">
                  <c:v>11870</c:v>
                </c:pt>
                <c:pt idx="649">
                  <c:v>11888</c:v>
                </c:pt>
                <c:pt idx="650">
                  <c:v>11906</c:v>
                </c:pt>
                <c:pt idx="651">
                  <c:v>11924</c:v>
                </c:pt>
                <c:pt idx="652">
                  <c:v>11942</c:v>
                </c:pt>
                <c:pt idx="653">
                  <c:v>11960</c:v>
                </c:pt>
                <c:pt idx="654">
                  <c:v>11978</c:v>
                </c:pt>
                <c:pt idx="655">
                  <c:v>11996</c:v>
                </c:pt>
                <c:pt idx="656">
                  <c:v>12014</c:v>
                </c:pt>
                <c:pt idx="657">
                  <c:v>12032</c:v>
                </c:pt>
                <c:pt idx="658">
                  <c:v>12050</c:v>
                </c:pt>
                <c:pt idx="659">
                  <c:v>12068</c:v>
                </c:pt>
                <c:pt idx="660">
                  <c:v>12086</c:v>
                </c:pt>
                <c:pt idx="661">
                  <c:v>12104</c:v>
                </c:pt>
                <c:pt idx="662">
                  <c:v>12122</c:v>
                </c:pt>
                <c:pt idx="663">
                  <c:v>12140</c:v>
                </c:pt>
                <c:pt idx="664">
                  <c:v>12158</c:v>
                </c:pt>
                <c:pt idx="665">
                  <c:v>12176</c:v>
                </c:pt>
                <c:pt idx="666">
                  <c:v>12194</c:v>
                </c:pt>
                <c:pt idx="667">
                  <c:v>12212</c:v>
                </c:pt>
                <c:pt idx="668">
                  <c:v>12230</c:v>
                </c:pt>
                <c:pt idx="669">
                  <c:v>12248</c:v>
                </c:pt>
                <c:pt idx="670">
                  <c:v>12266</c:v>
                </c:pt>
                <c:pt idx="671">
                  <c:v>12284</c:v>
                </c:pt>
                <c:pt idx="672">
                  <c:v>12302</c:v>
                </c:pt>
                <c:pt idx="673">
                  <c:v>12320</c:v>
                </c:pt>
                <c:pt idx="674">
                  <c:v>12338</c:v>
                </c:pt>
                <c:pt idx="675">
                  <c:v>12356</c:v>
                </c:pt>
                <c:pt idx="676">
                  <c:v>12374</c:v>
                </c:pt>
                <c:pt idx="677">
                  <c:v>12392</c:v>
                </c:pt>
                <c:pt idx="678">
                  <c:v>12410</c:v>
                </c:pt>
                <c:pt idx="679">
                  <c:v>12428</c:v>
                </c:pt>
                <c:pt idx="680">
                  <c:v>12446</c:v>
                </c:pt>
                <c:pt idx="681">
                  <c:v>12464</c:v>
                </c:pt>
                <c:pt idx="682">
                  <c:v>12482</c:v>
                </c:pt>
                <c:pt idx="683">
                  <c:v>12500</c:v>
                </c:pt>
                <c:pt idx="684">
                  <c:v>12518</c:v>
                </c:pt>
                <c:pt idx="685">
                  <c:v>12536</c:v>
                </c:pt>
                <c:pt idx="686">
                  <c:v>12554</c:v>
                </c:pt>
                <c:pt idx="687">
                  <c:v>12572</c:v>
                </c:pt>
                <c:pt idx="688">
                  <c:v>12590</c:v>
                </c:pt>
                <c:pt idx="689">
                  <c:v>12608</c:v>
                </c:pt>
                <c:pt idx="690">
                  <c:v>12626</c:v>
                </c:pt>
                <c:pt idx="691">
                  <c:v>12644</c:v>
                </c:pt>
                <c:pt idx="692">
                  <c:v>12662</c:v>
                </c:pt>
                <c:pt idx="693">
                  <c:v>12680</c:v>
                </c:pt>
                <c:pt idx="694">
                  <c:v>12698</c:v>
                </c:pt>
                <c:pt idx="695">
                  <c:v>12716</c:v>
                </c:pt>
                <c:pt idx="696">
                  <c:v>12734</c:v>
                </c:pt>
                <c:pt idx="697">
                  <c:v>12752</c:v>
                </c:pt>
                <c:pt idx="698">
                  <c:v>12770</c:v>
                </c:pt>
                <c:pt idx="699">
                  <c:v>12788</c:v>
                </c:pt>
                <c:pt idx="700">
                  <c:v>12806</c:v>
                </c:pt>
                <c:pt idx="701">
                  <c:v>12824</c:v>
                </c:pt>
                <c:pt idx="702">
                  <c:v>12842</c:v>
                </c:pt>
                <c:pt idx="703">
                  <c:v>12860</c:v>
                </c:pt>
                <c:pt idx="704">
                  <c:v>12878</c:v>
                </c:pt>
                <c:pt idx="705">
                  <c:v>12896</c:v>
                </c:pt>
                <c:pt idx="706">
                  <c:v>12914</c:v>
                </c:pt>
                <c:pt idx="707">
                  <c:v>12932</c:v>
                </c:pt>
                <c:pt idx="708">
                  <c:v>12950</c:v>
                </c:pt>
                <c:pt idx="709">
                  <c:v>12968</c:v>
                </c:pt>
                <c:pt idx="710">
                  <c:v>12986</c:v>
                </c:pt>
                <c:pt idx="711">
                  <c:v>13004</c:v>
                </c:pt>
                <c:pt idx="712">
                  <c:v>13022</c:v>
                </c:pt>
                <c:pt idx="713">
                  <c:v>13040</c:v>
                </c:pt>
                <c:pt idx="714">
                  <c:v>13058</c:v>
                </c:pt>
                <c:pt idx="715">
                  <c:v>13076</c:v>
                </c:pt>
                <c:pt idx="716">
                  <c:v>13094</c:v>
                </c:pt>
                <c:pt idx="717">
                  <c:v>13112</c:v>
                </c:pt>
                <c:pt idx="718">
                  <c:v>13130</c:v>
                </c:pt>
                <c:pt idx="719">
                  <c:v>13148</c:v>
                </c:pt>
                <c:pt idx="720">
                  <c:v>13166</c:v>
                </c:pt>
                <c:pt idx="721">
                  <c:v>13184</c:v>
                </c:pt>
                <c:pt idx="722">
                  <c:v>13202</c:v>
                </c:pt>
                <c:pt idx="723">
                  <c:v>13220</c:v>
                </c:pt>
                <c:pt idx="724">
                  <c:v>13238</c:v>
                </c:pt>
                <c:pt idx="725">
                  <c:v>13256</c:v>
                </c:pt>
                <c:pt idx="726">
                  <c:v>13274</c:v>
                </c:pt>
                <c:pt idx="727">
                  <c:v>13292</c:v>
                </c:pt>
                <c:pt idx="728">
                  <c:v>13310</c:v>
                </c:pt>
                <c:pt idx="729">
                  <c:v>13328</c:v>
                </c:pt>
                <c:pt idx="730">
                  <c:v>13346</c:v>
                </c:pt>
                <c:pt idx="731">
                  <c:v>13364</c:v>
                </c:pt>
                <c:pt idx="732">
                  <c:v>13382</c:v>
                </c:pt>
                <c:pt idx="733">
                  <c:v>13400</c:v>
                </c:pt>
                <c:pt idx="734">
                  <c:v>13418</c:v>
                </c:pt>
                <c:pt idx="735">
                  <c:v>13436</c:v>
                </c:pt>
                <c:pt idx="736">
                  <c:v>13454</c:v>
                </c:pt>
                <c:pt idx="737">
                  <c:v>13472</c:v>
                </c:pt>
                <c:pt idx="738">
                  <c:v>13490</c:v>
                </c:pt>
                <c:pt idx="739">
                  <c:v>13508</c:v>
                </c:pt>
                <c:pt idx="740">
                  <c:v>13526</c:v>
                </c:pt>
                <c:pt idx="741">
                  <c:v>13544</c:v>
                </c:pt>
                <c:pt idx="742">
                  <c:v>13562</c:v>
                </c:pt>
                <c:pt idx="743">
                  <c:v>13580</c:v>
                </c:pt>
                <c:pt idx="744">
                  <c:v>13598</c:v>
                </c:pt>
                <c:pt idx="745">
                  <c:v>13616</c:v>
                </c:pt>
                <c:pt idx="746">
                  <c:v>13634</c:v>
                </c:pt>
                <c:pt idx="747">
                  <c:v>13652</c:v>
                </c:pt>
                <c:pt idx="748">
                  <c:v>13670</c:v>
                </c:pt>
                <c:pt idx="749">
                  <c:v>13688</c:v>
                </c:pt>
                <c:pt idx="750">
                  <c:v>13706</c:v>
                </c:pt>
                <c:pt idx="751">
                  <c:v>13724</c:v>
                </c:pt>
                <c:pt idx="752">
                  <c:v>13742</c:v>
                </c:pt>
                <c:pt idx="753">
                  <c:v>13760</c:v>
                </c:pt>
                <c:pt idx="754">
                  <c:v>13778</c:v>
                </c:pt>
                <c:pt idx="755">
                  <c:v>13796</c:v>
                </c:pt>
                <c:pt idx="756">
                  <c:v>13814</c:v>
                </c:pt>
                <c:pt idx="757">
                  <c:v>13832</c:v>
                </c:pt>
                <c:pt idx="758">
                  <c:v>13850</c:v>
                </c:pt>
                <c:pt idx="759">
                  <c:v>13868</c:v>
                </c:pt>
                <c:pt idx="760">
                  <c:v>13886</c:v>
                </c:pt>
                <c:pt idx="761">
                  <c:v>13904</c:v>
                </c:pt>
                <c:pt idx="762">
                  <c:v>13922</c:v>
                </c:pt>
                <c:pt idx="763">
                  <c:v>13940</c:v>
                </c:pt>
                <c:pt idx="764">
                  <c:v>13958</c:v>
                </c:pt>
                <c:pt idx="765">
                  <c:v>13976</c:v>
                </c:pt>
                <c:pt idx="766">
                  <c:v>13994</c:v>
                </c:pt>
                <c:pt idx="767">
                  <c:v>14012</c:v>
                </c:pt>
                <c:pt idx="768">
                  <c:v>14030</c:v>
                </c:pt>
                <c:pt idx="769">
                  <c:v>14048</c:v>
                </c:pt>
                <c:pt idx="770">
                  <c:v>14066</c:v>
                </c:pt>
                <c:pt idx="771">
                  <c:v>14084</c:v>
                </c:pt>
                <c:pt idx="772">
                  <c:v>14102</c:v>
                </c:pt>
                <c:pt idx="773">
                  <c:v>14120</c:v>
                </c:pt>
                <c:pt idx="774">
                  <c:v>14138</c:v>
                </c:pt>
                <c:pt idx="775">
                  <c:v>14156</c:v>
                </c:pt>
                <c:pt idx="776">
                  <c:v>14174</c:v>
                </c:pt>
                <c:pt idx="777">
                  <c:v>14192</c:v>
                </c:pt>
                <c:pt idx="778">
                  <c:v>14210</c:v>
                </c:pt>
                <c:pt idx="779">
                  <c:v>14228</c:v>
                </c:pt>
                <c:pt idx="780">
                  <c:v>14246</c:v>
                </c:pt>
                <c:pt idx="781">
                  <c:v>14264</c:v>
                </c:pt>
                <c:pt idx="782">
                  <c:v>14282</c:v>
                </c:pt>
                <c:pt idx="783">
                  <c:v>14300</c:v>
                </c:pt>
                <c:pt idx="784">
                  <c:v>14318</c:v>
                </c:pt>
                <c:pt idx="785">
                  <c:v>14336</c:v>
                </c:pt>
                <c:pt idx="786">
                  <c:v>14354</c:v>
                </c:pt>
                <c:pt idx="787">
                  <c:v>14372</c:v>
                </c:pt>
                <c:pt idx="788">
                  <c:v>14390</c:v>
                </c:pt>
                <c:pt idx="789">
                  <c:v>14408</c:v>
                </c:pt>
                <c:pt idx="790">
                  <c:v>14426</c:v>
                </c:pt>
                <c:pt idx="791">
                  <c:v>14444</c:v>
                </c:pt>
                <c:pt idx="792">
                  <c:v>14462</c:v>
                </c:pt>
                <c:pt idx="793">
                  <c:v>14480</c:v>
                </c:pt>
                <c:pt idx="794">
                  <c:v>14498</c:v>
                </c:pt>
                <c:pt idx="795">
                  <c:v>14516</c:v>
                </c:pt>
                <c:pt idx="796">
                  <c:v>14534</c:v>
                </c:pt>
                <c:pt idx="797">
                  <c:v>14552</c:v>
                </c:pt>
                <c:pt idx="798">
                  <c:v>14570</c:v>
                </c:pt>
                <c:pt idx="799">
                  <c:v>14588</c:v>
                </c:pt>
                <c:pt idx="800">
                  <c:v>14606</c:v>
                </c:pt>
                <c:pt idx="801">
                  <c:v>14624</c:v>
                </c:pt>
                <c:pt idx="802">
                  <c:v>14642</c:v>
                </c:pt>
                <c:pt idx="803">
                  <c:v>14660</c:v>
                </c:pt>
                <c:pt idx="804">
                  <c:v>14678</c:v>
                </c:pt>
                <c:pt idx="805">
                  <c:v>14696</c:v>
                </c:pt>
                <c:pt idx="806">
                  <c:v>14714</c:v>
                </c:pt>
                <c:pt idx="807">
                  <c:v>14732</c:v>
                </c:pt>
                <c:pt idx="808">
                  <c:v>14750</c:v>
                </c:pt>
                <c:pt idx="809">
                  <c:v>14768</c:v>
                </c:pt>
                <c:pt idx="810">
                  <c:v>14786</c:v>
                </c:pt>
                <c:pt idx="811">
                  <c:v>14804</c:v>
                </c:pt>
                <c:pt idx="812">
                  <c:v>14822</c:v>
                </c:pt>
                <c:pt idx="813">
                  <c:v>14840</c:v>
                </c:pt>
                <c:pt idx="814">
                  <c:v>14858</c:v>
                </c:pt>
                <c:pt idx="815">
                  <c:v>14876</c:v>
                </c:pt>
                <c:pt idx="816">
                  <c:v>14894</c:v>
                </c:pt>
                <c:pt idx="817">
                  <c:v>14912</c:v>
                </c:pt>
                <c:pt idx="818">
                  <c:v>14930</c:v>
                </c:pt>
                <c:pt idx="819">
                  <c:v>14948</c:v>
                </c:pt>
                <c:pt idx="820">
                  <c:v>14966</c:v>
                </c:pt>
                <c:pt idx="821">
                  <c:v>14984</c:v>
                </c:pt>
                <c:pt idx="822">
                  <c:v>15002</c:v>
                </c:pt>
                <c:pt idx="823">
                  <c:v>15020</c:v>
                </c:pt>
                <c:pt idx="824">
                  <c:v>15038</c:v>
                </c:pt>
                <c:pt idx="825">
                  <c:v>15056</c:v>
                </c:pt>
                <c:pt idx="826">
                  <c:v>15074</c:v>
                </c:pt>
                <c:pt idx="827">
                  <c:v>15092</c:v>
                </c:pt>
                <c:pt idx="828">
                  <c:v>15110</c:v>
                </c:pt>
                <c:pt idx="829">
                  <c:v>15128</c:v>
                </c:pt>
                <c:pt idx="830">
                  <c:v>15146</c:v>
                </c:pt>
                <c:pt idx="831">
                  <c:v>15164</c:v>
                </c:pt>
                <c:pt idx="832">
                  <c:v>15182</c:v>
                </c:pt>
                <c:pt idx="833">
                  <c:v>15200</c:v>
                </c:pt>
                <c:pt idx="834">
                  <c:v>15218</c:v>
                </c:pt>
                <c:pt idx="835">
                  <c:v>15236</c:v>
                </c:pt>
                <c:pt idx="836">
                  <c:v>15254</c:v>
                </c:pt>
                <c:pt idx="837">
                  <c:v>15272</c:v>
                </c:pt>
                <c:pt idx="838">
                  <c:v>15290</c:v>
                </c:pt>
                <c:pt idx="839">
                  <c:v>15308</c:v>
                </c:pt>
                <c:pt idx="840">
                  <c:v>15326</c:v>
                </c:pt>
                <c:pt idx="841">
                  <c:v>15344</c:v>
                </c:pt>
                <c:pt idx="842">
                  <c:v>15362</c:v>
                </c:pt>
                <c:pt idx="843">
                  <c:v>15380</c:v>
                </c:pt>
                <c:pt idx="844">
                  <c:v>15398</c:v>
                </c:pt>
                <c:pt idx="845">
                  <c:v>15416</c:v>
                </c:pt>
                <c:pt idx="846">
                  <c:v>15434</c:v>
                </c:pt>
                <c:pt idx="847">
                  <c:v>15452</c:v>
                </c:pt>
                <c:pt idx="848">
                  <c:v>15470</c:v>
                </c:pt>
                <c:pt idx="849">
                  <c:v>15488</c:v>
                </c:pt>
                <c:pt idx="850">
                  <c:v>15506</c:v>
                </c:pt>
                <c:pt idx="851">
                  <c:v>15524</c:v>
                </c:pt>
                <c:pt idx="852">
                  <c:v>15542</c:v>
                </c:pt>
                <c:pt idx="853">
                  <c:v>15560</c:v>
                </c:pt>
                <c:pt idx="854">
                  <c:v>15578</c:v>
                </c:pt>
                <c:pt idx="855">
                  <c:v>15596</c:v>
                </c:pt>
                <c:pt idx="856">
                  <c:v>15614</c:v>
                </c:pt>
                <c:pt idx="857">
                  <c:v>15632</c:v>
                </c:pt>
                <c:pt idx="858">
                  <c:v>15650</c:v>
                </c:pt>
                <c:pt idx="859">
                  <c:v>15668</c:v>
                </c:pt>
                <c:pt idx="860">
                  <c:v>15686</c:v>
                </c:pt>
                <c:pt idx="861">
                  <c:v>15704</c:v>
                </c:pt>
                <c:pt idx="862">
                  <c:v>15722</c:v>
                </c:pt>
                <c:pt idx="863">
                  <c:v>15740</c:v>
                </c:pt>
                <c:pt idx="864">
                  <c:v>15758</c:v>
                </c:pt>
                <c:pt idx="865">
                  <c:v>15776</c:v>
                </c:pt>
                <c:pt idx="866">
                  <c:v>15794</c:v>
                </c:pt>
                <c:pt idx="867">
                  <c:v>15812</c:v>
                </c:pt>
                <c:pt idx="868">
                  <c:v>15830</c:v>
                </c:pt>
                <c:pt idx="869">
                  <c:v>15848</c:v>
                </c:pt>
                <c:pt idx="870">
                  <c:v>15866</c:v>
                </c:pt>
                <c:pt idx="871">
                  <c:v>15884</c:v>
                </c:pt>
                <c:pt idx="872">
                  <c:v>15902</c:v>
                </c:pt>
                <c:pt idx="873">
                  <c:v>15920</c:v>
                </c:pt>
                <c:pt idx="874">
                  <c:v>15938</c:v>
                </c:pt>
                <c:pt idx="875">
                  <c:v>15956</c:v>
                </c:pt>
                <c:pt idx="876">
                  <c:v>15974</c:v>
                </c:pt>
                <c:pt idx="877">
                  <c:v>15992</c:v>
                </c:pt>
                <c:pt idx="878">
                  <c:v>16010</c:v>
                </c:pt>
                <c:pt idx="879">
                  <c:v>16028</c:v>
                </c:pt>
                <c:pt idx="880">
                  <c:v>16046</c:v>
                </c:pt>
                <c:pt idx="881">
                  <c:v>16064</c:v>
                </c:pt>
                <c:pt idx="882">
                  <c:v>16082</c:v>
                </c:pt>
                <c:pt idx="883">
                  <c:v>16100</c:v>
                </c:pt>
                <c:pt idx="884">
                  <c:v>16118</c:v>
                </c:pt>
                <c:pt idx="885">
                  <c:v>16136</c:v>
                </c:pt>
                <c:pt idx="886">
                  <c:v>16154</c:v>
                </c:pt>
                <c:pt idx="887">
                  <c:v>16172</c:v>
                </c:pt>
                <c:pt idx="888">
                  <c:v>16190</c:v>
                </c:pt>
                <c:pt idx="889">
                  <c:v>16208</c:v>
                </c:pt>
                <c:pt idx="890">
                  <c:v>16226</c:v>
                </c:pt>
                <c:pt idx="891">
                  <c:v>16244</c:v>
                </c:pt>
                <c:pt idx="892">
                  <c:v>16262</c:v>
                </c:pt>
                <c:pt idx="893">
                  <c:v>16280</c:v>
                </c:pt>
                <c:pt idx="894">
                  <c:v>16298</c:v>
                </c:pt>
                <c:pt idx="895">
                  <c:v>16316</c:v>
                </c:pt>
                <c:pt idx="896">
                  <c:v>16334</c:v>
                </c:pt>
                <c:pt idx="897">
                  <c:v>16352</c:v>
                </c:pt>
                <c:pt idx="898">
                  <c:v>16370</c:v>
                </c:pt>
                <c:pt idx="899">
                  <c:v>16388</c:v>
                </c:pt>
                <c:pt idx="900">
                  <c:v>16406</c:v>
                </c:pt>
                <c:pt idx="901">
                  <c:v>16424</c:v>
                </c:pt>
                <c:pt idx="902">
                  <c:v>16442</c:v>
                </c:pt>
                <c:pt idx="903">
                  <c:v>16460</c:v>
                </c:pt>
                <c:pt idx="904">
                  <c:v>16478</c:v>
                </c:pt>
                <c:pt idx="905">
                  <c:v>16496</c:v>
                </c:pt>
                <c:pt idx="906">
                  <c:v>16514</c:v>
                </c:pt>
                <c:pt idx="907">
                  <c:v>16532</c:v>
                </c:pt>
                <c:pt idx="908">
                  <c:v>16550</c:v>
                </c:pt>
                <c:pt idx="909">
                  <c:v>16568</c:v>
                </c:pt>
                <c:pt idx="910">
                  <c:v>16586</c:v>
                </c:pt>
                <c:pt idx="911">
                  <c:v>16604</c:v>
                </c:pt>
                <c:pt idx="912">
                  <c:v>16622</c:v>
                </c:pt>
                <c:pt idx="913">
                  <c:v>16640</c:v>
                </c:pt>
                <c:pt idx="914">
                  <c:v>16658</c:v>
                </c:pt>
                <c:pt idx="915">
                  <c:v>16676</c:v>
                </c:pt>
                <c:pt idx="916">
                  <c:v>16694</c:v>
                </c:pt>
                <c:pt idx="917">
                  <c:v>16712</c:v>
                </c:pt>
                <c:pt idx="918">
                  <c:v>16730</c:v>
                </c:pt>
                <c:pt idx="919">
                  <c:v>16748</c:v>
                </c:pt>
                <c:pt idx="920">
                  <c:v>16766</c:v>
                </c:pt>
                <c:pt idx="921">
                  <c:v>16784</c:v>
                </c:pt>
                <c:pt idx="922">
                  <c:v>16802</c:v>
                </c:pt>
                <c:pt idx="923">
                  <c:v>16820</c:v>
                </c:pt>
                <c:pt idx="924">
                  <c:v>16838</c:v>
                </c:pt>
                <c:pt idx="925">
                  <c:v>16856</c:v>
                </c:pt>
                <c:pt idx="926">
                  <c:v>16874</c:v>
                </c:pt>
                <c:pt idx="927">
                  <c:v>16892</c:v>
                </c:pt>
                <c:pt idx="928">
                  <c:v>16910</c:v>
                </c:pt>
                <c:pt idx="929">
                  <c:v>16928</c:v>
                </c:pt>
                <c:pt idx="930">
                  <c:v>16946</c:v>
                </c:pt>
                <c:pt idx="931">
                  <c:v>16965</c:v>
                </c:pt>
                <c:pt idx="932">
                  <c:v>16985</c:v>
                </c:pt>
                <c:pt idx="933">
                  <c:v>17004</c:v>
                </c:pt>
                <c:pt idx="934">
                  <c:v>17025</c:v>
                </c:pt>
                <c:pt idx="935">
                  <c:v>17046</c:v>
                </c:pt>
                <c:pt idx="936">
                  <c:v>17067</c:v>
                </c:pt>
                <c:pt idx="937">
                  <c:v>17089</c:v>
                </c:pt>
                <c:pt idx="938">
                  <c:v>17112</c:v>
                </c:pt>
                <c:pt idx="939">
                  <c:v>17136</c:v>
                </c:pt>
                <c:pt idx="940">
                  <c:v>17160</c:v>
                </c:pt>
                <c:pt idx="941">
                  <c:v>17185</c:v>
                </c:pt>
                <c:pt idx="942">
                  <c:v>17211</c:v>
                </c:pt>
                <c:pt idx="943">
                  <c:v>17238</c:v>
                </c:pt>
                <c:pt idx="944">
                  <c:v>17266</c:v>
                </c:pt>
                <c:pt idx="945">
                  <c:v>17294</c:v>
                </c:pt>
                <c:pt idx="946">
                  <c:v>17324</c:v>
                </c:pt>
                <c:pt idx="947">
                  <c:v>17355</c:v>
                </c:pt>
                <c:pt idx="948">
                  <c:v>17387</c:v>
                </c:pt>
                <c:pt idx="949">
                  <c:v>17420</c:v>
                </c:pt>
                <c:pt idx="950">
                  <c:v>17455</c:v>
                </c:pt>
                <c:pt idx="951">
                  <c:v>17491</c:v>
                </c:pt>
                <c:pt idx="952">
                  <c:v>17529</c:v>
                </c:pt>
                <c:pt idx="953">
                  <c:v>17569</c:v>
                </c:pt>
                <c:pt idx="954">
                  <c:v>17610</c:v>
                </c:pt>
                <c:pt idx="955">
                  <c:v>17654</c:v>
                </c:pt>
                <c:pt idx="956">
                  <c:v>17700</c:v>
                </c:pt>
                <c:pt idx="957">
                  <c:v>17748</c:v>
                </c:pt>
                <c:pt idx="958">
                  <c:v>17799</c:v>
                </c:pt>
                <c:pt idx="959">
                  <c:v>17853</c:v>
                </c:pt>
                <c:pt idx="960">
                  <c:v>17910</c:v>
                </c:pt>
                <c:pt idx="961">
                  <c:v>17971</c:v>
                </c:pt>
                <c:pt idx="962">
                  <c:v>18000</c:v>
                </c:pt>
              </c:numCache>
            </c:numRef>
          </c:xVal>
          <c:yVal>
            <c:numRef>
              <c:f>Results_preliminary!$I$4:$I$991</c:f>
              <c:numCache>
                <c:formatCode>General</c:formatCode>
                <c:ptCount val="988"/>
                <c:pt idx="0">
                  <c:v>22</c:v>
                </c:pt>
                <c:pt idx="1">
                  <c:v>107.25</c:v>
                </c:pt>
                <c:pt idx="2">
                  <c:v>126.67</c:v>
                </c:pt>
                <c:pt idx="3">
                  <c:v>132.57</c:v>
                </c:pt>
                <c:pt idx="4">
                  <c:v>137.54</c:v>
                </c:pt>
                <c:pt idx="5">
                  <c:v>142.22999999999999</c:v>
                </c:pt>
                <c:pt idx="6">
                  <c:v>125.17</c:v>
                </c:pt>
                <c:pt idx="7">
                  <c:v>116.65</c:v>
                </c:pt>
                <c:pt idx="8">
                  <c:v>110.81</c:v>
                </c:pt>
                <c:pt idx="9">
                  <c:v>105.65</c:v>
                </c:pt>
                <c:pt idx="10">
                  <c:v>101.11</c:v>
                </c:pt>
                <c:pt idx="11">
                  <c:v>97.088999999999999</c:v>
                </c:pt>
                <c:pt idx="12">
                  <c:v>93.488</c:v>
                </c:pt>
                <c:pt idx="13">
                  <c:v>90.238</c:v>
                </c:pt>
                <c:pt idx="14">
                  <c:v>87.281000000000006</c:v>
                </c:pt>
                <c:pt idx="15">
                  <c:v>84.572000000000003</c:v>
                </c:pt>
                <c:pt idx="16">
                  <c:v>82.076999999999998</c:v>
                </c:pt>
                <c:pt idx="17">
                  <c:v>79.766000000000005</c:v>
                </c:pt>
                <c:pt idx="18">
                  <c:v>77.616</c:v>
                </c:pt>
                <c:pt idx="19">
                  <c:v>75.608000000000004</c:v>
                </c:pt>
                <c:pt idx="20">
                  <c:v>73.725999999999999</c:v>
                </c:pt>
                <c:pt idx="21">
                  <c:v>71.956000000000003</c:v>
                </c:pt>
                <c:pt idx="22">
                  <c:v>70.287000000000006</c:v>
                </c:pt>
                <c:pt idx="23">
                  <c:v>88.954999999999998</c:v>
                </c:pt>
                <c:pt idx="24">
                  <c:v>98.549000000000007</c:v>
                </c:pt>
                <c:pt idx="25">
                  <c:v>105.12</c:v>
                </c:pt>
                <c:pt idx="26">
                  <c:v>110.56</c:v>
                </c:pt>
                <c:pt idx="27">
                  <c:v>115.44</c:v>
                </c:pt>
                <c:pt idx="28">
                  <c:v>119.96</c:v>
                </c:pt>
                <c:pt idx="29">
                  <c:v>124.23</c:v>
                </c:pt>
                <c:pt idx="30">
                  <c:v>128.27000000000001</c:v>
                </c:pt>
                <c:pt idx="31">
                  <c:v>132.13</c:v>
                </c:pt>
                <c:pt idx="32">
                  <c:v>135.83000000000001</c:v>
                </c:pt>
                <c:pt idx="33">
                  <c:v>139.41999999999999</c:v>
                </c:pt>
                <c:pt idx="34">
                  <c:v>142.86000000000001</c:v>
                </c:pt>
                <c:pt idx="35">
                  <c:v>146.16</c:v>
                </c:pt>
                <c:pt idx="36">
                  <c:v>149.35</c:v>
                </c:pt>
                <c:pt idx="37">
                  <c:v>152.41</c:v>
                </c:pt>
                <c:pt idx="38">
                  <c:v>155.37</c:v>
                </c:pt>
                <c:pt idx="39">
                  <c:v>137.08000000000001</c:v>
                </c:pt>
                <c:pt idx="40">
                  <c:v>133.43</c:v>
                </c:pt>
                <c:pt idx="41">
                  <c:v>129.72999999999999</c:v>
                </c:pt>
                <c:pt idx="42">
                  <c:v>125.85</c:v>
                </c:pt>
                <c:pt idx="43">
                  <c:v>122.04</c:v>
                </c:pt>
                <c:pt idx="44">
                  <c:v>118.39</c:v>
                </c:pt>
                <c:pt idx="45">
                  <c:v>114.94</c:v>
                </c:pt>
                <c:pt idx="46">
                  <c:v>111.68</c:v>
                </c:pt>
                <c:pt idx="47">
                  <c:v>108.6</c:v>
                </c:pt>
                <c:pt idx="48">
                  <c:v>105.7</c:v>
                </c:pt>
                <c:pt idx="49">
                  <c:v>102.96</c:v>
                </c:pt>
                <c:pt idx="50">
                  <c:v>100.36</c:v>
                </c:pt>
                <c:pt idx="51">
                  <c:v>97.896000000000001</c:v>
                </c:pt>
                <c:pt idx="52">
                  <c:v>95.555000000000007</c:v>
                </c:pt>
                <c:pt idx="53">
                  <c:v>93.326999999999998</c:v>
                </c:pt>
                <c:pt idx="54">
                  <c:v>91.201999999999998</c:v>
                </c:pt>
                <c:pt idx="55">
                  <c:v>89.171999999999997</c:v>
                </c:pt>
                <c:pt idx="56">
                  <c:v>103.55</c:v>
                </c:pt>
                <c:pt idx="57">
                  <c:v>112.77</c:v>
                </c:pt>
                <c:pt idx="58">
                  <c:v>118.67</c:v>
                </c:pt>
                <c:pt idx="59">
                  <c:v>123.23</c:v>
                </c:pt>
                <c:pt idx="60">
                  <c:v>127.1</c:v>
                </c:pt>
                <c:pt idx="61">
                  <c:v>130.55000000000001</c:v>
                </c:pt>
                <c:pt idx="62">
                  <c:v>133.72</c:v>
                </c:pt>
                <c:pt idx="63">
                  <c:v>136.69</c:v>
                </c:pt>
                <c:pt idx="64">
                  <c:v>139.5</c:v>
                </c:pt>
                <c:pt idx="65">
                  <c:v>142.19</c:v>
                </c:pt>
                <c:pt idx="66">
                  <c:v>144.77000000000001</c:v>
                </c:pt>
                <c:pt idx="67">
                  <c:v>147.26</c:v>
                </c:pt>
                <c:pt idx="68">
                  <c:v>149.66</c:v>
                </c:pt>
                <c:pt idx="69">
                  <c:v>151.99</c:v>
                </c:pt>
                <c:pt idx="70">
                  <c:v>154.25</c:v>
                </c:pt>
                <c:pt idx="71">
                  <c:v>156.43</c:v>
                </c:pt>
                <c:pt idx="72">
                  <c:v>158.56</c:v>
                </c:pt>
                <c:pt idx="73">
                  <c:v>138.19999999999999</c:v>
                </c:pt>
                <c:pt idx="74">
                  <c:v>131.62</c:v>
                </c:pt>
                <c:pt idx="75">
                  <c:v>129.06</c:v>
                </c:pt>
                <c:pt idx="76">
                  <c:v>127.04</c:v>
                </c:pt>
                <c:pt idx="77">
                  <c:v>124.69</c:v>
                </c:pt>
                <c:pt idx="78">
                  <c:v>122.18</c:v>
                </c:pt>
                <c:pt idx="79">
                  <c:v>119.61</c:v>
                </c:pt>
                <c:pt idx="80">
                  <c:v>117.04</c:v>
                </c:pt>
                <c:pt idx="81">
                  <c:v>114.51</c:v>
                </c:pt>
                <c:pt idx="82">
                  <c:v>112.03</c:v>
                </c:pt>
                <c:pt idx="83">
                  <c:v>109.61</c:v>
                </c:pt>
                <c:pt idx="84">
                  <c:v>107.27</c:v>
                </c:pt>
                <c:pt idx="85">
                  <c:v>104.99</c:v>
                </c:pt>
                <c:pt idx="86">
                  <c:v>102.79</c:v>
                </c:pt>
                <c:pt idx="87">
                  <c:v>100.66</c:v>
                </c:pt>
                <c:pt idx="88">
                  <c:v>98.603999999999999</c:v>
                </c:pt>
                <c:pt idx="89">
                  <c:v>109.08</c:v>
                </c:pt>
                <c:pt idx="90">
                  <c:v>118.3</c:v>
                </c:pt>
                <c:pt idx="91">
                  <c:v>124.15</c:v>
                </c:pt>
                <c:pt idx="92">
                  <c:v>128.59</c:v>
                </c:pt>
                <c:pt idx="93">
                  <c:v>132.25</c:v>
                </c:pt>
                <c:pt idx="94">
                  <c:v>135.43</c:v>
                </c:pt>
                <c:pt idx="95">
                  <c:v>138.26</c:v>
                </c:pt>
                <c:pt idx="96">
                  <c:v>140.84</c:v>
                </c:pt>
                <c:pt idx="97">
                  <c:v>143.24</c:v>
                </c:pt>
                <c:pt idx="98">
                  <c:v>145.47999999999999</c:v>
                </c:pt>
                <c:pt idx="99">
                  <c:v>147.6</c:v>
                </c:pt>
                <c:pt idx="100">
                  <c:v>149.62</c:v>
                </c:pt>
                <c:pt idx="101">
                  <c:v>151.56</c:v>
                </c:pt>
                <c:pt idx="102">
                  <c:v>153.41999999999999</c:v>
                </c:pt>
                <c:pt idx="103">
                  <c:v>155.21</c:v>
                </c:pt>
                <c:pt idx="104">
                  <c:v>156.94999999999999</c:v>
                </c:pt>
                <c:pt idx="105">
                  <c:v>158.63</c:v>
                </c:pt>
                <c:pt idx="106">
                  <c:v>137.37</c:v>
                </c:pt>
                <c:pt idx="107">
                  <c:v>129.33000000000001</c:v>
                </c:pt>
                <c:pt idx="108">
                  <c:v>124.8</c:v>
                </c:pt>
                <c:pt idx="109">
                  <c:v>121.51</c:v>
                </c:pt>
                <c:pt idx="110">
                  <c:v>119.18</c:v>
                </c:pt>
                <c:pt idx="111">
                  <c:v>117.76</c:v>
                </c:pt>
                <c:pt idx="112">
                  <c:v>116.15</c:v>
                </c:pt>
                <c:pt idx="113">
                  <c:v>114.42</c:v>
                </c:pt>
                <c:pt idx="114">
                  <c:v>112.59</c:v>
                </c:pt>
                <c:pt idx="115">
                  <c:v>110.72</c:v>
                </c:pt>
                <c:pt idx="116">
                  <c:v>108.83</c:v>
                </c:pt>
                <c:pt idx="117">
                  <c:v>106.94</c:v>
                </c:pt>
                <c:pt idx="118">
                  <c:v>105.06</c:v>
                </c:pt>
                <c:pt idx="119">
                  <c:v>103.19</c:v>
                </c:pt>
                <c:pt idx="120">
                  <c:v>101.35</c:v>
                </c:pt>
                <c:pt idx="121">
                  <c:v>99.543999999999997</c:v>
                </c:pt>
                <c:pt idx="122">
                  <c:v>97.771000000000001</c:v>
                </c:pt>
                <c:pt idx="123">
                  <c:v>106.91</c:v>
                </c:pt>
                <c:pt idx="124">
                  <c:v>116.27</c:v>
                </c:pt>
                <c:pt idx="125">
                  <c:v>122.27</c:v>
                </c:pt>
                <c:pt idx="126">
                  <c:v>126.85</c:v>
                </c:pt>
                <c:pt idx="127">
                  <c:v>130.63999999999999</c:v>
                </c:pt>
                <c:pt idx="128">
                  <c:v>133.91</c:v>
                </c:pt>
                <c:pt idx="129">
                  <c:v>136.80000000000001</c:v>
                </c:pt>
                <c:pt idx="130">
                  <c:v>139.41</c:v>
                </c:pt>
                <c:pt idx="131">
                  <c:v>141.79</c:v>
                </c:pt>
                <c:pt idx="132">
                  <c:v>143.99</c:v>
                </c:pt>
                <c:pt idx="133">
                  <c:v>146.03</c:v>
                </c:pt>
                <c:pt idx="134">
                  <c:v>147.94999999999999</c:v>
                </c:pt>
                <c:pt idx="135">
                  <c:v>149.75</c:v>
                </c:pt>
                <c:pt idx="136">
                  <c:v>151.47</c:v>
                </c:pt>
                <c:pt idx="137">
                  <c:v>153.1</c:v>
                </c:pt>
                <c:pt idx="138">
                  <c:v>154.65</c:v>
                </c:pt>
                <c:pt idx="139">
                  <c:v>156.15</c:v>
                </c:pt>
                <c:pt idx="140">
                  <c:v>134.44</c:v>
                </c:pt>
                <c:pt idx="141">
                  <c:v>125.92</c:v>
                </c:pt>
                <c:pt idx="142">
                  <c:v>120.75</c:v>
                </c:pt>
                <c:pt idx="143">
                  <c:v>116.69</c:v>
                </c:pt>
                <c:pt idx="144">
                  <c:v>113.39</c:v>
                </c:pt>
                <c:pt idx="145">
                  <c:v>110.68</c:v>
                </c:pt>
                <c:pt idx="146">
                  <c:v>108.45</c:v>
                </c:pt>
                <c:pt idx="147">
                  <c:v>106.65</c:v>
                </c:pt>
                <c:pt idx="148">
                  <c:v>105.46</c:v>
                </c:pt>
                <c:pt idx="149">
                  <c:v>104.22</c:v>
                </c:pt>
                <c:pt idx="150">
                  <c:v>102.9</c:v>
                </c:pt>
                <c:pt idx="151">
                  <c:v>101.53</c:v>
                </c:pt>
                <c:pt idx="152">
                  <c:v>100.11</c:v>
                </c:pt>
                <c:pt idx="153">
                  <c:v>98.667000000000002</c:v>
                </c:pt>
                <c:pt idx="154">
                  <c:v>97.212000000000003</c:v>
                </c:pt>
                <c:pt idx="155">
                  <c:v>95.751999999999995</c:v>
                </c:pt>
                <c:pt idx="156">
                  <c:v>104.86</c:v>
                </c:pt>
                <c:pt idx="157">
                  <c:v>114.3</c:v>
                </c:pt>
                <c:pt idx="158">
                  <c:v>120.43</c:v>
                </c:pt>
                <c:pt idx="159">
                  <c:v>125.15</c:v>
                </c:pt>
                <c:pt idx="160">
                  <c:v>129.08000000000001</c:v>
                </c:pt>
                <c:pt idx="161">
                  <c:v>132.47</c:v>
                </c:pt>
                <c:pt idx="162">
                  <c:v>135.46</c:v>
                </c:pt>
                <c:pt idx="163">
                  <c:v>138.13</c:v>
                </c:pt>
                <c:pt idx="164">
                  <c:v>140.55000000000001</c:v>
                </c:pt>
                <c:pt idx="165">
                  <c:v>142.76</c:v>
                </c:pt>
                <c:pt idx="166">
                  <c:v>144.79</c:v>
                </c:pt>
                <c:pt idx="167">
                  <c:v>146.68</c:v>
                </c:pt>
                <c:pt idx="168">
                  <c:v>148.43</c:v>
                </c:pt>
                <c:pt idx="169">
                  <c:v>150.07</c:v>
                </c:pt>
                <c:pt idx="170">
                  <c:v>151.61000000000001</c:v>
                </c:pt>
                <c:pt idx="171">
                  <c:v>153.07</c:v>
                </c:pt>
                <c:pt idx="172">
                  <c:v>154.44999999999999</c:v>
                </c:pt>
                <c:pt idx="173">
                  <c:v>132.61000000000001</c:v>
                </c:pt>
                <c:pt idx="174">
                  <c:v>124.07</c:v>
                </c:pt>
                <c:pt idx="175">
                  <c:v>118.53</c:v>
                </c:pt>
                <c:pt idx="176">
                  <c:v>114.06</c:v>
                </c:pt>
                <c:pt idx="177">
                  <c:v>110.33</c:v>
                </c:pt>
                <c:pt idx="178">
                  <c:v>107.15</c:v>
                </c:pt>
                <c:pt idx="179">
                  <c:v>104.41</c:v>
                </c:pt>
                <c:pt idx="180">
                  <c:v>102.03</c:v>
                </c:pt>
                <c:pt idx="181">
                  <c:v>99.959000000000003</c:v>
                </c:pt>
                <c:pt idx="182">
                  <c:v>98.159000000000006</c:v>
                </c:pt>
                <c:pt idx="183">
                  <c:v>96.611999999999995</c:v>
                </c:pt>
                <c:pt idx="184">
                  <c:v>95.465999999999994</c:v>
                </c:pt>
                <c:pt idx="185">
                  <c:v>94.445999999999998</c:v>
                </c:pt>
                <c:pt idx="186">
                  <c:v>93.373000000000005</c:v>
                </c:pt>
                <c:pt idx="187">
                  <c:v>92.26</c:v>
                </c:pt>
                <c:pt idx="188">
                  <c:v>91.119</c:v>
                </c:pt>
                <c:pt idx="189">
                  <c:v>89.956999999999994</c:v>
                </c:pt>
                <c:pt idx="190">
                  <c:v>99.971000000000004</c:v>
                </c:pt>
                <c:pt idx="191">
                  <c:v>109.43</c:v>
                </c:pt>
                <c:pt idx="192">
                  <c:v>115.74</c:v>
                </c:pt>
                <c:pt idx="193">
                  <c:v>120.64</c:v>
                </c:pt>
                <c:pt idx="194">
                  <c:v>124.71</c:v>
                </c:pt>
                <c:pt idx="195">
                  <c:v>128.19</c:v>
                </c:pt>
                <c:pt idx="196">
                  <c:v>131.24</c:v>
                </c:pt>
                <c:pt idx="197">
                  <c:v>133.94999999999999</c:v>
                </c:pt>
                <c:pt idx="198">
                  <c:v>136.38</c:v>
                </c:pt>
                <c:pt idx="199">
                  <c:v>138.59</c:v>
                </c:pt>
                <c:pt idx="200">
                  <c:v>140.6</c:v>
                </c:pt>
                <c:pt idx="201">
                  <c:v>142.46</c:v>
                </c:pt>
                <c:pt idx="202">
                  <c:v>144.18</c:v>
                </c:pt>
                <c:pt idx="203">
                  <c:v>145.78</c:v>
                </c:pt>
                <c:pt idx="204">
                  <c:v>147.27000000000001</c:v>
                </c:pt>
                <c:pt idx="205">
                  <c:v>148.66999999999999</c:v>
                </c:pt>
                <c:pt idx="206">
                  <c:v>127.52</c:v>
                </c:pt>
                <c:pt idx="207">
                  <c:v>119.56</c:v>
                </c:pt>
                <c:pt idx="208">
                  <c:v>113.71</c:v>
                </c:pt>
                <c:pt idx="209">
                  <c:v>109.02</c:v>
                </c:pt>
                <c:pt idx="210">
                  <c:v>105.1</c:v>
                </c:pt>
                <c:pt idx="211">
                  <c:v>101.75</c:v>
                </c:pt>
                <c:pt idx="212">
                  <c:v>98.83</c:v>
                </c:pt>
                <c:pt idx="213">
                  <c:v>96.266999999999996</c:v>
                </c:pt>
                <c:pt idx="214">
                  <c:v>93.991</c:v>
                </c:pt>
                <c:pt idx="215">
                  <c:v>91.959000000000003</c:v>
                </c:pt>
                <c:pt idx="216">
                  <c:v>90.138000000000005</c:v>
                </c:pt>
                <c:pt idx="217">
                  <c:v>88.504000000000005</c:v>
                </c:pt>
                <c:pt idx="218">
                  <c:v>87.039000000000001</c:v>
                </c:pt>
                <c:pt idx="219">
                  <c:v>85.728999999999999</c:v>
                </c:pt>
                <c:pt idx="220">
                  <c:v>84.581999999999994</c:v>
                </c:pt>
                <c:pt idx="221">
                  <c:v>83.751000000000005</c:v>
                </c:pt>
                <c:pt idx="222">
                  <c:v>82.885999999999996</c:v>
                </c:pt>
                <c:pt idx="223">
                  <c:v>94.344999999999999</c:v>
                </c:pt>
                <c:pt idx="224">
                  <c:v>104.31</c:v>
                </c:pt>
                <c:pt idx="225">
                  <c:v>110.97</c:v>
                </c:pt>
                <c:pt idx="226">
                  <c:v>115.99</c:v>
                </c:pt>
                <c:pt idx="227">
                  <c:v>120.04</c:v>
                </c:pt>
                <c:pt idx="228">
                  <c:v>123.47</c:v>
                </c:pt>
                <c:pt idx="229">
                  <c:v>126.44</c:v>
                </c:pt>
                <c:pt idx="230">
                  <c:v>129.07</c:v>
                </c:pt>
                <c:pt idx="231">
                  <c:v>131.41999999999999</c:v>
                </c:pt>
                <c:pt idx="232">
                  <c:v>133.55000000000001</c:v>
                </c:pt>
                <c:pt idx="233">
                  <c:v>135.5</c:v>
                </c:pt>
                <c:pt idx="234">
                  <c:v>137.29</c:v>
                </c:pt>
                <c:pt idx="235">
                  <c:v>138.94</c:v>
                </c:pt>
                <c:pt idx="236">
                  <c:v>140.47999999999999</c:v>
                </c:pt>
                <c:pt idx="237">
                  <c:v>141.91</c:v>
                </c:pt>
                <c:pt idx="238">
                  <c:v>143.26</c:v>
                </c:pt>
                <c:pt idx="239">
                  <c:v>144.52000000000001</c:v>
                </c:pt>
                <c:pt idx="240">
                  <c:v>124.59</c:v>
                </c:pt>
                <c:pt idx="241">
                  <c:v>115.05</c:v>
                </c:pt>
                <c:pt idx="242">
                  <c:v>108.91</c:v>
                </c:pt>
                <c:pt idx="243">
                  <c:v>104.26</c:v>
                </c:pt>
                <c:pt idx="244">
                  <c:v>100.4</c:v>
                </c:pt>
                <c:pt idx="245">
                  <c:v>97.087999999999994</c:v>
                </c:pt>
                <c:pt idx="246">
                  <c:v>94.188999999999993</c:v>
                </c:pt>
                <c:pt idx="247">
                  <c:v>91.614999999999995</c:v>
                </c:pt>
                <c:pt idx="248">
                  <c:v>89.307000000000002</c:v>
                </c:pt>
                <c:pt idx="249">
                  <c:v>87.224000000000004</c:v>
                </c:pt>
                <c:pt idx="250">
                  <c:v>85.326999999999998</c:v>
                </c:pt>
                <c:pt idx="251">
                  <c:v>83.594999999999999</c:v>
                </c:pt>
                <c:pt idx="252">
                  <c:v>82.004999999999995</c:v>
                </c:pt>
                <c:pt idx="253">
                  <c:v>80.543000000000006</c:v>
                </c:pt>
                <c:pt idx="254">
                  <c:v>79.194999999999993</c:v>
                </c:pt>
                <c:pt idx="255">
                  <c:v>77.95</c:v>
                </c:pt>
                <c:pt idx="256">
                  <c:v>76.799000000000007</c:v>
                </c:pt>
                <c:pt idx="257">
                  <c:v>92.972999999999999</c:v>
                </c:pt>
                <c:pt idx="258">
                  <c:v>102.45</c:v>
                </c:pt>
                <c:pt idx="259">
                  <c:v>108.55</c:v>
                </c:pt>
                <c:pt idx="260">
                  <c:v>113.18</c:v>
                </c:pt>
                <c:pt idx="261">
                  <c:v>116.95</c:v>
                </c:pt>
                <c:pt idx="262">
                  <c:v>120.16</c:v>
                </c:pt>
                <c:pt idx="263">
                  <c:v>122.95</c:v>
                </c:pt>
                <c:pt idx="264">
                  <c:v>125.42</c:v>
                </c:pt>
                <c:pt idx="265">
                  <c:v>127.65</c:v>
                </c:pt>
                <c:pt idx="266">
                  <c:v>129.66</c:v>
                </c:pt>
                <c:pt idx="267">
                  <c:v>131.51</c:v>
                </c:pt>
                <c:pt idx="268">
                  <c:v>133.22</c:v>
                </c:pt>
                <c:pt idx="269">
                  <c:v>134.80000000000001</c:v>
                </c:pt>
                <c:pt idx="270">
                  <c:v>136.27000000000001</c:v>
                </c:pt>
                <c:pt idx="271">
                  <c:v>137.65</c:v>
                </c:pt>
                <c:pt idx="272">
                  <c:v>138.94</c:v>
                </c:pt>
                <c:pt idx="273">
                  <c:v>118.89</c:v>
                </c:pt>
                <c:pt idx="274">
                  <c:v>110.61</c:v>
                </c:pt>
                <c:pt idx="275">
                  <c:v>104.5</c:v>
                </c:pt>
                <c:pt idx="276">
                  <c:v>99.64</c:v>
                </c:pt>
                <c:pt idx="277">
                  <c:v>95.622</c:v>
                </c:pt>
                <c:pt idx="278">
                  <c:v>92.200999999999993</c:v>
                </c:pt>
                <c:pt idx="279">
                  <c:v>89.231999999999999</c:v>
                </c:pt>
                <c:pt idx="280">
                  <c:v>86.617000000000004</c:v>
                </c:pt>
                <c:pt idx="281">
                  <c:v>84.283000000000001</c:v>
                </c:pt>
                <c:pt idx="282">
                  <c:v>82.210999999999999</c:v>
                </c:pt>
                <c:pt idx="283">
                  <c:v>80.391000000000005</c:v>
                </c:pt>
                <c:pt idx="284">
                  <c:v>78.706000000000003</c:v>
                </c:pt>
                <c:pt idx="285">
                  <c:v>77.14</c:v>
                </c:pt>
                <c:pt idx="286">
                  <c:v>75.679000000000002</c:v>
                </c:pt>
                <c:pt idx="287">
                  <c:v>74.313999999999993</c:v>
                </c:pt>
                <c:pt idx="288">
                  <c:v>73.031000000000006</c:v>
                </c:pt>
                <c:pt idx="289">
                  <c:v>71.834999999999994</c:v>
                </c:pt>
                <c:pt idx="290">
                  <c:v>90.488</c:v>
                </c:pt>
                <c:pt idx="291">
                  <c:v>99.195999999999998</c:v>
                </c:pt>
                <c:pt idx="292">
                  <c:v>104.76</c:v>
                </c:pt>
                <c:pt idx="293">
                  <c:v>109.01</c:v>
                </c:pt>
                <c:pt idx="294">
                  <c:v>112.52</c:v>
                </c:pt>
                <c:pt idx="295">
                  <c:v>115.56</c:v>
                </c:pt>
                <c:pt idx="296">
                  <c:v>118.23</c:v>
                </c:pt>
                <c:pt idx="297">
                  <c:v>120.62</c:v>
                </c:pt>
                <c:pt idx="298">
                  <c:v>122.79</c:v>
                </c:pt>
                <c:pt idx="299">
                  <c:v>124.77</c:v>
                </c:pt>
                <c:pt idx="300">
                  <c:v>126.58</c:v>
                </c:pt>
                <c:pt idx="301">
                  <c:v>128.25</c:v>
                </c:pt>
                <c:pt idx="302">
                  <c:v>129.81</c:v>
                </c:pt>
                <c:pt idx="303">
                  <c:v>131.26</c:v>
                </c:pt>
                <c:pt idx="304">
                  <c:v>132.62</c:v>
                </c:pt>
                <c:pt idx="305">
                  <c:v>133.9</c:v>
                </c:pt>
                <c:pt idx="306">
                  <c:v>135.11000000000001</c:v>
                </c:pt>
                <c:pt idx="307">
                  <c:v>115.62</c:v>
                </c:pt>
                <c:pt idx="308">
                  <c:v>108.32</c:v>
                </c:pt>
                <c:pt idx="309">
                  <c:v>102.78</c:v>
                </c:pt>
                <c:pt idx="310">
                  <c:v>98.27</c:v>
                </c:pt>
                <c:pt idx="311">
                  <c:v>94.468999999999994</c:v>
                </c:pt>
                <c:pt idx="312">
                  <c:v>91.2</c:v>
                </c:pt>
                <c:pt idx="313">
                  <c:v>88.338999999999999</c:v>
                </c:pt>
                <c:pt idx="314">
                  <c:v>85.8</c:v>
                </c:pt>
                <c:pt idx="315">
                  <c:v>83.525000000000006</c:v>
                </c:pt>
                <c:pt idx="316">
                  <c:v>81.527000000000001</c:v>
                </c:pt>
                <c:pt idx="317">
                  <c:v>79.918000000000006</c:v>
                </c:pt>
                <c:pt idx="318">
                  <c:v>78.424999999999997</c:v>
                </c:pt>
                <c:pt idx="319">
                  <c:v>77.037999999999997</c:v>
                </c:pt>
                <c:pt idx="320">
                  <c:v>75.738</c:v>
                </c:pt>
                <c:pt idx="321">
                  <c:v>74.516999999999996</c:v>
                </c:pt>
                <c:pt idx="322">
                  <c:v>73.366</c:v>
                </c:pt>
                <c:pt idx="323">
                  <c:v>72.277000000000001</c:v>
                </c:pt>
                <c:pt idx="324">
                  <c:v>89.620999999999995</c:v>
                </c:pt>
                <c:pt idx="325">
                  <c:v>97.429000000000002</c:v>
                </c:pt>
                <c:pt idx="326">
                  <c:v>102.38</c:v>
                </c:pt>
                <c:pt idx="327">
                  <c:v>106.13</c:v>
                </c:pt>
                <c:pt idx="328">
                  <c:v>109.24</c:v>
                </c:pt>
                <c:pt idx="329">
                  <c:v>111.93</c:v>
                </c:pt>
                <c:pt idx="330">
                  <c:v>114.31</c:v>
                </c:pt>
                <c:pt idx="331">
                  <c:v>116.46</c:v>
                </c:pt>
                <c:pt idx="332">
                  <c:v>118.41</c:v>
                </c:pt>
                <c:pt idx="333">
                  <c:v>120.21</c:v>
                </c:pt>
                <c:pt idx="334">
                  <c:v>121.87</c:v>
                </c:pt>
                <c:pt idx="335">
                  <c:v>123.42</c:v>
                </c:pt>
                <c:pt idx="336">
                  <c:v>124.87</c:v>
                </c:pt>
                <c:pt idx="337">
                  <c:v>126.23</c:v>
                </c:pt>
                <c:pt idx="338">
                  <c:v>127.52</c:v>
                </c:pt>
                <c:pt idx="339">
                  <c:v>128.74</c:v>
                </c:pt>
                <c:pt idx="340">
                  <c:v>110.28</c:v>
                </c:pt>
                <c:pt idx="341">
                  <c:v>103.47</c:v>
                </c:pt>
                <c:pt idx="342">
                  <c:v>98.603999999999999</c:v>
                </c:pt>
                <c:pt idx="343">
                  <c:v>94.671999999999997</c:v>
                </c:pt>
                <c:pt idx="344">
                  <c:v>91.75</c:v>
                </c:pt>
                <c:pt idx="345">
                  <c:v>89.462000000000003</c:v>
                </c:pt>
                <c:pt idx="346">
                  <c:v>87.406999999999996</c:v>
                </c:pt>
                <c:pt idx="347">
                  <c:v>85.546000000000006</c:v>
                </c:pt>
                <c:pt idx="348">
                  <c:v>83.846000000000004</c:v>
                </c:pt>
                <c:pt idx="349">
                  <c:v>82.281999999999996</c:v>
                </c:pt>
                <c:pt idx="350">
                  <c:v>80.832999999999998</c:v>
                </c:pt>
                <c:pt idx="351">
                  <c:v>79.486000000000004</c:v>
                </c:pt>
                <c:pt idx="352">
                  <c:v>78.224000000000004</c:v>
                </c:pt>
                <c:pt idx="353">
                  <c:v>77.037999999999997</c:v>
                </c:pt>
                <c:pt idx="354">
                  <c:v>75.917000000000002</c:v>
                </c:pt>
                <c:pt idx="355">
                  <c:v>74.852999999999994</c:v>
                </c:pt>
                <c:pt idx="356">
                  <c:v>73.834999999999994</c:v>
                </c:pt>
                <c:pt idx="357">
                  <c:v>96.033000000000001</c:v>
                </c:pt>
                <c:pt idx="358">
                  <c:v>102.62</c:v>
                </c:pt>
                <c:pt idx="359">
                  <c:v>106.5</c:v>
                </c:pt>
                <c:pt idx="360">
                  <c:v>109.39</c:v>
                </c:pt>
                <c:pt idx="361">
                  <c:v>111.8</c:v>
                </c:pt>
                <c:pt idx="362">
                  <c:v>113.92</c:v>
                </c:pt>
                <c:pt idx="363">
                  <c:v>115.85</c:v>
                </c:pt>
                <c:pt idx="364">
                  <c:v>117.63</c:v>
                </c:pt>
                <c:pt idx="365">
                  <c:v>119.31</c:v>
                </c:pt>
                <c:pt idx="366">
                  <c:v>120.89</c:v>
                </c:pt>
                <c:pt idx="367">
                  <c:v>122.4</c:v>
                </c:pt>
                <c:pt idx="368">
                  <c:v>123.84</c:v>
                </c:pt>
                <c:pt idx="369">
                  <c:v>125.22</c:v>
                </c:pt>
                <c:pt idx="370">
                  <c:v>126.54</c:v>
                </c:pt>
                <c:pt idx="371">
                  <c:v>127.82</c:v>
                </c:pt>
                <c:pt idx="372">
                  <c:v>129.05000000000001</c:v>
                </c:pt>
                <c:pt idx="373">
                  <c:v>130.24</c:v>
                </c:pt>
                <c:pt idx="374">
                  <c:v>109.96</c:v>
                </c:pt>
                <c:pt idx="375">
                  <c:v>103.13</c:v>
                </c:pt>
                <c:pt idx="376">
                  <c:v>98.168000000000006</c:v>
                </c:pt>
                <c:pt idx="377">
                  <c:v>95.385000000000005</c:v>
                </c:pt>
                <c:pt idx="378">
                  <c:v>93.135000000000005</c:v>
                </c:pt>
                <c:pt idx="379">
                  <c:v>91.167000000000002</c:v>
                </c:pt>
                <c:pt idx="380">
                  <c:v>89.391000000000005</c:v>
                </c:pt>
                <c:pt idx="381">
                  <c:v>87.759</c:v>
                </c:pt>
                <c:pt idx="382">
                  <c:v>86.241</c:v>
                </c:pt>
                <c:pt idx="383">
                  <c:v>84.813999999999993</c:v>
                </c:pt>
                <c:pt idx="384">
                  <c:v>83.46</c:v>
                </c:pt>
                <c:pt idx="385">
                  <c:v>82.171000000000006</c:v>
                </c:pt>
                <c:pt idx="386">
                  <c:v>80.938000000000002</c:v>
                </c:pt>
                <c:pt idx="387">
                  <c:v>79.754000000000005</c:v>
                </c:pt>
                <c:pt idx="388">
                  <c:v>78.614999999999995</c:v>
                </c:pt>
                <c:pt idx="389">
                  <c:v>77.516000000000005</c:v>
                </c:pt>
                <c:pt idx="390">
                  <c:v>108.45</c:v>
                </c:pt>
                <c:pt idx="391">
                  <c:v>115.33</c:v>
                </c:pt>
                <c:pt idx="392">
                  <c:v>119.06</c:v>
                </c:pt>
                <c:pt idx="393">
                  <c:v>121.79</c:v>
                </c:pt>
                <c:pt idx="394">
                  <c:v>124.03</c:v>
                </c:pt>
                <c:pt idx="395">
                  <c:v>126</c:v>
                </c:pt>
                <c:pt idx="396">
                  <c:v>127.79</c:v>
                </c:pt>
                <c:pt idx="397">
                  <c:v>129.44999999999999</c:v>
                </c:pt>
                <c:pt idx="398">
                  <c:v>131.01</c:v>
                </c:pt>
                <c:pt idx="399">
                  <c:v>132.5</c:v>
                </c:pt>
                <c:pt idx="400">
                  <c:v>133.91999999999999</c:v>
                </c:pt>
                <c:pt idx="401">
                  <c:v>135.28</c:v>
                </c:pt>
                <c:pt idx="402">
                  <c:v>136.59</c:v>
                </c:pt>
                <c:pt idx="403">
                  <c:v>137.86000000000001</c:v>
                </c:pt>
                <c:pt idx="404">
                  <c:v>139.09</c:v>
                </c:pt>
                <c:pt idx="405">
                  <c:v>140.28</c:v>
                </c:pt>
                <c:pt idx="406">
                  <c:v>141.43</c:v>
                </c:pt>
                <c:pt idx="407">
                  <c:v>110.54</c:v>
                </c:pt>
                <c:pt idx="408">
                  <c:v>103.75</c:v>
                </c:pt>
                <c:pt idx="409">
                  <c:v>100.09</c:v>
                </c:pt>
                <c:pt idx="410">
                  <c:v>97.427999999999997</c:v>
                </c:pt>
                <c:pt idx="411">
                  <c:v>95.236999999999995</c:v>
                </c:pt>
                <c:pt idx="412">
                  <c:v>93.323999999999998</c:v>
                </c:pt>
                <c:pt idx="413">
                  <c:v>91.593999999999994</c:v>
                </c:pt>
                <c:pt idx="414">
                  <c:v>89.992000000000004</c:v>
                </c:pt>
                <c:pt idx="415">
                  <c:v>88.489000000000004</c:v>
                </c:pt>
                <c:pt idx="416">
                  <c:v>87.063999999999993</c:v>
                </c:pt>
                <c:pt idx="417">
                  <c:v>85.704999999999998</c:v>
                </c:pt>
                <c:pt idx="418">
                  <c:v>84.402000000000001</c:v>
                </c:pt>
                <c:pt idx="419">
                  <c:v>83.149000000000001</c:v>
                </c:pt>
                <c:pt idx="420">
                  <c:v>81.941000000000003</c:v>
                </c:pt>
                <c:pt idx="421">
                  <c:v>80.772999999999996</c:v>
                </c:pt>
                <c:pt idx="422">
                  <c:v>79.644000000000005</c:v>
                </c:pt>
                <c:pt idx="423">
                  <c:v>78.549000000000007</c:v>
                </c:pt>
                <c:pt idx="424">
                  <c:v>107.76</c:v>
                </c:pt>
                <c:pt idx="425">
                  <c:v>114.12</c:v>
                </c:pt>
                <c:pt idx="426">
                  <c:v>117.5</c:v>
                </c:pt>
                <c:pt idx="427">
                  <c:v>119.99</c:v>
                </c:pt>
                <c:pt idx="428">
                  <c:v>122.07</c:v>
                </c:pt>
                <c:pt idx="429">
                  <c:v>123.92</c:v>
                </c:pt>
                <c:pt idx="430">
                  <c:v>125.62</c:v>
                </c:pt>
                <c:pt idx="431">
                  <c:v>127.21</c:v>
                </c:pt>
                <c:pt idx="432">
                  <c:v>128.72</c:v>
                </c:pt>
                <c:pt idx="433">
                  <c:v>130.16</c:v>
                </c:pt>
                <c:pt idx="434">
                  <c:v>131.54</c:v>
                </c:pt>
                <c:pt idx="435">
                  <c:v>132.87</c:v>
                </c:pt>
                <c:pt idx="436">
                  <c:v>134.15</c:v>
                </c:pt>
                <c:pt idx="437">
                  <c:v>135.4</c:v>
                </c:pt>
                <c:pt idx="438">
                  <c:v>136.6</c:v>
                </c:pt>
                <c:pt idx="439">
                  <c:v>137.77000000000001</c:v>
                </c:pt>
                <c:pt idx="440">
                  <c:v>138.9</c:v>
                </c:pt>
                <c:pt idx="441">
                  <c:v>110.48</c:v>
                </c:pt>
                <c:pt idx="442">
                  <c:v>103.62</c:v>
                </c:pt>
                <c:pt idx="443">
                  <c:v>99.837999999999994</c:v>
                </c:pt>
                <c:pt idx="444">
                  <c:v>97.423000000000002</c:v>
                </c:pt>
                <c:pt idx="445">
                  <c:v>95.41</c:v>
                </c:pt>
                <c:pt idx="446">
                  <c:v>93.625</c:v>
                </c:pt>
                <c:pt idx="447">
                  <c:v>91.988</c:v>
                </c:pt>
                <c:pt idx="448">
                  <c:v>90.456999999999994</c:v>
                </c:pt>
                <c:pt idx="449">
                  <c:v>89.007000000000005</c:v>
                </c:pt>
                <c:pt idx="450">
                  <c:v>87.623000000000005</c:v>
                </c:pt>
                <c:pt idx="451">
                  <c:v>86.295000000000002</c:v>
                </c:pt>
                <c:pt idx="452">
                  <c:v>85.015000000000001</c:v>
                </c:pt>
                <c:pt idx="453">
                  <c:v>83.778999999999996</c:v>
                </c:pt>
                <c:pt idx="454">
                  <c:v>82.582999999999998</c:v>
                </c:pt>
                <c:pt idx="455">
                  <c:v>81.423000000000002</c:v>
                </c:pt>
                <c:pt idx="456">
                  <c:v>80.296999999999997</c:v>
                </c:pt>
                <c:pt idx="457">
                  <c:v>110.98</c:v>
                </c:pt>
                <c:pt idx="458">
                  <c:v>117.82</c:v>
                </c:pt>
                <c:pt idx="459">
                  <c:v>121.49</c:v>
                </c:pt>
                <c:pt idx="460">
                  <c:v>124.16</c:v>
                </c:pt>
                <c:pt idx="461">
                  <c:v>126.35</c:v>
                </c:pt>
                <c:pt idx="462">
                  <c:v>128.26</c:v>
                </c:pt>
                <c:pt idx="463">
                  <c:v>130</c:v>
                </c:pt>
                <c:pt idx="464">
                  <c:v>131.62</c:v>
                </c:pt>
                <c:pt idx="465">
                  <c:v>133.13999999999999</c:v>
                </c:pt>
                <c:pt idx="466">
                  <c:v>134.58000000000001</c:v>
                </c:pt>
                <c:pt idx="467">
                  <c:v>135.96</c:v>
                </c:pt>
                <c:pt idx="468">
                  <c:v>137.29</c:v>
                </c:pt>
                <c:pt idx="469">
                  <c:v>138.56</c:v>
                </c:pt>
                <c:pt idx="470">
                  <c:v>139.79</c:v>
                </c:pt>
                <c:pt idx="471">
                  <c:v>140.97999999999999</c:v>
                </c:pt>
                <c:pt idx="472">
                  <c:v>142.13</c:v>
                </c:pt>
                <c:pt idx="473">
                  <c:v>143.25</c:v>
                </c:pt>
                <c:pt idx="474">
                  <c:v>112.27</c:v>
                </c:pt>
                <c:pt idx="475">
                  <c:v>105.4</c:v>
                </c:pt>
                <c:pt idx="476">
                  <c:v>101.69</c:v>
                </c:pt>
                <c:pt idx="477">
                  <c:v>98.998999999999995</c:v>
                </c:pt>
                <c:pt idx="478">
                  <c:v>96.787999999999997</c:v>
                </c:pt>
                <c:pt idx="479">
                  <c:v>94.858999999999995</c:v>
                </c:pt>
                <c:pt idx="480">
                  <c:v>93.114000000000004</c:v>
                </c:pt>
                <c:pt idx="481">
                  <c:v>91.497</c:v>
                </c:pt>
                <c:pt idx="482">
                  <c:v>89.980999999999995</c:v>
                </c:pt>
                <c:pt idx="483">
                  <c:v>88.543000000000006</c:v>
                </c:pt>
                <c:pt idx="484">
                  <c:v>87.171000000000006</c:v>
                </c:pt>
                <c:pt idx="485">
                  <c:v>85.853999999999999</c:v>
                </c:pt>
                <c:pt idx="486">
                  <c:v>84.587000000000003</c:v>
                </c:pt>
                <c:pt idx="487">
                  <c:v>83.364000000000004</c:v>
                </c:pt>
                <c:pt idx="488">
                  <c:v>82.180999999999997</c:v>
                </c:pt>
                <c:pt idx="489">
                  <c:v>81.036000000000001</c:v>
                </c:pt>
                <c:pt idx="490">
                  <c:v>79.924999999999997</c:v>
                </c:pt>
                <c:pt idx="491">
                  <c:v>101.15</c:v>
                </c:pt>
                <c:pt idx="492">
                  <c:v>107.64</c:v>
                </c:pt>
                <c:pt idx="493">
                  <c:v>111.41</c:v>
                </c:pt>
                <c:pt idx="494">
                  <c:v>114.2</c:v>
                </c:pt>
                <c:pt idx="495">
                  <c:v>116.51</c:v>
                </c:pt>
                <c:pt idx="496">
                  <c:v>118.53</c:v>
                </c:pt>
                <c:pt idx="497">
                  <c:v>120.37</c:v>
                </c:pt>
                <c:pt idx="498">
                  <c:v>122.06</c:v>
                </c:pt>
                <c:pt idx="499">
                  <c:v>123.64</c:v>
                </c:pt>
                <c:pt idx="500">
                  <c:v>125.13</c:v>
                </c:pt>
                <c:pt idx="501">
                  <c:v>126.55</c:v>
                </c:pt>
                <c:pt idx="502">
                  <c:v>127.91</c:v>
                </c:pt>
                <c:pt idx="503">
                  <c:v>129.19999999999999</c:v>
                </c:pt>
                <c:pt idx="504">
                  <c:v>130.44</c:v>
                </c:pt>
                <c:pt idx="505">
                  <c:v>131.63999999999999</c:v>
                </c:pt>
                <c:pt idx="506">
                  <c:v>132.79</c:v>
                </c:pt>
                <c:pt idx="507">
                  <c:v>111.19</c:v>
                </c:pt>
                <c:pt idx="508">
                  <c:v>104.39</c:v>
                </c:pt>
                <c:pt idx="509">
                  <c:v>100.55</c:v>
                </c:pt>
                <c:pt idx="510">
                  <c:v>97.798000000000002</c:v>
                </c:pt>
                <c:pt idx="511">
                  <c:v>95.534000000000006</c:v>
                </c:pt>
                <c:pt idx="512">
                  <c:v>93.56</c:v>
                </c:pt>
                <c:pt idx="513">
                  <c:v>91.778999999999996</c:v>
                </c:pt>
                <c:pt idx="514">
                  <c:v>90.138999999999996</c:v>
                </c:pt>
                <c:pt idx="515">
                  <c:v>88.606999999999999</c:v>
                </c:pt>
                <c:pt idx="516">
                  <c:v>87.162000000000006</c:v>
                </c:pt>
                <c:pt idx="517">
                  <c:v>85.79</c:v>
                </c:pt>
                <c:pt idx="518">
                  <c:v>84.478999999999999</c:v>
                </c:pt>
                <c:pt idx="519">
                  <c:v>83.224000000000004</c:v>
                </c:pt>
                <c:pt idx="520">
                  <c:v>82.016000000000005</c:v>
                </c:pt>
                <c:pt idx="521">
                  <c:v>80.852999999999994</c:v>
                </c:pt>
                <c:pt idx="522">
                  <c:v>79.727999999999994</c:v>
                </c:pt>
                <c:pt idx="523">
                  <c:v>78.64</c:v>
                </c:pt>
                <c:pt idx="524">
                  <c:v>91.646000000000001</c:v>
                </c:pt>
                <c:pt idx="525">
                  <c:v>99.364000000000004</c:v>
                </c:pt>
                <c:pt idx="526">
                  <c:v>104.21</c:v>
                </c:pt>
                <c:pt idx="527">
                  <c:v>107.9</c:v>
                </c:pt>
                <c:pt idx="528">
                  <c:v>110.98</c:v>
                </c:pt>
                <c:pt idx="529">
                  <c:v>113.66</c:v>
                </c:pt>
                <c:pt idx="530">
                  <c:v>116.03</c:v>
                </c:pt>
                <c:pt idx="531">
                  <c:v>118.16</c:v>
                </c:pt>
                <c:pt idx="532">
                  <c:v>120.1</c:v>
                </c:pt>
                <c:pt idx="533">
                  <c:v>121.88</c:v>
                </c:pt>
                <c:pt idx="534">
                  <c:v>123.53</c:v>
                </c:pt>
                <c:pt idx="535">
                  <c:v>125.05</c:v>
                </c:pt>
                <c:pt idx="536">
                  <c:v>126.48</c:v>
                </c:pt>
                <c:pt idx="537">
                  <c:v>127.83</c:v>
                </c:pt>
                <c:pt idx="538">
                  <c:v>129.09</c:v>
                </c:pt>
                <c:pt idx="539">
                  <c:v>130.29</c:v>
                </c:pt>
                <c:pt idx="540">
                  <c:v>131.43</c:v>
                </c:pt>
                <c:pt idx="541">
                  <c:v>112.83</c:v>
                </c:pt>
                <c:pt idx="542">
                  <c:v>105.77</c:v>
                </c:pt>
                <c:pt idx="543">
                  <c:v>101.14</c:v>
                </c:pt>
                <c:pt idx="544">
                  <c:v>98.082999999999998</c:v>
                </c:pt>
                <c:pt idx="545">
                  <c:v>95.471999999999994</c:v>
                </c:pt>
                <c:pt idx="546">
                  <c:v>93.19</c:v>
                </c:pt>
                <c:pt idx="547">
                  <c:v>91.162999999999997</c:v>
                </c:pt>
                <c:pt idx="548">
                  <c:v>89.343000000000004</c:v>
                </c:pt>
                <c:pt idx="549">
                  <c:v>87.691000000000003</c:v>
                </c:pt>
                <c:pt idx="550">
                  <c:v>86.174000000000007</c:v>
                </c:pt>
                <c:pt idx="551">
                  <c:v>84.766000000000005</c:v>
                </c:pt>
                <c:pt idx="552">
                  <c:v>83.442999999999998</c:v>
                </c:pt>
                <c:pt idx="553">
                  <c:v>82.191000000000003</c:v>
                </c:pt>
                <c:pt idx="554">
                  <c:v>80.998999999999995</c:v>
                </c:pt>
                <c:pt idx="555">
                  <c:v>79.853999999999999</c:v>
                </c:pt>
                <c:pt idx="556">
                  <c:v>78.751000000000005</c:v>
                </c:pt>
                <c:pt idx="557">
                  <c:v>77.686999999999998</c:v>
                </c:pt>
                <c:pt idx="558">
                  <c:v>93.019000000000005</c:v>
                </c:pt>
                <c:pt idx="559">
                  <c:v>101.73</c:v>
                </c:pt>
                <c:pt idx="560">
                  <c:v>107.3</c:v>
                </c:pt>
                <c:pt idx="561">
                  <c:v>111.55</c:v>
                </c:pt>
                <c:pt idx="562">
                  <c:v>115.05</c:v>
                </c:pt>
                <c:pt idx="563">
                  <c:v>118.05</c:v>
                </c:pt>
                <c:pt idx="564">
                  <c:v>120.68</c:v>
                </c:pt>
                <c:pt idx="565">
                  <c:v>123.03</c:v>
                </c:pt>
                <c:pt idx="566">
                  <c:v>125.15</c:v>
                </c:pt>
                <c:pt idx="567">
                  <c:v>127.08</c:v>
                </c:pt>
                <c:pt idx="568">
                  <c:v>128.85</c:v>
                </c:pt>
                <c:pt idx="569">
                  <c:v>130.5</c:v>
                </c:pt>
                <c:pt idx="570">
                  <c:v>132.04</c:v>
                </c:pt>
                <c:pt idx="571">
                  <c:v>133.47999999999999</c:v>
                </c:pt>
                <c:pt idx="572">
                  <c:v>134.82</c:v>
                </c:pt>
                <c:pt idx="573">
                  <c:v>136.08000000000001</c:v>
                </c:pt>
                <c:pt idx="574">
                  <c:v>116.25</c:v>
                </c:pt>
                <c:pt idx="575">
                  <c:v>108.88</c:v>
                </c:pt>
                <c:pt idx="576">
                  <c:v>103.4</c:v>
                </c:pt>
                <c:pt idx="577">
                  <c:v>98.944999999999993</c:v>
                </c:pt>
                <c:pt idx="578">
                  <c:v>95.2</c:v>
                </c:pt>
                <c:pt idx="579">
                  <c:v>91.981999999999999</c:v>
                </c:pt>
                <c:pt idx="580">
                  <c:v>89.352000000000004</c:v>
                </c:pt>
                <c:pt idx="581">
                  <c:v>87.308999999999997</c:v>
                </c:pt>
                <c:pt idx="582">
                  <c:v>85.466999999999999</c:v>
                </c:pt>
                <c:pt idx="583">
                  <c:v>83.793999999999997</c:v>
                </c:pt>
                <c:pt idx="584">
                  <c:v>82.262</c:v>
                </c:pt>
                <c:pt idx="585">
                  <c:v>80.849999999999994</c:v>
                </c:pt>
                <c:pt idx="586">
                  <c:v>79.540999999999997</c:v>
                </c:pt>
                <c:pt idx="587">
                  <c:v>78.322999999999993</c:v>
                </c:pt>
                <c:pt idx="588">
                  <c:v>77.183000000000007</c:v>
                </c:pt>
                <c:pt idx="589">
                  <c:v>76.111999999999995</c:v>
                </c:pt>
                <c:pt idx="590">
                  <c:v>75.097999999999999</c:v>
                </c:pt>
                <c:pt idx="591">
                  <c:v>93.13</c:v>
                </c:pt>
                <c:pt idx="592">
                  <c:v>102.66</c:v>
                </c:pt>
                <c:pt idx="593">
                  <c:v>108.79</c:v>
                </c:pt>
                <c:pt idx="594">
                  <c:v>113.44</c:v>
                </c:pt>
                <c:pt idx="595">
                  <c:v>117.23</c:v>
                </c:pt>
                <c:pt idx="596">
                  <c:v>120.46</c:v>
                </c:pt>
                <c:pt idx="597">
                  <c:v>123.29</c:v>
                </c:pt>
                <c:pt idx="598">
                  <c:v>125.81</c:v>
                </c:pt>
                <c:pt idx="599">
                  <c:v>128.06</c:v>
                </c:pt>
                <c:pt idx="600">
                  <c:v>130.11000000000001</c:v>
                </c:pt>
                <c:pt idx="601">
                  <c:v>131.97999999999999</c:v>
                </c:pt>
                <c:pt idx="602">
                  <c:v>133.69999999999999</c:v>
                </c:pt>
                <c:pt idx="603">
                  <c:v>135.30000000000001</c:v>
                </c:pt>
                <c:pt idx="604">
                  <c:v>136.79</c:v>
                </c:pt>
                <c:pt idx="605">
                  <c:v>138.18</c:v>
                </c:pt>
                <c:pt idx="606">
                  <c:v>139.47999999999999</c:v>
                </c:pt>
                <c:pt idx="607">
                  <c:v>140.71</c:v>
                </c:pt>
                <c:pt idx="608">
                  <c:v>120.35</c:v>
                </c:pt>
                <c:pt idx="609">
                  <c:v>112.06</c:v>
                </c:pt>
                <c:pt idx="610">
                  <c:v>105.94</c:v>
                </c:pt>
                <c:pt idx="611">
                  <c:v>101.05</c:v>
                </c:pt>
                <c:pt idx="612">
                  <c:v>96.989000000000004</c:v>
                </c:pt>
                <c:pt idx="613">
                  <c:v>93.524000000000001</c:v>
                </c:pt>
                <c:pt idx="614">
                  <c:v>90.509</c:v>
                </c:pt>
                <c:pt idx="615">
                  <c:v>87.846000000000004</c:v>
                </c:pt>
                <c:pt idx="616">
                  <c:v>85.465000000000003</c:v>
                </c:pt>
                <c:pt idx="617">
                  <c:v>83.313999999999993</c:v>
                </c:pt>
                <c:pt idx="618">
                  <c:v>81.356999999999999</c:v>
                </c:pt>
                <c:pt idx="619">
                  <c:v>79.662999999999997</c:v>
                </c:pt>
                <c:pt idx="620">
                  <c:v>78.256</c:v>
                </c:pt>
                <c:pt idx="621">
                  <c:v>76.944999999999993</c:v>
                </c:pt>
                <c:pt idx="622">
                  <c:v>75.716999999999999</c:v>
                </c:pt>
                <c:pt idx="623">
                  <c:v>74.563000000000002</c:v>
                </c:pt>
                <c:pt idx="624">
                  <c:v>73.474000000000004</c:v>
                </c:pt>
                <c:pt idx="625">
                  <c:v>91.695999999999998</c:v>
                </c:pt>
                <c:pt idx="626">
                  <c:v>101.8</c:v>
                </c:pt>
                <c:pt idx="627">
                  <c:v>108.58</c:v>
                </c:pt>
                <c:pt idx="628">
                  <c:v>113.72</c:v>
                </c:pt>
                <c:pt idx="629">
                  <c:v>117.88</c:v>
                </c:pt>
                <c:pt idx="630">
                  <c:v>121.4</c:v>
                </c:pt>
                <c:pt idx="631">
                  <c:v>124.46</c:v>
                </c:pt>
                <c:pt idx="632">
                  <c:v>127.18</c:v>
                </c:pt>
                <c:pt idx="633">
                  <c:v>129.61000000000001</c:v>
                </c:pt>
                <c:pt idx="634">
                  <c:v>131.83000000000001</c:v>
                </c:pt>
                <c:pt idx="635">
                  <c:v>133.85</c:v>
                </c:pt>
                <c:pt idx="636">
                  <c:v>135.72</c:v>
                </c:pt>
                <c:pt idx="637">
                  <c:v>137.44999999999999</c:v>
                </c:pt>
                <c:pt idx="638">
                  <c:v>139.06</c:v>
                </c:pt>
                <c:pt idx="639">
                  <c:v>140.57</c:v>
                </c:pt>
                <c:pt idx="640">
                  <c:v>142</c:v>
                </c:pt>
                <c:pt idx="641">
                  <c:v>122.22</c:v>
                </c:pt>
                <c:pt idx="642">
                  <c:v>112.45</c:v>
                </c:pt>
                <c:pt idx="643">
                  <c:v>106.31</c:v>
                </c:pt>
                <c:pt idx="644">
                  <c:v>101.54</c:v>
                </c:pt>
                <c:pt idx="645">
                  <c:v>97.588999999999999</c:v>
                </c:pt>
                <c:pt idx="646">
                  <c:v>94.215000000000003</c:v>
                </c:pt>
                <c:pt idx="647">
                  <c:v>91.268000000000001</c:v>
                </c:pt>
                <c:pt idx="648">
                  <c:v>88.652000000000001</c:v>
                </c:pt>
                <c:pt idx="649">
                  <c:v>86.305000000000007</c:v>
                </c:pt>
                <c:pt idx="650">
                  <c:v>84.182000000000002</c:v>
                </c:pt>
                <c:pt idx="651">
                  <c:v>82.253</c:v>
                </c:pt>
                <c:pt idx="652">
                  <c:v>80.498999999999995</c:v>
                </c:pt>
                <c:pt idx="653">
                  <c:v>78.881</c:v>
                </c:pt>
                <c:pt idx="654">
                  <c:v>77.384</c:v>
                </c:pt>
                <c:pt idx="655">
                  <c:v>75.992000000000004</c:v>
                </c:pt>
                <c:pt idx="656">
                  <c:v>74.692999999999998</c:v>
                </c:pt>
                <c:pt idx="657">
                  <c:v>73.474999999999994</c:v>
                </c:pt>
                <c:pt idx="658">
                  <c:v>94.728999999999999</c:v>
                </c:pt>
                <c:pt idx="659">
                  <c:v>104.37</c:v>
                </c:pt>
                <c:pt idx="660">
                  <c:v>110.85</c:v>
                </c:pt>
                <c:pt idx="661">
                  <c:v>115.93</c:v>
                </c:pt>
                <c:pt idx="662">
                  <c:v>120.16</c:v>
                </c:pt>
                <c:pt idx="663">
                  <c:v>123.8</c:v>
                </c:pt>
                <c:pt idx="664">
                  <c:v>127.01</c:v>
                </c:pt>
                <c:pt idx="665">
                  <c:v>129.87</c:v>
                </c:pt>
                <c:pt idx="666">
                  <c:v>132.44999999999999</c:v>
                </c:pt>
                <c:pt idx="667">
                  <c:v>134.81</c:v>
                </c:pt>
                <c:pt idx="668">
                  <c:v>136.97</c:v>
                </c:pt>
                <c:pt idx="669">
                  <c:v>138.97</c:v>
                </c:pt>
                <c:pt idx="670">
                  <c:v>140.82</c:v>
                </c:pt>
                <c:pt idx="671">
                  <c:v>142.56</c:v>
                </c:pt>
                <c:pt idx="672">
                  <c:v>144.18</c:v>
                </c:pt>
                <c:pt idx="673">
                  <c:v>145.71</c:v>
                </c:pt>
                <c:pt idx="674">
                  <c:v>147.16</c:v>
                </c:pt>
                <c:pt idx="675">
                  <c:v>125.78</c:v>
                </c:pt>
                <c:pt idx="676">
                  <c:v>117.57</c:v>
                </c:pt>
                <c:pt idx="677">
                  <c:v>111.6</c:v>
                </c:pt>
                <c:pt idx="678">
                  <c:v>106.8</c:v>
                </c:pt>
                <c:pt idx="679">
                  <c:v>102.78</c:v>
                </c:pt>
                <c:pt idx="680">
                  <c:v>99.335999999999999</c:v>
                </c:pt>
                <c:pt idx="681">
                  <c:v>96.326999999999998</c:v>
                </c:pt>
                <c:pt idx="682">
                  <c:v>93.667000000000002</c:v>
                </c:pt>
                <c:pt idx="683">
                  <c:v>91.292000000000002</c:v>
                </c:pt>
                <c:pt idx="684">
                  <c:v>89.155000000000001</c:v>
                </c:pt>
                <c:pt idx="685">
                  <c:v>87.218999999999994</c:v>
                </c:pt>
                <c:pt idx="686">
                  <c:v>85.457999999999998</c:v>
                </c:pt>
                <c:pt idx="687">
                  <c:v>83.85</c:v>
                </c:pt>
                <c:pt idx="688">
                  <c:v>82.378</c:v>
                </c:pt>
                <c:pt idx="689">
                  <c:v>81.028000000000006</c:v>
                </c:pt>
                <c:pt idx="690">
                  <c:v>79.787999999999997</c:v>
                </c:pt>
                <c:pt idx="691">
                  <c:v>100.76</c:v>
                </c:pt>
                <c:pt idx="692">
                  <c:v>110.32</c:v>
                </c:pt>
                <c:pt idx="693">
                  <c:v>116.57</c:v>
                </c:pt>
                <c:pt idx="694">
                  <c:v>121.42</c:v>
                </c:pt>
                <c:pt idx="695">
                  <c:v>125.48</c:v>
                </c:pt>
                <c:pt idx="696">
                  <c:v>129.01</c:v>
                </c:pt>
                <c:pt idx="697">
                  <c:v>132.13</c:v>
                </c:pt>
                <c:pt idx="698">
                  <c:v>134.94999999999999</c:v>
                </c:pt>
                <c:pt idx="699">
                  <c:v>137.5</c:v>
                </c:pt>
                <c:pt idx="700">
                  <c:v>139.85</c:v>
                </c:pt>
                <c:pt idx="701">
                  <c:v>142.01</c:v>
                </c:pt>
                <c:pt idx="702">
                  <c:v>144.03</c:v>
                </c:pt>
                <c:pt idx="703">
                  <c:v>145.91</c:v>
                </c:pt>
                <c:pt idx="704">
                  <c:v>147.68</c:v>
                </c:pt>
                <c:pt idx="705">
                  <c:v>149.35</c:v>
                </c:pt>
                <c:pt idx="706">
                  <c:v>150.93</c:v>
                </c:pt>
                <c:pt idx="707">
                  <c:v>152.43</c:v>
                </c:pt>
                <c:pt idx="708">
                  <c:v>130.51</c:v>
                </c:pt>
                <c:pt idx="709">
                  <c:v>121.87</c:v>
                </c:pt>
                <c:pt idx="710">
                  <c:v>116.28</c:v>
                </c:pt>
                <c:pt idx="711">
                  <c:v>111.75</c:v>
                </c:pt>
                <c:pt idx="712">
                  <c:v>107.94</c:v>
                </c:pt>
                <c:pt idx="713">
                  <c:v>104.68</c:v>
                </c:pt>
                <c:pt idx="714">
                  <c:v>101.84</c:v>
                </c:pt>
                <c:pt idx="715">
                  <c:v>99.353999999999999</c:v>
                </c:pt>
                <c:pt idx="716">
                  <c:v>97.15</c:v>
                </c:pt>
                <c:pt idx="717">
                  <c:v>95.194000000000003</c:v>
                </c:pt>
                <c:pt idx="718">
                  <c:v>93.454999999999998</c:v>
                </c:pt>
                <c:pt idx="719">
                  <c:v>91.912999999999997</c:v>
                </c:pt>
                <c:pt idx="720">
                  <c:v>90.554000000000002</c:v>
                </c:pt>
                <c:pt idx="721">
                  <c:v>89.509</c:v>
                </c:pt>
                <c:pt idx="722">
                  <c:v>88.585999999999999</c:v>
                </c:pt>
                <c:pt idx="723">
                  <c:v>87.626000000000005</c:v>
                </c:pt>
                <c:pt idx="724">
                  <c:v>86.638999999999996</c:v>
                </c:pt>
                <c:pt idx="725">
                  <c:v>105.07</c:v>
                </c:pt>
                <c:pt idx="726">
                  <c:v>114.54</c:v>
                </c:pt>
                <c:pt idx="727">
                  <c:v>120.66</c:v>
                </c:pt>
                <c:pt idx="728">
                  <c:v>125.36</c:v>
                </c:pt>
                <c:pt idx="729">
                  <c:v>129.28</c:v>
                </c:pt>
                <c:pt idx="730">
                  <c:v>132.66999999999999</c:v>
                </c:pt>
                <c:pt idx="731">
                  <c:v>135.69</c:v>
                </c:pt>
                <c:pt idx="732">
                  <c:v>138.43</c:v>
                </c:pt>
                <c:pt idx="733">
                  <c:v>140.93</c:v>
                </c:pt>
                <c:pt idx="734">
                  <c:v>143.25</c:v>
                </c:pt>
                <c:pt idx="735">
                  <c:v>145.41</c:v>
                </c:pt>
                <c:pt idx="736">
                  <c:v>147.44999999999999</c:v>
                </c:pt>
                <c:pt idx="737">
                  <c:v>149.37</c:v>
                </c:pt>
                <c:pt idx="738">
                  <c:v>151.19</c:v>
                </c:pt>
                <c:pt idx="739">
                  <c:v>152.93</c:v>
                </c:pt>
                <c:pt idx="740">
                  <c:v>154.59</c:v>
                </c:pt>
                <c:pt idx="741">
                  <c:v>156.19</c:v>
                </c:pt>
                <c:pt idx="742">
                  <c:v>134.43</c:v>
                </c:pt>
                <c:pt idx="743">
                  <c:v>125.77</c:v>
                </c:pt>
                <c:pt idx="744">
                  <c:v>120.52</c:v>
                </c:pt>
                <c:pt idx="745">
                  <c:v>116.37</c:v>
                </c:pt>
                <c:pt idx="746">
                  <c:v>112.96</c:v>
                </c:pt>
                <c:pt idx="747">
                  <c:v>110.12</c:v>
                </c:pt>
                <c:pt idx="748">
                  <c:v>107.71</c:v>
                </c:pt>
                <c:pt idx="749">
                  <c:v>105.68</c:v>
                </c:pt>
                <c:pt idx="750">
                  <c:v>104</c:v>
                </c:pt>
                <c:pt idx="751">
                  <c:v>102.86</c:v>
                </c:pt>
                <c:pt idx="752">
                  <c:v>101.69</c:v>
                </c:pt>
                <c:pt idx="753">
                  <c:v>100.46</c:v>
                </c:pt>
                <c:pt idx="754">
                  <c:v>99.177000000000007</c:v>
                </c:pt>
                <c:pt idx="755">
                  <c:v>97.867000000000004</c:v>
                </c:pt>
                <c:pt idx="756">
                  <c:v>96.537000000000006</c:v>
                </c:pt>
                <c:pt idx="757">
                  <c:v>95.197000000000003</c:v>
                </c:pt>
                <c:pt idx="758">
                  <c:v>112.16</c:v>
                </c:pt>
                <c:pt idx="759">
                  <c:v>121.45</c:v>
                </c:pt>
                <c:pt idx="760">
                  <c:v>127.39</c:v>
                </c:pt>
                <c:pt idx="761">
                  <c:v>131.91</c:v>
                </c:pt>
                <c:pt idx="762">
                  <c:v>135.66</c:v>
                </c:pt>
                <c:pt idx="763">
                  <c:v>138.91999999999999</c:v>
                </c:pt>
                <c:pt idx="764">
                  <c:v>141.83000000000001</c:v>
                </c:pt>
                <c:pt idx="765">
                  <c:v>144.49</c:v>
                </c:pt>
                <c:pt idx="766">
                  <c:v>146.94999999999999</c:v>
                </c:pt>
                <c:pt idx="767">
                  <c:v>149.27000000000001</c:v>
                </c:pt>
                <c:pt idx="768">
                  <c:v>151.44999999999999</c:v>
                </c:pt>
                <c:pt idx="769">
                  <c:v>153.54</c:v>
                </c:pt>
                <c:pt idx="770">
                  <c:v>155.53</c:v>
                </c:pt>
                <c:pt idx="771">
                  <c:v>157.44</c:v>
                </c:pt>
                <c:pt idx="772">
                  <c:v>159.29</c:v>
                </c:pt>
                <c:pt idx="773">
                  <c:v>161.07</c:v>
                </c:pt>
                <c:pt idx="774">
                  <c:v>162.79</c:v>
                </c:pt>
                <c:pt idx="775">
                  <c:v>141.37</c:v>
                </c:pt>
                <c:pt idx="776">
                  <c:v>133.18</c:v>
                </c:pt>
                <c:pt idx="777">
                  <c:v>128.49</c:v>
                </c:pt>
                <c:pt idx="778">
                  <c:v>125</c:v>
                </c:pt>
                <c:pt idx="779">
                  <c:v>122.39</c:v>
                </c:pt>
                <c:pt idx="780">
                  <c:v>120.75</c:v>
                </c:pt>
                <c:pt idx="781">
                  <c:v>119.23</c:v>
                </c:pt>
                <c:pt idx="782">
                  <c:v>117.57</c:v>
                </c:pt>
                <c:pt idx="783">
                  <c:v>115.82</c:v>
                </c:pt>
                <c:pt idx="784">
                  <c:v>114.02</c:v>
                </c:pt>
                <c:pt idx="785">
                  <c:v>112.19</c:v>
                </c:pt>
                <c:pt idx="786">
                  <c:v>110.35</c:v>
                </c:pt>
                <c:pt idx="787">
                  <c:v>108.52</c:v>
                </c:pt>
                <c:pt idx="788">
                  <c:v>106.7</c:v>
                </c:pt>
                <c:pt idx="789">
                  <c:v>104.91</c:v>
                </c:pt>
                <c:pt idx="790">
                  <c:v>103.14</c:v>
                </c:pt>
                <c:pt idx="791">
                  <c:v>101.4</c:v>
                </c:pt>
                <c:pt idx="792">
                  <c:v>118.07</c:v>
                </c:pt>
                <c:pt idx="793">
                  <c:v>127.21</c:v>
                </c:pt>
                <c:pt idx="794">
                  <c:v>133.04</c:v>
                </c:pt>
                <c:pt idx="795">
                  <c:v>137.51</c:v>
                </c:pt>
                <c:pt idx="796">
                  <c:v>141.28</c:v>
                </c:pt>
                <c:pt idx="797">
                  <c:v>144.63</c:v>
                </c:pt>
                <c:pt idx="798">
                  <c:v>147.69999999999999</c:v>
                </c:pt>
                <c:pt idx="799">
                  <c:v>150.56</c:v>
                </c:pt>
                <c:pt idx="800">
                  <c:v>153.26</c:v>
                </c:pt>
                <c:pt idx="801">
                  <c:v>155.83000000000001</c:v>
                </c:pt>
                <c:pt idx="802">
                  <c:v>158.29</c:v>
                </c:pt>
                <c:pt idx="803">
                  <c:v>160.65</c:v>
                </c:pt>
                <c:pt idx="804">
                  <c:v>162.93</c:v>
                </c:pt>
                <c:pt idx="805">
                  <c:v>165.13</c:v>
                </c:pt>
                <c:pt idx="806">
                  <c:v>167.26</c:v>
                </c:pt>
                <c:pt idx="807">
                  <c:v>169.31</c:v>
                </c:pt>
                <c:pt idx="808">
                  <c:v>148.74</c:v>
                </c:pt>
                <c:pt idx="809">
                  <c:v>141.94</c:v>
                </c:pt>
                <c:pt idx="810">
                  <c:v>139.07</c:v>
                </c:pt>
                <c:pt idx="811">
                  <c:v>137.03</c:v>
                </c:pt>
                <c:pt idx="812">
                  <c:v>134.63999999999999</c:v>
                </c:pt>
                <c:pt idx="813">
                  <c:v>132.09</c:v>
                </c:pt>
                <c:pt idx="814">
                  <c:v>129.47999999999999</c:v>
                </c:pt>
                <c:pt idx="815">
                  <c:v>126.86</c:v>
                </c:pt>
                <c:pt idx="816">
                  <c:v>124.27</c:v>
                </c:pt>
                <c:pt idx="817">
                  <c:v>121.73</c:v>
                </c:pt>
                <c:pt idx="818">
                  <c:v>119.25</c:v>
                </c:pt>
                <c:pt idx="819">
                  <c:v>116.84</c:v>
                </c:pt>
                <c:pt idx="820">
                  <c:v>114.5</c:v>
                </c:pt>
                <c:pt idx="821">
                  <c:v>112.23</c:v>
                </c:pt>
                <c:pt idx="822">
                  <c:v>110.03</c:v>
                </c:pt>
                <c:pt idx="823">
                  <c:v>107.89</c:v>
                </c:pt>
                <c:pt idx="824">
                  <c:v>105.83</c:v>
                </c:pt>
                <c:pt idx="825">
                  <c:v>123.64</c:v>
                </c:pt>
                <c:pt idx="826">
                  <c:v>132.69999999999999</c:v>
                </c:pt>
                <c:pt idx="827">
                  <c:v>138.72999999999999</c:v>
                </c:pt>
                <c:pt idx="828">
                  <c:v>143.63</c:v>
                </c:pt>
                <c:pt idx="829">
                  <c:v>147.97</c:v>
                </c:pt>
                <c:pt idx="830">
                  <c:v>151.96</c:v>
                </c:pt>
                <c:pt idx="831">
                  <c:v>155.69999999999999</c:v>
                </c:pt>
                <c:pt idx="832">
                  <c:v>159.22999999999999</c:v>
                </c:pt>
                <c:pt idx="833">
                  <c:v>162.57</c:v>
                </c:pt>
                <c:pt idx="834">
                  <c:v>165.79</c:v>
                </c:pt>
                <c:pt idx="835">
                  <c:v>168.88</c:v>
                </c:pt>
                <c:pt idx="836">
                  <c:v>171.82</c:v>
                </c:pt>
                <c:pt idx="837">
                  <c:v>174.64</c:v>
                </c:pt>
                <c:pt idx="838">
                  <c:v>177.35</c:v>
                </c:pt>
                <c:pt idx="839">
                  <c:v>179.94</c:v>
                </c:pt>
                <c:pt idx="840">
                  <c:v>182.44</c:v>
                </c:pt>
                <c:pt idx="841">
                  <c:v>184.84</c:v>
                </c:pt>
                <c:pt idx="842">
                  <c:v>166.23</c:v>
                </c:pt>
                <c:pt idx="843">
                  <c:v>162.57</c:v>
                </c:pt>
                <c:pt idx="844">
                  <c:v>158.38</c:v>
                </c:pt>
                <c:pt idx="845">
                  <c:v>154.02000000000001</c:v>
                </c:pt>
                <c:pt idx="846">
                  <c:v>149.72</c:v>
                </c:pt>
                <c:pt idx="847">
                  <c:v>145.6</c:v>
                </c:pt>
                <c:pt idx="848">
                  <c:v>141.66999999999999</c:v>
                </c:pt>
                <c:pt idx="849">
                  <c:v>137.94999999999999</c:v>
                </c:pt>
                <c:pt idx="850">
                  <c:v>134.41999999999999</c:v>
                </c:pt>
                <c:pt idx="851">
                  <c:v>131.07</c:v>
                </c:pt>
                <c:pt idx="852">
                  <c:v>127.88</c:v>
                </c:pt>
                <c:pt idx="853">
                  <c:v>124.86</c:v>
                </c:pt>
                <c:pt idx="854">
                  <c:v>121.97</c:v>
                </c:pt>
                <c:pt idx="855">
                  <c:v>119.21</c:v>
                </c:pt>
                <c:pt idx="856">
                  <c:v>116.58</c:v>
                </c:pt>
                <c:pt idx="857">
                  <c:v>114.05</c:v>
                </c:pt>
                <c:pt idx="858">
                  <c:v>111.63</c:v>
                </c:pt>
                <c:pt idx="859">
                  <c:v>131.27000000000001</c:v>
                </c:pt>
                <c:pt idx="860">
                  <c:v>142.15</c:v>
                </c:pt>
                <c:pt idx="861">
                  <c:v>150.28</c:v>
                </c:pt>
                <c:pt idx="862">
                  <c:v>157.16</c:v>
                </c:pt>
                <c:pt idx="863">
                  <c:v>163.21</c:v>
                </c:pt>
                <c:pt idx="864">
                  <c:v>168.66</c:v>
                </c:pt>
                <c:pt idx="865">
                  <c:v>173.65</c:v>
                </c:pt>
                <c:pt idx="866">
                  <c:v>178.25</c:v>
                </c:pt>
                <c:pt idx="867">
                  <c:v>182.52</c:v>
                </c:pt>
                <c:pt idx="868">
                  <c:v>186.5</c:v>
                </c:pt>
                <c:pt idx="869">
                  <c:v>190.24</c:v>
                </c:pt>
                <c:pt idx="870">
                  <c:v>193.76</c:v>
                </c:pt>
                <c:pt idx="871">
                  <c:v>197.09</c:v>
                </c:pt>
                <c:pt idx="872">
                  <c:v>200.24</c:v>
                </c:pt>
                <c:pt idx="873">
                  <c:v>203.24</c:v>
                </c:pt>
                <c:pt idx="874">
                  <c:v>206.09</c:v>
                </c:pt>
                <c:pt idx="875">
                  <c:v>187.78</c:v>
                </c:pt>
                <c:pt idx="876">
                  <c:v>178.48</c:v>
                </c:pt>
                <c:pt idx="877">
                  <c:v>171.13</c:v>
                </c:pt>
                <c:pt idx="878">
                  <c:v>164.52</c:v>
                </c:pt>
                <c:pt idx="879">
                  <c:v>158.57</c:v>
                </c:pt>
                <c:pt idx="880">
                  <c:v>153.19</c:v>
                </c:pt>
                <c:pt idx="881">
                  <c:v>148.28</c:v>
                </c:pt>
                <c:pt idx="882">
                  <c:v>143.76</c:v>
                </c:pt>
                <c:pt idx="883">
                  <c:v>139.59</c:v>
                </c:pt>
                <c:pt idx="884">
                  <c:v>135.69999999999999</c:v>
                </c:pt>
                <c:pt idx="885">
                  <c:v>132.06</c:v>
                </c:pt>
                <c:pt idx="886">
                  <c:v>128.63999999999999</c:v>
                </c:pt>
                <c:pt idx="887">
                  <c:v>125.42</c:v>
                </c:pt>
                <c:pt idx="888">
                  <c:v>122.37</c:v>
                </c:pt>
                <c:pt idx="889">
                  <c:v>119.48</c:v>
                </c:pt>
                <c:pt idx="890">
                  <c:v>116.73</c:v>
                </c:pt>
                <c:pt idx="891">
                  <c:v>114.11</c:v>
                </c:pt>
                <c:pt idx="892">
                  <c:v>111.6</c:v>
                </c:pt>
                <c:pt idx="893">
                  <c:v>109.21</c:v>
                </c:pt>
                <c:pt idx="894">
                  <c:v>106.91</c:v>
                </c:pt>
                <c:pt idx="895">
                  <c:v>104.71</c:v>
                </c:pt>
                <c:pt idx="896">
                  <c:v>102.59</c:v>
                </c:pt>
                <c:pt idx="897">
                  <c:v>100.55</c:v>
                </c:pt>
                <c:pt idx="898">
                  <c:v>98.588999999999999</c:v>
                </c:pt>
                <c:pt idx="899">
                  <c:v>96.695999999999998</c:v>
                </c:pt>
                <c:pt idx="900">
                  <c:v>94.869</c:v>
                </c:pt>
                <c:pt idx="901">
                  <c:v>93.103999999999999</c:v>
                </c:pt>
                <c:pt idx="902">
                  <c:v>91.399000000000001</c:v>
                </c:pt>
                <c:pt idx="903">
                  <c:v>89.748999999999995</c:v>
                </c:pt>
                <c:pt idx="904">
                  <c:v>88.150999999999996</c:v>
                </c:pt>
                <c:pt idx="905">
                  <c:v>86.603999999999999</c:v>
                </c:pt>
                <c:pt idx="906">
                  <c:v>85.105000000000004</c:v>
                </c:pt>
                <c:pt idx="907">
                  <c:v>83.650999999999996</c:v>
                </c:pt>
                <c:pt idx="908">
                  <c:v>82.241</c:v>
                </c:pt>
                <c:pt idx="909">
                  <c:v>80.873000000000005</c:v>
                </c:pt>
                <c:pt idx="910">
                  <c:v>79.545000000000002</c:v>
                </c:pt>
                <c:pt idx="911">
                  <c:v>78.254000000000005</c:v>
                </c:pt>
                <c:pt idx="912">
                  <c:v>77.001000000000005</c:v>
                </c:pt>
                <c:pt idx="913">
                  <c:v>75.783000000000001</c:v>
                </c:pt>
                <c:pt idx="914">
                  <c:v>74.599000000000004</c:v>
                </c:pt>
                <c:pt idx="915">
                  <c:v>73.447999999999993</c:v>
                </c:pt>
                <c:pt idx="916">
                  <c:v>72.328000000000003</c:v>
                </c:pt>
                <c:pt idx="917">
                  <c:v>71.238</c:v>
                </c:pt>
                <c:pt idx="918">
                  <c:v>70.177000000000007</c:v>
                </c:pt>
                <c:pt idx="919">
                  <c:v>69.144999999999996</c:v>
                </c:pt>
                <c:pt idx="920">
                  <c:v>68.14</c:v>
                </c:pt>
                <c:pt idx="921">
                  <c:v>67.161000000000001</c:v>
                </c:pt>
                <c:pt idx="922">
                  <c:v>66.207999999999998</c:v>
                </c:pt>
                <c:pt idx="923">
                  <c:v>65.278999999999996</c:v>
                </c:pt>
                <c:pt idx="924">
                  <c:v>64.373999999999995</c:v>
                </c:pt>
                <c:pt idx="925">
                  <c:v>63.491999999999997</c:v>
                </c:pt>
                <c:pt idx="926">
                  <c:v>62.631999999999998</c:v>
                </c:pt>
                <c:pt idx="927">
                  <c:v>61.793999999999997</c:v>
                </c:pt>
                <c:pt idx="928">
                  <c:v>60.976999999999997</c:v>
                </c:pt>
                <c:pt idx="929">
                  <c:v>60.18</c:v>
                </c:pt>
                <c:pt idx="930">
                  <c:v>59.387999999999998</c:v>
                </c:pt>
                <c:pt idx="931">
                  <c:v>58.595999999999997</c:v>
                </c:pt>
                <c:pt idx="932">
                  <c:v>57.805</c:v>
                </c:pt>
                <c:pt idx="933">
                  <c:v>57.014000000000003</c:v>
                </c:pt>
                <c:pt idx="934">
                  <c:v>56.222999999999999</c:v>
                </c:pt>
                <c:pt idx="935">
                  <c:v>55.433</c:v>
                </c:pt>
                <c:pt idx="936">
                  <c:v>54.643000000000001</c:v>
                </c:pt>
                <c:pt idx="937">
                  <c:v>53.853999999999999</c:v>
                </c:pt>
                <c:pt idx="938">
                  <c:v>53.066000000000003</c:v>
                </c:pt>
                <c:pt idx="939">
                  <c:v>52.277000000000001</c:v>
                </c:pt>
                <c:pt idx="940">
                  <c:v>51.49</c:v>
                </c:pt>
                <c:pt idx="941">
                  <c:v>50.703000000000003</c:v>
                </c:pt>
                <c:pt idx="942">
                  <c:v>49.917000000000002</c:v>
                </c:pt>
                <c:pt idx="943">
                  <c:v>49.131</c:v>
                </c:pt>
                <c:pt idx="944">
                  <c:v>48.345999999999997</c:v>
                </c:pt>
                <c:pt idx="945">
                  <c:v>47.561999999999998</c:v>
                </c:pt>
                <c:pt idx="946">
                  <c:v>46.779000000000003</c:v>
                </c:pt>
                <c:pt idx="947">
                  <c:v>45.996000000000002</c:v>
                </c:pt>
                <c:pt idx="948">
                  <c:v>45.213999999999999</c:v>
                </c:pt>
                <c:pt idx="949">
                  <c:v>44.433999999999997</c:v>
                </c:pt>
                <c:pt idx="950">
                  <c:v>43.654000000000003</c:v>
                </c:pt>
                <c:pt idx="951">
                  <c:v>42.875999999999998</c:v>
                </c:pt>
                <c:pt idx="952">
                  <c:v>42.097999999999999</c:v>
                </c:pt>
                <c:pt idx="953">
                  <c:v>41.322000000000003</c:v>
                </c:pt>
                <c:pt idx="954">
                  <c:v>40.548000000000002</c:v>
                </c:pt>
                <c:pt idx="955">
                  <c:v>39.774999999999999</c:v>
                </c:pt>
                <c:pt idx="956">
                  <c:v>39.003</c:v>
                </c:pt>
                <c:pt idx="957">
                  <c:v>38.232999999999997</c:v>
                </c:pt>
                <c:pt idx="958">
                  <c:v>37.465000000000003</c:v>
                </c:pt>
                <c:pt idx="959">
                  <c:v>36.698999999999998</c:v>
                </c:pt>
                <c:pt idx="960">
                  <c:v>35.935000000000002</c:v>
                </c:pt>
                <c:pt idx="961">
                  <c:v>35.173000000000002</c:v>
                </c:pt>
                <c:pt idx="962">
                  <c:v>34.82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DEC-46B8-B218-77999870AEEC}"/>
            </c:ext>
          </c:extLst>
        </c:ser>
        <c:ser>
          <c:idx val="2"/>
          <c:order val="2"/>
          <c:tx>
            <c:v>S_int_natural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Results_preliminary!$B$4:$B$991</c:f>
              <c:numCache>
                <c:formatCode>General</c:formatCode>
                <c:ptCount val="988"/>
                <c:pt idx="0">
                  <c:v>0</c:v>
                </c:pt>
                <c:pt idx="1">
                  <c:v>180</c:v>
                </c:pt>
                <c:pt idx="2">
                  <c:v>240</c:v>
                </c:pt>
                <c:pt idx="3">
                  <c:v>260</c:v>
                </c:pt>
                <c:pt idx="4">
                  <c:v>278</c:v>
                </c:pt>
                <c:pt idx="5">
                  <c:v>296</c:v>
                </c:pt>
                <c:pt idx="6">
                  <c:v>314</c:v>
                </c:pt>
                <c:pt idx="7">
                  <c:v>332</c:v>
                </c:pt>
                <c:pt idx="8">
                  <c:v>350</c:v>
                </c:pt>
                <c:pt idx="9">
                  <c:v>368</c:v>
                </c:pt>
                <c:pt idx="10">
                  <c:v>386</c:v>
                </c:pt>
                <c:pt idx="11">
                  <c:v>404</c:v>
                </c:pt>
                <c:pt idx="12">
                  <c:v>422</c:v>
                </c:pt>
                <c:pt idx="13">
                  <c:v>440</c:v>
                </c:pt>
                <c:pt idx="14">
                  <c:v>458</c:v>
                </c:pt>
                <c:pt idx="15">
                  <c:v>476</c:v>
                </c:pt>
                <c:pt idx="16">
                  <c:v>494</c:v>
                </c:pt>
                <c:pt idx="17">
                  <c:v>512</c:v>
                </c:pt>
                <c:pt idx="18">
                  <c:v>530</c:v>
                </c:pt>
                <c:pt idx="19">
                  <c:v>548</c:v>
                </c:pt>
                <c:pt idx="20">
                  <c:v>566</c:v>
                </c:pt>
                <c:pt idx="21">
                  <c:v>584</c:v>
                </c:pt>
                <c:pt idx="22">
                  <c:v>602</c:v>
                </c:pt>
                <c:pt idx="23">
                  <c:v>620</c:v>
                </c:pt>
                <c:pt idx="24">
                  <c:v>638</c:v>
                </c:pt>
                <c:pt idx="25">
                  <c:v>656</c:v>
                </c:pt>
                <c:pt idx="26">
                  <c:v>674</c:v>
                </c:pt>
                <c:pt idx="27">
                  <c:v>692</c:v>
                </c:pt>
                <c:pt idx="28">
                  <c:v>710</c:v>
                </c:pt>
                <c:pt idx="29">
                  <c:v>728</c:v>
                </c:pt>
                <c:pt idx="30">
                  <c:v>746</c:v>
                </c:pt>
                <c:pt idx="31">
                  <c:v>764</c:v>
                </c:pt>
                <c:pt idx="32">
                  <c:v>782</c:v>
                </c:pt>
                <c:pt idx="33">
                  <c:v>800</c:v>
                </c:pt>
                <c:pt idx="34">
                  <c:v>818</c:v>
                </c:pt>
                <c:pt idx="35">
                  <c:v>836</c:v>
                </c:pt>
                <c:pt idx="36">
                  <c:v>854</c:v>
                </c:pt>
                <c:pt idx="37">
                  <c:v>872</c:v>
                </c:pt>
                <c:pt idx="38">
                  <c:v>890</c:v>
                </c:pt>
                <c:pt idx="39">
                  <c:v>908</c:v>
                </c:pt>
                <c:pt idx="40">
                  <c:v>926</c:v>
                </c:pt>
                <c:pt idx="41">
                  <c:v>944</c:v>
                </c:pt>
                <c:pt idx="42">
                  <c:v>962</c:v>
                </c:pt>
                <c:pt idx="43">
                  <c:v>980</c:v>
                </c:pt>
                <c:pt idx="44">
                  <c:v>998</c:v>
                </c:pt>
                <c:pt idx="45">
                  <c:v>1016</c:v>
                </c:pt>
                <c:pt idx="46">
                  <c:v>1034</c:v>
                </c:pt>
                <c:pt idx="47">
                  <c:v>1052</c:v>
                </c:pt>
                <c:pt idx="48">
                  <c:v>1070</c:v>
                </c:pt>
                <c:pt idx="49">
                  <c:v>1088</c:v>
                </c:pt>
                <c:pt idx="50">
                  <c:v>1106</c:v>
                </c:pt>
                <c:pt idx="51">
                  <c:v>1124</c:v>
                </c:pt>
                <c:pt idx="52">
                  <c:v>1142</c:v>
                </c:pt>
                <c:pt idx="53">
                  <c:v>1160</c:v>
                </c:pt>
                <c:pt idx="54">
                  <c:v>1178</c:v>
                </c:pt>
                <c:pt idx="55">
                  <c:v>1196</c:v>
                </c:pt>
                <c:pt idx="56">
                  <c:v>1214</c:v>
                </c:pt>
                <c:pt idx="57">
                  <c:v>1232</c:v>
                </c:pt>
                <c:pt idx="58">
                  <c:v>1250</c:v>
                </c:pt>
                <c:pt idx="59">
                  <c:v>1268</c:v>
                </c:pt>
                <c:pt idx="60">
                  <c:v>1286</c:v>
                </c:pt>
                <c:pt idx="61">
                  <c:v>1304</c:v>
                </c:pt>
                <c:pt idx="62">
                  <c:v>1322</c:v>
                </c:pt>
                <c:pt idx="63">
                  <c:v>1340</c:v>
                </c:pt>
                <c:pt idx="64">
                  <c:v>1358</c:v>
                </c:pt>
                <c:pt idx="65">
                  <c:v>1376</c:v>
                </c:pt>
                <c:pt idx="66">
                  <c:v>1394</c:v>
                </c:pt>
                <c:pt idx="67">
                  <c:v>1412</c:v>
                </c:pt>
                <c:pt idx="68">
                  <c:v>1430</c:v>
                </c:pt>
                <c:pt idx="69">
                  <c:v>1448</c:v>
                </c:pt>
                <c:pt idx="70">
                  <c:v>1466</c:v>
                </c:pt>
                <c:pt idx="71">
                  <c:v>1484</c:v>
                </c:pt>
                <c:pt idx="72">
                  <c:v>1502</c:v>
                </c:pt>
                <c:pt idx="73">
                  <c:v>1520</c:v>
                </c:pt>
                <c:pt idx="74">
                  <c:v>1538</c:v>
                </c:pt>
                <c:pt idx="75">
                  <c:v>1556</c:v>
                </c:pt>
                <c:pt idx="76">
                  <c:v>1574</c:v>
                </c:pt>
                <c:pt idx="77">
                  <c:v>1592</c:v>
                </c:pt>
                <c:pt idx="78">
                  <c:v>1610</c:v>
                </c:pt>
                <c:pt idx="79">
                  <c:v>1628</c:v>
                </c:pt>
                <c:pt idx="80">
                  <c:v>1646</c:v>
                </c:pt>
                <c:pt idx="81">
                  <c:v>1664</c:v>
                </c:pt>
                <c:pt idx="82">
                  <c:v>1682</c:v>
                </c:pt>
                <c:pt idx="83">
                  <c:v>1700</c:v>
                </c:pt>
                <c:pt idx="84">
                  <c:v>1718</c:v>
                </c:pt>
                <c:pt idx="85">
                  <c:v>1736</c:v>
                </c:pt>
                <c:pt idx="86">
                  <c:v>1754</c:v>
                </c:pt>
                <c:pt idx="87">
                  <c:v>1772</c:v>
                </c:pt>
                <c:pt idx="88">
                  <c:v>1790</c:v>
                </c:pt>
                <c:pt idx="89">
                  <c:v>1808</c:v>
                </c:pt>
                <c:pt idx="90">
                  <c:v>1826</c:v>
                </c:pt>
                <c:pt idx="91">
                  <c:v>1844</c:v>
                </c:pt>
                <c:pt idx="92">
                  <c:v>1862</c:v>
                </c:pt>
                <c:pt idx="93">
                  <c:v>1880</c:v>
                </c:pt>
                <c:pt idx="94">
                  <c:v>1898</c:v>
                </c:pt>
                <c:pt idx="95">
                  <c:v>1916</c:v>
                </c:pt>
                <c:pt idx="96">
                  <c:v>1934</c:v>
                </c:pt>
                <c:pt idx="97">
                  <c:v>1952</c:v>
                </c:pt>
                <c:pt idx="98">
                  <c:v>1970</c:v>
                </c:pt>
                <c:pt idx="99">
                  <c:v>1988</c:v>
                </c:pt>
                <c:pt idx="100">
                  <c:v>2006</c:v>
                </c:pt>
                <c:pt idx="101">
                  <c:v>2024</c:v>
                </c:pt>
                <c:pt idx="102">
                  <c:v>2042</c:v>
                </c:pt>
                <c:pt idx="103">
                  <c:v>2060</c:v>
                </c:pt>
                <c:pt idx="104">
                  <c:v>2078</c:v>
                </c:pt>
                <c:pt idx="105">
                  <c:v>2096</c:v>
                </c:pt>
                <c:pt idx="106">
                  <c:v>2114</c:v>
                </c:pt>
                <c:pt idx="107">
                  <c:v>2132</c:v>
                </c:pt>
                <c:pt idx="108">
                  <c:v>2150</c:v>
                </c:pt>
                <c:pt idx="109">
                  <c:v>2168</c:v>
                </c:pt>
                <c:pt idx="110">
                  <c:v>2186</c:v>
                </c:pt>
                <c:pt idx="111">
                  <c:v>2204</c:v>
                </c:pt>
                <c:pt idx="112">
                  <c:v>2222</c:v>
                </c:pt>
                <c:pt idx="113">
                  <c:v>2240</c:v>
                </c:pt>
                <c:pt idx="114">
                  <c:v>2258</c:v>
                </c:pt>
                <c:pt idx="115">
                  <c:v>2276</c:v>
                </c:pt>
                <c:pt idx="116">
                  <c:v>2294</c:v>
                </c:pt>
                <c:pt idx="117">
                  <c:v>2312</c:v>
                </c:pt>
                <c:pt idx="118">
                  <c:v>2330</c:v>
                </c:pt>
                <c:pt idx="119">
                  <c:v>2348</c:v>
                </c:pt>
                <c:pt idx="120">
                  <c:v>2366</c:v>
                </c:pt>
                <c:pt idx="121">
                  <c:v>2384</c:v>
                </c:pt>
                <c:pt idx="122">
                  <c:v>2402</c:v>
                </c:pt>
                <c:pt idx="123">
                  <c:v>2420</c:v>
                </c:pt>
                <c:pt idx="124">
                  <c:v>2438</c:v>
                </c:pt>
                <c:pt idx="125">
                  <c:v>2456</c:v>
                </c:pt>
                <c:pt idx="126">
                  <c:v>2474</c:v>
                </c:pt>
                <c:pt idx="127">
                  <c:v>2492</c:v>
                </c:pt>
                <c:pt idx="128">
                  <c:v>2510</c:v>
                </c:pt>
                <c:pt idx="129">
                  <c:v>2528</c:v>
                </c:pt>
                <c:pt idx="130">
                  <c:v>2546</c:v>
                </c:pt>
                <c:pt idx="131">
                  <c:v>2564</c:v>
                </c:pt>
                <c:pt idx="132">
                  <c:v>2582</c:v>
                </c:pt>
                <c:pt idx="133">
                  <c:v>2600</c:v>
                </c:pt>
                <c:pt idx="134">
                  <c:v>2618</c:v>
                </c:pt>
                <c:pt idx="135">
                  <c:v>2636</c:v>
                </c:pt>
                <c:pt idx="136">
                  <c:v>2654</c:v>
                </c:pt>
                <c:pt idx="137">
                  <c:v>2672</c:v>
                </c:pt>
                <c:pt idx="138">
                  <c:v>2690</c:v>
                </c:pt>
                <c:pt idx="139">
                  <c:v>2708</c:v>
                </c:pt>
                <c:pt idx="140">
                  <c:v>2726</c:v>
                </c:pt>
                <c:pt idx="141">
                  <c:v>2744</c:v>
                </c:pt>
                <c:pt idx="142">
                  <c:v>2762</c:v>
                </c:pt>
                <c:pt idx="143">
                  <c:v>2780</c:v>
                </c:pt>
                <c:pt idx="144">
                  <c:v>2798</c:v>
                </c:pt>
                <c:pt idx="145">
                  <c:v>2816</c:v>
                </c:pt>
                <c:pt idx="146">
                  <c:v>2834</c:v>
                </c:pt>
                <c:pt idx="147">
                  <c:v>2852</c:v>
                </c:pt>
                <c:pt idx="148">
                  <c:v>2870</c:v>
                </c:pt>
                <c:pt idx="149">
                  <c:v>2888</c:v>
                </c:pt>
                <c:pt idx="150">
                  <c:v>2906</c:v>
                </c:pt>
                <c:pt idx="151">
                  <c:v>2924</c:v>
                </c:pt>
                <c:pt idx="152">
                  <c:v>2942</c:v>
                </c:pt>
                <c:pt idx="153">
                  <c:v>2960</c:v>
                </c:pt>
                <c:pt idx="154">
                  <c:v>2978</c:v>
                </c:pt>
                <c:pt idx="155">
                  <c:v>2996</c:v>
                </c:pt>
                <c:pt idx="156">
                  <c:v>3014</c:v>
                </c:pt>
                <c:pt idx="157">
                  <c:v>3032</c:v>
                </c:pt>
                <c:pt idx="158">
                  <c:v>3050</c:v>
                </c:pt>
                <c:pt idx="159">
                  <c:v>3068</c:v>
                </c:pt>
                <c:pt idx="160">
                  <c:v>3086</c:v>
                </c:pt>
                <c:pt idx="161">
                  <c:v>3104</c:v>
                </c:pt>
                <c:pt idx="162">
                  <c:v>3122</c:v>
                </c:pt>
                <c:pt idx="163">
                  <c:v>3140</c:v>
                </c:pt>
                <c:pt idx="164">
                  <c:v>3158</c:v>
                </c:pt>
                <c:pt idx="165">
                  <c:v>3176</c:v>
                </c:pt>
                <c:pt idx="166">
                  <c:v>3194</c:v>
                </c:pt>
                <c:pt idx="167">
                  <c:v>3212</c:v>
                </c:pt>
                <c:pt idx="168">
                  <c:v>3230</c:v>
                </c:pt>
                <c:pt idx="169">
                  <c:v>3248</c:v>
                </c:pt>
                <c:pt idx="170">
                  <c:v>3266</c:v>
                </c:pt>
                <c:pt idx="171">
                  <c:v>3284</c:v>
                </c:pt>
                <c:pt idx="172">
                  <c:v>3302</c:v>
                </c:pt>
                <c:pt idx="173">
                  <c:v>3320</c:v>
                </c:pt>
                <c:pt idx="174">
                  <c:v>3338</c:v>
                </c:pt>
                <c:pt idx="175">
                  <c:v>3356</c:v>
                </c:pt>
                <c:pt idx="176">
                  <c:v>3374</c:v>
                </c:pt>
                <c:pt idx="177">
                  <c:v>3392</c:v>
                </c:pt>
                <c:pt idx="178">
                  <c:v>3410</c:v>
                </c:pt>
                <c:pt idx="179">
                  <c:v>3428</c:v>
                </c:pt>
                <c:pt idx="180">
                  <c:v>3446</c:v>
                </c:pt>
                <c:pt idx="181">
                  <c:v>3464</c:v>
                </c:pt>
                <c:pt idx="182">
                  <c:v>3482</c:v>
                </c:pt>
                <c:pt idx="183">
                  <c:v>3500</c:v>
                </c:pt>
                <c:pt idx="184">
                  <c:v>3518</c:v>
                </c:pt>
                <c:pt idx="185">
                  <c:v>3536</c:v>
                </c:pt>
                <c:pt idx="186">
                  <c:v>3554</c:v>
                </c:pt>
                <c:pt idx="187">
                  <c:v>3572</c:v>
                </c:pt>
                <c:pt idx="188">
                  <c:v>3590</c:v>
                </c:pt>
                <c:pt idx="189">
                  <c:v>3608</c:v>
                </c:pt>
                <c:pt idx="190">
                  <c:v>3626</c:v>
                </c:pt>
                <c:pt idx="191">
                  <c:v>3644</c:v>
                </c:pt>
                <c:pt idx="192">
                  <c:v>3662</c:v>
                </c:pt>
                <c:pt idx="193">
                  <c:v>3680</c:v>
                </c:pt>
                <c:pt idx="194">
                  <c:v>3698</c:v>
                </c:pt>
                <c:pt idx="195">
                  <c:v>3716</c:v>
                </c:pt>
                <c:pt idx="196">
                  <c:v>3734</c:v>
                </c:pt>
                <c:pt idx="197">
                  <c:v>3752</c:v>
                </c:pt>
                <c:pt idx="198">
                  <c:v>3770</c:v>
                </c:pt>
                <c:pt idx="199">
                  <c:v>3788</c:v>
                </c:pt>
                <c:pt idx="200">
                  <c:v>3806</c:v>
                </c:pt>
                <c:pt idx="201">
                  <c:v>3824</c:v>
                </c:pt>
                <c:pt idx="202">
                  <c:v>3842</c:v>
                </c:pt>
                <c:pt idx="203">
                  <c:v>3860</c:v>
                </c:pt>
                <c:pt idx="204">
                  <c:v>3878</c:v>
                </c:pt>
                <c:pt idx="205">
                  <c:v>3896</c:v>
                </c:pt>
                <c:pt idx="206">
                  <c:v>3914</c:v>
                </c:pt>
                <c:pt idx="207">
                  <c:v>3932</c:v>
                </c:pt>
                <c:pt idx="208">
                  <c:v>3950</c:v>
                </c:pt>
                <c:pt idx="209">
                  <c:v>3968</c:v>
                </c:pt>
                <c:pt idx="210">
                  <c:v>3986</c:v>
                </c:pt>
                <c:pt idx="211">
                  <c:v>4004</c:v>
                </c:pt>
                <c:pt idx="212">
                  <c:v>4022</c:v>
                </c:pt>
                <c:pt idx="213">
                  <c:v>4040</c:v>
                </c:pt>
                <c:pt idx="214">
                  <c:v>4058</c:v>
                </c:pt>
                <c:pt idx="215">
                  <c:v>4076</c:v>
                </c:pt>
                <c:pt idx="216">
                  <c:v>4094</c:v>
                </c:pt>
                <c:pt idx="217">
                  <c:v>4112</c:v>
                </c:pt>
                <c:pt idx="218">
                  <c:v>4130</c:v>
                </c:pt>
                <c:pt idx="219">
                  <c:v>4148</c:v>
                </c:pt>
                <c:pt idx="220">
                  <c:v>4166</c:v>
                </c:pt>
                <c:pt idx="221">
                  <c:v>4184</c:v>
                </c:pt>
                <c:pt idx="222">
                  <c:v>4202</c:v>
                </c:pt>
                <c:pt idx="223">
                  <c:v>4220</c:v>
                </c:pt>
                <c:pt idx="224">
                  <c:v>4238</c:v>
                </c:pt>
                <c:pt idx="225">
                  <c:v>4256</c:v>
                </c:pt>
                <c:pt idx="226">
                  <c:v>4274</c:v>
                </c:pt>
                <c:pt idx="227">
                  <c:v>4292</c:v>
                </c:pt>
                <c:pt idx="228">
                  <c:v>4310</c:v>
                </c:pt>
                <c:pt idx="229">
                  <c:v>4328</c:v>
                </c:pt>
                <c:pt idx="230">
                  <c:v>4346</c:v>
                </c:pt>
                <c:pt idx="231">
                  <c:v>4364</c:v>
                </c:pt>
                <c:pt idx="232">
                  <c:v>4382</c:v>
                </c:pt>
                <c:pt idx="233">
                  <c:v>4400</c:v>
                </c:pt>
                <c:pt idx="234">
                  <c:v>4418</c:v>
                </c:pt>
                <c:pt idx="235">
                  <c:v>4436</c:v>
                </c:pt>
                <c:pt idx="236">
                  <c:v>4454</c:v>
                </c:pt>
                <c:pt idx="237">
                  <c:v>4472</c:v>
                </c:pt>
                <c:pt idx="238">
                  <c:v>4490</c:v>
                </c:pt>
                <c:pt idx="239">
                  <c:v>4508</c:v>
                </c:pt>
                <c:pt idx="240">
                  <c:v>4526</c:v>
                </c:pt>
                <c:pt idx="241">
                  <c:v>4544</c:v>
                </c:pt>
                <c:pt idx="242">
                  <c:v>4562</c:v>
                </c:pt>
                <c:pt idx="243">
                  <c:v>4580</c:v>
                </c:pt>
                <c:pt idx="244">
                  <c:v>4598</c:v>
                </c:pt>
                <c:pt idx="245">
                  <c:v>4616</c:v>
                </c:pt>
                <c:pt idx="246">
                  <c:v>4634</c:v>
                </c:pt>
                <c:pt idx="247">
                  <c:v>4652</c:v>
                </c:pt>
                <c:pt idx="248">
                  <c:v>4670</c:v>
                </c:pt>
                <c:pt idx="249">
                  <c:v>4688</c:v>
                </c:pt>
                <c:pt idx="250">
                  <c:v>4706</c:v>
                </c:pt>
                <c:pt idx="251">
                  <c:v>4724</c:v>
                </c:pt>
                <c:pt idx="252">
                  <c:v>4742</c:v>
                </c:pt>
                <c:pt idx="253">
                  <c:v>4760</c:v>
                </c:pt>
                <c:pt idx="254">
                  <c:v>4778</c:v>
                </c:pt>
                <c:pt idx="255">
                  <c:v>4796</c:v>
                </c:pt>
                <c:pt idx="256">
                  <c:v>4814</c:v>
                </c:pt>
                <c:pt idx="257">
                  <c:v>4832</c:v>
                </c:pt>
                <c:pt idx="258">
                  <c:v>4850</c:v>
                </c:pt>
                <c:pt idx="259">
                  <c:v>4868</c:v>
                </c:pt>
                <c:pt idx="260">
                  <c:v>4886</c:v>
                </c:pt>
                <c:pt idx="261">
                  <c:v>4904</c:v>
                </c:pt>
                <c:pt idx="262">
                  <c:v>4922</c:v>
                </c:pt>
                <c:pt idx="263">
                  <c:v>4940</c:v>
                </c:pt>
                <c:pt idx="264">
                  <c:v>4958</c:v>
                </c:pt>
                <c:pt idx="265">
                  <c:v>4976</c:v>
                </c:pt>
                <c:pt idx="266">
                  <c:v>4994</c:v>
                </c:pt>
                <c:pt idx="267">
                  <c:v>5012</c:v>
                </c:pt>
                <c:pt idx="268">
                  <c:v>5030</c:v>
                </c:pt>
                <c:pt idx="269">
                  <c:v>5048</c:v>
                </c:pt>
                <c:pt idx="270">
                  <c:v>5066</c:v>
                </c:pt>
                <c:pt idx="271">
                  <c:v>5084</c:v>
                </c:pt>
                <c:pt idx="272">
                  <c:v>5102</c:v>
                </c:pt>
                <c:pt idx="273">
                  <c:v>5120</c:v>
                </c:pt>
                <c:pt idx="274">
                  <c:v>5138</c:v>
                </c:pt>
                <c:pt idx="275">
                  <c:v>5156</c:v>
                </c:pt>
                <c:pt idx="276">
                  <c:v>5174</c:v>
                </c:pt>
                <c:pt idx="277">
                  <c:v>5192</c:v>
                </c:pt>
                <c:pt idx="278">
                  <c:v>5210</c:v>
                </c:pt>
                <c:pt idx="279">
                  <c:v>5228</c:v>
                </c:pt>
                <c:pt idx="280">
                  <c:v>5246</c:v>
                </c:pt>
                <c:pt idx="281">
                  <c:v>5264</c:v>
                </c:pt>
                <c:pt idx="282">
                  <c:v>5282</c:v>
                </c:pt>
                <c:pt idx="283">
                  <c:v>5300</c:v>
                </c:pt>
                <c:pt idx="284">
                  <c:v>5318</c:v>
                </c:pt>
                <c:pt idx="285">
                  <c:v>5336</c:v>
                </c:pt>
                <c:pt idx="286">
                  <c:v>5354</c:v>
                </c:pt>
                <c:pt idx="287">
                  <c:v>5372</c:v>
                </c:pt>
                <c:pt idx="288">
                  <c:v>5390</c:v>
                </c:pt>
                <c:pt idx="289">
                  <c:v>5408</c:v>
                </c:pt>
                <c:pt idx="290">
                  <c:v>5426</c:v>
                </c:pt>
                <c:pt idx="291">
                  <c:v>5444</c:v>
                </c:pt>
                <c:pt idx="292">
                  <c:v>5462</c:v>
                </c:pt>
                <c:pt idx="293">
                  <c:v>5480</c:v>
                </c:pt>
                <c:pt idx="294">
                  <c:v>5498</c:v>
                </c:pt>
                <c:pt idx="295">
                  <c:v>5516</c:v>
                </c:pt>
                <c:pt idx="296">
                  <c:v>5534</c:v>
                </c:pt>
                <c:pt idx="297">
                  <c:v>5552</c:v>
                </c:pt>
                <c:pt idx="298">
                  <c:v>5570</c:v>
                </c:pt>
                <c:pt idx="299">
                  <c:v>5588</c:v>
                </c:pt>
                <c:pt idx="300">
                  <c:v>5606</c:v>
                </c:pt>
                <c:pt idx="301">
                  <c:v>5624</c:v>
                </c:pt>
                <c:pt idx="302">
                  <c:v>5642</c:v>
                </c:pt>
                <c:pt idx="303">
                  <c:v>5660</c:v>
                </c:pt>
                <c:pt idx="304">
                  <c:v>5678</c:v>
                </c:pt>
                <c:pt idx="305">
                  <c:v>5696</c:v>
                </c:pt>
                <c:pt idx="306">
                  <c:v>5714</c:v>
                </c:pt>
                <c:pt idx="307">
                  <c:v>5732</c:v>
                </c:pt>
                <c:pt idx="308">
                  <c:v>5750</c:v>
                </c:pt>
                <c:pt idx="309">
                  <c:v>5768</c:v>
                </c:pt>
                <c:pt idx="310">
                  <c:v>5786</c:v>
                </c:pt>
                <c:pt idx="311">
                  <c:v>5804</c:v>
                </c:pt>
                <c:pt idx="312">
                  <c:v>5822</c:v>
                </c:pt>
                <c:pt idx="313">
                  <c:v>5840</c:v>
                </c:pt>
                <c:pt idx="314">
                  <c:v>5858</c:v>
                </c:pt>
                <c:pt idx="315">
                  <c:v>5876</c:v>
                </c:pt>
                <c:pt idx="316">
                  <c:v>5894</c:v>
                </c:pt>
                <c:pt idx="317">
                  <c:v>5912</c:v>
                </c:pt>
                <c:pt idx="318">
                  <c:v>5930</c:v>
                </c:pt>
                <c:pt idx="319">
                  <c:v>5948</c:v>
                </c:pt>
                <c:pt idx="320">
                  <c:v>5966</c:v>
                </c:pt>
                <c:pt idx="321">
                  <c:v>5984</c:v>
                </c:pt>
                <c:pt idx="322">
                  <c:v>6002</c:v>
                </c:pt>
                <c:pt idx="323">
                  <c:v>6020</c:v>
                </c:pt>
                <c:pt idx="324">
                  <c:v>6038</c:v>
                </c:pt>
                <c:pt idx="325">
                  <c:v>6056</c:v>
                </c:pt>
                <c:pt idx="326">
                  <c:v>6074</c:v>
                </c:pt>
                <c:pt idx="327">
                  <c:v>6092</c:v>
                </c:pt>
                <c:pt idx="328">
                  <c:v>6110</c:v>
                </c:pt>
                <c:pt idx="329">
                  <c:v>6128</c:v>
                </c:pt>
                <c:pt idx="330">
                  <c:v>6146</c:v>
                </c:pt>
                <c:pt idx="331">
                  <c:v>6164</c:v>
                </c:pt>
                <c:pt idx="332">
                  <c:v>6182</c:v>
                </c:pt>
                <c:pt idx="333">
                  <c:v>6200</c:v>
                </c:pt>
                <c:pt idx="334">
                  <c:v>6218</c:v>
                </c:pt>
                <c:pt idx="335">
                  <c:v>6236</c:v>
                </c:pt>
                <c:pt idx="336">
                  <c:v>6254</c:v>
                </c:pt>
                <c:pt idx="337">
                  <c:v>6272</c:v>
                </c:pt>
                <c:pt idx="338">
                  <c:v>6290</c:v>
                </c:pt>
                <c:pt idx="339">
                  <c:v>6308</c:v>
                </c:pt>
                <c:pt idx="340">
                  <c:v>6326</c:v>
                </c:pt>
                <c:pt idx="341">
                  <c:v>6344</c:v>
                </c:pt>
                <c:pt idx="342">
                  <c:v>6362</c:v>
                </c:pt>
                <c:pt idx="343">
                  <c:v>6380</c:v>
                </c:pt>
                <c:pt idx="344">
                  <c:v>6398</c:v>
                </c:pt>
                <c:pt idx="345">
                  <c:v>6416</c:v>
                </c:pt>
                <c:pt idx="346">
                  <c:v>6434</c:v>
                </c:pt>
                <c:pt idx="347">
                  <c:v>6452</c:v>
                </c:pt>
                <c:pt idx="348">
                  <c:v>6470</c:v>
                </c:pt>
                <c:pt idx="349">
                  <c:v>6488</c:v>
                </c:pt>
                <c:pt idx="350">
                  <c:v>6506</c:v>
                </c:pt>
                <c:pt idx="351">
                  <c:v>6524</c:v>
                </c:pt>
                <c:pt idx="352">
                  <c:v>6542</c:v>
                </c:pt>
                <c:pt idx="353">
                  <c:v>6560</c:v>
                </c:pt>
                <c:pt idx="354">
                  <c:v>6578</c:v>
                </c:pt>
                <c:pt idx="355">
                  <c:v>6596</c:v>
                </c:pt>
                <c:pt idx="356">
                  <c:v>6614</c:v>
                </c:pt>
                <c:pt idx="357">
                  <c:v>6632</c:v>
                </c:pt>
                <c:pt idx="358">
                  <c:v>6650</c:v>
                </c:pt>
                <c:pt idx="359">
                  <c:v>6668</c:v>
                </c:pt>
                <c:pt idx="360">
                  <c:v>6686</c:v>
                </c:pt>
                <c:pt idx="361">
                  <c:v>6704</c:v>
                </c:pt>
                <c:pt idx="362">
                  <c:v>6722</c:v>
                </c:pt>
                <c:pt idx="363">
                  <c:v>6740</c:v>
                </c:pt>
                <c:pt idx="364">
                  <c:v>6758</c:v>
                </c:pt>
                <c:pt idx="365">
                  <c:v>6776</c:v>
                </c:pt>
                <c:pt idx="366">
                  <c:v>6794</c:v>
                </c:pt>
                <c:pt idx="367">
                  <c:v>6812</c:v>
                </c:pt>
                <c:pt idx="368">
                  <c:v>6830</c:v>
                </c:pt>
                <c:pt idx="369">
                  <c:v>6848</c:v>
                </c:pt>
                <c:pt idx="370">
                  <c:v>6866</c:v>
                </c:pt>
                <c:pt idx="371">
                  <c:v>6884</c:v>
                </c:pt>
                <c:pt idx="372">
                  <c:v>6902</c:v>
                </c:pt>
                <c:pt idx="373">
                  <c:v>6920</c:v>
                </c:pt>
                <c:pt idx="374">
                  <c:v>6938</c:v>
                </c:pt>
                <c:pt idx="375">
                  <c:v>6956</c:v>
                </c:pt>
                <c:pt idx="376">
                  <c:v>6974</c:v>
                </c:pt>
                <c:pt idx="377">
                  <c:v>6992</c:v>
                </c:pt>
                <c:pt idx="378">
                  <c:v>7010</c:v>
                </c:pt>
                <c:pt idx="379">
                  <c:v>7028</c:v>
                </c:pt>
                <c:pt idx="380">
                  <c:v>7046</c:v>
                </c:pt>
                <c:pt idx="381">
                  <c:v>7064</c:v>
                </c:pt>
                <c:pt idx="382">
                  <c:v>7082</c:v>
                </c:pt>
                <c:pt idx="383">
                  <c:v>7100</c:v>
                </c:pt>
                <c:pt idx="384">
                  <c:v>7118</c:v>
                </c:pt>
                <c:pt idx="385">
                  <c:v>7136</c:v>
                </c:pt>
                <c:pt idx="386">
                  <c:v>7154</c:v>
                </c:pt>
                <c:pt idx="387">
                  <c:v>7172</c:v>
                </c:pt>
                <c:pt idx="388">
                  <c:v>7190</c:v>
                </c:pt>
                <c:pt idx="389">
                  <c:v>7208</c:v>
                </c:pt>
                <c:pt idx="390">
                  <c:v>7226</c:v>
                </c:pt>
                <c:pt idx="391">
                  <c:v>7244</c:v>
                </c:pt>
                <c:pt idx="392">
                  <c:v>7262</c:v>
                </c:pt>
                <c:pt idx="393">
                  <c:v>7280</c:v>
                </c:pt>
                <c:pt idx="394">
                  <c:v>7298</c:v>
                </c:pt>
                <c:pt idx="395">
                  <c:v>7316</c:v>
                </c:pt>
                <c:pt idx="396">
                  <c:v>7334</c:v>
                </c:pt>
                <c:pt idx="397">
                  <c:v>7352</c:v>
                </c:pt>
                <c:pt idx="398">
                  <c:v>7370</c:v>
                </c:pt>
                <c:pt idx="399">
                  <c:v>7388</c:v>
                </c:pt>
                <c:pt idx="400">
                  <c:v>7406</c:v>
                </c:pt>
                <c:pt idx="401">
                  <c:v>7424</c:v>
                </c:pt>
                <c:pt idx="402">
                  <c:v>7442</c:v>
                </c:pt>
                <c:pt idx="403">
                  <c:v>7460</c:v>
                </c:pt>
                <c:pt idx="404">
                  <c:v>7478</c:v>
                </c:pt>
                <c:pt idx="405">
                  <c:v>7496</c:v>
                </c:pt>
                <c:pt idx="406">
                  <c:v>7514</c:v>
                </c:pt>
                <c:pt idx="407">
                  <c:v>7532</c:v>
                </c:pt>
                <c:pt idx="408">
                  <c:v>7550</c:v>
                </c:pt>
                <c:pt idx="409">
                  <c:v>7568</c:v>
                </c:pt>
                <c:pt idx="410">
                  <c:v>7586</c:v>
                </c:pt>
                <c:pt idx="411">
                  <c:v>7604</c:v>
                </c:pt>
                <c:pt idx="412">
                  <c:v>7622</c:v>
                </c:pt>
                <c:pt idx="413">
                  <c:v>7640</c:v>
                </c:pt>
                <c:pt idx="414">
                  <c:v>7658</c:v>
                </c:pt>
                <c:pt idx="415">
                  <c:v>7676</c:v>
                </c:pt>
                <c:pt idx="416">
                  <c:v>7694</c:v>
                </c:pt>
                <c:pt idx="417">
                  <c:v>7712</c:v>
                </c:pt>
                <c:pt idx="418">
                  <c:v>7730</c:v>
                </c:pt>
                <c:pt idx="419">
                  <c:v>7748</c:v>
                </c:pt>
                <c:pt idx="420">
                  <c:v>7766</c:v>
                </c:pt>
                <c:pt idx="421">
                  <c:v>7784</c:v>
                </c:pt>
                <c:pt idx="422">
                  <c:v>7802</c:v>
                </c:pt>
                <c:pt idx="423">
                  <c:v>7820</c:v>
                </c:pt>
                <c:pt idx="424">
                  <c:v>7838</c:v>
                </c:pt>
                <c:pt idx="425">
                  <c:v>7856</c:v>
                </c:pt>
                <c:pt idx="426">
                  <c:v>7874</c:v>
                </c:pt>
                <c:pt idx="427">
                  <c:v>7892</c:v>
                </c:pt>
                <c:pt idx="428">
                  <c:v>7910</c:v>
                </c:pt>
                <c:pt idx="429">
                  <c:v>7928</c:v>
                </c:pt>
                <c:pt idx="430">
                  <c:v>7946</c:v>
                </c:pt>
                <c:pt idx="431">
                  <c:v>7964</c:v>
                </c:pt>
                <c:pt idx="432">
                  <c:v>7982</c:v>
                </c:pt>
                <c:pt idx="433">
                  <c:v>8000</c:v>
                </c:pt>
                <c:pt idx="434">
                  <c:v>8018</c:v>
                </c:pt>
                <c:pt idx="435">
                  <c:v>8036</c:v>
                </c:pt>
                <c:pt idx="436">
                  <c:v>8054</c:v>
                </c:pt>
                <c:pt idx="437">
                  <c:v>8072</c:v>
                </c:pt>
                <c:pt idx="438">
                  <c:v>8090</c:v>
                </c:pt>
                <c:pt idx="439">
                  <c:v>8108</c:v>
                </c:pt>
                <c:pt idx="440">
                  <c:v>8126</c:v>
                </c:pt>
                <c:pt idx="441">
                  <c:v>8144</c:v>
                </c:pt>
                <c:pt idx="442">
                  <c:v>8162</c:v>
                </c:pt>
                <c:pt idx="443">
                  <c:v>8180</c:v>
                </c:pt>
                <c:pt idx="444">
                  <c:v>8198</c:v>
                </c:pt>
                <c:pt idx="445">
                  <c:v>8216</c:v>
                </c:pt>
                <c:pt idx="446">
                  <c:v>8234</c:v>
                </c:pt>
                <c:pt idx="447">
                  <c:v>8252</c:v>
                </c:pt>
                <c:pt idx="448">
                  <c:v>8270</c:v>
                </c:pt>
                <c:pt idx="449">
                  <c:v>8288</c:v>
                </c:pt>
                <c:pt idx="450">
                  <c:v>8306</c:v>
                </c:pt>
                <c:pt idx="451">
                  <c:v>8324</c:v>
                </c:pt>
                <c:pt idx="452">
                  <c:v>8342</c:v>
                </c:pt>
                <c:pt idx="453">
                  <c:v>8360</c:v>
                </c:pt>
                <c:pt idx="454">
                  <c:v>8378</c:v>
                </c:pt>
                <c:pt idx="455">
                  <c:v>8396</c:v>
                </c:pt>
                <c:pt idx="456">
                  <c:v>8414</c:v>
                </c:pt>
                <c:pt idx="457">
                  <c:v>8432</c:v>
                </c:pt>
                <c:pt idx="458">
                  <c:v>8450</c:v>
                </c:pt>
                <c:pt idx="459">
                  <c:v>8468</c:v>
                </c:pt>
                <c:pt idx="460">
                  <c:v>8486</c:v>
                </c:pt>
                <c:pt idx="461">
                  <c:v>8504</c:v>
                </c:pt>
                <c:pt idx="462">
                  <c:v>8522</c:v>
                </c:pt>
                <c:pt idx="463">
                  <c:v>8540</c:v>
                </c:pt>
                <c:pt idx="464">
                  <c:v>8558</c:v>
                </c:pt>
                <c:pt idx="465">
                  <c:v>8576</c:v>
                </c:pt>
                <c:pt idx="466">
                  <c:v>8594</c:v>
                </c:pt>
                <c:pt idx="467">
                  <c:v>8612</c:v>
                </c:pt>
                <c:pt idx="468">
                  <c:v>8630</c:v>
                </c:pt>
                <c:pt idx="469">
                  <c:v>8648</c:v>
                </c:pt>
                <c:pt idx="470">
                  <c:v>8666</c:v>
                </c:pt>
                <c:pt idx="471">
                  <c:v>8684</c:v>
                </c:pt>
                <c:pt idx="472">
                  <c:v>8702</c:v>
                </c:pt>
                <c:pt idx="473">
                  <c:v>8720</c:v>
                </c:pt>
                <c:pt idx="474">
                  <c:v>8738</c:v>
                </c:pt>
                <c:pt idx="475">
                  <c:v>8756</c:v>
                </c:pt>
                <c:pt idx="476">
                  <c:v>8774</c:v>
                </c:pt>
                <c:pt idx="477">
                  <c:v>8792</c:v>
                </c:pt>
                <c:pt idx="478">
                  <c:v>8810</c:v>
                </c:pt>
                <c:pt idx="479">
                  <c:v>8828</c:v>
                </c:pt>
                <c:pt idx="480">
                  <c:v>8846</c:v>
                </c:pt>
                <c:pt idx="481">
                  <c:v>8864</c:v>
                </c:pt>
                <c:pt idx="482">
                  <c:v>8882</c:v>
                </c:pt>
                <c:pt idx="483">
                  <c:v>8900</c:v>
                </c:pt>
                <c:pt idx="484">
                  <c:v>8918</c:v>
                </c:pt>
                <c:pt idx="485">
                  <c:v>8936</c:v>
                </c:pt>
                <c:pt idx="486">
                  <c:v>8954</c:v>
                </c:pt>
                <c:pt idx="487">
                  <c:v>8972</c:v>
                </c:pt>
                <c:pt idx="488">
                  <c:v>8990</c:v>
                </c:pt>
                <c:pt idx="489">
                  <c:v>9008</c:v>
                </c:pt>
                <c:pt idx="490">
                  <c:v>9026</c:v>
                </c:pt>
                <c:pt idx="491">
                  <c:v>9044</c:v>
                </c:pt>
                <c:pt idx="492">
                  <c:v>9062</c:v>
                </c:pt>
                <c:pt idx="493">
                  <c:v>9080</c:v>
                </c:pt>
                <c:pt idx="494">
                  <c:v>9098</c:v>
                </c:pt>
                <c:pt idx="495">
                  <c:v>9116</c:v>
                </c:pt>
                <c:pt idx="496">
                  <c:v>9134</c:v>
                </c:pt>
                <c:pt idx="497">
                  <c:v>9152</c:v>
                </c:pt>
                <c:pt idx="498">
                  <c:v>9170</c:v>
                </c:pt>
                <c:pt idx="499">
                  <c:v>9188</c:v>
                </c:pt>
                <c:pt idx="500">
                  <c:v>9206</c:v>
                </c:pt>
                <c:pt idx="501">
                  <c:v>9224</c:v>
                </c:pt>
                <c:pt idx="502">
                  <c:v>9242</c:v>
                </c:pt>
                <c:pt idx="503">
                  <c:v>9260</c:v>
                </c:pt>
                <c:pt idx="504">
                  <c:v>9278</c:v>
                </c:pt>
                <c:pt idx="505">
                  <c:v>9296</c:v>
                </c:pt>
                <c:pt idx="506">
                  <c:v>9314</c:v>
                </c:pt>
                <c:pt idx="507">
                  <c:v>9332</c:v>
                </c:pt>
                <c:pt idx="508">
                  <c:v>9350</c:v>
                </c:pt>
                <c:pt idx="509">
                  <c:v>9368</c:v>
                </c:pt>
                <c:pt idx="510">
                  <c:v>9386</c:v>
                </c:pt>
                <c:pt idx="511">
                  <c:v>9404</c:v>
                </c:pt>
                <c:pt idx="512">
                  <c:v>9422</c:v>
                </c:pt>
                <c:pt idx="513">
                  <c:v>9440</c:v>
                </c:pt>
                <c:pt idx="514">
                  <c:v>9458</c:v>
                </c:pt>
                <c:pt idx="515">
                  <c:v>9476</c:v>
                </c:pt>
                <c:pt idx="516">
                  <c:v>9494</c:v>
                </c:pt>
                <c:pt idx="517">
                  <c:v>9512</c:v>
                </c:pt>
                <c:pt idx="518">
                  <c:v>9530</c:v>
                </c:pt>
                <c:pt idx="519">
                  <c:v>9548</c:v>
                </c:pt>
                <c:pt idx="520">
                  <c:v>9566</c:v>
                </c:pt>
                <c:pt idx="521">
                  <c:v>9584</c:v>
                </c:pt>
                <c:pt idx="522">
                  <c:v>9602</c:v>
                </c:pt>
                <c:pt idx="523">
                  <c:v>9620</c:v>
                </c:pt>
                <c:pt idx="524">
                  <c:v>9638</c:v>
                </c:pt>
                <c:pt idx="525">
                  <c:v>9656</c:v>
                </c:pt>
                <c:pt idx="526">
                  <c:v>9674</c:v>
                </c:pt>
                <c:pt idx="527">
                  <c:v>9692</c:v>
                </c:pt>
                <c:pt idx="528">
                  <c:v>9710</c:v>
                </c:pt>
                <c:pt idx="529">
                  <c:v>9728</c:v>
                </c:pt>
                <c:pt idx="530">
                  <c:v>9746</c:v>
                </c:pt>
                <c:pt idx="531">
                  <c:v>9764</c:v>
                </c:pt>
                <c:pt idx="532">
                  <c:v>9782</c:v>
                </c:pt>
                <c:pt idx="533">
                  <c:v>9800</c:v>
                </c:pt>
                <c:pt idx="534">
                  <c:v>9818</c:v>
                </c:pt>
                <c:pt idx="535">
                  <c:v>9836</c:v>
                </c:pt>
                <c:pt idx="536">
                  <c:v>9854</c:v>
                </c:pt>
                <c:pt idx="537">
                  <c:v>9872</c:v>
                </c:pt>
                <c:pt idx="538">
                  <c:v>9890</c:v>
                </c:pt>
                <c:pt idx="539">
                  <c:v>9908</c:v>
                </c:pt>
                <c:pt idx="540">
                  <c:v>9926</c:v>
                </c:pt>
                <c:pt idx="541">
                  <c:v>9944</c:v>
                </c:pt>
                <c:pt idx="542">
                  <c:v>9962</c:v>
                </c:pt>
                <c:pt idx="543">
                  <c:v>9980</c:v>
                </c:pt>
                <c:pt idx="544">
                  <c:v>9998</c:v>
                </c:pt>
                <c:pt idx="545">
                  <c:v>10016</c:v>
                </c:pt>
                <c:pt idx="546">
                  <c:v>10034</c:v>
                </c:pt>
                <c:pt idx="547">
                  <c:v>10052</c:v>
                </c:pt>
                <c:pt idx="548">
                  <c:v>10070</c:v>
                </c:pt>
                <c:pt idx="549">
                  <c:v>10088</c:v>
                </c:pt>
                <c:pt idx="550">
                  <c:v>10106</c:v>
                </c:pt>
                <c:pt idx="551">
                  <c:v>10124</c:v>
                </c:pt>
                <c:pt idx="552">
                  <c:v>10142</c:v>
                </c:pt>
                <c:pt idx="553">
                  <c:v>10160</c:v>
                </c:pt>
                <c:pt idx="554">
                  <c:v>10178</c:v>
                </c:pt>
                <c:pt idx="555">
                  <c:v>10196</c:v>
                </c:pt>
                <c:pt idx="556">
                  <c:v>10214</c:v>
                </c:pt>
                <c:pt idx="557">
                  <c:v>10232</c:v>
                </c:pt>
                <c:pt idx="558">
                  <c:v>10250</c:v>
                </c:pt>
                <c:pt idx="559">
                  <c:v>10268</c:v>
                </c:pt>
                <c:pt idx="560">
                  <c:v>10286</c:v>
                </c:pt>
                <c:pt idx="561">
                  <c:v>10304</c:v>
                </c:pt>
                <c:pt idx="562">
                  <c:v>10322</c:v>
                </c:pt>
                <c:pt idx="563">
                  <c:v>10340</c:v>
                </c:pt>
                <c:pt idx="564">
                  <c:v>10358</c:v>
                </c:pt>
                <c:pt idx="565">
                  <c:v>10376</c:v>
                </c:pt>
                <c:pt idx="566">
                  <c:v>10394</c:v>
                </c:pt>
                <c:pt idx="567">
                  <c:v>10412</c:v>
                </c:pt>
                <c:pt idx="568">
                  <c:v>10430</c:v>
                </c:pt>
                <c:pt idx="569">
                  <c:v>10448</c:v>
                </c:pt>
                <c:pt idx="570">
                  <c:v>10466</c:v>
                </c:pt>
                <c:pt idx="571">
                  <c:v>10484</c:v>
                </c:pt>
                <c:pt idx="572">
                  <c:v>10502</c:v>
                </c:pt>
                <c:pt idx="573">
                  <c:v>10520</c:v>
                </c:pt>
                <c:pt idx="574">
                  <c:v>10538</c:v>
                </c:pt>
                <c:pt idx="575">
                  <c:v>10556</c:v>
                </c:pt>
                <c:pt idx="576">
                  <c:v>10574</c:v>
                </c:pt>
                <c:pt idx="577">
                  <c:v>10592</c:v>
                </c:pt>
                <c:pt idx="578">
                  <c:v>10610</c:v>
                </c:pt>
                <c:pt idx="579">
                  <c:v>10628</c:v>
                </c:pt>
                <c:pt idx="580">
                  <c:v>10646</c:v>
                </c:pt>
                <c:pt idx="581">
                  <c:v>10664</c:v>
                </c:pt>
                <c:pt idx="582">
                  <c:v>10682</c:v>
                </c:pt>
                <c:pt idx="583">
                  <c:v>10700</c:v>
                </c:pt>
                <c:pt idx="584">
                  <c:v>10718</c:v>
                </c:pt>
                <c:pt idx="585">
                  <c:v>10736</c:v>
                </c:pt>
                <c:pt idx="586">
                  <c:v>10754</c:v>
                </c:pt>
                <c:pt idx="587">
                  <c:v>10772</c:v>
                </c:pt>
                <c:pt idx="588">
                  <c:v>10790</c:v>
                </c:pt>
                <c:pt idx="589">
                  <c:v>10808</c:v>
                </c:pt>
                <c:pt idx="590">
                  <c:v>10826</c:v>
                </c:pt>
                <c:pt idx="591">
                  <c:v>10844</c:v>
                </c:pt>
                <c:pt idx="592">
                  <c:v>10862</c:v>
                </c:pt>
                <c:pt idx="593">
                  <c:v>10880</c:v>
                </c:pt>
                <c:pt idx="594">
                  <c:v>10898</c:v>
                </c:pt>
                <c:pt idx="595">
                  <c:v>10916</c:v>
                </c:pt>
                <c:pt idx="596">
                  <c:v>10934</c:v>
                </c:pt>
                <c:pt idx="597">
                  <c:v>10952</c:v>
                </c:pt>
                <c:pt idx="598">
                  <c:v>10970</c:v>
                </c:pt>
                <c:pt idx="599">
                  <c:v>10988</c:v>
                </c:pt>
                <c:pt idx="600">
                  <c:v>11006</c:v>
                </c:pt>
                <c:pt idx="601">
                  <c:v>11024</c:v>
                </c:pt>
                <c:pt idx="602">
                  <c:v>11042</c:v>
                </c:pt>
                <c:pt idx="603">
                  <c:v>11060</c:v>
                </c:pt>
                <c:pt idx="604">
                  <c:v>11078</c:v>
                </c:pt>
                <c:pt idx="605">
                  <c:v>11096</c:v>
                </c:pt>
                <c:pt idx="606">
                  <c:v>11114</c:v>
                </c:pt>
                <c:pt idx="607">
                  <c:v>11132</c:v>
                </c:pt>
                <c:pt idx="608">
                  <c:v>11150</c:v>
                </c:pt>
                <c:pt idx="609">
                  <c:v>11168</c:v>
                </c:pt>
                <c:pt idx="610">
                  <c:v>11186</c:v>
                </c:pt>
                <c:pt idx="611">
                  <c:v>11204</c:v>
                </c:pt>
                <c:pt idx="612">
                  <c:v>11222</c:v>
                </c:pt>
                <c:pt idx="613">
                  <c:v>11240</c:v>
                </c:pt>
                <c:pt idx="614">
                  <c:v>11258</c:v>
                </c:pt>
                <c:pt idx="615">
                  <c:v>11276</c:v>
                </c:pt>
                <c:pt idx="616">
                  <c:v>11294</c:v>
                </c:pt>
                <c:pt idx="617">
                  <c:v>11312</c:v>
                </c:pt>
                <c:pt idx="618">
                  <c:v>11330</c:v>
                </c:pt>
                <c:pt idx="619">
                  <c:v>11348</c:v>
                </c:pt>
                <c:pt idx="620">
                  <c:v>11366</c:v>
                </c:pt>
                <c:pt idx="621">
                  <c:v>11384</c:v>
                </c:pt>
                <c:pt idx="622">
                  <c:v>11402</c:v>
                </c:pt>
                <c:pt idx="623">
                  <c:v>11420</c:v>
                </c:pt>
                <c:pt idx="624">
                  <c:v>11438</c:v>
                </c:pt>
                <c:pt idx="625">
                  <c:v>11456</c:v>
                </c:pt>
                <c:pt idx="626">
                  <c:v>11474</c:v>
                </c:pt>
                <c:pt idx="627">
                  <c:v>11492</c:v>
                </c:pt>
                <c:pt idx="628">
                  <c:v>11510</c:v>
                </c:pt>
                <c:pt idx="629">
                  <c:v>11528</c:v>
                </c:pt>
                <c:pt idx="630">
                  <c:v>11546</c:v>
                </c:pt>
                <c:pt idx="631">
                  <c:v>11564</c:v>
                </c:pt>
                <c:pt idx="632">
                  <c:v>11582</c:v>
                </c:pt>
                <c:pt idx="633">
                  <c:v>11600</c:v>
                </c:pt>
                <c:pt idx="634">
                  <c:v>11618</c:v>
                </c:pt>
                <c:pt idx="635">
                  <c:v>11636</c:v>
                </c:pt>
                <c:pt idx="636">
                  <c:v>11654</c:v>
                </c:pt>
                <c:pt idx="637">
                  <c:v>11672</c:v>
                </c:pt>
                <c:pt idx="638">
                  <c:v>11690</c:v>
                </c:pt>
                <c:pt idx="639">
                  <c:v>11708</c:v>
                </c:pt>
                <c:pt idx="640">
                  <c:v>11726</c:v>
                </c:pt>
                <c:pt idx="641">
                  <c:v>11744</c:v>
                </c:pt>
                <c:pt idx="642">
                  <c:v>11762</c:v>
                </c:pt>
                <c:pt idx="643">
                  <c:v>11780</c:v>
                </c:pt>
                <c:pt idx="644">
                  <c:v>11798</c:v>
                </c:pt>
                <c:pt idx="645">
                  <c:v>11816</c:v>
                </c:pt>
                <c:pt idx="646">
                  <c:v>11834</c:v>
                </c:pt>
                <c:pt idx="647">
                  <c:v>11852</c:v>
                </c:pt>
                <c:pt idx="648">
                  <c:v>11870</c:v>
                </c:pt>
                <c:pt idx="649">
                  <c:v>11888</c:v>
                </c:pt>
                <c:pt idx="650">
                  <c:v>11906</c:v>
                </c:pt>
                <c:pt idx="651">
                  <c:v>11924</c:v>
                </c:pt>
                <c:pt idx="652">
                  <c:v>11942</c:v>
                </c:pt>
                <c:pt idx="653">
                  <c:v>11960</c:v>
                </c:pt>
                <c:pt idx="654">
                  <c:v>11978</c:v>
                </c:pt>
                <c:pt idx="655">
                  <c:v>11996</c:v>
                </c:pt>
                <c:pt idx="656">
                  <c:v>12014</c:v>
                </c:pt>
                <c:pt idx="657">
                  <c:v>12032</c:v>
                </c:pt>
                <c:pt idx="658">
                  <c:v>12050</c:v>
                </c:pt>
                <c:pt idx="659">
                  <c:v>12068</c:v>
                </c:pt>
                <c:pt idx="660">
                  <c:v>12086</c:v>
                </c:pt>
                <c:pt idx="661">
                  <c:v>12104</c:v>
                </c:pt>
                <c:pt idx="662">
                  <c:v>12122</c:v>
                </c:pt>
                <c:pt idx="663">
                  <c:v>12140</c:v>
                </c:pt>
                <c:pt idx="664">
                  <c:v>12158</c:v>
                </c:pt>
                <c:pt idx="665">
                  <c:v>12176</c:v>
                </c:pt>
                <c:pt idx="666">
                  <c:v>12194</c:v>
                </c:pt>
                <c:pt idx="667">
                  <c:v>12212</c:v>
                </c:pt>
                <c:pt idx="668">
                  <c:v>12230</c:v>
                </c:pt>
                <c:pt idx="669">
                  <c:v>12248</c:v>
                </c:pt>
                <c:pt idx="670">
                  <c:v>12266</c:v>
                </c:pt>
                <c:pt idx="671">
                  <c:v>12284</c:v>
                </c:pt>
                <c:pt idx="672">
                  <c:v>12302</c:v>
                </c:pt>
                <c:pt idx="673">
                  <c:v>12320</c:v>
                </c:pt>
                <c:pt idx="674">
                  <c:v>12338</c:v>
                </c:pt>
                <c:pt idx="675">
                  <c:v>12356</c:v>
                </c:pt>
                <c:pt idx="676">
                  <c:v>12374</c:v>
                </c:pt>
                <c:pt idx="677">
                  <c:v>12392</c:v>
                </c:pt>
                <c:pt idx="678">
                  <c:v>12410</c:v>
                </c:pt>
                <c:pt idx="679">
                  <c:v>12428</c:v>
                </c:pt>
                <c:pt idx="680">
                  <c:v>12446</c:v>
                </c:pt>
                <c:pt idx="681">
                  <c:v>12464</c:v>
                </c:pt>
                <c:pt idx="682">
                  <c:v>12482</c:v>
                </c:pt>
                <c:pt idx="683">
                  <c:v>12500</c:v>
                </c:pt>
                <c:pt idx="684">
                  <c:v>12518</c:v>
                </c:pt>
                <c:pt idx="685">
                  <c:v>12536</c:v>
                </c:pt>
                <c:pt idx="686">
                  <c:v>12554</c:v>
                </c:pt>
                <c:pt idx="687">
                  <c:v>12572</c:v>
                </c:pt>
                <c:pt idx="688">
                  <c:v>12590</c:v>
                </c:pt>
                <c:pt idx="689">
                  <c:v>12608</c:v>
                </c:pt>
                <c:pt idx="690">
                  <c:v>12626</c:v>
                </c:pt>
                <c:pt idx="691">
                  <c:v>12644</c:v>
                </c:pt>
                <c:pt idx="692">
                  <c:v>12662</c:v>
                </c:pt>
                <c:pt idx="693">
                  <c:v>12680</c:v>
                </c:pt>
                <c:pt idx="694">
                  <c:v>12698</c:v>
                </c:pt>
                <c:pt idx="695">
                  <c:v>12716</c:v>
                </c:pt>
                <c:pt idx="696">
                  <c:v>12734</c:v>
                </c:pt>
                <c:pt idx="697">
                  <c:v>12752</c:v>
                </c:pt>
                <c:pt idx="698">
                  <c:v>12770</c:v>
                </c:pt>
                <c:pt idx="699">
                  <c:v>12788</c:v>
                </c:pt>
                <c:pt idx="700">
                  <c:v>12806</c:v>
                </c:pt>
                <c:pt idx="701">
                  <c:v>12824</c:v>
                </c:pt>
                <c:pt idx="702">
                  <c:v>12842</c:v>
                </c:pt>
                <c:pt idx="703">
                  <c:v>12860</c:v>
                </c:pt>
                <c:pt idx="704">
                  <c:v>12878</c:v>
                </c:pt>
                <c:pt idx="705">
                  <c:v>12896</c:v>
                </c:pt>
                <c:pt idx="706">
                  <c:v>12914</c:v>
                </c:pt>
                <c:pt idx="707">
                  <c:v>12932</c:v>
                </c:pt>
                <c:pt idx="708">
                  <c:v>12950</c:v>
                </c:pt>
                <c:pt idx="709">
                  <c:v>12968</c:v>
                </c:pt>
                <c:pt idx="710">
                  <c:v>12986</c:v>
                </c:pt>
                <c:pt idx="711">
                  <c:v>13004</c:v>
                </c:pt>
                <c:pt idx="712">
                  <c:v>13022</c:v>
                </c:pt>
                <c:pt idx="713">
                  <c:v>13040</c:v>
                </c:pt>
                <c:pt idx="714">
                  <c:v>13058</c:v>
                </c:pt>
                <c:pt idx="715">
                  <c:v>13076</c:v>
                </c:pt>
                <c:pt idx="716">
                  <c:v>13094</c:v>
                </c:pt>
                <c:pt idx="717">
                  <c:v>13112</c:v>
                </c:pt>
                <c:pt idx="718">
                  <c:v>13130</c:v>
                </c:pt>
                <c:pt idx="719">
                  <c:v>13148</c:v>
                </c:pt>
                <c:pt idx="720">
                  <c:v>13166</c:v>
                </c:pt>
                <c:pt idx="721">
                  <c:v>13184</c:v>
                </c:pt>
                <c:pt idx="722">
                  <c:v>13202</c:v>
                </c:pt>
                <c:pt idx="723">
                  <c:v>13220</c:v>
                </c:pt>
                <c:pt idx="724">
                  <c:v>13238</c:v>
                </c:pt>
                <c:pt idx="725">
                  <c:v>13256</c:v>
                </c:pt>
                <c:pt idx="726">
                  <c:v>13274</c:v>
                </c:pt>
                <c:pt idx="727">
                  <c:v>13292</c:v>
                </c:pt>
                <c:pt idx="728">
                  <c:v>13310</c:v>
                </c:pt>
                <c:pt idx="729">
                  <c:v>13328</c:v>
                </c:pt>
                <c:pt idx="730">
                  <c:v>13346</c:v>
                </c:pt>
                <c:pt idx="731">
                  <c:v>13364</c:v>
                </c:pt>
                <c:pt idx="732">
                  <c:v>13382</c:v>
                </c:pt>
                <c:pt idx="733">
                  <c:v>13400</c:v>
                </c:pt>
                <c:pt idx="734">
                  <c:v>13418</c:v>
                </c:pt>
                <c:pt idx="735">
                  <c:v>13436</c:v>
                </c:pt>
                <c:pt idx="736">
                  <c:v>13454</c:v>
                </c:pt>
                <c:pt idx="737">
                  <c:v>13472</c:v>
                </c:pt>
                <c:pt idx="738">
                  <c:v>13490</c:v>
                </c:pt>
                <c:pt idx="739">
                  <c:v>13508</c:v>
                </c:pt>
                <c:pt idx="740">
                  <c:v>13526</c:v>
                </c:pt>
                <c:pt idx="741">
                  <c:v>13544</c:v>
                </c:pt>
                <c:pt idx="742">
                  <c:v>13562</c:v>
                </c:pt>
                <c:pt idx="743">
                  <c:v>13580</c:v>
                </c:pt>
                <c:pt idx="744">
                  <c:v>13598</c:v>
                </c:pt>
                <c:pt idx="745">
                  <c:v>13616</c:v>
                </c:pt>
                <c:pt idx="746">
                  <c:v>13634</c:v>
                </c:pt>
                <c:pt idx="747">
                  <c:v>13652</c:v>
                </c:pt>
                <c:pt idx="748">
                  <c:v>13670</c:v>
                </c:pt>
                <c:pt idx="749">
                  <c:v>13688</c:v>
                </c:pt>
                <c:pt idx="750">
                  <c:v>13706</c:v>
                </c:pt>
                <c:pt idx="751">
                  <c:v>13724</c:v>
                </c:pt>
                <c:pt idx="752">
                  <c:v>13742</c:v>
                </c:pt>
                <c:pt idx="753">
                  <c:v>13760</c:v>
                </c:pt>
                <c:pt idx="754">
                  <c:v>13778</c:v>
                </c:pt>
                <c:pt idx="755">
                  <c:v>13796</c:v>
                </c:pt>
                <c:pt idx="756">
                  <c:v>13814</c:v>
                </c:pt>
                <c:pt idx="757">
                  <c:v>13832</c:v>
                </c:pt>
                <c:pt idx="758">
                  <c:v>13850</c:v>
                </c:pt>
                <c:pt idx="759">
                  <c:v>13868</c:v>
                </c:pt>
                <c:pt idx="760">
                  <c:v>13886</c:v>
                </c:pt>
                <c:pt idx="761">
                  <c:v>13904</c:v>
                </c:pt>
                <c:pt idx="762">
                  <c:v>13922</c:v>
                </c:pt>
                <c:pt idx="763">
                  <c:v>13940</c:v>
                </c:pt>
                <c:pt idx="764">
                  <c:v>13958</c:v>
                </c:pt>
                <c:pt idx="765">
                  <c:v>13976</c:v>
                </c:pt>
                <c:pt idx="766">
                  <c:v>13994</c:v>
                </c:pt>
                <c:pt idx="767">
                  <c:v>14012</c:v>
                </c:pt>
                <c:pt idx="768">
                  <c:v>14030</c:v>
                </c:pt>
                <c:pt idx="769">
                  <c:v>14048</c:v>
                </c:pt>
                <c:pt idx="770">
                  <c:v>14066</c:v>
                </c:pt>
                <c:pt idx="771">
                  <c:v>14084</c:v>
                </c:pt>
                <c:pt idx="772">
                  <c:v>14102</c:v>
                </c:pt>
                <c:pt idx="773">
                  <c:v>14120</c:v>
                </c:pt>
                <c:pt idx="774">
                  <c:v>14138</c:v>
                </c:pt>
                <c:pt idx="775">
                  <c:v>14156</c:v>
                </c:pt>
                <c:pt idx="776">
                  <c:v>14174</c:v>
                </c:pt>
                <c:pt idx="777">
                  <c:v>14192</c:v>
                </c:pt>
                <c:pt idx="778">
                  <c:v>14210</c:v>
                </c:pt>
                <c:pt idx="779">
                  <c:v>14228</c:v>
                </c:pt>
                <c:pt idx="780">
                  <c:v>14246</c:v>
                </c:pt>
                <c:pt idx="781">
                  <c:v>14264</c:v>
                </c:pt>
                <c:pt idx="782">
                  <c:v>14282</c:v>
                </c:pt>
                <c:pt idx="783">
                  <c:v>14300</c:v>
                </c:pt>
                <c:pt idx="784">
                  <c:v>14318</c:v>
                </c:pt>
                <c:pt idx="785">
                  <c:v>14336</c:v>
                </c:pt>
                <c:pt idx="786">
                  <c:v>14354</c:v>
                </c:pt>
                <c:pt idx="787">
                  <c:v>14372</c:v>
                </c:pt>
                <c:pt idx="788">
                  <c:v>14390</c:v>
                </c:pt>
                <c:pt idx="789">
                  <c:v>14408</c:v>
                </c:pt>
                <c:pt idx="790">
                  <c:v>14426</c:v>
                </c:pt>
                <c:pt idx="791">
                  <c:v>14444</c:v>
                </c:pt>
                <c:pt idx="792">
                  <c:v>14462</c:v>
                </c:pt>
                <c:pt idx="793">
                  <c:v>14480</c:v>
                </c:pt>
                <c:pt idx="794">
                  <c:v>14498</c:v>
                </c:pt>
                <c:pt idx="795">
                  <c:v>14516</c:v>
                </c:pt>
                <c:pt idx="796">
                  <c:v>14534</c:v>
                </c:pt>
                <c:pt idx="797">
                  <c:v>14552</c:v>
                </c:pt>
                <c:pt idx="798">
                  <c:v>14570</c:v>
                </c:pt>
                <c:pt idx="799">
                  <c:v>14588</c:v>
                </c:pt>
                <c:pt idx="800">
                  <c:v>14606</c:v>
                </c:pt>
                <c:pt idx="801">
                  <c:v>14624</c:v>
                </c:pt>
                <c:pt idx="802">
                  <c:v>14642</c:v>
                </c:pt>
                <c:pt idx="803">
                  <c:v>14660</c:v>
                </c:pt>
                <c:pt idx="804">
                  <c:v>14678</c:v>
                </c:pt>
                <c:pt idx="805">
                  <c:v>14696</c:v>
                </c:pt>
                <c:pt idx="806">
                  <c:v>14714</c:v>
                </c:pt>
                <c:pt idx="807">
                  <c:v>14732</c:v>
                </c:pt>
                <c:pt idx="808">
                  <c:v>14750</c:v>
                </c:pt>
                <c:pt idx="809">
                  <c:v>14768</c:v>
                </c:pt>
                <c:pt idx="810">
                  <c:v>14786</c:v>
                </c:pt>
                <c:pt idx="811">
                  <c:v>14804</c:v>
                </c:pt>
                <c:pt idx="812">
                  <c:v>14822</c:v>
                </c:pt>
                <c:pt idx="813">
                  <c:v>14840</c:v>
                </c:pt>
                <c:pt idx="814">
                  <c:v>14858</c:v>
                </c:pt>
                <c:pt idx="815">
                  <c:v>14876</c:v>
                </c:pt>
                <c:pt idx="816">
                  <c:v>14894</c:v>
                </c:pt>
                <c:pt idx="817">
                  <c:v>14912</c:v>
                </c:pt>
                <c:pt idx="818">
                  <c:v>14930</c:v>
                </c:pt>
                <c:pt idx="819">
                  <c:v>14948</c:v>
                </c:pt>
                <c:pt idx="820">
                  <c:v>14966</c:v>
                </c:pt>
                <c:pt idx="821">
                  <c:v>14984</c:v>
                </c:pt>
                <c:pt idx="822">
                  <c:v>15002</c:v>
                </c:pt>
                <c:pt idx="823">
                  <c:v>15020</c:v>
                </c:pt>
                <c:pt idx="824">
                  <c:v>15038</c:v>
                </c:pt>
                <c:pt idx="825">
                  <c:v>15056</c:v>
                </c:pt>
                <c:pt idx="826">
                  <c:v>15074</c:v>
                </c:pt>
                <c:pt idx="827">
                  <c:v>15092</c:v>
                </c:pt>
                <c:pt idx="828">
                  <c:v>15110</c:v>
                </c:pt>
                <c:pt idx="829">
                  <c:v>15128</c:v>
                </c:pt>
                <c:pt idx="830">
                  <c:v>15146</c:v>
                </c:pt>
                <c:pt idx="831">
                  <c:v>15164</c:v>
                </c:pt>
                <c:pt idx="832">
                  <c:v>15182</c:v>
                </c:pt>
                <c:pt idx="833">
                  <c:v>15200</c:v>
                </c:pt>
                <c:pt idx="834">
                  <c:v>15218</c:v>
                </c:pt>
                <c:pt idx="835">
                  <c:v>15236</c:v>
                </c:pt>
                <c:pt idx="836">
                  <c:v>15254</c:v>
                </c:pt>
                <c:pt idx="837">
                  <c:v>15272</c:v>
                </c:pt>
                <c:pt idx="838">
                  <c:v>15290</c:v>
                </c:pt>
                <c:pt idx="839">
                  <c:v>15308</c:v>
                </c:pt>
                <c:pt idx="840">
                  <c:v>15326</c:v>
                </c:pt>
                <c:pt idx="841">
                  <c:v>15344</c:v>
                </c:pt>
                <c:pt idx="842">
                  <c:v>15362</c:v>
                </c:pt>
                <c:pt idx="843">
                  <c:v>15380</c:v>
                </c:pt>
                <c:pt idx="844">
                  <c:v>15398</c:v>
                </c:pt>
                <c:pt idx="845">
                  <c:v>15416</c:v>
                </c:pt>
                <c:pt idx="846">
                  <c:v>15434</c:v>
                </c:pt>
                <c:pt idx="847">
                  <c:v>15452</c:v>
                </c:pt>
                <c:pt idx="848">
                  <c:v>15470</c:v>
                </c:pt>
                <c:pt idx="849">
                  <c:v>15488</c:v>
                </c:pt>
                <c:pt idx="850">
                  <c:v>15506</c:v>
                </c:pt>
                <c:pt idx="851">
                  <c:v>15524</c:v>
                </c:pt>
                <c:pt idx="852">
                  <c:v>15542</c:v>
                </c:pt>
                <c:pt idx="853">
                  <c:v>15560</c:v>
                </c:pt>
                <c:pt idx="854">
                  <c:v>15578</c:v>
                </c:pt>
                <c:pt idx="855">
                  <c:v>15596</c:v>
                </c:pt>
                <c:pt idx="856">
                  <c:v>15614</c:v>
                </c:pt>
                <c:pt idx="857">
                  <c:v>15632</c:v>
                </c:pt>
                <c:pt idx="858">
                  <c:v>15650</c:v>
                </c:pt>
                <c:pt idx="859">
                  <c:v>15668</c:v>
                </c:pt>
                <c:pt idx="860">
                  <c:v>15686</c:v>
                </c:pt>
                <c:pt idx="861">
                  <c:v>15704</c:v>
                </c:pt>
                <c:pt idx="862">
                  <c:v>15722</c:v>
                </c:pt>
                <c:pt idx="863">
                  <c:v>15740</c:v>
                </c:pt>
                <c:pt idx="864">
                  <c:v>15758</c:v>
                </c:pt>
                <c:pt idx="865">
                  <c:v>15776</c:v>
                </c:pt>
                <c:pt idx="866">
                  <c:v>15794</c:v>
                </c:pt>
                <c:pt idx="867">
                  <c:v>15812</c:v>
                </c:pt>
                <c:pt idx="868">
                  <c:v>15830</c:v>
                </c:pt>
                <c:pt idx="869">
                  <c:v>15848</c:v>
                </c:pt>
                <c:pt idx="870">
                  <c:v>15866</c:v>
                </c:pt>
                <c:pt idx="871">
                  <c:v>15884</c:v>
                </c:pt>
                <c:pt idx="872">
                  <c:v>15902</c:v>
                </c:pt>
                <c:pt idx="873">
                  <c:v>15920</c:v>
                </c:pt>
                <c:pt idx="874">
                  <c:v>15938</c:v>
                </c:pt>
                <c:pt idx="875">
                  <c:v>15956</c:v>
                </c:pt>
                <c:pt idx="876">
                  <c:v>15974</c:v>
                </c:pt>
                <c:pt idx="877">
                  <c:v>15992</c:v>
                </c:pt>
                <c:pt idx="878">
                  <c:v>16010</c:v>
                </c:pt>
                <c:pt idx="879">
                  <c:v>16028</c:v>
                </c:pt>
                <c:pt idx="880">
                  <c:v>16046</c:v>
                </c:pt>
                <c:pt idx="881">
                  <c:v>16064</c:v>
                </c:pt>
                <c:pt idx="882">
                  <c:v>16082</c:v>
                </c:pt>
                <c:pt idx="883">
                  <c:v>16100</c:v>
                </c:pt>
                <c:pt idx="884">
                  <c:v>16118</c:v>
                </c:pt>
                <c:pt idx="885">
                  <c:v>16136</c:v>
                </c:pt>
                <c:pt idx="886">
                  <c:v>16154</c:v>
                </c:pt>
                <c:pt idx="887">
                  <c:v>16172</c:v>
                </c:pt>
                <c:pt idx="888">
                  <c:v>16190</c:v>
                </c:pt>
                <c:pt idx="889">
                  <c:v>16208</c:v>
                </c:pt>
                <c:pt idx="890">
                  <c:v>16226</c:v>
                </c:pt>
                <c:pt idx="891">
                  <c:v>16244</c:v>
                </c:pt>
                <c:pt idx="892">
                  <c:v>16262</c:v>
                </c:pt>
                <c:pt idx="893">
                  <c:v>16280</c:v>
                </c:pt>
                <c:pt idx="894">
                  <c:v>16298</c:v>
                </c:pt>
                <c:pt idx="895">
                  <c:v>16316</c:v>
                </c:pt>
                <c:pt idx="896">
                  <c:v>16334</c:v>
                </c:pt>
                <c:pt idx="897">
                  <c:v>16352</c:v>
                </c:pt>
                <c:pt idx="898">
                  <c:v>16370</c:v>
                </c:pt>
                <c:pt idx="899">
                  <c:v>16388</c:v>
                </c:pt>
                <c:pt idx="900">
                  <c:v>16406</c:v>
                </c:pt>
                <c:pt idx="901">
                  <c:v>16424</c:v>
                </c:pt>
                <c:pt idx="902">
                  <c:v>16442</c:v>
                </c:pt>
                <c:pt idx="903">
                  <c:v>16460</c:v>
                </c:pt>
                <c:pt idx="904">
                  <c:v>16478</c:v>
                </c:pt>
                <c:pt idx="905">
                  <c:v>16496</c:v>
                </c:pt>
                <c:pt idx="906">
                  <c:v>16514</c:v>
                </c:pt>
                <c:pt idx="907">
                  <c:v>16532</c:v>
                </c:pt>
                <c:pt idx="908">
                  <c:v>16550</c:v>
                </c:pt>
                <c:pt idx="909">
                  <c:v>16568</c:v>
                </c:pt>
                <c:pt idx="910">
                  <c:v>16586</c:v>
                </c:pt>
                <c:pt idx="911">
                  <c:v>16604</c:v>
                </c:pt>
                <c:pt idx="912">
                  <c:v>16622</c:v>
                </c:pt>
                <c:pt idx="913">
                  <c:v>16640</c:v>
                </c:pt>
                <c:pt idx="914">
                  <c:v>16658</c:v>
                </c:pt>
                <c:pt idx="915">
                  <c:v>16676</c:v>
                </c:pt>
                <c:pt idx="916">
                  <c:v>16694</c:v>
                </c:pt>
                <c:pt idx="917">
                  <c:v>16712</c:v>
                </c:pt>
                <c:pt idx="918">
                  <c:v>16730</c:v>
                </c:pt>
                <c:pt idx="919">
                  <c:v>16748</c:v>
                </c:pt>
                <c:pt idx="920">
                  <c:v>16766</c:v>
                </c:pt>
                <c:pt idx="921">
                  <c:v>16784</c:v>
                </c:pt>
                <c:pt idx="922">
                  <c:v>16802</c:v>
                </c:pt>
                <c:pt idx="923">
                  <c:v>16820</c:v>
                </c:pt>
                <c:pt idx="924">
                  <c:v>16838</c:v>
                </c:pt>
                <c:pt idx="925">
                  <c:v>16856</c:v>
                </c:pt>
                <c:pt idx="926">
                  <c:v>16874</c:v>
                </c:pt>
                <c:pt idx="927">
                  <c:v>16892</c:v>
                </c:pt>
                <c:pt idx="928">
                  <c:v>16910</c:v>
                </c:pt>
                <c:pt idx="929">
                  <c:v>16928</c:v>
                </c:pt>
                <c:pt idx="930">
                  <c:v>16946</c:v>
                </c:pt>
                <c:pt idx="931">
                  <c:v>16964</c:v>
                </c:pt>
                <c:pt idx="932">
                  <c:v>16982</c:v>
                </c:pt>
                <c:pt idx="933">
                  <c:v>17000</c:v>
                </c:pt>
                <c:pt idx="934">
                  <c:v>17018</c:v>
                </c:pt>
                <c:pt idx="935">
                  <c:v>17036</c:v>
                </c:pt>
                <c:pt idx="936">
                  <c:v>17054</c:v>
                </c:pt>
                <c:pt idx="937">
                  <c:v>17072</c:v>
                </c:pt>
                <c:pt idx="938">
                  <c:v>17090</c:v>
                </c:pt>
                <c:pt idx="939">
                  <c:v>17108</c:v>
                </c:pt>
                <c:pt idx="940">
                  <c:v>17126</c:v>
                </c:pt>
                <c:pt idx="941">
                  <c:v>17144</c:v>
                </c:pt>
                <c:pt idx="942">
                  <c:v>17162</c:v>
                </c:pt>
                <c:pt idx="943">
                  <c:v>17180</c:v>
                </c:pt>
                <c:pt idx="944">
                  <c:v>17198</c:v>
                </c:pt>
                <c:pt idx="945">
                  <c:v>17216</c:v>
                </c:pt>
                <c:pt idx="946">
                  <c:v>17234</c:v>
                </c:pt>
                <c:pt idx="947">
                  <c:v>17252</c:v>
                </c:pt>
                <c:pt idx="948">
                  <c:v>17270</c:v>
                </c:pt>
                <c:pt idx="949">
                  <c:v>17288</c:v>
                </c:pt>
                <c:pt idx="950">
                  <c:v>17306</c:v>
                </c:pt>
                <c:pt idx="951">
                  <c:v>17324</c:v>
                </c:pt>
                <c:pt idx="952">
                  <c:v>17342</c:v>
                </c:pt>
                <c:pt idx="953">
                  <c:v>17360</c:v>
                </c:pt>
                <c:pt idx="954">
                  <c:v>17378</c:v>
                </c:pt>
                <c:pt idx="955">
                  <c:v>17396</c:v>
                </c:pt>
                <c:pt idx="956">
                  <c:v>17414</c:v>
                </c:pt>
                <c:pt idx="957">
                  <c:v>17432</c:v>
                </c:pt>
                <c:pt idx="958">
                  <c:v>17450</c:v>
                </c:pt>
                <c:pt idx="959">
                  <c:v>17468</c:v>
                </c:pt>
                <c:pt idx="960">
                  <c:v>17486</c:v>
                </c:pt>
                <c:pt idx="961">
                  <c:v>17504</c:v>
                </c:pt>
                <c:pt idx="962">
                  <c:v>17522</c:v>
                </c:pt>
                <c:pt idx="963">
                  <c:v>17540</c:v>
                </c:pt>
                <c:pt idx="964">
                  <c:v>17558</c:v>
                </c:pt>
                <c:pt idx="965">
                  <c:v>17576</c:v>
                </c:pt>
                <c:pt idx="966">
                  <c:v>17594</c:v>
                </c:pt>
                <c:pt idx="967">
                  <c:v>17612</c:v>
                </c:pt>
                <c:pt idx="968">
                  <c:v>17630</c:v>
                </c:pt>
                <c:pt idx="969">
                  <c:v>17648</c:v>
                </c:pt>
                <c:pt idx="970">
                  <c:v>17666</c:v>
                </c:pt>
                <c:pt idx="971">
                  <c:v>17685</c:v>
                </c:pt>
                <c:pt idx="972">
                  <c:v>17703</c:v>
                </c:pt>
                <c:pt idx="973">
                  <c:v>17722</c:v>
                </c:pt>
                <c:pt idx="974">
                  <c:v>17741</c:v>
                </c:pt>
                <c:pt idx="975">
                  <c:v>17760</c:v>
                </c:pt>
                <c:pt idx="976">
                  <c:v>17780</c:v>
                </c:pt>
                <c:pt idx="977">
                  <c:v>17799</c:v>
                </c:pt>
                <c:pt idx="978">
                  <c:v>17819</c:v>
                </c:pt>
                <c:pt idx="979">
                  <c:v>17839</c:v>
                </c:pt>
                <c:pt idx="980">
                  <c:v>17859</c:v>
                </c:pt>
                <c:pt idx="981">
                  <c:v>17879</c:v>
                </c:pt>
                <c:pt idx="982">
                  <c:v>17900</c:v>
                </c:pt>
                <c:pt idx="983">
                  <c:v>17920</c:v>
                </c:pt>
                <c:pt idx="984">
                  <c:v>17941</c:v>
                </c:pt>
                <c:pt idx="985">
                  <c:v>17963</c:v>
                </c:pt>
                <c:pt idx="986">
                  <c:v>17981</c:v>
                </c:pt>
                <c:pt idx="987">
                  <c:v>18000</c:v>
                </c:pt>
              </c:numCache>
            </c:numRef>
          </c:xVal>
          <c:yVal>
            <c:numRef>
              <c:f>Results_preliminary!$C$4:$C$991</c:f>
              <c:numCache>
                <c:formatCode>General</c:formatCode>
                <c:ptCount val="988"/>
                <c:pt idx="0">
                  <c:v>22</c:v>
                </c:pt>
                <c:pt idx="1">
                  <c:v>113.18</c:v>
                </c:pt>
                <c:pt idx="2">
                  <c:v>134.93</c:v>
                </c:pt>
                <c:pt idx="3">
                  <c:v>141.63999999999999</c:v>
                </c:pt>
                <c:pt idx="4">
                  <c:v>147.37</c:v>
                </c:pt>
                <c:pt idx="5">
                  <c:v>152.84</c:v>
                </c:pt>
                <c:pt idx="6">
                  <c:v>137.38</c:v>
                </c:pt>
                <c:pt idx="7">
                  <c:v>129.24</c:v>
                </c:pt>
                <c:pt idx="8">
                  <c:v>123.31</c:v>
                </c:pt>
                <c:pt idx="9">
                  <c:v>118.55</c:v>
                </c:pt>
                <c:pt idx="10">
                  <c:v>114.38</c:v>
                </c:pt>
                <c:pt idx="11">
                  <c:v>110.72</c:v>
                </c:pt>
                <c:pt idx="12">
                  <c:v>107.46</c:v>
                </c:pt>
                <c:pt idx="13">
                  <c:v>104.54</c:v>
                </c:pt>
                <c:pt idx="14">
                  <c:v>101.9</c:v>
                </c:pt>
                <c:pt idx="15">
                  <c:v>99.491</c:v>
                </c:pt>
                <c:pt idx="16">
                  <c:v>97.281999999999996</c:v>
                </c:pt>
                <c:pt idx="17">
                  <c:v>95.244</c:v>
                </c:pt>
                <c:pt idx="18">
                  <c:v>93.353999999999999</c:v>
                </c:pt>
                <c:pt idx="19">
                  <c:v>91.591999999999999</c:v>
                </c:pt>
                <c:pt idx="20">
                  <c:v>89.944000000000003</c:v>
                </c:pt>
                <c:pt idx="21">
                  <c:v>88.396000000000001</c:v>
                </c:pt>
                <c:pt idx="22">
                  <c:v>86.936999999999998</c:v>
                </c:pt>
                <c:pt idx="23">
                  <c:v>105.47</c:v>
                </c:pt>
                <c:pt idx="24">
                  <c:v>115.49</c:v>
                </c:pt>
                <c:pt idx="25">
                  <c:v>122.51</c:v>
                </c:pt>
                <c:pt idx="26">
                  <c:v>128.44</c:v>
                </c:pt>
                <c:pt idx="27">
                  <c:v>133.84</c:v>
                </c:pt>
                <c:pt idx="28">
                  <c:v>138.91999999999999</c:v>
                </c:pt>
                <c:pt idx="29">
                  <c:v>143.78</c:v>
                </c:pt>
                <c:pt idx="30">
                  <c:v>148.44999999999999</c:v>
                </c:pt>
                <c:pt idx="31">
                  <c:v>153</c:v>
                </c:pt>
                <c:pt idx="32">
                  <c:v>157.41999999999999</c:v>
                </c:pt>
                <c:pt idx="33">
                  <c:v>161.71</c:v>
                </c:pt>
                <c:pt idx="34">
                  <c:v>165.88</c:v>
                </c:pt>
                <c:pt idx="35">
                  <c:v>169.94</c:v>
                </c:pt>
                <c:pt idx="36">
                  <c:v>173.92</c:v>
                </c:pt>
                <c:pt idx="37">
                  <c:v>177.81</c:v>
                </c:pt>
                <c:pt idx="38">
                  <c:v>181.6</c:v>
                </c:pt>
                <c:pt idx="39">
                  <c:v>164.42</c:v>
                </c:pt>
                <c:pt idx="40">
                  <c:v>161.18</c:v>
                </c:pt>
                <c:pt idx="41">
                  <c:v>158.27000000000001</c:v>
                </c:pt>
                <c:pt idx="42">
                  <c:v>155.07</c:v>
                </c:pt>
                <c:pt idx="43">
                  <c:v>151.85</c:v>
                </c:pt>
                <c:pt idx="44">
                  <c:v>148.72999999999999</c:v>
                </c:pt>
                <c:pt idx="45">
                  <c:v>145.76</c:v>
                </c:pt>
                <c:pt idx="46">
                  <c:v>142.94999999999999</c:v>
                </c:pt>
                <c:pt idx="47">
                  <c:v>140.29</c:v>
                </c:pt>
                <c:pt idx="48">
                  <c:v>137.77000000000001</c:v>
                </c:pt>
                <c:pt idx="49">
                  <c:v>135.38999999999999</c:v>
                </c:pt>
                <c:pt idx="50">
                  <c:v>133.13</c:v>
                </c:pt>
                <c:pt idx="51">
                  <c:v>130.97999999999999</c:v>
                </c:pt>
                <c:pt idx="52">
                  <c:v>128.94</c:v>
                </c:pt>
                <c:pt idx="53">
                  <c:v>126.99</c:v>
                </c:pt>
                <c:pt idx="54">
                  <c:v>125.12</c:v>
                </c:pt>
                <c:pt idx="55">
                  <c:v>123.34</c:v>
                </c:pt>
                <c:pt idx="56">
                  <c:v>135.97999999999999</c:v>
                </c:pt>
                <c:pt idx="57">
                  <c:v>145.59</c:v>
                </c:pt>
                <c:pt idx="58">
                  <c:v>151.96</c:v>
                </c:pt>
                <c:pt idx="59">
                  <c:v>157</c:v>
                </c:pt>
                <c:pt idx="60">
                  <c:v>161.37</c:v>
                </c:pt>
                <c:pt idx="61">
                  <c:v>165.33</c:v>
                </c:pt>
                <c:pt idx="62">
                  <c:v>169.03</c:v>
                </c:pt>
                <c:pt idx="63">
                  <c:v>172.55</c:v>
                </c:pt>
                <c:pt idx="64">
                  <c:v>175.94</c:v>
                </c:pt>
                <c:pt idx="65">
                  <c:v>179.22</c:v>
                </c:pt>
                <c:pt idx="66">
                  <c:v>182.41</c:v>
                </c:pt>
                <c:pt idx="67">
                  <c:v>185.52</c:v>
                </c:pt>
                <c:pt idx="68">
                  <c:v>188.57</c:v>
                </c:pt>
                <c:pt idx="69">
                  <c:v>191.58</c:v>
                </c:pt>
                <c:pt idx="70">
                  <c:v>194.53</c:v>
                </c:pt>
                <c:pt idx="71">
                  <c:v>197.44</c:v>
                </c:pt>
                <c:pt idx="72">
                  <c:v>200.29</c:v>
                </c:pt>
                <c:pt idx="73">
                  <c:v>181.08</c:v>
                </c:pt>
                <c:pt idx="74">
                  <c:v>175.31</c:v>
                </c:pt>
                <c:pt idx="75">
                  <c:v>173.85</c:v>
                </c:pt>
                <c:pt idx="76">
                  <c:v>172.61</c:v>
                </c:pt>
                <c:pt idx="77">
                  <c:v>170.94</c:v>
                </c:pt>
                <c:pt idx="78">
                  <c:v>169.03</c:v>
                </c:pt>
                <c:pt idx="79">
                  <c:v>167.01</c:v>
                </c:pt>
                <c:pt idx="80">
                  <c:v>164.94</c:v>
                </c:pt>
                <c:pt idx="81">
                  <c:v>162.86000000000001</c:v>
                </c:pt>
                <c:pt idx="82">
                  <c:v>160.79</c:v>
                </c:pt>
                <c:pt idx="83">
                  <c:v>158.76</c:v>
                </c:pt>
                <c:pt idx="84">
                  <c:v>156.76</c:v>
                </c:pt>
                <c:pt idx="85">
                  <c:v>154.81</c:v>
                </c:pt>
                <c:pt idx="86">
                  <c:v>152.91</c:v>
                </c:pt>
                <c:pt idx="87">
                  <c:v>151.06</c:v>
                </c:pt>
                <c:pt idx="88">
                  <c:v>149.25</c:v>
                </c:pt>
                <c:pt idx="89">
                  <c:v>155.65</c:v>
                </c:pt>
                <c:pt idx="90">
                  <c:v>165.13</c:v>
                </c:pt>
                <c:pt idx="91">
                  <c:v>171.38</c:v>
                </c:pt>
                <c:pt idx="92">
                  <c:v>176.25</c:v>
                </c:pt>
                <c:pt idx="93">
                  <c:v>180.39</c:v>
                </c:pt>
                <c:pt idx="94">
                  <c:v>184.05</c:v>
                </c:pt>
                <c:pt idx="95">
                  <c:v>187.37</c:v>
                </c:pt>
                <c:pt idx="96">
                  <c:v>190.46</c:v>
                </c:pt>
                <c:pt idx="97">
                  <c:v>193.37</c:v>
                </c:pt>
                <c:pt idx="98">
                  <c:v>196.15</c:v>
                </c:pt>
                <c:pt idx="99">
                  <c:v>198.81</c:v>
                </c:pt>
                <c:pt idx="100">
                  <c:v>201.38</c:v>
                </c:pt>
                <c:pt idx="101">
                  <c:v>203.88</c:v>
                </c:pt>
                <c:pt idx="102">
                  <c:v>206.32</c:v>
                </c:pt>
                <c:pt idx="103">
                  <c:v>208.7</c:v>
                </c:pt>
                <c:pt idx="104">
                  <c:v>211.03</c:v>
                </c:pt>
                <c:pt idx="105">
                  <c:v>213.32</c:v>
                </c:pt>
                <c:pt idx="106">
                  <c:v>193.18</c:v>
                </c:pt>
                <c:pt idx="107">
                  <c:v>185.92</c:v>
                </c:pt>
                <c:pt idx="108">
                  <c:v>182.4</c:v>
                </c:pt>
                <c:pt idx="109">
                  <c:v>180.35</c:v>
                </c:pt>
                <c:pt idx="110">
                  <c:v>179.44</c:v>
                </c:pt>
                <c:pt idx="111">
                  <c:v>178.65</c:v>
                </c:pt>
                <c:pt idx="112">
                  <c:v>177.59</c:v>
                </c:pt>
                <c:pt idx="113">
                  <c:v>176.36</c:v>
                </c:pt>
                <c:pt idx="114">
                  <c:v>175</c:v>
                </c:pt>
                <c:pt idx="115">
                  <c:v>173.55</c:v>
                </c:pt>
                <c:pt idx="116">
                  <c:v>172.05</c:v>
                </c:pt>
                <c:pt idx="117">
                  <c:v>170.51</c:v>
                </c:pt>
                <c:pt idx="118">
                  <c:v>168.95</c:v>
                </c:pt>
                <c:pt idx="119">
                  <c:v>167.38</c:v>
                </c:pt>
                <c:pt idx="120">
                  <c:v>165.8</c:v>
                </c:pt>
                <c:pt idx="121">
                  <c:v>164.24</c:v>
                </c:pt>
                <c:pt idx="122">
                  <c:v>162.69</c:v>
                </c:pt>
                <c:pt idx="123">
                  <c:v>164.91</c:v>
                </c:pt>
                <c:pt idx="124">
                  <c:v>174.44</c:v>
                </c:pt>
                <c:pt idx="125">
                  <c:v>180.78</c:v>
                </c:pt>
                <c:pt idx="126">
                  <c:v>185.74</c:v>
                </c:pt>
                <c:pt idx="127">
                  <c:v>189.93</c:v>
                </c:pt>
                <c:pt idx="128">
                  <c:v>193.61</c:v>
                </c:pt>
                <c:pt idx="129">
                  <c:v>196.93</c:v>
                </c:pt>
                <c:pt idx="130">
                  <c:v>199.99</c:v>
                </c:pt>
                <c:pt idx="131">
                  <c:v>202.84</c:v>
                </c:pt>
                <c:pt idx="132">
                  <c:v>205.51</c:v>
                </c:pt>
                <c:pt idx="133">
                  <c:v>208.04</c:v>
                </c:pt>
                <c:pt idx="134">
                  <c:v>210.44</c:v>
                </c:pt>
                <c:pt idx="135">
                  <c:v>212.75</c:v>
                </c:pt>
                <c:pt idx="136">
                  <c:v>214.97</c:v>
                </c:pt>
                <c:pt idx="137">
                  <c:v>217.11</c:v>
                </c:pt>
                <c:pt idx="138">
                  <c:v>219.19</c:v>
                </c:pt>
                <c:pt idx="139">
                  <c:v>221.22</c:v>
                </c:pt>
                <c:pt idx="140">
                  <c:v>200.59</c:v>
                </c:pt>
                <c:pt idx="141">
                  <c:v>192.72</c:v>
                </c:pt>
                <c:pt idx="142">
                  <c:v>188.43</c:v>
                </c:pt>
                <c:pt idx="143">
                  <c:v>185.38</c:v>
                </c:pt>
                <c:pt idx="144">
                  <c:v>183.11</c:v>
                </c:pt>
                <c:pt idx="145">
                  <c:v>181.48</c:v>
                </c:pt>
                <c:pt idx="146">
                  <c:v>180.44</c:v>
                </c:pt>
                <c:pt idx="147">
                  <c:v>179.9</c:v>
                </c:pt>
                <c:pt idx="148">
                  <c:v>179.2</c:v>
                </c:pt>
                <c:pt idx="149">
                  <c:v>178.36</c:v>
                </c:pt>
                <c:pt idx="150">
                  <c:v>177.4</c:v>
                </c:pt>
                <c:pt idx="151">
                  <c:v>176.36</c:v>
                </c:pt>
                <c:pt idx="152">
                  <c:v>175.25</c:v>
                </c:pt>
                <c:pt idx="153">
                  <c:v>174.09</c:v>
                </c:pt>
                <c:pt idx="154">
                  <c:v>172.89</c:v>
                </c:pt>
                <c:pt idx="155">
                  <c:v>171.65</c:v>
                </c:pt>
                <c:pt idx="156">
                  <c:v>171.24</c:v>
                </c:pt>
                <c:pt idx="157">
                  <c:v>180.81</c:v>
                </c:pt>
                <c:pt idx="158">
                  <c:v>187.24</c:v>
                </c:pt>
                <c:pt idx="159">
                  <c:v>192.3</c:v>
                </c:pt>
                <c:pt idx="160">
                  <c:v>196.59</c:v>
                </c:pt>
                <c:pt idx="161">
                  <c:v>200.37</c:v>
                </c:pt>
                <c:pt idx="162">
                  <c:v>203.76</c:v>
                </c:pt>
                <c:pt idx="163">
                  <c:v>206.86</c:v>
                </c:pt>
                <c:pt idx="164">
                  <c:v>209.71</c:v>
                </c:pt>
                <c:pt idx="165">
                  <c:v>212.36</c:v>
                </c:pt>
                <c:pt idx="166">
                  <c:v>214.84</c:v>
                </c:pt>
                <c:pt idx="167">
                  <c:v>217.18</c:v>
                </c:pt>
                <c:pt idx="168">
                  <c:v>219.4</c:v>
                </c:pt>
                <c:pt idx="169">
                  <c:v>221.51</c:v>
                </c:pt>
                <c:pt idx="170">
                  <c:v>223.53</c:v>
                </c:pt>
                <c:pt idx="171">
                  <c:v>225.47</c:v>
                </c:pt>
                <c:pt idx="172">
                  <c:v>227.34</c:v>
                </c:pt>
                <c:pt idx="173">
                  <c:v>206.61</c:v>
                </c:pt>
                <c:pt idx="174">
                  <c:v>198.66</c:v>
                </c:pt>
                <c:pt idx="175">
                  <c:v>194.04</c:v>
                </c:pt>
                <c:pt idx="176">
                  <c:v>190.48</c:v>
                </c:pt>
                <c:pt idx="177">
                  <c:v>187.65</c:v>
                </c:pt>
                <c:pt idx="178">
                  <c:v>185.37</c:v>
                </c:pt>
                <c:pt idx="179">
                  <c:v>183.54</c:v>
                </c:pt>
                <c:pt idx="180">
                  <c:v>182.11</c:v>
                </c:pt>
                <c:pt idx="181">
                  <c:v>181.04</c:v>
                </c:pt>
                <c:pt idx="182">
                  <c:v>180.39</c:v>
                </c:pt>
                <c:pt idx="183">
                  <c:v>179.87</c:v>
                </c:pt>
                <c:pt idx="184">
                  <c:v>179.23</c:v>
                </c:pt>
                <c:pt idx="185">
                  <c:v>178.5</c:v>
                </c:pt>
                <c:pt idx="186">
                  <c:v>177.7</c:v>
                </c:pt>
                <c:pt idx="187">
                  <c:v>176.82</c:v>
                </c:pt>
                <c:pt idx="188">
                  <c:v>175.9</c:v>
                </c:pt>
                <c:pt idx="189">
                  <c:v>174.93</c:v>
                </c:pt>
                <c:pt idx="190">
                  <c:v>173.95</c:v>
                </c:pt>
                <c:pt idx="191">
                  <c:v>182.49</c:v>
                </c:pt>
                <c:pt idx="192">
                  <c:v>189.08</c:v>
                </c:pt>
                <c:pt idx="193">
                  <c:v>194.3</c:v>
                </c:pt>
                <c:pt idx="194">
                  <c:v>198.71</c:v>
                </c:pt>
                <c:pt idx="195">
                  <c:v>202.56</c:v>
                </c:pt>
                <c:pt idx="196">
                  <c:v>205.99</c:v>
                </c:pt>
                <c:pt idx="197">
                  <c:v>209.09</c:v>
                </c:pt>
                <c:pt idx="198">
                  <c:v>211.93</c:v>
                </c:pt>
                <c:pt idx="199">
                  <c:v>214.56</c:v>
                </c:pt>
                <c:pt idx="200">
                  <c:v>217</c:v>
                </c:pt>
                <c:pt idx="201">
                  <c:v>219.28</c:v>
                </c:pt>
                <c:pt idx="202">
                  <c:v>221.43</c:v>
                </c:pt>
                <c:pt idx="203">
                  <c:v>223.46</c:v>
                </c:pt>
                <c:pt idx="204">
                  <c:v>225.4</c:v>
                </c:pt>
                <c:pt idx="205">
                  <c:v>227.25</c:v>
                </c:pt>
                <c:pt idx="206">
                  <c:v>207.14</c:v>
                </c:pt>
                <c:pt idx="207">
                  <c:v>199.96</c:v>
                </c:pt>
                <c:pt idx="208">
                  <c:v>195.02</c:v>
                </c:pt>
                <c:pt idx="209">
                  <c:v>191.18</c:v>
                </c:pt>
                <c:pt idx="210">
                  <c:v>188.07</c:v>
                </c:pt>
                <c:pt idx="211">
                  <c:v>185.5</c:v>
                </c:pt>
                <c:pt idx="212">
                  <c:v>183.35</c:v>
                </c:pt>
                <c:pt idx="213">
                  <c:v>181.54</c:v>
                </c:pt>
                <c:pt idx="214">
                  <c:v>180.03</c:v>
                </c:pt>
                <c:pt idx="215">
                  <c:v>178.78</c:v>
                </c:pt>
                <c:pt idx="216">
                  <c:v>177.78</c:v>
                </c:pt>
                <c:pt idx="217">
                  <c:v>177.02</c:v>
                </c:pt>
                <c:pt idx="218">
                  <c:v>176.57</c:v>
                </c:pt>
                <c:pt idx="219">
                  <c:v>176.06</c:v>
                </c:pt>
                <c:pt idx="220">
                  <c:v>175.47</c:v>
                </c:pt>
                <c:pt idx="221">
                  <c:v>174.82</c:v>
                </c:pt>
                <c:pt idx="222">
                  <c:v>174.12</c:v>
                </c:pt>
                <c:pt idx="223">
                  <c:v>173.38</c:v>
                </c:pt>
                <c:pt idx="224">
                  <c:v>181.38</c:v>
                </c:pt>
                <c:pt idx="225">
                  <c:v>188.31</c:v>
                </c:pt>
                <c:pt idx="226">
                  <c:v>193.64</c:v>
                </c:pt>
                <c:pt idx="227">
                  <c:v>198.02</c:v>
                </c:pt>
                <c:pt idx="228">
                  <c:v>201.78</c:v>
                </c:pt>
                <c:pt idx="229">
                  <c:v>205.09</c:v>
                </c:pt>
                <c:pt idx="230">
                  <c:v>208.07</c:v>
                </c:pt>
                <c:pt idx="231">
                  <c:v>210.79</c:v>
                </c:pt>
                <c:pt idx="232">
                  <c:v>213.29</c:v>
                </c:pt>
                <c:pt idx="233">
                  <c:v>215.62</c:v>
                </c:pt>
                <c:pt idx="234">
                  <c:v>217.79</c:v>
                </c:pt>
                <c:pt idx="235">
                  <c:v>219.83</c:v>
                </c:pt>
                <c:pt idx="236">
                  <c:v>221.75</c:v>
                </c:pt>
                <c:pt idx="237">
                  <c:v>223.58</c:v>
                </c:pt>
                <c:pt idx="238">
                  <c:v>225.33</c:v>
                </c:pt>
                <c:pt idx="239">
                  <c:v>226.99</c:v>
                </c:pt>
                <c:pt idx="240">
                  <c:v>207.61</c:v>
                </c:pt>
                <c:pt idx="241">
                  <c:v>199.74</c:v>
                </c:pt>
                <c:pt idx="242">
                  <c:v>194.73</c:v>
                </c:pt>
                <c:pt idx="243">
                  <c:v>190.83</c:v>
                </c:pt>
                <c:pt idx="244">
                  <c:v>187.63</c:v>
                </c:pt>
                <c:pt idx="245">
                  <c:v>184.95</c:v>
                </c:pt>
                <c:pt idx="246">
                  <c:v>182.65</c:v>
                </c:pt>
                <c:pt idx="247">
                  <c:v>180.66</c:v>
                </c:pt>
                <c:pt idx="248">
                  <c:v>178.94</c:v>
                </c:pt>
                <c:pt idx="249">
                  <c:v>177.44</c:v>
                </c:pt>
                <c:pt idx="250">
                  <c:v>176.13</c:v>
                </c:pt>
                <c:pt idx="251">
                  <c:v>175</c:v>
                </c:pt>
                <c:pt idx="252">
                  <c:v>174.03</c:v>
                </c:pt>
                <c:pt idx="253">
                  <c:v>173.21</c:v>
                </c:pt>
                <c:pt idx="254">
                  <c:v>172.54</c:v>
                </c:pt>
                <c:pt idx="255">
                  <c:v>172.12</c:v>
                </c:pt>
                <c:pt idx="256">
                  <c:v>171.67</c:v>
                </c:pt>
                <c:pt idx="257">
                  <c:v>173.18</c:v>
                </c:pt>
                <c:pt idx="258">
                  <c:v>182.8</c:v>
                </c:pt>
                <c:pt idx="259">
                  <c:v>189.14</c:v>
                </c:pt>
                <c:pt idx="260">
                  <c:v>194.06</c:v>
                </c:pt>
                <c:pt idx="261">
                  <c:v>198.14</c:v>
                </c:pt>
                <c:pt idx="262">
                  <c:v>201.66</c:v>
                </c:pt>
                <c:pt idx="263">
                  <c:v>204.79</c:v>
                </c:pt>
                <c:pt idx="264">
                  <c:v>207.62</c:v>
                </c:pt>
                <c:pt idx="265">
                  <c:v>210.2</c:v>
                </c:pt>
                <c:pt idx="266">
                  <c:v>212.58</c:v>
                </c:pt>
                <c:pt idx="267">
                  <c:v>214.78</c:v>
                </c:pt>
                <c:pt idx="268">
                  <c:v>216.85</c:v>
                </c:pt>
                <c:pt idx="269">
                  <c:v>218.79</c:v>
                </c:pt>
                <c:pt idx="270">
                  <c:v>220.63</c:v>
                </c:pt>
                <c:pt idx="271">
                  <c:v>222.37</c:v>
                </c:pt>
                <c:pt idx="272">
                  <c:v>224.03</c:v>
                </c:pt>
                <c:pt idx="273">
                  <c:v>204.77</c:v>
                </c:pt>
                <c:pt idx="274">
                  <c:v>196.94</c:v>
                </c:pt>
                <c:pt idx="275">
                  <c:v>191.29</c:v>
                </c:pt>
                <c:pt idx="276">
                  <c:v>187.16</c:v>
                </c:pt>
                <c:pt idx="277">
                  <c:v>184</c:v>
                </c:pt>
                <c:pt idx="278">
                  <c:v>181.24</c:v>
                </c:pt>
                <c:pt idx="279">
                  <c:v>178.98</c:v>
                </c:pt>
                <c:pt idx="280">
                  <c:v>177.05</c:v>
                </c:pt>
                <c:pt idx="281">
                  <c:v>175.35</c:v>
                </c:pt>
                <c:pt idx="282">
                  <c:v>173.82</c:v>
                </c:pt>
                <c:pt idx="283">
                  <c:v>172.45</c:v>
                </c:pt>
                <c:pt idx="284">
                  <c:v>171.22</c:v>
                </c:pt>
                <c:pt idx="285">
                  <c:v>170.11</c:v>
                </c:pt>
                <c:pt idx="286">
                  <c:v>169.1</c:v>
                </c:pt>
                <c:pt idx="287">
                  <c:v>168.19</c:v>
                </c:pt>
                <c:pt idx="288">
                  <c:v>167.38</c:v>
                </c:pt>
                <c:pt idx="289">
                  <c:v>166.65</c:v>
                </c:pt>
                <c:pt idx="290">
                  <c:v>174.18</c:v>
                </c:pt>
                <c:pt idx="291">
                  <c:v>183.13</c:v>
                </c:pt>
                <c:pt idx="292">
                  <c:v>188.99</c:v>
                </c:pt>
                <c:pt idx="293">
                  <c:v>193.53</c:v>
                </c:pt>
                <c:pt idx="294">
                  <c:v>197.35</c:v>
                </c:pt>
                <c:pt idx="295">
                  <c:v>200.67</c:v>
                </c:pt>
                <c:pt idx="296">
                  <c:v>203.64</c:v>
                </c:pt>
                <c:pt idx="297">
                  <c:v>206.32</c:v>
                </c:pt>
                <c:pt idx="298">
                  <c:v>208.8</c:v>
                </c:pt>
                <c:pt idx="299">
                  <c:v>211.1</c:v>
                </c:pt>
                <c:pt idx="300">
                  <c:v>213.23</c:v>
                </c:pt>
                <c:pt idx="301">
                  <c:v>215.23</c:v>
                </c:pt>
                <c:pt idx="302">
                  <c:v>217.12</c:v>
                </c:pt>
                <c:pt idx="303">
                  <c:v>218.91</c:v>
                </c:pt>
                <c:pt idx="304">
                  <c:v>220.61</c:v>
                </c:pt>
                <c:pt idx="305">
                  <c:v>222.23</c:v>
                </c:pt>
                <c:pt idx="306">
                  <c:v>223.78</c:v>
                </c:pt>
                <c:pt idx="307">
                  <c:v>205.29</c:v>
                </c:pt>
                <c:pt idx="308">
                  <c:v>198.53</c:v>
                </c:pt>
                <c:pt idx="309">
                  <c:v>193.42</c:v>
                </c:pt>
                <c:pt idx="310">
                  <c:v>189.23</c:v>
                </c:pt>
                <c:pt idx="311">
                  <c:v>185.72</c:v>
                </c:pt>
                <c:pt idx="312">
                  <c:v>182.7</c:v>
                </c:pt>
                <c:pt idx="313">
                  <c:v>180.07</c:v>
                </c:pt>
                <c:pt idx="314">
                  <c:v>177.75</c:v>
                </c:pt>
                <c:pt idx="315">
                  <c:v>175.69</c:v>
                </c:pt>
                <c:pt idx="316">
                  <c:v>173.85</c:v>
                </c:pt>
                <c:pt idx="317">
                  <c:v>172.31</c:v>
                </c:pt>
                <c:pt idx="318">
                  <c:v>170.91</c:v>
                </c:pt>
                <c:pt idx="319">
                  <c:v>169.61</c:v>
                </c:pt>
                <c:pt idx="320">
                  <c:v>168.4</c:v>
                </c:pt>
                <c:pt idx="321">
                  <c:v>167.34</c:v>
                </c:pt>
                <c:pt idx="322">
                  <c:v>166.35</c:v>
                </c:pt>
                <c:pt idx="323">
                  <c:v>165.42</c:v>
                </c:pt>
                <c:pt idx="324">
                  <c:v>177.51</c:v>
                </c:pt>
                <c:pt idx="325">
                  <c:v>185.61</c:v>
                </c:pt>
                <c:pt idx="326">
                  <c:v>190.78</c:v>
                </c:pt>
                <c:pt idx="327">
                  <c:v>194.76</c:v>
                </c:pt>
                <c:pt idx="328">
                  <c:v>198.11</c:v>
                </c:pt>
                <c:pt idx="329">
                  <c:v>201.05</c:v>
                </c:pt>
                <c:pt idx="330">
                  <c:v>203.7</c:v>
                </c:pt>
                <c:pt idx="331">
                  <c:v>206.13</c:v>
                </c:pt>
                <c:pt idx="332">
                  <c:v>208.37</c:v>
                </c:pt>
                <c:pt idx="333">
                  <c:v>210.46</c:v>
                </c:pt>
                <c:pt idx="334">
                  <c:v>212.42</c:v>
                </c:pt>
                <c:pt idx="335">
                  <c:v>214.27</c:v>
                </c:pt>
                <c:pt idx="336">
                  <c:v>216.03</c:v>
                </c:pt>
                <c:pt idx="337">
                  <c:v>217.7</c:v>
                </c:pt>
                <c:pt idx="338">
                  <c:v>219.3</c:v>
                </c:pt>
                <c:pt idx="339">
                  <c:v>220.84</c:v>
                </c:pt>
                <c:pt idx="340">
                  <c:v>203.18</c:v>
                </c:pt>
                <c:pt idx="341">
                  <c:v>196.93</c:v>
                </c:pt>
                <c:pt idx="342">
                  <c:v>192.43</c:v>
                </c:pt>
                <c:pt idx="343">
                  <c:v>188.82</c:v>
                </c:pt>
                <c:pt idx="344">
                  <c:v>185.78</c:v>
                </c:pt>
                <c:pt idx="345">
                  <c:v>183.15</c:v>
                </c:pt>
                <c:pt idx="346">
                  <c:v>180.84</c:v>
                </c:pt>
                <c:pt idx="347">
                  <c:v>178.77</c:v>
                </c:pt>
                <c:pt idx="348">
                  <c:v>176.91</c:v>
                </c:pt>
                <c:pt idx="349">
                  <c:v>175.21</c:v>
                </c:pt>
                <c:pt idx="350">
                  <c:v>173.64</c:v>
                </c:pt>
                <c:pt idx="351">
                  <c:v>172.2</c:v>
                </c:pt>
                <c:pt idx="352">
                  <c:v>170.86</c:v>
                </c:pt>
                <c:pt idx="353">
                  <c:v>169.61</c:v>
                </c:pt>
                <c:pt idx="354">
                  <c:v>168.44</c:v>
                </c:pt>
                <c:pt idx="355">
                  <c:v>167.4</c:v>
                </c:pt>
                <c:pt idx="356">
                  <c:v>166.4</c:v>
                </c:pt>
                <c:pt idx="357">
                  <c:v>185.54</c:v>
                </c:pt>
                <c:pt idx="358">
                  <c:v>192.28</c:v>
                </c:pt>
                <c:pt idx="359">
                  <c:v>196.3</c:v>
                </c:pt>
                <c:pt idx="360">
                  <c:v>199.34</c:v>
                </c:pt>
                <c:pt idx="361">
                  <c:v>201.89</c:v>
                </c:pt>
                <c:pt idx="362">
                  <c:v>204.16</c:v>
                </c:pt>
                <c:pt idx="363">
                  <c:v>206.41</c:v>
                </c:pt>
                <c:pt idx="364">
                  <c:v>208.67</c:v>
                </c:pt>
                <c:pt idx="365">
                  <c:v>210.76</c:v>
                </c:pt>
                <c:pt idx="366">
                  <c:v>212.71</c:v>
                </c:pt>
                <c:pt idx="367">
                  <c:v>214.55</c:v>
                </c:pt>
                <c:pt idx="368">
                  <c:v>216.28</c:v>
                </c:pt>
                <c:pt idx="369">
                  <c:v>217.94</c:v>
                </c:pt>
                <c:pt idx="370">
                  <c:v>219.53</c:v>
                </c:pt>
                <c:pt idx="371">
                  <c:v>221.05</c:v>
                </c:pt>
                <c:pt idx="372">
                  <c:v>222.51</c:v>
                </c:pt>
                <c:pt idx="373">
                  <c:v>223.93</c:v>
                </c:pt>
                <c:pt idx="374">
                  <c:v>206.89</c:v>
                </c:pt>
                <c:pt idx="375">
                  <c:v>200.42</c:v>
                </c:pt>
                <c:pt idx="376">
                  <c:v>195.74</c:v>
                </c:pt>
                <c:pt idx="377">
                  <c:v>192.06</c:v>
                </c:pt>
                <c:pt idx="378">
                  <c:v>189.03</c:v>
                </c:pt>
                <c:pt idx="379">
                  <c:v>186.46</c:v>
                </c:pt>
                <c:pt idx="380">
                  <c:v>184.27</c:v>
                </c:pt>
                <c:pt idx="381">
                  <c:v>182.79</c:v>
                </c:pt>
                <c:pt idx="382">
                  <c:v>181.4</c:v>
                </c:pt>
                <c:pt idx="383">
                  <c:v>180.08</c:v>
                </c:pt>
                <c:pt idx="384">
                  <c:v>178.83</c:v>
                </c:pt>
                <c:pt idx="385">
                  <c:v>177.64</c:v>
                </c:pt>
                <c:pt idx="386">
                  <c:v>176.5</c:v>
                </c:pt>
                <c:pt idx="387">
                  <c:v>175.4</c:v>
                </c:pt>
                <c:pt idx="388">
                  <c:v>174.35</c:v>
                </c:pt>
                <c:pt idx="389">
                  <c:v>173.34</c:v>
                </c:pt>
                <c:pt idx="390">
                  <c:v>203.19</c:v>
                </c:pt>
                <c:pt idx="391">
                  <c:v>210.26</c:v>
                </c:pt>
                <c:pt idx="392">
                  <c:v>214.15</c:v>
                </c:pt>
                <c:pt idx="393">
                  <c:v>217.01</c:v>
                </c:pt>
                <c:pt idx="394">
                  <c:v>219.39</c:v>
                </c:pt>
                <c:pt idx="395">
                  <c:v>221.5</c:v>
                </c:pt>
                <c:pt idx="396">
                  <c:v>223.44</c:v>
                </c:pt>
                <c:pt idx="397">
                  <c:v>225.25</c:v>
                </c:pt>
                <c:pt idx="398">
                  <c:v>226.98</c:v>
                </c:pt>
                <c:pt idx="399">
                  <c:v>228.63</c:v>
                </c:pt>
                <c:pt idx="400">
                  <c:v>230.23</c:v>
                </c:pt>
                <c:pt idx="401">
                  <c:v>231.77</c:v>
                </c:pt>
                <c:pt idx="402">
                  <c:v>233.27</c:v>
                </c:pt>
                <c:pt idx="403">
                  <c:v>234.74</c:v>
                </c:pt>
                <c:pt idx="404">
                  <c:v>236.17</c:v>
                </c:pt>
                <c:pt idx="405">
                  <c:v>237.57</c:v>
                </c:pt>
                <c:pt idx="406">
                  <c:v>238.94</c:v>
                </c:pt>
                <c:pt idx="407">
                  <c:v>211.64</c:v>
                </c:pt>
                <c:pt idx="408">
                  <c:v>205.08</c:v>
                </c:pt>
                <c:pt idx="409">
                  <c:v>200.35</c:v>
                </c:pt>
                <c:pt idx="410">
                  <c:v>196.64</c:v>
                </c:pt>
                <c:pt idx="411">
                  <c:v>194.14</c:v>
                </c:pt>
                <c:pt idx="412">
                  <c:v>192.46</c:v>
                </c:pt>
                <c:pt idx="413">
                  <c:v>190.94</c:v>
                </c:pt>
                <c:pt idx="414">
                  <c:v>189.54</c:v>
                </c:pt>
                <c:pt idx="415">
                  <c:v>188.22</c:v>
                </c:pt>
                <c:pt idx="416">
                  <c:v>186.98</c:v>
                </c:pt>
                <c:pt idx="417">
                  <c:v>185.79</c:v>
                </c:pt>
                <c:pt idx="418">
                  <c:v>184.65</c:v>
                </c:pt>
                <c:pt idx="419">
                  <c:v>183.55</c:v>
                </c:pt>
                <c:pt idx="420">
                  <c:v>182.48</c:v>
                </c:pt>
                <c:pt idx="421">
                  <c:v>181.45</c:v>
                </c:pt>
                <c:pt idx="422">
                  <c:v>180.46</c:v>
                </c:pt>
                <c:pt idx="423">
                  <c:v>179.49</c:v>
                </c:pt>
                <c:pt idx="424">
                  <c:v>207.96</c:v>
                </c:pt>
                <c:pt idx="425">
                  <c:v>214.48</c:v>
                </c:pt>
                <c:pt idx="426">
                  <c:v>217.99</c:v>
                </c:pt>
                <c:pt idx="427">
                  <c:v>220.6</c:v>
                </c:pt>
                <c:pt idx="428">
                  <c:v>222.8</c:v>
                </c:pt>
                <c:pt idx="429">
                  <c:v>224.78</c:v>
                </c:pt>
                <c:pt idx="430">
                  <c:v>226.61</c:v>
                </c:pt>
                <c:pt idx="431">
                  <c:v>228.34</c:v>
                </c:pt>
                <c:pt idx="432">
                  <c:v>229.99</c:v>
                </c:pt>
                <c:pt idx="433">
                  <c:v>231.58</c:v>
                </c:pt>
                <c:pt idx="434">
                  <c:v>233.12</c:v>
                </c:pt>
                <c:pt idx="435">
                  <c:v>234.62</c:v>
                </c:pt>
                <c:pt idx="436">
                  <c:v>236.08</c:v>
                </c:pt>
                <c:pt idx="437">
                  <c:v>237.5</c:v>
                </c:pt>
                <c:pt idx="438">
                  <c:v>238.89</c:v>
                </c:pt>
                <c:pt idx="439">
                  <c:v>240.26</c:v>
                </c:pt>
                <c:pt idx="440">
                  <c:v>241.6</c:v>
                </c:pt>
                <c:pt idx="441">
                  <c:v>216.28</c:v>
                </c:pt>
                <c:pt idx="442">
                  <c:v>209.69</c:v>
                </c:pt>
                <c:pt idx="443">
                  <c:v>204.92</c:v>
                </c:pt>
                <c:pt idx="444">
                  <c:v>201.19</c:v>
                </c:pt>
                <c:pt idx="445">
                  <c:v>199.24</c:v>
                </c:pt>
                <c:pt idx="446">
                  <c:v>197.7</c:v>
                </c:pt>
                <c:pt idx="447">
                  <c:v>196.29</c:v>
                </c:pt>
                <c:pt idx="448">
                  <c:v>194.98</c:v>
                </c:pt>
                <c:pt idx="449">
                  <c:v>193.74</c:v>
                </c:pt>
                <c:pt idx="450">
                  <c:v>192.55</c:v>
                </c:pt>
                <c:pt idx="451">
                  <c:v>191.41</c:v>
                </c:pt>
                <c:pt idx="452">
                  <c:v>190.31</c:v>
                </c:pt>
                <c:pt idx="453">
                  <c:v>189.24</c:v>
                </c:pt>
                <c:pt idx="454">
                  <c:v>188.21</c:v>
                </c:pt>
                <c:pt idx="455">
                  <c:v>187.2</c:v>
                </c:pt>
                <c:pt idx="456">
                  <c:v>186.21</c:v>
                </c:pt>
                <c:pt idx="457">
                  <c:v>216.36</c:v>
                </c:pt>
                <c:pt idx="458">
                  <c:v>223.35</c:v>
                </c:pt>
                <c:pt idx="459">
                  <c:v>227.15</c:v>
                </c:pt>
                <c:pt idx="460">
                  <c:v>229.94</c:v>
                </c:pt>
                <c:pt idx="461">
                  <c:v>232.26</c:v>
                </c:pt>
                <c:pt idx="462">
                  <c:v>234.3</c:v>
                </c:pt>
                <c:pt idx="463">
                  <c:v>236.17</c:v>
                </c:pt>
                <c:pt idx="464">
                  <c:v>237.92</c:v>
                </c:pt>
                <c:pt idx="465">
                  <c:v>239.59</c:v>
                </c:pt>
                <c:pt idx="466">
                  <c:v>241.18</c:v>
                </c:pt>
                <c:pt idx="467">
                  <c:v>242.71</c:v>
                </c:pt>
                <c:pt idx="468">
                  <c:v>244.2</c:v>
                </c:pt>
                <c:pt idx="469">
                  <c:v>245.64</c:v>
                </c:pt>
                <c:pt idx="470">
                  <c:v>247.05</c:v>
                </c:pt>
                <c:pt idx="471">
                  <c:v>248.43</c:v>
                </c:pt>
                <c:pt idx="472">
                  <c:v>249.77</c:v>
                </c:pt>
                <c:pt idx="473">
                  <c:v>251.09</c:v>
                </c:pt>
                <c:pt idx="474">
                  <c:v>222.01</c:v>
                </c:pt>
                <c:pt idx="475">
                  <c:v>215.39</c:v>
                </c:pt>
                <c:pt idx="476">
                  <c:v>210.61</c:v>
                </c:pt>
                <c:pt idx="477">
                  <c:v>207.51</c:v>
                </c:pt>
                <c:pt idx="478">
                  <c:v>205.53</c:v>
                </c:pt>
                <c:pt idx="479">
                  <c:v>203.83</c:v>
                </c:pt>
                <c:pt idx="480">
                  <c:v>202.3</c:v>
                </c:pt>
                <c:pt idx="481">
                  <c:v>200.9</c:v>
                </c:pt>
                <c:pt idx="482">
                  <c:v>199.59</c:v>
                </c:pt>
                <c:pt idx="483">
                  <c:v>198.35</c:v>
                </c:pt>
                <c:pt idx="484">
                  <c:v>197.17</c:v>
                </c:pt>
                <c:pt idx="485">
                  <c:v>196.03</c:v>
                </c:pt>
                <c:pt idx="486">
                  <c:v>194.93</c:v>
                </c:pt>
                <c:pt idx="487">
                  <c:v>193.87</c:v>
                </c:pt>
                <c:pt idx="488">
                  <c:v>192.84</c:v>
                </c:pt>
                <c:pt idx="489">
                  <c:v>191.84</c:v>
                </c:pt>
                <c:pt idx="490">
                  <c:v>190.86</c:v>
                </c:pt>
                <c:pt idx="491">
                  <c:v>211.71</c:v>
                </c:pt>
                <c:pt idx="492">
                  <c:v>218.32</c:v>
                </c:pt>
                <c:pt idx="493">
                  <c:v>222.21</c:v>
                </c:pt>
                <c:pt idx="494">
                  <c:v>225.11</c:v>
                </c:pt>
                <c:pt idx="495">
                  <c:v>227.54</c:v>
                </c:pt>
                <c:pt idx="496">
                  <c:v>229.68</c:v>
                </c:pt>
                <c:pt idx="497">
                  <c:v>231.64</c:v>
                </c:pt>
                <c:pt idx="498">
                  <c:v>233.47</c:v>
                </c:pt>
                <c:pt idx="499">
                  <c:v>235.2</c:v>
                </c:pt>
                <c:pt idx="500">
                  <c:v>236.85</c:v>
                </c:pt>
                <c:pt idx="501">
                  <c:v>238.43</c:v>
                </c:pt>
                <c:pt idx="502">
                  <c:v>239.95</c:v>
                </c:pt>
                <c:pt idx="503">
                  <c:v>241.42</c:v>
                </c:pt>
                <c:pt idx="504">
                  <c:v>242.85</c:v>
                </c:pt>
                <c:pt idx="505">
                  <c:v>244.23</c:v>
                </c:pt>
                <c:pt idx="506">
                  <c:v>245.58</c:v>
                </c:pt>
                <c:pt idx="507">
                  <c:v>226.16</c:v>
                </c:pt>
                <c:pt idx="508">
                  <c:v>219.59</c:v>
                </c:pt>
                <c:pt idx="509">
                  <c:v>214.83</c:v>
                </c:pt>
                <c:pt idx="510">
                  <c:v>211.36</c:v>
                </c:pt>
                <c:pt idx="511">
                  <c:v>209.29</c:v>
                </c:pt>
                <c:pt idx="512">
                  <c:v>207.51</c:v>
                </c:pt>
                <c:pt idx="513">
                  <c:v>205.91</c:v>
                </c:pt>
                <c:pt idx="514">
                  <c:v>204.45</c:v>
                </c:pt>
                <c:pt idx="515">
                  <c:v>203.08</c:v>
                </c:pt>
                <c:pt idx="516">
                  <c:v>201.79</c:v>
                </c:pt>
                <c:pt idx="517">
                  <c:v>200.57</c:v>
                </c:pt>
                <c:pt idx="518">
                  <c:v>199.41</c:v>
                </c:pt>
                <c:pt idx="519">
                  <c:v>198.28</c:v>
                </c:pt>
                <c:pt idx="520">
                  <c:v>197.21</c:v>
                </c:pt>
                <c:pt idx="521">
                  <c:v>196.16</c:v>
                </c:pt>
                <c:pt idx="522">
                  <c:v>195.15</c:v>
                </c:pt>
                <c:pt idx="523">
                  <c:v>194.17</c:v>
                </c:pt>
                <c:pt idx="524">
                  <c:v>207.28</c:v>
                </c:pt>
                <c:pt idx="525">
                  <c:v>215.17</c:v>
                </c:pt>
                <c:pt idx="526">
                  <c:v>220.24</c:v>
                </c:pt>
                <c:pt idx="527">
                  <c:v>224.15</c:v>
                </c:pt>
                <c:pt idx="528">
                  <c:v>227.44</c:v>
                </c:pt>
                <c:pt idx="529">
                  <c:v>230.32</c:v>
                </c:pt>
                <c:pt idx="530">
                  <c:v>232.92</c:v>
                </c:pt>
                <c:pt idx="531">
                  <c:v>235.3</c:v>
                </c:pt>
                <c:pt idx="532">
                  <c:v>237.49</c:v>
                </c:pt>
                <c:pt idx="533">
                  <c:v>239.53</c:v>
                </c:pt>
                <c:pt idx="534">
                  <c:v>241.44</c:v>
                </c:pt>
                <c:pt idx="535">
                  <c:v>243.24</c:v>
                </c:pt>
                <c:pt idx="536">
                  <c:v>244.94</c:v>
                </c:pt>
                <c:pt idx="537">
                  <c:v>246.56</c:v>
                </c:pt>
                <c:pt idx="538">
                  <c:v>248.11</c:v>
                </c:pt>
                <c:pt idx="539">
                  <c:v>249.6</c:v>
                </c:pt>
                <c:pt idx="540">
                  <c:v>251.02</c:v>
                </c:pt>
                <c:pt idx="541">
                  <c:v>232.72</c:v>
                </c:pt>
                <c:pt idx="542">
                  <c:v>225.73</c:v>
                </c:pt>
                <c:pt idx="543">
                  <c:v>221.07</c:v>
                </c:pt>
                <c:pt idx="544">
                  <c:v>217.31</c:v>
                </c:pt>
                <c:pt idx="545">
                  <c:v>214.44</c:v>
                </c:pt>
                <c:pt idx="546">
                  <c:v>212.31</c:v>
                </c:pt>
                <c:pt idx="547">
                  <c:v>210.41</c:v>
                </c:pt>
                <c:pt idx="548">
                  <c:v>208.7</c:v>
                </c:pt>
                <c:pt idx="549">
                  <c:v>207.15</c:v>
                </c:pt>
                <c:pt idx="550">
                  <c:v>205.72</c:v>
                </c:pt>
                <c:pt idx="551">
                  <c:v>204.4</c:v>
                </c:pt>
                <c:pt idx="552">
                  <c:v>203.16</c:v>
                </c:pt>
                <c:pt idx="553">
                  <c:v>202</c:v>
                </c:pt>
                <c:pt idx="554">
                  <c:v>200.89</c:v>
                </c:pt>
                <c:pt idx="555">
                  <c:v>199.82</c:v>
                </c:pt>
                <c:pt idx="556">
                  <c:v>198.8</c:v>
                </c:pt>
                <c:pt idx="557">
                  <c:v>197.81</c:v>
                </c:pt>
                <c:pt idx="558">
                  <c:v>213.47</c:v>
                </c:pt>
                <c:pt idx="559">
                  <c:v>222.38</c:v>
                </c:pt>
                <c:pt idx="560">
                  <c:v>228.15</c:v>
                </c:pt>
                <c:pt idx="561">
                  <c:v>232.61</c:v>
                </c:pt>
                <c:pt idx="562">
                  <c:v>236.35</c:v>
                </c:pt>
                <c:pt idx="563">
                  <c:v>239.6</c:v>
                </c:pt>
                <c:pt idx="564">
                  <c:v>242.49</c:v>
                </c:pt>
                <c:pt idx="565">
                  <c:v>245.11</c:v>
                </c:pt>
                <c:pt idx="566">
                  <c:v>247.5</c:v>
                </c:pt>
                <c:pt idx="567">
                  <c:v>249.72</c:v>
                </c:pt>
                <c:pt idx="568">
                  <c:v>251.82</c:v>
                </c:pt>
                <c:pt idx="569">
                  <c:v>253.78</c:v>
                </c:pt>
                <c:pt idx="570">
                  <c:v>255.62</c:v>
                </c:pt>
                <c:pt idx="571">
                  <c:v>257.36</c:v>
                </c:pt>
                <c:pt idx="572">
                  <c:v>259.01</c:v>
                </c:pt>
                <c:pt idx="573">
                  <c:v>260.58999999999997</c:v>
                </c:pt>
                <c:pt idx="574">
                  <c:v>240.99</c:v>
                </c:pt>
                <c:pt idx="575">
                  <c:v>233.73</c:v>
                </c:pt>
                <c:pt idx="576">
                  <c:v>228.47</c:v>
                </c:pt>
                <c:pt idx="577">
                  <c:v>224.17</c:v>
                </c:pt>
                <c:pt idx="578">
                  <c:v>220.55</c:v>
                </c:pt>
                <c:pt idx="579">
                  <c:v>217.43</c:v>
                </c:pt>
                <c:pt idx="580">
                  <c:v>214.69</c:v>
                </c:pt>
                <c:pt idx="581">
                  <c:v>212.25</c:v>
                </c:pt>
                <c:pt idx="582">
                  <c:v>210.06</c:v>
                </c:pt>
                <c:pt idx="583">
                  <c:v>208.24</c:v>
                </c:pt>
                <c:pt idx="584">
                  <c:v>206.75</c:v>
                </c:pt>
                <c:pt idx="585">
                  <c:v>205.36</c:v>
                </c:pt>
                <c:pt idx="586">
                  <c:v>204.07</c:v>
                </c:pt>
                <c:pt idx="587">
                  <c:v>202.85</c:v>
                </c:pt>
                <c:pt idx="588">
                  <c:v>201.71</c:v>
                </c:pt>
                <c:pt idx="589">
                  <c:v>200.62</c:v>
                </c:pt>
                <c:pt idx="590">
                  <c:v>199.59</c:v>
                </c:pt>
                <c:pt idx="591">
                  <c:v>218.28</c:v>
                </c:pt>
                <c:pt idx="592">
                  <c:v>228.01</c:v>
                </c:pt>
                <c:pt idx="593">
                  <c:v>234.36</c:v>
                </c:pt>
                <c:pt idx="594">
                  <c:v>239.24</c:v>
                </c:pt>
                <c:pt idx="595">
                  <c:v>243.29</c:v>
                </c:pt>
                <c:pt idx="596">
                  <c:v>246.79</c:v>
                </c:pt>
                <c:pt idx="597">
                  <c:v>249.91</c:v>
                </c:pt>
                <c:pt idx="598">
                  <c:v>252.71</c:v>
                </c:pt>
                <c:pt idx="599">
                  <c:v>255.26</c:v>
                </c:pt>
                <c:pt idx="600">
                  <c:v>257.61</c:v>
                </c:pt>
                <c:pt idx="601">
                  <c:v>259.79000000000002</c:v>
                </c:pt>
                <c:pt idx="602">
                  <c:v>261.83</c:v>
                </c:pt>
                <c:pt idx="603">
                  <c:v>263.74</c:v>
                </c:pt>
                <c:pt idx="604">
                  <c:v>265.55</c:v>
                </c:pt>
                <c:pt idx="605">
                  <c:v>267.27</c:v>
                </c:pt>
                <c:pt idx="606">
                  <c:v>268.89999999999998</c:v>
                </c:pt>
                <c:pt idx="607">
                  <c:v>270.45999999999998</c:v>
                </c:pt>
                <c:pt idx="608">
                  <c:v>250.28</c:v>
                </c:pt>
                <c:pt idx="609">
                  <c:v>242.25</c:v>
                </c:pt>
                <c:pt idx="610">
                  <c:v>236.31</c:v>
                </c:pt>
                <c:pt idx="611">
                  <c:v>231.55</c:v>
                </c:pt>
                <c:pt idx="612">
                  <c:v>227.59</c:v>
                </c:pt>
                <c:pt idx="613">
                  <c:v>224.2</c:v>
                </c:pt>
                <c:pt idx="614">
                  <c:v>221.24</c:v>
                </c:pt>
                <c:pt idx="615">
                  <c:v>218.61</c:v>
                </c:pt>
                <c:pt idx="616">
                  <c:v>216.25</c:v>
                </c:pt>
                <c:pt idx="617">
                  <c:v>214.11</c:v>
                </c:pt>
                <c:pt idx="618">
                  <c:v>212.16</c:v>
                </c:pt>
                <c:pt idx="619">
                  <c:v>210.36</c:v>
                </c:pt>
                <c:pt idx="620">
                  <c:v>208.7</c:v>
                </c:pt>
                <c:pt idx="621">
                  <c:v>207.15</c:v>
                </c:pt>
                <c:pt idx="622">
                  <c:v>205.7</c:v>
                </c:pt>
                <c:pt idx="623">
                  <c:v>204.35</c:v>
                </c:pt>
                <c:pt idx="624">
                  <c:v>203.07</c:v>
                </c:pt>
                <c:pt idx="625">
                  <c:v>222.07</c:v>
                </c:pt>
                <c:pt idx="626">
                  <c:v>232.33</c:v>
                </c:pt>
                <c:pt idx="627">
                  <c:v>239.33</c:v>
                </c:pt>
                <c:pt idx="628">
                  <c:v>244.71</c:v>
                </c:pt>
                <c:pt idx="629">
                  <c:v>249.13</c:v>
                </c:pt>
                <c:pt idx="630">
                  <c:v>252.94</c:v>
                </c:pt>
                <c:pt idx="631">
                  <c:v>256.29000000000002</c:v>
                </c:pt>
                <c:pt idx="632">
                  <c:v>259.31</c:v>
                </c:pt>
                <c:pt idx="633">
                  <c:v>262.06</c:v>
                </c:pt>
                <c:pt idx="634">
                  <c:v>264.60000000000002</c:v>
                </c:pt>
                <c:pt idx="635">
                  <c:v>266.95999999999998</c:v>
                </c:pt>
                <c:pt idx="636">
                  <c:v>269.17</c:v>
                </c:pt>
                <c:pt idx="637">
                  <c:v>271.25</c:v>
                </c:pt>
                <c:pt idx="638">
                  <c:v>273.22000000000003</c:v>
                </c:pt>
                <c:pt idx="639">
                  <c:v>275.10000000000002</c:v>
                </c:pt>
                <c:pt idx="640">
                  <c:v>276.88</c:v>
                </c:pt>
                <c:pt idx="641">
                  <c:v>257.48</c:v>
                </c:pt>
                <c:pt idx="642">
                  <c:v>247.92</c:v>
                </c:pt>
                <c:pt idx="643">
                  <c:v>241.88</c:v>
                </c:pt>
                <c:pt idx="644">
                  <c:v>237.27</c:v>
                </c:pt>
                <c:pt idx="645">
                  <c:v>233.46</c:v>
                </c:pt>
                <c:pt idx="646">
                  <c:v>230.2</c:v>
                </c:pt>
                <c:pt idx="647">
                  <c:v>227.34</c:v>
                </c:pt>
                <c:pt idx="648">
                  <c:v>224.81</c:v>
                </c:pt>
                <c:pt idx="649">
                  <c:v>222.56</c:v>
                </c:pt>
                <c:pt idx="650">
                  <c:v>220.52</c:v>
                </c:pt>
                <c:pt idx="651">
                  <c:v>218.67</c:v>
                </c:pt>
                <c:pt idx="652">
                  <c:v>216.96</c:v>
                </c:pt>
                <c:pt idx="653">
                  <c:v>215.39</c:v>
                </c:pt>
                <c:pt idx="654">
                  <c:v>213.93</c:v>
                </c:pt>
                <c:pt idx="655">
                  <c:v>212.58</c:v>
                </c:pt>
                <c:pt idx="656">
                  <c:v>211.31</c:v>
                </c:pt>
                <c:pt idx="657">
                  <c:v>210.13</c:v>
                </c:pt>
                <c:pt idx="658">
                  <c:v>231.33</c:v>
                </c:pt>
                <c:pt idx="659">
                  <c:v>241.14</c:v>
                </c:pt>
                <c:pt idx="660">
                  <c:v>247.84</c:v>
                </c:pt>
                <c:pt idx="661">
                  <c:v>253.16</c:v>
                </c:pt>
                <c:pt idx="662">
                  <c:v>257.67</c:v>
                </c:pt>
                <c:pt idx="663">
                  <c:v>261.61</c:v>
                </c:pt>
                <c:pt idx="664">
                  <c:v>265.13</c:v>
                </c:pt>
                <c:pt idx="665">
                  <c:v>268.32</c:v>
                </c:pt>
                <c:pt idx="666">
                  <c:v>271.24</c:v>
                </c:pt>
                <c:pt idx="667">
                  <c:v>273.94</c:v>
                </c:pt>
                <c:pt idx="668">
                  <c:v>276.45999999999998</c:v>
                </c:pt>
                <c:pt idx="669">
                  <c:v>278.83</c:v>
                </c:pt>
                <c:pt idx="670">
                  <c:v>281.05</c:v>
                </c:pt>
                <c:pt idx="671">
                  <c:v>283.16000000000003</c:v>
                </c:pt>
                <c:pt idx="672">
                  <c:v>285.17</c:v>
                </c:pt>
                <c:pt idx="673">
                  <c:v>287.08999999999997</c:v>
                </c:pt>
                <c:pt idx="674">
                  <c:v>288.92</c:v>
                </c:pt>
                <c:pt idx="675">
                  <c:v>267.88</c:v>
                </c:pt>
                <c:pt idx="676">
                  <c:v>259.72000000000003</c:v>
                </c:pt>
                <c:pt idx="677">
                  <c:v>254.04</c:v>
                </c:pt>
                <c:pt idx="678">
                  <c:v>249.48</c:v>
                </c:pt>
                <c:pt idx="679">
                  <c:v>245.67</c:v>
                </c:pt>
                <c:pt idx="680">
                  <c:v>242.42</c:v>
                </c:pt>
                <c:pt idx="681">
                  <c:v>239.58</c:v>
                </c:pt>
                <c:pt idx="682">
                  <c:v>237.09</c:v>
                </c:pt>
                <c:pt idx="683">
                  <c:v>234.86</c:v>
                </c:pt>
                <c:pt idx="684">
                  <c:v>232.87</c:v>
                </c:pt>
                <c:pt idx="685">
                  <c:v>231.09</c:v>
                </c:pt>
                <c:pt idx="686">
                  <c:v>229.48</c:v>
                </c:pt>
                <c:pt idx="687">
                  <c:v>228.02</c:v>
                </c:pt>
                <c:pt idx="688">
                  <c:v>226.71</c:v>
                </c:pt>
                <c:pt idx="689">
                  <c:v>225.52</c:v>
                </c:pt>
                <c:pt idx="690">
                  <c:v>224.46</c:v>
                </c:pt>
                <c:pt idx="691">
                  <c:v>244.82</c:v>
                </c:pt>
                <c:pt idx="692">
                  <c:v>254.6</c:v>
                </c:pt>
                <c:pt idx="693">
                  <c:v>261.08</c:v>
                </c:pt>
                <c:pt idx="694">
                  <c:v>266.19</c:v>
                </c:pt>
                <c:pt idx="695">
                  <c:v>270.52</c:v>
                </c:pt>
                <c:pt idx="696">
                  <c:v>274.33999999999997</c:v>
                </c:pt>
                <c:pt idx="697">
                  <c:v>277.77999999999997</c:v>
                </c:pt>
                <c:pt idx="698">
                  <c:v>280.92</c:v>
                </c:pt>
                <c:pt idx="699">
                  <c:v>283.82</c:v>
                </c:pt>
                <c:pt idx="700">
                  <c:v>286.52</c:v>
                </c:pt>
                <c:pt idx="701">
                  <c:v>289.04000000000002</c:v>
                </c:pt>
                <c:pt idx="702">
                  <c:v>291.43</c:v>
                </c:pt>
                <c:pt idx="703">
                  <c:v>293.69</c:v>
                </c:pt>
                <c:pt idx="704">
                  <c:v>295.83999999999997</c:v>
                </c:pt>
                <c:pt idx="705">
                  <c:v>297.89999999999998</c:v>
                </c:pt>
                <c:pt idx="706">
                  <c:v>299.88</c:v>
                </c:pt>
                <c:pt idx="707">
                  <c:v>301.79000000000002</c:v>
                </c:pt>
                <c:pt idx="708">
                  <c:v>280.31</c:v>
                </c:pt>
                <c:pt idx="709">
                  <c:v>271.55</c:v>
                </c:pt>
                <c:pt idx="710">
                  <c:v>266.33</c:v>
                </c:pt>
                <c:pt idx="711">
                  <c:v>262.14999999999998</c:v>
                </c:pt>
                <c:pt idx="712">
                  <c:v>258.66000000000003</c:v>
                </c:pt>
                <c:pt idx="713">
                  <c:v>255.72</c:v>
                </c:pt>
                <c:pt idx="714">
                  <c:v>253.19</c:v>
                </c:pt>
                <c:pt idx="715">
                  <c:v>251.01</c:v>
                </c:pt>
                <c:pt idx="716">
                  <c:v>249.12</c:v>
                </c:pt>
                <c:pt idx="717">
                  <c:v>247.49</c:v>
                </c:pt>
                <c:pt idx="718">
                  <c:v>246.09</c:v>
                </c:pt>
                <c:pt idx="719">
                  <c:v>244.9</c:v>
                </c:pt>
                <c:pt idx="720">
                  <c:v>243.93</c:v>
                </c:pt>
                <c:pt idx="721">
                  <c:v>243.3</c:v>
                </c:pt>
                <c:pt idx="722">
                  <c:v>242.66</c:v>
                </c:pt>
                <c:pt idx="723">
                  <c:v>241.95</c:v>
                </c:pt>
                <c:pt idx="724">
                  <c:v>241.2</c:v>
                </c:pt>
                <c:pt idx="725">
                  <c:v>257.56</c:v>
                </c:pt>
                <c:pt idx="726">
                  <c:v>267.25</c:v>
                </c:pt>
                <c:pt idx="727">
                  <c:v>273.61</c:v>
                </c:pt>
                <c:pt idx="728">
                  <c:v>278.56</c:v>
                </c:pt>
                <c:pt idx="729">
                  <c:v>282.73</c:v>
                </c:pt>
                <c:pt idx="730">
                  <c:v>286.41000000000003</c:v>
                </c:pt>
                <c:pt idx="731">
                  <c:v>289.72000000000003</c:v>
                </c:pt>
                <c:pt idx="732">
                  <c:v>292.76</c:v>
                </c:pt>
                <c:pt idx="733">
                  <c:v>295.58</c:v>
                </c:pt>
                <c:pt idx="734">
                  <c:v>298.23</c:v>
                </c:pt>
                <c:pt idx="735">
                  <c:v>300.73</c:v>
                </c:pt>
                <c:pt idx="736">
                  <c:v>303.11</c:v>
                </c:pt>
                <c:pt idx="737">
                  <c:v>305.38</c:v>
                </c:pt>
                <c:pt idx="738">
                  <c:v>307.57</c:v>
                </c:pt>
                <c:pt idx="739">
                  <c:v>309.69</c:v>
                </c:pt>
                <c:pt idx="740">
                  <c:v>311.73</c:v>
                </c:pt>
                <c:pt idx="741">
                  <c:v>313.72000000000003</c:v>
                </c:pt>
                <c:pt idx="742">
                  <c:v>292.44</c:v>
                </c:pt>
                <c:pt idx="743">
                  <c:v>283.85000000000002</c:v>
                </c:pt>
                <c:pt idx="744">
                  <c:v>279</c:v>
                </c:pt>
                <c:pt idx="745">
                  <c:v>275.32</c:v>
                </c:pt>
                <c:pt idx="746">
                  <c:v>272.39</c:v>
                </c:pt>
                <c:pt idx="747">
                  <c:v>270.04000000000002</c:v>
                </c:pt>
                <c:pt idx="748">
                  <c:v>268.14999999999998</c:v>
                </c:pt>
                <c:pt idx="749">
                  <c:v>266.68</c:v>
                </c:pt>
                <c:pt idx="750">
                  <c:v>265.68</c:v>
                </c:pt>
                <c:pt idx="751">
                  <c:v>264.97000000000003</c:v>
                </c:pt>
                <c:pt idx="752">
                  <c:v>264.14999999999998</c:v>
                </c:pt>
                <c:pt idx="753">
                  <c:v>263.22000000000003</c:v>
                </c:pt>
                <c:pt idx="754">
                  <c:v>262.22000000000003</c:v>
                </c:pt>
                <c:pt idx="755">
                  <c:v>261.14999999999998</c:v>
                </c:pt>
                <c:pt idx="756">
                  <c:v>260.04000000000002</c:v>
                </c:pt>
                <c:pt idx="757">
                  <c:v>258.88</c:v>
                </c:pt>
                <c:pt idx="758">
                  <c:v>273.38</c:v>
                </c:pt>
                <c:pt idx="759">
                  <c:v>282.92</c:v>
                </c:pt>
                <c:pt idx="760">
                  <c:v>289.10000000000002</c:v>
                </c:pt>
                <c:pt idx="761">
                  <c:v>293.87</c:v>
                </c:pt>
                <c:pt idx="762">
                  <c:v>297.87</c:v>
                </c:pt>
                <c:pt idx="763">
                  <c:v>301.39</c:v>
                </c:pt>
                <c:pt idx="764">
                  <c:v>304.57</c:v>
                </c:pt>
                <c:pt idx="765">
                  <c:v>307.51</c:v>
                </c:pt>
                <c:pt idx="766">
                  <c:v>310.27</c:v>
                </c:pt>
                <c:pt idx="767">
                  <c:v>312.89</c:v>
                </c:pt>
                <c:pt idx="768">
                  <c:v>315.39</c:v>
                </c:pt>
                <c:pt idx="769">
                  <c:v>317.8</c:v>
                </c:pt>
                <c:pt idx="770">
                  <c:v>320.14</c:v>
                </c:pt>
                <c:pt idx="771">
                  <c:v>322.41000000000003</c:v>
                </c:pt>
                <c:pt idx="772">
                  <c:v>324.62</c:v>
                </c:pt>
                <c:pt idx="773">
                  <c:v>326.77999999999997</c:v>
                </c:pt>
                <c:pt idx="774">
                  <c:v>328.89</c:v>
                </c:pt>
                <c:pt idx="775">
                  <c:v>308.18</c:v>
                </c:pt>
                <c:pt idx="776">
                  <c:v>300.19</c:v>
                </c:pt>
                <c:pt idx="777">
                  <c:v>296.11</c:v>
                </c:pt>
                <c:pt idx="778">
                  <c:v>293.37</c:v>
                </c:pt>
                <c:pt idx="779">
                  <c:v>291.60000000000002</c:v>
                </c:pt>
                <c:pt idx="780">
                  <c:v>290.7</c:v>
                </c:pt>
                <c:pt idx="781">
                  <c:v>289.64</c:v>
                </c:pt>
                <c:pt idx="782">
                  <c:v>288.38</c:v>
                </c:pt>
                <c:pt idx="783">
                  <c:v>286.99</c:v>
                </c:pt>
                <c:pt idx="784">
                  <c:v>285.5</c:v>
                </c:pt>
                <c:pt idx="785">
                  <c:v>283.94</c:v>
                </c:pt>
                <c:pt idx="786">
                  <c:v>282.33999999999997</c:v>
                </c:pt>
                <c:pt idx="787">
                  <c:v>280.7</c:v>
                </c:pt>
                <c:pt idx="788">
                  <c:v>279.05</c:v>
                </c:pt>
                <c:pt idx="789">
                  <c:v>277.39</c:v>
                </c:pt>
                <c:pt idx="790">
                  <c:v>275.72000000000003</c:v>
                </c:pt>
                <c:pt idx="791">
                  <c:v>274.06</c:v>
                </c:pt>
                <c:pt idx="792">
                  <c:v>288.44</c:v>
                </c:pt>
                <c:pt idx="793">
                  <c:v>297.79000000000002</c:v>
                </c:pt>
                <c:pt idx="794">
                  <c:v>303.82</c:v>
                </c:pt>
                <c:pt idx="795">
                  <c:v>308.48</c:v>
                </c:pt>
                <c:pt idx="796">
                  <c:v>312.45</c:v>
                </c:pt>
                <c:pt idx="797">
                  <c:v>316.01</c:v>
                </c:pt>
                <c:pt idx="798">
                  <c:v>319.3</c:v>
                </c:pt>
                <c:pt idx="799">
                  <c:v>322.39</c:v>
                </c:pt>
                <c:pt idx="800">
                  <c:v>325.35000000000002</c:v>
                </c:pt>
                <c:pt idx="801">
                  <c:v>328.19</c:v>
                </c:pt>
                <c:pt idx="802">
                  <c:v>330.94</c:v>
                </c:pt>
                <c:pt idx="803">
                  <c:v>333.62</c:v>
                </c:pt>
                <c:pt idx="804">
                  <c:v>336.23</c:v>
                </c:pt>
                <c:pt idx="805">
                  <c:v>338.77</c:v>
                </c:pt>
                <c:pt idx="806">
                  <c:v>341.28</c:v>
                </c:pt>
                <c:pt idx="807">
                  <c:v>343.75</c:v>
                </c:pt>
                <c:pt idx="808">
                  <c:v>324.02</c:v>
                </c:pt>
                <c:pt idx="809">
                  <c:v>317.73</c:v>
                </c:pt>
                <c:pt idx="810">
                  <c:v>315.89</c:v>
                </c:pt>
                <c:pt idx="811">
                  <c:v>314.45</c:v>
                </c:pt>
                <c:pt idx="812">
                  <c:v>312.57</c:v>
                </c:pt>
                <c:pt idx="813">
                  <c:v>310.43</c:v>
                </c:pt>
                <c:pt idx="814">
                  <c:v>308.17</c:v>
                </c:pt>
                <c:pt idx="815">
                  <c:v>305.83</c:v>
                </c:pt>
                <c:pt idx="816">
                  <c:v>303.48</c:v>
                </c:pt>
                <c:pt idx="817">
                  <c:v>301.13</c:v>
                </c:pt>
                <c:pt idx="818">
                  <c:v>298.81</c:v>
                </c:pt>
                <c:pt idx="819">
                  <c:v>296.51</c:v>
                </c:pt>
                <c:pt idx="820">
                  <c:v>294.25</c:v>
                </c:pt>
                <c:pt idx="821">
                  <c:v>292.04000000000002</c:v>
                </c:pt>
                <c:pt idx="822">
                  <c:v>289.87</c:v>
                </c:pt>
                <c:pt idx="823">
                  <c:v>287.74</c:v>
                </c:pt>
                <c:pt idx="824">
                  <c:v>285.64999999999998</c:v>
                </c:pt>
                <c:pt idx="825">
                  <c:v>302.02999999999997</c:v>
                </c:pt>
                <c:pt idx="826">
                  <c:v>311.22000000000003</c:v>
                </c:pt>
                <c:pt idx="827">
                  <c:v>317.35000000000002</c:v>
                </c:pt>
                <c:pt idx="828">
                  <c:v>322.36</c:v>
                </c:pt>
                <c:pt idx="829">
                  <c:v>326.83</c:v>
                </c:pt>
                <c:pt idx="830">
                  <c:v>330.98</c:v>
                </c:pt>
                <c:pt idx="831">
                  <c:v>334.93</c:v>
                </c:pt>
                <c:pt idx="832">
                  <c:v>338.74</c:v>
                </c:pt>
                <c:pt idx="833">
                  <c:v>342.39</c:v>
                </c:pt>
                <c:pt idx="834">
                  <c:v>345.91</c:v>
                </c:pt>
                <c:pt idx="835">
                  <c:v>349.31</c:v>
                </c:pt>
                <c:pt idx="836">
                  <c:v>352.62</c:v>
                </c:pt>
                <c:pt idx="837">
                  <c:v>355.84</c:v>
                </c:pt>
                <c:pt idx="838">
                  <c:v>358.96</c:v>
                </c:pt>
                <c:pt idx="839">
                  <c:v>361.99</c:v>
                </c:pt>
                <c:pt idx="840">
                  <c:v>364.94</c:v>
                </c:pt>
                <c:pt idx="841">
                  <c:v>367.8</c:v>
                </c:pt>
                <c:pt idx="842">
                  <c:v>350.18</c:v>
                </c:pt>
                <c:pt idx="843">
                  <c:v>346.88</c:v>
                </c:pt>
                <c:pt idx="844">
                  <c:v>343.36</c:v>
                </c:pt>
                <c:pt idx="845">
                  <c:v>339.47</c:v>
                </c:pt>
                <c:pt idx="846">
                  <c:v>335.53</c:v>
                </c:pt>
                <c:pt idx="847">
                  <c:v>331.68</c:v>
                </c:pt>
                <c:pt idx="848">
                  <c:v>327.96</c:v>
                </c:pt>
                <c:pt idx="849">
                  <c:v>324.39999999999998</c:v>
                </c:pt>
                <c:pt idx="850">
                  <c:v>320.98</c:v>
                </c:pt>
                <c:pt idx="851">
                  <c:v>317.70999999999998</c:v>
                </c:pt>
                <c:pt idx="852">
                  <c:v>314.58</c:v>
                </c:pt>
                <c:pt idx="853">
                  <c:v>311.57</c:v>
                </c:pt>
                <c:pt idx="854">
                  <c:v>308.67</c:v>
                </c:pt>
                <c:pt idx="855">
                  <c:v>305.88</c:v>
                </c:pt>
                <c:pt idx="856">
                  <c:v>303.19</c:v>
                </c:pt>
                <c:pt idx="857">
                  <c:v>300.58999999999997</c:v>
                </c:pt>
                <c:pt idx="858">
                  <c:v>298.07</c:v>
                </c:pt>
                <c:pt idx="859">
                  <c:v>317.20999999999998</c:v>
                </c:pt>
                <c:pt idx="860">
                  <c:v>328.1</c:v>
                </c:pt>
                <c:pt idx="861">
                  <c:v>336.34</c:v>
                </c:pt>
                <c:pt idx="862">
                  <c:v>343.32</c:v>
                </c:pt>
                <c:pt idx="863">
                  <c:v>349.52</c:v>
                </c:pt>
                <c:pt idx="864">
                  <c:v>355.18</c:v>
                </c:pt>
                <c:pt idx="865">
                  <c:v>360.4</c:v>
                </c:pt>
                <c:pt idx="866">
                  <c:v>365.28</c:v>
                </c:pt>
                <c:pt idx="867">
                  <c:v>369.85</c:v>
                </c:pt>
                <c:pt idx="868">
                  <c:v>374.17</c:v>
                </c:pt>
                <c:pt idx="869">
                  <c:v>378.28</c:v>
                </c:pt>
                <c:pt idx="870">
                  <c:v>382.18</c:v>
                </c:pt>
                <c:pt idx="871">
                  <c:v>385.93</c:v>
                </c:pt>
                <c:pt idx="872">
                  <c:v>389.54</c:v>
                </c:pt>
                <c:pt idx="873">
                  <c:v>393</c:v>
                </c:pt>
                <c:pt idx="874">
                  <c:v>396.34</c:v>
                </c:pt>
                <c:pt idx="875">
                  <c:v>379.79</c:v>
                </c:pt>
                <c:pt idx="876">
                  <c:v>369.98</c:v>
                </c:pt>
                <c:pt idx="877">
                  <c:v>362.9</c:v>
                </c:pt>
                <c:pt idx="878">
                  <c:v>356.45</c:v>
                </c:pt>
                <c:pt idx="879">
                  <c:v>350.62</c:v>
                </c:pt>
                <c:pt idx="880">
                  <c:v>345.32</c:v>
                </c:pt>
                <c:pt idx="881">
                  <c:v>340.46</c:v>
                </c:pt>
                <c:pt idx="882">
                  <c:v>335.97</c:v>
                </c:pt>
                <c:pt idx="883">
                  <c:v>331.78</c:v>
                </c:pt>
                <c:pt idx="884">
                  <c:v>327.86</c:v>
                </c:pt>
                <c:pt idx="885">
                  <c:v>324.17</c:v>
                </c:pt>
                <c:pt idx="886">
                  <c:v>320.67</c:v>
                </c:pt>
                <c:pt idx="887">
                  <c:v>317.35000000000002</c:v>
                </c:pt>
                <c:pt idx="888">
                  <c:v>314.19</c:v>
                </c:pt>
                <c:pt idx="889">
                  <c:v>311.16000000000003</c:v>
                </c:pt>
                <c:pt idx="890">
                  <c:v>308.26</c:v>
                </c:pt>
                <c:pt idx="891">
                  <c:v>305.47000000000003</c:v>
                </c:pt>
                <c:pt idx="892">
                  <c:v>302.77999999999997</c:v>
                </c:pt>
                <c:pt idx="893">
                  <c:v>300.18</c:v>
                </c:pt>
                <c:pt idx="894">
                  <c:v>297.67</c:v>
                </c:pt>
                <c:pt idx="895">
                  <c:v>295.23</c:v>
                </c:pt>
                <c:pt idx="896">
                  <c:v>292.87</c:v>
                </c:pt>
                <c:pt idx="897">
                  <c:v>290.57</c:v>
                </c:pt>
                <c:pt idx="898">
                  <c:v>288.33999999999997</c:v>
                </c:pt>
                <c:pt idx="899">
                  <c:v>286.17</c:v>
                </c:pt>
                <c:pt idx="900">
                  <c:v>284.05</c:v>
                </c:pt>
                <c:pt idx="901">
                  <c:v>281.98</c:v>
                </c:pt>
                <c:pt idx="902">
                  <c:v>279.95999999999998</c:v>
                </c:pt>
                <c:pt idx="903">
                  <c:v>277.99</c:v>
                </c:pt>
                <c:pt idx="904">
                  <c:v>276.05</c:v>
                </c:pt>
                <c:pt idx="905">
                  <c:v>274.16000000000003</c:v>
                </c:pt>
                <c:pt idx="906">
                  <c:v>272.31</c:v>
                </c:pt>
                <c:pt idx="907">
                  <c:v>270.5</c:v>
                </c:pt>
                <c:pt idx="908">
                  <c:v>268.72000000000003</c:v>
                </c:pt>
                <c:pt idx="909">
                  <c:v>266.98</c:v>
                </c:pt>
                <c:pt idx="910">
                  <c:v>265.26</c:v>
                </c:pt>
                <c:pt idx="911">
                  <c:v>263.58</c:v>
                </c:pt>
                <c:pt idx="912">
                  <c:v>261.93</c:v>
                </c:pt>
                <c:pt idx="913">
                  <c:v>260.31</c:v>
                </c:pt>
                <c:pt idx="914">
                  <c:v>258.70999999999998</c:v>
                </c:pt>
                <c:pt idx="915">
                  <c:v>257.14</c:v>
                </c:pt>
                <c:pt idx="916">
                  <c:v>255.6</c:v>
                </c:pt>
                <c:pt idx="917">
                  <c:v>254.08</c:v>
                </c:pt>
                <c:pt idx="918">
                  <c:v>252.59</c:v>
                </c:pt>
                <c:pt idx="919">
                  <c:v>251.12</c:v>
                </c:pt>
                <c:pt idx="920">
                  <c:v>249.67</c:v>
                </c:pt>
                <c:pt idx="921">
                  <c:v>248.25</c:v>
                </c:pt>
                <c:pt idx="922">
                  <c:v>246.84</c:v>
                </c:pt>
                <c:pt idx="923">
                  <c:v>245.46</c:v>
                </c:pt>
                <c:pt idx="924">
                  <c:v>244.09</c:v>
                </c:pt>
                <c:pt idx="925">
                  <c:v>242.75</c:v>
                </c:pt>
                <c:pt idx="926">
                  <c:v>241.43</c:v>
                </c:pt>
                <c:pt idx="927">
                  <c:v>240.12</c:v>
                </c:pt>
                <c:pt idx="928">
                  <c:v>238.83</c:v>
                </c:pt>
                <c:pt idx="929">
                  <c:v>237.56</c:v>
                </c:pt>
                <c:pt idx="930">
                  <c:v>236.31</c:v>
                </c:pt>
                <c:pt idx="931">
                  <c:v>235.07</c:v>
                </c:pt>
                <c:pt idx="932">
                  <c:v>233.85</c:v>
                </c:pt>
                <c:pt idx="933">
                  <c:v>232.64</c:v>
                </c:pt>
                <c:pt idx="934">
                  <c:v>231.46</c:v>
                </c:pt>
                <c:pt idx="935">
                  <c:v>230.28</c:v>
                </c:pt>
                <c:pt idx="936">
                  <c:v>229.12</c:v>
                </c:pt>
                <c:pt idx="937">
                  <c:v>227.98</c:v>
                </c:pt>
                <c:pt idx="938">
                  <c:v>226.85</c:v>
                </c:pt>
                <c:pt idx="939">
                  <c:v>225.73</c:v>
                </c:pt>
                <c:pt idx="940">
                  <c:v>224.63</c:v>
                </c:pt>
                <c:pt idx="941">
                  <c:v>223.54</c:v>
                </c:pt>
                <c:pt idx="942">
                  <c:v>222.46</c:v>
                </c:pt>
                <c:pt idx="943">
                  <c:v>221.4</c:v>
                </c:pt>
                <c:pt idx="944">
                  <c:v>220.35</c:v>
                </c:pt>
                <c:pt idx="945">
                  <c:v>219.31</c:v>
                </c:pt>
                <c:pt idx="946">
                  <c:v>218.28</c:v>
                </c:pt>
                <c:pt idx="947">
                  <c:v>217.27</c:v>
                </c:pt>
                <c:pt idx="948">
                  <c:v>216.27</c:v>
                </c:pt>
                <c:pt idx="949">
                  <c:v>215.27</c:v>
                </c:pt>
                <c:pt idx="950">
                  <c:v>214.29</c:v>
                </c:pt>
                <c:pt idx="951">
                  <c:v>213.32</c:v>
                </c:pt>
                <c:pt idx="952">
                  <c:v>212.37</c:v>
                </c:pt>
                <c:pt idx="953">
                  <c:v>211.42</c:v>
                </c:pt>
                <c:pt idx="954">
                  <c:v>210.48</c:v>
                </c:pt>
                <c:pt idx="955">
                  <c:v>209.55</c:v>
                </c:pt>
                <c:pt idx="956">
                  <c:v>208.63</c:v>
                </c:pt>
                <c:pt idx="957">
                  <c:v>207.72</c:v>
                </c:pt>
                <c:pt idx="958">
                  <c:v>206.83</c:v>
                </c:pt>
                <c:pt idx="959">
                  <c:v>205.94</c:v>
                </c:pt>
                <c:pt idx="960">
                  <c:v>205.06</c:v>
                </c:pt>
                <c:pt idx="961">
                  <c:v>204.18</c:v>
                </c:pt>
                <c:pt idx="962">
                  <c:v>203.32</c:v>
                </c:pt>
                <c:pt idx="963">
                  <c:v>202.47</c:v>
                </c:pt>
                <c:pt idx="964">
                  <c:v>201.62</c:v>
                </c:pt>
                <c:pt idx="965">
                  <c:v>200.79</c:v>
                </c:pt>
                <c:pt idx="966">
                  <c:v>199.96</c:v>
                </c:pt>
                <c:pt idx="967">
                  <c:v>199.14</c:v>
                </c:pt>
                <c:pt idx="968">
                  <c:v>198.33</c:v>
                </c:pt>
                <c:pt idx="969">
                  <c:v>197.52</c:v>
                </c:pt>
                <c:pt idx="970">
                  <c:v>196.71</c:v>
                </c:pt>
                <c:pt idx="971">
                  <c:v>195.91</c:v>
                </c:pt>
                <c:pt idx="972">
                  <c:v>195.1</c:v>
                </c:pt>
                <c:pt idx="973">
                  <c:v>194.3</c:v>
                </c:pt>
                <c:pt idx="974">
                  <c:v>193.49</c:v>
                </c:pt>
                <c:pt idx="975">
                  <c:v>192.68</c:v>
                </c:pt>
                <c:pt idx="976">
                  <c:v>191.88</c:v>
                </c:pt>
                <c:pt idx="977">
                  <c:v>191.07</c:v>
                </c:pt>
                <c:pt idx="978">
                  <c:v>190.26</c:v>
                </c:pt>
                <c:pt idx="979">
                  <c:v>189.46</c:v>
                </c:pt>
                <c:pt idx="980">
                  <c:v>188.65</c:v>
                </c:pt>
                <c:pt idx="981">
                  <c:v>187.84</c:v>
                </c:pt>
                <c:pt idx="982">
                  <c:v>187.04</c:v>
                </c:pt>
                <c:pt idx="983">
                  <c:v>186.23</c:v>
                </c:pt>
                <c:pt idx="984">
                  <c:v>185.43</c:v>
                </c:pt>
                <c:pt idx="985">
                  <c:v>184.62</c:v>
                </c:pt>
                <c:pt idx="986">
                  <c:v>183.91</c:v>
                </c:pt>
                <c:pt idx="987">
                  <c:v>183.21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DEC-46B8-B218-77999870AE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7401088"/>
        <c:axId val="141741980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Surf_ext_forced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Results_preliminary!$H$4:$H$991</c15:sqref>
                        </c15:formulaRef>
                      </c:ext>
                    </c:extLst>
                    <c:numCache>
                      <c:formatCode>General</c:formatCode>
                      <c:ptCount val="988"/>
                      <c:pt idx="0">
                        <c:v>0</c:v>
                      </c:pt>
                      <c:pt idx="1">
                        <c:v>180</c:v>
                      </c:pt>
                      <c:pt idx="2">
                        <c:v>240</c:v>
                      </c:pt>
                      <c:pt idx="3">
                        <c:v>260</c:v>
                      </c:pt>
                      <c:pt idx="4">
                        <c:v>278</c:v>
                      </c:pt>
                      <c:pt idx="5">
                        <c:v>296</c:v>
                      </c:pt>
                      <c:pt idx="6">
                        <c:v>314</c:v>
                      </c:pt>
                      <c:pt idx="7">
                        <c:v>332</c:v>
                      </c:pt>
                      <c:pt idx="8">
                        <c:v>350</c:v>
                      </c:pt>
                      <c:pt idx="9">
                        <c:v>368</c:v>
                      </c:pt>
                      <c:pt idx="10">
                        <c:v>386</c:v>
                      </c:pt>
                      <c:pt idx="11">
                        <c:v>404</c:v>
                      </c:pt>
                      <c:pt idx="12">
                        <c:v>422</c:v>
                      </c:pt>
                      <c:pt idx="13">
                        <c:v>440</c:v>
                      </c:pt>
                      <c:pt idx="14">
                        <c:v>458</c:v>
                      </c:pt>
                      <c:pt idx="15">
                        <c:v>476</c:v>
                      </c:pt>
                      <c:pt idx="16">
                        <c:v>494</c:v>
                      </c:pt>
                      <c:pt idx="17">
                        <c:v>512</c:v>
                      </c:pt>
                      <c:pt idx="18">
                        <c:v>530</c:v>
                      </c:pt>
                      <c:pt idx="19">
                        <c:v>548</c:v>
                      </c:pt>
                      <c:pt idx="20">
                        <c:v>566</c:v>
                      </c:pt>
                      <c:pt idx="21">
                        <c:v>584</c:v>
                      </c:pt>
                      <c:pt idx="22">
                        <c:v>602</c:v>
                      </c:pt>
                      <c:pt idx="23">
                        <c:v>620</c:v>
                      </c:pt>
                      <c:pt idx="24">
                        <c:v>638</c:v>
                      </c:pt>
                      <c:pt idx="25">
                        <c:v>656</c:v>
                      </c:pt>
                      <c:pt idx="26">
                        <c:v>674</c:v>
                      </c:pt>
                      <c:pt idx="27">
                        <c:v>692</c:v>
                      </c:pt>
                      <c:pt idx="28">
                        <c:v>710</c:v>
                      </c:pt>
                      <c:pt idx="29">
                        <c:v>728</c:v>
                      </c:pt>
                      <c:pt idx="30">
                        <c:v>746</c:v>
                      </c:pt>
                      <c:pt idx="31">
                        <c:v>764</c:v>
                      </c:pt>
                      <c:pt idx="32">
                        <c:v>782</c:v>
                      </c:pt>
                      <c:pt idx="33">
                        <c:v>800</c:v>
                      </c:pt>
                      <c:pt idx="34">
                        <c:v>818</c:v>
                      </c:pt>
                      <c:pt idx="35">
                        <c:v>836</c:v>
                      </c:pt>
                      <c:pt idx="36">
                        <c:v>854</c:v>
                      </c:pt>
                      <c:pt idx="37">
                        <c:v>872</c:v>
                      </c:pt>
                      <c:pt idx="38">
                        <c:v>890</c:v>
                      </c:pt>
                      <c:pt idx="39">
                        <c:v>908</c:v>
                      </c:pt>
                      <c:pt idx="40">
                        <c:v>926</c:v>
                      </c:pt>
                      <c:pt idx="41">
                        <c:v>944</c:v>
                      </c:pt>
                      <c:pt idx="42">
                        <c:v>962</c:v>
                      </c:pt>
                      <c:pt idx="43">
                        <c:v>980</c:v>
                      </c:pt>
                      <c:pt idx="44">
                        <c:v>998</c:v>
                      </c:pt>
                      <c:pt idx="45">
                        <c:v>1016</c:v>
                      </c:pt>
                      <c:pt idx="46">
                        <c:v>1034</c:v>
                      </c:pt>
                      <c:pt idx="47">
                        <c:v>1052</c:v>
                      </c:pt>
                      <c:pt idx="48">
                        <c:v>1070</c:v>
                      </c:pt>
                      <c:pt idx="49">
                        <c:v>1088</c:v>
                      </c:pt>
                      <c:pt idx="50">
                        <c:v>1106</c:v>
                      </c:pt>
                      <c:pt idx="51">
                        <c:v>1124</c:v>
                      </c:pt>
                      <c:pt idx="52">
                        <c:v>1142</c:v>
                      </c:pt>
                      <c:pt idx="53">
                        <c:v>1160</c:v>
                      </c:pt>
                      <c:pt idx="54">
                        <c:v>1178</c:v>
                      </c:pt>
                      <c:pt idx="55">
                        <c:v>1196</c:v>
                      </c:pt>
                      <c:pt idx="56">
                        <c:v>1214</c:v>
                      </c:pt>
                      <c:pt idx="57">
                        <c:v>1232</c:v>
                      </c:pt>
                      <c:pt idx="58">
                        <c:v>1250</c:v>
                      </c:pt>
                      <c:pt idx="59">
                        <c:v>1268</c:v>
                      </c:pt>
                      <c:pt idx="60">
                        <c:v>1286</c:v>
                      </c:pt>
                      <c:pt idx="61">
                        <c:v>1304</c:v>
                      </c:pt>
                      <c:pt idx="62">
                        <c:v>1322</c:v>
                      </c:pt>
                      <c:pt idx="63">
                        <c:v>1340</c:v>
                      </c:pt>
                      <c:pt idx="64">
                        <c:v>1358</c:v>
                      </c:pt>
                      <c:pt idx="65">
                        <c:v>1376</c:v>
                      </c:pt>
                      <c:pt idx="66">
                        <c:v>1394</c:v>
                      </c:pt>
                      <c:pt idx="67">
                        <c:v>1412</c:v>
                      </c:pt>
                      <c:pt idx="68">
                        <c:v>1430</c:v>
                      </c:pt>
                      <c:pt idx="69">
                        <c:v>1448</c:v>
                      </c:pt>
                      <c:pt idx="70">
                        <c:v>1466</c:v>
                      </c:pt>
                      <c:pt idx="71">
                        <c:v>1484</c:v>
                      </c:pt>
                      <c:pt idx="72">
                        <c:v>1502</c:v>
                      </c:pt>
                      <c:pt idx="73">
                        <c:v>1520</c:v>
                      </c:pt>
                      <c:pt idx="74">
                        <c:v>1538</c:v>
                      </c:pt>
                      <c:pt idx="75">
                        <c:v>1556</c:v>
                      </c:pt>
                      <c:pt idx="76">
                        <c:v>1574</c:v>
                      </c:pt>
                      <c:pt idx="77">
                        <c:v>1592</c:v>
                      </c:pt>
                      <c:pt idx="78">
                        <c:v>1610</c:v>
                      </c:pt>
                      <c:pt idx="79">
                        <c:v>1628</c:v>
                      </c:pt>
                      <c:pt idx="80">
                        <c:v>1646</c:v>
                      </c:pt>
                      <c:pt idx="81">
                        <c:v>1664</c:v>
                      </c:pt>
                      <c:pt idx="82">
                        <c:v>1682</c:v>
                      </c:pt>
                      <c:pt idx="83">
                        <c:v>1700</c:v>
                      </c:pt>
                      <c:pt idx="84">
                        <c:v>1718</c:v>
                      </c:pt>
                      <c:pt idx="85">
                        <c:v>1736</c:v>
                      </c:pt>
                      <c:pt idx="86">
                        <c:v>1754</c:v>
                      </c:pt>
                      <c:pt idx="87">
                        <c:v>1772</c:v>
                      </c:pt>
                      <c:pt idx="88">
                        <c:v>1790</c:v>
                      </c:pt>
                      <c:pt idx="89">
                        <c:v>1808</c:v>
                      </c:pt>
                      <c:pt idx="90">
                        <c:v>1826</c:v>
                      </c:pt>
                      <c:pt idx="91">
                        <c:v>1844</c:v>
                      </c:pt>
                      <c:pt idx="92">
                        <c:v>1862</c:v>
                      </c:pt>
                      <c:pt idx="93">
                        <c:v>1880</c:v>
                      </c:pt>
                      <c:pt idx="94">
                        <c:v>1898</c:v>
                      </c:pt>
                      <c:pt idx="95">
                        <c:v>1916</c:v>
                      </c:pt>
                      <c:pt idx="96">
                        <c:v>1934</c:v>
                      </c:pt>
                      <c:pt idx="97">
                        <c:v>1952</c:v>
                      </c:pt>
                      <c:pt idx="98">
                        <c:v>1970</c:v>
                      </c:pt>
                      <c:pt idx="99">
                        <c:v>1988</c:v>
                      </c:pt>
                      <c:pt idx="100">
                        <c:v>2006</c:v>
                      </c:pt>
                      <c:pt idx="101">
                        <c:v>2024</c:v>
                      </c:pt>
                      <c:pt idx="102">
                        <c:v>2042</c:v>
                      </c:pt>
                      <c:pt idx="103">
                        <c:v>2060</c:v>
                      </c:pt>
                      <c:pt idx="104">
                        <c:v>2078</c:v>
                      </c:pt>
                      <c:pt idx="105">
                        <c:v>2096</c:v>
                      </c:pt>
                      <c:pt idx="106">
                        <c:v>2114</c:v>
                      </c:pt>
                      <c:pt idx="107">
                        <c:v>2132</c:v>
                      </c:pt>
                      <c:pt idx="108">
                        <c:v>2150</c:v>
                      </c:pt>
                      <c:pt idx="109">
                        <c:v>2168</c:v>
                      </c:pt>
                      <c:pt idx="110">
                        <c:v>2186</c:v>
                      </c:pt>
                      <c:pt idx="111">
                        <c:v>2204</c:v>
                      </c:pt>
                      <c:pt idx="112">
                        <c:v>2222</c:v>
                      </c:pt>
                      <c:pt idx="113">
                        <c:v>2240</c:v>
                      </c:pt>
                      <c:pt idx="114">
                        <c:v>2258</c:v>
                      </c:pt>
                      <c:pt idx="115">
                        <c:v>2276</c:v>
                      </c:pt>
                      <c:pt idx="116">
                        <c:v>2294</c:v>
                      </c:pt>
                      <c:pt idx="117">
                        <c:v>2312</c:v>
                      </c:pt>
                      <c:pt idx="118">
                        <c:v>2330</c:v>
                      </c:pt>
                      <c:pt idx="119">
                        <c:v>2348</c:v>
                      </c:pt>
                      <c:pt idx="120">
                        <c:v>2366</c:v>
                      </c:pt>
                      <c:pt idx="121">
                        <c:v>2384</c:v>
                      </c:pt>
                      <c:pt idx="122">
                        <c:v>2402</c:v>
                      </c:pt>
                      <c:pt idx="123">
                        <c:v>2420</c:v>
                      </c:pt>
                      <c:pt idx="124">
                        <c:v>2438</c:v>
                      </c:pt>
                      <c:pt idx="125">
                        <c:v>2456</c:v>
                      </c:pt>
                      <c:pt idx="126">
                        <c:v>2474</c:v>
                      </c:pt>
                      <c:pt idx="127">
                        <c:v>2492</c:v>
                      </c:pt>
                      <c:pt idx="128">
                        <c:v>2510</c:v>
                      </c:pt>
                      <c:pt idx="129">
                        <c:v>2528</c:v>
                      </c:pt>
                      <c:pt idx="130">
                        <c:v>2546</c:v>
                      </c:pt>
                      <c:pt idx="131">
                        <c:v>2564</c:v>
                      </c:pt>
                      <c:pt idx="132">
                        <c:v>2582</c:v>
                      </c:pt>
                      <c:pt idx="133">
                        <c:v>2600</c:v>
                      </c:pt>
                      <c:pt idx="134">
                        <c:v>2618</c:v>
                      </c:pt>
                      <c:pt idx="135">
                        <c:v>2636</c:v>
                      </c:pt>
                      <c:pt idx="136">
                        <c:v>2654</c:v>
                      </c:pt>
                      <c:pt idx="137">
                        <c:v>2672</c:v>
                      </c:pt>
                      <c:pt idx="138">
                        <c:v>2690</c:v>
                      </c:pt>
                      <c:pt idx="139">
                        <c:v>2708</c:v>
                      </c:pt>
                      <c:pt idx="140">
                        <c:v>2726</c:v>
                      </c:pt>
                      <c:pt idx="141">
                        <c:v>2744</c:v>
                      </c:pt>
                      <c:pt idx="142">
                        <c:v>2762</c:v>
                      </c:pt>
                      <c:pt idx="143">
                        <c:v>2780</c:v>
                      </c:pt>
                      <c:pt idx="144">
                        <c:v>2798</c:v>
                      </c:pt>
                      <c:pt idx="145">
                        <c:v>2816</c:v>
                      </c:pt>
                      <c:pt idx="146">
                        <c:v>2834</c:v>
                      </c:pt>
                      <c:pt idx="147">
                        <c:v>2852</c:v>
                      </c:pt>
                      <c:pt idx="148">
                        <c:v>2870</c:v>
                      </c:pt>
                      <c:pt idx="149">
                        <c:v>2888</c:v>
                      </c:pt>
                      <c:pt idx="150">
                        <c:v>2906</c:v>
                      </c:pt>
                      <c:pt idx="151">
                        <c:v>2924</c:v>
                      </c:pt>
                      <c:pt idx="152">
                        <c:v>2942</c:v>
                      </c:pt>
                      <c:pt idx="153">
                        <c:v>2960</c:v>
                      </c:pt>
                      <c:pt idx="154">
                        <c:v>2978</c:v>
                      </c:pt>
                      <c:pt idx="155">
                        <c:v>2996</c:v>
                      </c:pt>
                      <c:pt idx="156">
                        <c:v>3014</c:v>
                      </c:pt>
                      <c:pt idx="157">
                        <c:v>3032</c:v>
                      </c:pt>
                      <c:pt idx="158">
                        <c:v>3050</c:v>
                      </c:pt>
                      <c:pt idx="159">
                        <c:v>3068</c:v>
                      </c:pt>
                      <c:pt idx="160">
                        <c:v>3086</c:v>
                      </c:pt>
                      <c:pt idx="161">
                        <c:v>3104</c:v>
                      </c:pt>
                      <c:pt idx="162">
                        <c:v>3122</c:v>
                      </c:pt>
                      <c:pt idx="163">
                        <c:v>3140</c:v>
                      </c:pt>
                      <c:pt idx="164">
                        <c:v>3158</c:v>
                      </c:pt>
                      <c:pt idx="165">
                        <c:v>3176</c:v>
                      </c:pt>
                      <c:pt idx="166">
                        <c:v>3194</c:v>
                      </c:pt>
                      <c:pt idx="167">
                        <c:v>3212</c:v>
                      </c:pt>
                      <c:pt idx="168">
                        <c:v>3230</c:v>
                      </c:pt>
                      <c:pt idx="169">
                        <c:v>3248</c:v>
                      </c:pt>
                      <c:pt idx="170">
                        <c:v>3266</c:v>
                      </c:pt>
                      <c:pt idx="171">
                        <c:v>3284</c:v>
                      </c:pt>
                      <c:pt idx="172">
                        <c:v>3302</c:v>
                      </c:pt>
                      <c:pt idx="173">
                        <c:v>3320</c:v>
                      </c:pt>
                      <c:pt idx="174">
                        <c:v>3338</c:v>
                      </c:pt>
                      <c:pt idx="175">
                        <c:v>3356</c:v>
                      </c:pt>
                      <c:pt idx="176">
                        <c:v>3374</c:v>
                      </c:pt>
                      <c:pt idx="177">
                        <c:v>3392</c:v>
                      </c:pt>
                      <c:pt idx="178">
                        <c:v>3410</c:v>
                      </c:pt>
                      <c:pt idx="179">
                        <c:v>3428</c:v>
                      </c:pt>
                      <c:pt idx="180">
                        <c:v>3446</c:v>
                      </c:pt>
                      <c:pt idx="181">
                        <c:v>3464</c:v>
                      </c:pt>
                      <c:pt idx="182">
                        <c:v>3482</c:v>
                      </c:pt>
                      <c:pt idx="183">
                        <c:v>3500</c:v>
                      </c:pt>
                      <c:pt idx="184">
                        <c:v>3518</c:v>
                      </c:pt>
                      <c:pt idx="185">
                        <c:v>3536</c:v>
                      </c:pt>
                      <c:pt idx="186">
                        <c:v>3554</c:v>
                      </c:pt>
                      <c:pt idx="187">
                        <c:v>3572</c:v>
                      </c:pt>
                      <c:pt idx="188">
                        <c:v>3590</c:v>
                      </c:pt>
                      <c:pt idx="189">
                        <c:v>3608</c:v>
                      </c:pt>
                      <c:pt idx="190">
                        <c:v>3626</c:v>
                      </c:pt>
                      <c:pt idx="191">
                        <c:v>3644</c:v>
                      </c:pt>
                      <c:pt idx="192">
                        <c:v>3662</c:v>
                      </c:pt>
                      <c:pt idx="193">
                        <c:v>3680</c:v>
                      </c:pt>
                      <c:pt idx="194">
                        <c:v>3698</c:v>
                      </c:pt>
                      <c:pt idx="195">
                        <c:v>3716</c:v>
                      </c:pt>
                      <c:pt idx="196">
                        <c:v>3734</c:v>
                      </c:pt>
                      <c:pt idx="197">
                        <c:v>3752</c:v>
                      </c:pt>
                      <c:pt idx="198">
                        <c:v>3770</c:v>
                      </c:pt>
                      <c:pt idx="199">
                        <c:v>3788</c:v>
                      </c:pt>
                      <c:pt idx="200">
                        <c:v>3806</c:v>
                      </c:pt>
                      <c:pt idx="201">
                        <c:v>3824</c:v>
                      </c:pt>
                      <c:pt idx="202">
                        <c:v>3842</c:v>
                      </c:pt>
                      <c:pt idx="203">
                        <c:v>3860</c:v>
                      </c:pt>
                      <c:pt idx="204">
                        <c:v>3878</c:v>
                      </c:pt>
                      <c:pt idx="205">
                        <c:v>3896</c:v>
                      </c:pt>
                      <c:pt idx="206">
                        <c:v>3914</c:v>
                      </c:pt>
                      <c:pt idx="207">
                        <c:v>3932</c:v>
                      </c:pt>
                      <c:pt idx="208">
                        <c:v>3950</c:v>
                      </c:pt>
                      <c:pt idx="209">
                        <c:v>3968</c:v>
                      </c:pt>
                      <c:pt idx="210">
                        <c:v>3986</c:v>
                      </c:pt>
                      <c:pt idx="211">
                        <c:v>4004</c:v>
                      </c:pt>
                      <c:pt idx="212">
                        <c:v>4022</c:v>
                      </c:pt>
                      <c:pt idx="213">
                        <c:v>4040</c:v>
                      </c:pt>
                      <c:pt idx="214">
                        <c:v>4058</c:v>
                      </c:pt>
                      <c:pt idx="215">
                        <c:v>4076</c:v>
                      </c:pt>
                      <c:pt idx="216">
                        <c:v>4094</c:v>
                      </c:pt>
                      <c:pt idx="217">
                        <c:v>4112</c:v>
                      </c:pt>
                      <c:pt idx="218">
                        <c:v>4130</c:v>
                      </c:pt>
                      <c:pt idx="219">
                        <c:v>4148</c:v>
                      </c:pt>
                      <c:pt idx="220">
                        <c:v>4166</c:v>
                      </c:pt>
                      <c:pt idx="221">
                        <c:v>4184</c:v>
                      </c:pt>
                      <c:pt idx="222">
                        <c:v>4202</c:v>
                      </c:pt>
                      <c:pt idx="223">
                        <c:v>4220</c:v>
                      </c:pt>
                      <c:pt idx="224">
                        <c:v>4238</c:v>
                      </c:pt>
                      <c:pt idx="225">
                        <c:v>4256</c:v>
                      </c:pt>
                      <c:pt idx="226">
                        <c:v>4274</c:v>
                      </c:pt>
                      <c:pt idx="227">
                        <c:v>4292</c:v>
                      </c:pt>
                      <c:pt idx="228">
                        <c:v>4310</c:v>
                      </c:pt>
                      <c:pt idx="229">
                        <c:v>4328</c:v>
                      </c:pt>
                      <c:pt idx="230">
                        <c:v>4346</c:v>
                      </c:pt>
                      <c:pt idx="231">
                        <c:v>4364</c:v>
                      </c:pt>
                      <c:pt idx="232">
                        <c:v>4382</c:v>
                      </c:pt>
                      <c:pt idx="233">
                        <c:v>4400</c:v>
                      </c:pt>
                      <c:pt idx="234">
                        <c:v>4418</c:v>
                      </c:pt>
                      <c:pt idx="235">
                        <c:v>4436</c:v>
                      </c:pt>
                      <c:pt idx="236">
                        <c:v>4454</c:v>
                      </c:pt>
                      <c:pt idx="237">
                        <c:v>4472</c:v>
                      </c:pt>
                      <c:pt idx="238">
                        <c:v>4490</c:v>
                      </c:pt>
                      <c:pt idx="239">
                        <c:v>4508</c:v>
                      </c:pt>
                      <c:pt idx="240">
                        <c:v>4526</c:v>
                      </c:pt>
                      <c:pt idx="241">
                        <c:v>4544</c:v>
                      </c:pt>
                      <c:pt idx="242">
                        <c:v>4562</c:v>
                      </c:pt>
                      <c:pt idx="243">
                        <c:v>4580</c:v>
                      </c:pt>
                      <c:pt idx="244">
                        <c:v>4598</c:v>
                      </c:pt>
                      <c:pt idx="245">
                        <c:v>4616</c:v>
                      </c:pt>
                      <c:pt idx="246">
                        <c:v>4634</c:v>
                      </c:pt>
                      <c:pt idx="247">
                        <c:v>4652</c:v>
                      </c:pt>
                      <c:pt idx="248">
                        <c:v>4670</c:v>
                      </c:pt>
                      <c:pt idx="249">
                        <c:v>4688</c:v>
                      </c:pt>
                      <c:pt idx="250">
                        <c:v>4706</c:v>
                      </c:pt>
                      <c:pt idx="251">
                        <c:v>4724</c:v>
                      </c:pt>
                      <c:pt idx="252">
                        <c:v>4742</c:v>
                      </c:pt>
                      <c:pt idx="253">
                        <c:v>4760</c:v>
                      </c:pt>
                      <c:pt idx="254">
                        <c:v>4778</c:v>
                      </c:pt>
                      <c:pt idx="255">
                        <c:v>4796</c:v>
                      </c:pt>
                      <c:pt idx="256">
                        <c:v>4814</c:v>
                      </c:pt>
                      <c:pt idx="257">
                        <c:v>4832</c:v>
                      </c:pt>
                      <c:pt idx="258">
                        <c:v>4850</c:v>
                      </c:pt>
                      <c:pt idx="259">
                        <c:v>4868</c:v>
                      </c:pt>
                      <c:pt idx="260">
                        <c:v>4886</c:v>
                      </c:pt>
                      <c:pt idx="261">
                        <c:v>4904</c:v>
                      </c:pt>
                      <c:pt idx="262">
                        <c:v>4922</c:v>
                      </c:pt>
                      <c:pt idx="263">
                        <c:v>4940</c:v>
                      </c:pt>
                      <c:pt idx="264">
                        <c:v>4958</c:v>
                      </c:pt>
                      <c:pt idx="265">
                        <c:v>4976</c:v>
                      </c:pt>
                      <c:pt idx="266">
                        <c:v>4994</c:v>
                      </c:pt>
                      <c:pt idx="267">
                        <c:v>5012</c:v>
                      </c:pt>
                      <c:pt idx="268">
                        <c:v>5030</c:v>
                      </c:pt>
                      <c:pt idx="269">
                        <c:v>5048</c:v>
                      </c:pt>
                      <c:pt idx="270">
                        <c:v>5066</c:v>
                      </c:pt>
                      <c:pt idx="271">
                        <c:v>5084</c:v>
                      </c:pt>
                      <c:pt idx="272">
                        <c:v>5102</c:v>
                      </c:pt>
                      <c:pt idx="273">
                        <c:v>5120</c:v>
                      </c:pt>
                      <c:pt idx="274">
                        <c:v>5138</c:v>
                      </c:pt>
                      <c:pt idx="275">
                        <c:v>5156</c:v>
                      </c:pt>
                      <c:pt idx="276">
                        <c:v>5174</c:v>
                      </c:pt>
                      <c:pt idx="277">
                        <c:v>5192</c:v>
                      </c:pt>
                      <c:pt idx="278">
                        <c:v>5210</c:v>
                      </c:pt>
                      <c:pt idx="279">
                        <c:v>5228</c:v>
                      </c:pt>
                      <c:pt idx="280">
                        <c:v>5246</c:v>
                      </c:pt>
                      <c:pt idx="281">
                        <c:v>5264</c:v>
                      </c:pt>
                      <c:pt idx="282">
                        <c:v>5282</c:v>
                      </c:pt>
                      <c:pt idx="283">
                        <c:v>5300</c:v>
                      </c:pt>
                      <c:pt idx="284">
                        <c:v>5318</c:v>
                      </c:pt>
                      <c:pt idx="285">
                        <c:v>5336</c:v>
                      </c:pt>
                      <c:pt idx="286">
                        <c:v>5354</c:v>
                      </c:pt>
                      <c:pt idx="287">
                        <c:v>5372</c:v>
                      </c:pt>
                      <c:pt idx="288">
                        <c:v>5390</c:v>
                      </c:pt>
                      <c:pt idx="289">
                        <c:v>5408</c:v>
                      </c:pt>
                      <c:pt idx="290">
                        <c:v>5426</c:v>
                      </c:pt>
                      <c:pt idx="291">
                        <c:v>5444</c:v>
                      </c:pt>
                      <c:pt idx="292">
                        <c:v>5462</c:v>
                      </c:pt>
                      <c:pt idx="293">
                        <c:v>5480</c:v>
                      </c:pt>
                      <c:pt idx="294">
                        <c:v>5498</c:v>
                      </c:pt>
                      <c:pt idx="295">
                        <c:v>5516</c:v>
                      </c:pt>
                      <c:pt idx="296">
                        <c:v>5534</c:v>
                      </c:pt>
                      <c:pt idx="297">
                        <c:v>5552</c:v>
                      </c:pt>
                      <c:pt idx="298">
                        <c:v>5570</c:v>
                      </c:pt>
                      <c:pt idx="299">
                        <c:v>5588</c:v>
                      </c:pt>
                      <c:pt idx="300">
                        <c:v>5606</c:v>
                      </c:pt>
                      <c:pt idx="301">
                        <c:v>5624</c:v>
                      </c:pt>
                      <c:pt idx="302">
                        <c:v>5642</c:v>
                      </c:pt>
                      <c:pt idx="303">
                        <c:v>5660</c:v>
                      </c:pt>
                      <c:pt idx="304">
                        <c:v>5678</c:v>
                      </c:pt>
                      <c:pt idx="305">
                        <c:v>5696</c:v>
                      </c:pt>
                      <c:pt idx="306">
                        <c:v>5714</c:v>
                      </c:pt>
                      <c:pt idx="307">
                        <c:v>5732</c:v>
                      </c:pt>
                      <c:pt idx="308">
                        <c:v>5750</c:v>
                      </c:pt>
                      <c:pt idx="309">
                        <c:v>5768</c:v>
                      </c:pt>
                      <c:pt idx="310">
                        <c:v>5786</c:v>
                      </c:pt>
                      <c:pt idx="311">
                        <c:v>5804</c:v>
                      </c:pt>
                      <c:pt idx="312">
                        <c:v>5822</c:v>
                      </c:pt>
                      <c:pt idx="313">
                        <c:v>5840</c:v>
                      </c:pt>
                      <c:pt idx="314">
                        <c:v>5858</c:v>
                      </c:pt>
                      <c:pt idx="315">
                        <c:v>5876</c:v>
                      </c:pt>
                      <c:pt idx="316">
                        <c:v>5894</c:v>
                      </c:pt>
                      <c:pt idx="317">
                        <c:v>5912</c:v>
                      </c:pt>
                      <c:pt idx="318">
                        <c:v>5930</c:v>
                      </c:pt>
                      <c:pt idx="319">
                        <c:v>5948</c:v>
                      </c:pt>
                      <c:pt idx="320">
                        <c:v>5966</c:v>
                      </c:pt>
                      <c:pt idx="321">
                        <c:v>5984</c:v>
                      </c:pt>
                      <c:pt idx="322">
                        <c:v>6002</c:v>
                      </c:pt>
                      <c:pt idx="323">
                        <c:v>6020</c:v>
                      </c:pt>
                      <c:pt idx="324">
                        <c:v>6038</c:v>
                      </c:pt>
                      <c:pt idx="325">
                        <c:v>6056</c:v>
                      </c:pt>
                      <c:pt idx="326">
                        <c:v>6074</c:v>
                      </c:pt>
                      <c:pt idx="327">
                        <c:v>6092</c:v>
                      </c:pt>
                      <c:pt idx="328">
                        <c:v>6110</c:v>
                      </c:pt>
                      <c:pt idx="329">
                        <c:v>6128</c:v>
                      </c:pt>
                      <c:pt idx="330">
                        <c:v>6146</c:v>
                      </c:pt>
                      <c:pt idx="331">
                        <c:v>6164</c:v>
                      </c:pt>
                      <c:pt idx="332">
                        <c:v>6182</c:v>
                      </c:pt>
                      <c:pt idx="333">
                        <c:v>6200</c:v>
                      </c:pt>
                      <c:pt idx="334">
                        <c:v>6218</c:v>
                      </c:pt>
                      <c:pt idx="335">
                        <c:v>6236</c:v>
                      </c:pt>
                      <c:pt idx="336">
                        <c:v>6254</c:v>
                      </c:pt>
                      <c:pt idx="337">
                        <c:v>6272</c:v>
                      </c:pt>
                      <c:pt idx="338">
                        <c:v>6290</c:v>
                      </c:pt>
                      <c:pt idx="339">
                        <c:v>6308</c:v>
                      </c:pt>
                      <c:pt idx="340">
                        <c:v>6326</c:v>
                      </c:pt>
                      <c:pt idx="341">
                        <c:v>6344</c:v>
                      </c:pt>
                      <c:pt idx="342">
                        <c:v>6362</c:v>
                      </c:pt>
                      <c:pt idx="343">
                        <c:v>6380</c:v>
                      </c:pt>
                      <c:pt idx="344">
                        <c:v>6398</c:v>
                      </c:pt>
                      <c:pt idx="345">
                        <c:v>6416</c:v>
                      </c:pt>
                      <c:pt idx="346">
                        <c:v>6434</c:v>
                      </c:pt>
                      <c:pt idx="347">
                        <c:v>6452</c:v>
                      </c:pt>
                      <c:pt idx="348">
                        <c:v>6470</c:v>
                      </c:pt>
                      <c:pt idx="349">
                        <c:v>6488</c:v>
                      </c:pt>
                      <c:pt idx="350">
                        <c:v>6506</c:v>
                      </c:pt>
                      <c:pt idx="351">
                        <c:v>6524</c:v>
                      </c:pt>
                      <c:pt idx="352">
                        <c:v>6542</c:v>
                      </c:pt>
                      <c:pt idx="353">
                        <c:v>6560</c:v>
                      </c:pt>
                      <c:pt idx="354">
                        <c:v>6578</c:v>
                      </c:pt>
                      <c:pt idx="355">
                        <c:v>6596</c:v>
                      </c:pt>
                      <c:pt idx="356">
                        <c:v>6614</c:v>
                      </c:pt>
                      <c:pt idx="357">
                        <c:v>6632</c:v>
                      </c:pt>
                      <c:pt idx="358">
                        <c:v>6650</c:v>
                      </c:pt>
                      <c:pt idx="359">
                        <c:v>6668</c:v>
                      </c:pt>
                      <c:pt idx="360">
                        <c:v>6686</c:v>
                      </c:pt>
                      <c:pt idx="361">
                        <c:v>6704</c:v>
                      </c:pt>
                      <c:pt idx="362">
                        <c:v>6722</c:v>
                      </c:pt>
                      <c:pt idx="363">
                        <c:v>6740</c:v>
                      </c:pt>
                      <c:pt idx="364">
                        <c:v>6758</c:v>
                      </c:pt>
                      <c:pt idx="365">
                        <c:v>6776</c:v>
                      </c:pt>
                      <c:pt idx="366">
                        <c:v>6794</c:v>
                      </c:pt>
                      <c:pt idx="367">
                        <c:v>6812</c:v>
                      </c:pt>
                      <c:pt idx="368">
                        <c:v>6830</c:v>
                      </c:pt>
                      <c:pt idx="369">
                        <c:v>6848</c:v>
                      </c:pt>
                      <c:pt idx="370">
                        <c:v>6866</c:v>
                      </c:pt>
                      <c:pt idx="371">
                        <c:v>6884</c:v>
                      </c:pt>
                      <c:pt idx="372">
                        <c:v>6902</c:v>
                      </c:pt>
                      <c:pt idx="373">
                        <c:v>6920</c:v>
                      </c:pt>
                      <c:pt idx="374">
                        <c:v>6938</c:v>
                      </c:pt>
                      <c:pt idx="375">
                        <c:v>6956</c:v>
                      </c:pt>
                      <c:pt idx="376">
                        <c:v>6974</c:v>
                      </c:pt>
                      <c:pt idx="377">
                        <c:v>6992</c:v>
                      </c:pt>
                      <c:pt idx="378">
                        <c:v>7010</c:v>
                      </c:pt>
                      <c:pt idx="379">
                        <c:v>7028</c:v>
                      </c:pt>
                      <c:pt idx="380">
                        <c:v>7046</c:v>
                      </c:pt>
                      <c:pt idx="381">
                        <c:v>7064</c:v>
                      </c:pt>
                      <c:pt idx="382">
                        <c:v>7082</c:v>
                      </c:pt>
                      <c:pt idx="383">
                        <c:v>7100</c:v>
                      </c:pt>
                      <c:pt idx="384">
                        <c:v>7118</c:v>
                      </c:pt>
                      <c:pt idx="385">
                        <c:v>7136</c:v>
                      </c:pt>
                      <c:pt idx="386">
                        <c:v>7154</c:v>
                      </c:pt>
                      <c:pt idx="387">
                        <c:v>7172</c:v>
                      </c:pt>
                      <c:pt idx="388">
                        <c:v>7190</c:v>
                      </c:pt>
                      <c:pt idx="389">
                        <c:v>7208</c:v>
                      </c:pt>
                      <c:pt idx="390">
                        <c:v>7226</c:v>
                      </c:pt>
                      <c:pt idx="391">
                        <c:v>7244</c:v>
                      </c:pt>
                      <c:pt idx="392">
                        <c:v>7262</c:v>
                      </c:pt>
                      <c:pt idx="393">
                        <c:v>7280</c:v>
                      </c:pt>
                      <c:pt idx="394">
                        <c:v>7298</c:v>
                      </c:pt>
                      <c:pt idx="395">
                        <c:v>7316</c:v>
                      </c:pt>
                      <c:pt idx="396">
                        <c:v>7334</c:v>
                      </c:pt>
                      <c:pt idx="397">
                        <c:v>7352</c:v>
                      </c:pt>
                      <c:pt idx="398">
                        <c:v>7370</c:v>
                      </c:pt>
                      <c:pt idx="399">
                        <c:v>7388</c:v>
                      </c:pt>
                      <c:pt idx="400">
                        <c:v>7406</c:v>
                      </c:pt>
                      <c:pt idx="401">
                        <c:v>7424</c:v>
                      </c:pt>
                      <c:pt idx="402">
                        <c:v>7442</c:v>
                      </c:pt>
                      <c:pt idx="403">
                        <c:v>7460</c:v>
                      </c:pt>
                      <c:pt idx="404">
                        <c:v>7478</c:v>
                      </c:pt>
                      <c:pt idx="405">
                        <c:v>7496</c:v>
                      </c:pt>
                      <c:pt idx="406">
                        <c:v>7514</c:v>
                      </c:pt>
                      <c:pt idx="407">
                        <c:v>7532</c:v>
                      </c:pt>
                      <c:pt idx="408">
                        <c:v>7550</c:v>
                      </c:pt>
                      <c:pt idx="409">
                        <c:v>7568</c:v>
                      </c:pt>
                      <c:pt idx="410">
                        <c:v>7586</c:v>
                      </c:pt>
                      <c:pt idx="411">
                        <c:v>7604</c:v>
                      </c:pt>
                      <c:pt idx="412">
                        <c:v>7622</c:v>
                      </c:pt>
                      <c:pt idx="413">
                        <c:v>7640</c:v>
                      </c:pt>
                      <c:pt idx="414">
                        <c:v>7658</c:v>
                      </c:pt>
                      <c:pt idx="415">
                        <c:v>7676</c:v>
                      </c:pt>
                      <c:pt idx="416">
                        <c:v>7694</c:v>
                      </c:pt>
                      <c:pt idx="417">
                        <c:v>7712</c:v>
                      </c:pt>
                      <c:pt idx="418">
                        <c:v>7730</c:v>
                      </c:pt>
                      <c:pt idx="419">
                        <c:v>7748</c:v>
                      </c:pt>
                      <c:pt idx="420">
                        <c:v>7766</c:v>
                      </c:pt>
                      <c:pt idx="421">
                        <c:v>7784</c:v>
                      </c:pt>
                      <c:pt idx="422">
                        <c:v>7802</c:v>
                      </c:pt>
                      <c:pt idx="423">
                        <c:v>7820</c:v>
                      </c:pt>
                      <c:pt idx="424">
                        <c:v>7838</c:v>
                      </c:pt>
                      <c:pt idx="425">
                        <c:v>7856</c:v>
                      </c:pt>
                      <c:pt idx="426">
                        <c:v>7874</c:v>
                      </c:pt>
                      <c:pt idx="427">
                        <c:v>7892</c:v>
                      </c:pt>
                      <c:pt idx="428">
                        <c:v>7910</c:v>
                      </c:pt>
                      <c:pt idx="429">
                        <c:v>7928</c:v>
                      </c:pt>
                      <c:pt idx="430">
                        <c:v>7946</c:v>
                      </c:pt>
                      <c:pt idx="431">
                        <c:v>7964</c:v>
                      </c:pt>
                      <c:pt idx="432">
                        <c:v>7982</c:v>
                      </c:pt>
                      <c:pt idx="433">
                        <c:v>8000</c:v>
                      </c:pt>
                      <c:pt idx="434">
                        <c:v>8018</c:v>
                      </c:pt>
                      <c:pt idx="435">
                        <c:v>8036</c:v>
                      </c:pt>
                      <c:pt idx="436">
                        <c:v>8054</c:v>
                      </c:pt>
                      <c:pt idx="437">
                        <c:v>8072</c:v>
                      </c:pt>
                      <c:pt idx="438">
                        <c:v>8090</c:v>
                      </c:pt>
                      <c:pt idx="439">
                        <c:v>8108</c:v>
                      </c:pt>
                      <c:pt idx="440">
                        <c:v>8126</c:v>
                      </c:pt>
                      <c:pt idx="441">
                        <c:v>8144</c:v>
                      </c:pt>
                      <c:pt idx="442">
                        <c:v>8162</c:v>
                      </c:pt>
                      <c:pt idx="443">
                        <c:v>8180</c:v>
                      </c:pt>
                      <c:pt idx="444">
                        <c:v>8198</c:v>
                      </c:pt>
                      <c:pt idx="445">
                        <c:v>8216</c:v>
                      </c:pt>
                      <c:pt idx="446">
                        <c:v>8234</c:v>
                      </c:pt>
                      <c:pt idx="447">
                        <c:v>8252</c:v>
                      </c:pt>
                      <c:pt idx="448">
                        <c:v>8270</c:v>
                      </c:pt>
                      <c:pt idx="449">
                        <c:v>8288</c:v>
                      </c:pt>
                      <c:pt idx="450">
                        <c:v>8306</c:v>
                      </c:pt>
                      <c:pt idx="451">
                        <c:v>8324</c:v>
                      </c:pt>
                      <c:pt idx="452">
                        <c:v>8342</c:v>
                      </c:pt>
                      <c:pt idx="453">
                        <c:v>8360</c:v>
                      </c:pt>
                      <c:pt idx="454">
                        <c:v>8378</c:v>
                      </c:pt>
                      <c:pt idx="455">
                        <c:v>8396</c:v>
                      </c:pt>
                      <c:pt idx="456">
                        <c:v>8414</c:v>
                      </c:pt>
                      <c:pt idx="457">
                        <c:v>8432</c:v>
                      </c:pt>
                      <c:pt idx="458">
                        <c:v>8450</c:v>
                      </c:pt>
                      <c:pt idx="459">
                        <c:v>8468</c:v>
                      </c:pt>
                      <c:pt idx="460">
                        <c:v>8486</c:v>
                      </c:pt>
                      <c:pt idx="461">
                        <c:v>8504</c:v>
                      </c:pt>
                      <c:pt idx="462">
                        <c:v>8522</c:v>
                      </c:pt>
                      <c:pt idx="463">
                        <c:v>8540</c:v>
                      </c:pt>
                      <c:pt idx="464">
                        <c:v>8558</c:v>
                      </c:pt>
                      <c:pt idx="465">
                        <c:v>8576</c:v>
                      </c:pt>
                      <c:pt idx="466">
                        <c:v>8594</c:v>
                      </c:pt>
                      <c:pt idx="467">
                        <c:v>8612</c:v>
                      </c:pt>
                      <c:pt idx="468">
                        <c:v>8630</c:v>
                      </c:pt>
                      <c:pt idx="469">
                        <c:v>8648</c:v>
                      </c:pt>
                      <c:pt idx="470">
                        <c:v>8666</c:v>
                      </c:pt>
                      <c:pt idx="471">
                        <c:v>8684</c:v>
                      </c:pt>
                      <c:pt idx="472">
                        <c:v>8702</c:v>
                      </c:pt>
                      <c:pt idx="473">
                        <c:v>8720</c:v>
                      </c:pt>
                      <c:pt idx="474">
                        <c:v>8738</c:v>
                      </c:pt>
                      <c:pt idx="475">
                        <c:v>8756</c:v>
                      </c:pt>
                      <c:pt idx="476">
                        <c:v>8774</c:v>
                      </c:pt>
                      <c:pt idx="477">
                        <c:v>8792</c:v>
                      </c:pt>
                      <c:pt idx="478">
                        <c:v>8810</c:v>
                      </c:pt>
                      <c:pt idx="479">
                        <c:v>8828</c:v>
                      </c:pt>
                      <c:pt idx="480">
                        <c:v>8846</c:v>
                      </c:pt>
                      <c:pt idx="481">
                        <c:v>8864</c:v>
                      </c:pt>
                      <c:pt idx="482">
                        <c:v>8882</c:v>
                      </c:pt>
                      <c:pt idx="483">
                        <c:v>8900</c:v>
                      </c:pt>
                      <c:pt idx="484">
                        <c:v>8918</c:v>
                      </c:pt>
                      <c:pt idx="485">
                        <c:v>8936</c:v>
                      </c:pt>
                      <c:pt idx="486">
                        <c:v>8954</c:v>
                      </c:pt>
                      <c:pt idx="487">
                        <c:v>8972</c:v>
                      </c:pt>
                      <c:pt idx="488">
                        <c:v>8990</c:v>
                      </c:pt>
                      <c:pt idx="489">
                        <c:v>9008</c:v>
                      </c:pt>
                      <c:pt idx="490">
                        <c:v>9026</c:v>
                      </c:pt>
                      <c:pt idx="491">
                        <c:v>9044</c:v>
                      </c:pt>
                      <c:pt idx="492">
                        <c:v>9062</c:v>
                      </c:pt>
                      <c:pt idx="493">
                        <c:v>9080</c:v>
                      </c:pt>
                      <c:pt idx="494">
                        <c:v>9098</c:v>
                      </c:pt>
                      <c:pt idx="495">
                        <c:v>9116</c:v>
                      </c:pt>
                      <c:pt idx="496">
                        <c:v>9134</c:v>
                      </c:pt>
                      <c:pt idx="497">
                        <c:v>9152</c:v>
                      </c:pt>
                      <c:pt idx="498">
                        <c:v>9170</c:v>
                      </c:pt>
                      <c:pt idx="499">
                        <c:v>9188</c:v>
                      </c:pt>
                      <c:pt idx="500">
                        <c:v>9206</c:v>
                      </c:pt>
                      <c:pt idx="501">
                        <c:v>9224</c:v>
                      </c:pt>
                      <c:pt idx="502">
                        <c:v>9242</c:v>
                      </c:pt>
                      <c:pt idx="503">
                        <c:v>9260</c:v>
                      </c:pt>
                      <c:pt idx="504">
                        <c:v>9278</c:v>
                      </c:pt>
                      <c:pt idx="505">
                        <c:v>9296</c:v>
                      </c:pt>
                      <c:pt idx="506">
                        <c:v>9314</c:v>
                      </c:pt>
                      <c:pt idx="507">
                        <c:v>9332</c:v>
                      </c:pt>
                      <c:pt idx="508">
                        <c:v>9350</c:v>
                      </c:pt>
                      <c:pt idx="509">
                        <c:v>9368</c:v>
                      </c:pt>
                      <c:pt idx="510">
                        <c:v>9386</c:v>
                      </c:pt>
                      <c:pt idx="511">
                        <c:v>9404</c:v>
                      </c:pt>
                      <c:pt idx="512">
                        <c:v>9422</c:v>
                      </c:pt>
                      <c:pt idx="513">
                        <c:v>9440</c:v>
                      </c:pt>
                      <c:pt idx="514">
                        <c:v>9458</c:v>
                      </c:pt>
                      <c:pt idx="515">
                        <c:v>9476</c:v>
                      </c:pt>
                      <c:pt idx="516">
                        <c:v>9494</c:v>
                      </c:pt>
                      <c:pt idx="517">
                        <c:v>9512</c:v>
                      </c:pt>
                      <c:pt idx="518">
                        <c:v>9530</c:v>
                      </c:pt>
                      <c:pt idx="519">
                        <c:v>9548</c:v>
                      </c:pt>
                      <c:pt idx="520">
                        <c:v>9566</c:v>
                      </c:pt>
                      <c:pt idx="521">
                        <c:v>9584</c:v>
                      </c:pt>
                      <c:pt idx="522">
                        <c:v>9602</c:v>
                      </c:pt>
                      <c:pt idx="523">
                        <c:v>9620</c:v>
                      </c:pt>
                      <c:pt idx="524">
                        <c:v>9638</c:v>
                      </c:pt>
                      <c:pt idx="525">
                        <c:v>9656</c:v>
                      </c:pt>
                      <c:pt idx="526">
                        <c:v>9674</c:v>
                      </c:pt>
                      <c:pt idx="527">
                        <c:v>9692</c:v>
                      </c:pt>
                      <c:pt idx="528">
                        <c:v>9710</c:v>
                      </c:pt>
                      <c:pt idx="529">
                        <c:v>9728</c:v>
                      </c:pt>
                      <c:pt idx="530">
                        <c:v>9746</c:v>
                      </c:pt>
                      <c:pt idx="531">
                        <c:v>9764</c:v>
                      </c:pt>
                      <c:pt idx="532">
                        <c:v>9782</c:v>
                      </c:pt>
                      <c:pt idx="533">
                        <c:v>9800</c:v>
                      </c:pt>
                      <c:pt idx="534">
                        <c:v>9818</c:v>
                      </c:pt>
                      <c:pt idx="535">
                        <c:v>9836</c:v>
                      </c:pt>
                      <c:pt idx="536">
                        <c:v>9854</c:v>
                      </c:pt>
                      <c:pt idx="537">
                        <c:v>9872</c:v>
                      </c:pt>
                      <c:pt idx="538">
                        <c:v>9890</c:v>
                      </c:pt>
                      <c:pt idx="539">
                        <c:v>9908</c:v>
                      </c:pt>
                      <c:pt idx="540">
                        <c:v>9926</c:v>
                      </c:pt>
                      <c:pt idx="541">
                        <c:v>9944</c:v>
                      </c:pt>
                      <c:pt idx="542">
                        <c:v>9962</c:v>
                      </c:pt>
                      <c:pt idx="543">
                        <c:v>9980</c:v>
                      </c:pt>
                      <c:pt idx="544">
                        <c:v>9998</c:v>
                      </c:pt>
                      <c:pt idx="545">
                        <c:v>10016</c:v>
                      </c:pt>
                      <c:pt idx="546">
                        <c:v>10034</c:v>
                      </c:pt>
                      <c:pt idx="547">
                        <c:v>10052</c:v>
                      </c:pt>
                      <c:pt idx="548">
                        <c:v>10070</c:v>
                      </c:pt>
                      <c:pt idx="549">
                        <c:v>10088</c:v>
                      </c:pt>
                      <c:pt idx="550">
                        <c:v>10106</c:v>
                      </c:pt>
                      <c:pt idx="551">
                        <c:v>10124</c:v>
                      </c:pt>
                      <c:pt idx="552">
                        <c:v>10142</c:v>
                      </c:pt>
                      <c:pt idx="553">
                        <c:v>10160</c:v>
                      </c:pt>
                      <c:pt idx="554">
                        <c:v>10178</c:v>
                      </c:pt>
                      <c:pt idx="555">
                        <c:v>10196</c:v>
                      </c:pt>
                      <c:pt idx="556">
                        <c:v>10214</c:v>
                      </c:pt>
                      <c:pt idx="557">
                        <c:v>10232</c:v>
                      </c:pt>
                      <c:pt idx="558">
                        <c:v>10250</c:v>
                      </c:pt>
                      <c:pt idx="559">
                        <c:v>10268</c:v>
                      </c:pt>
                      <c:pt idx="560">
                        <c:v>10286</c:v>
                      </c:pt>
                      <c:pt idx="561">
                        <c:v>10304</c:v>
                      </c:pt>
                      <c:pt idx="562">
                        <c:v>10322</c:v>
                      </c:pt>
                      <c:pt idx="563">
                        <c:v>10340</c:v>
                      </c:pt>
                      <c:pt idx="564">
                        <c:v>10358</c:v>
                      </c:pt>
                      <c:pt idx="565">
                        <c:v>10376</c:v>
                      </c:pt>
                      <c:pt idx="566">
                        <c:v>10394</c:v>
                      </c:pt>
                      <c:pt idx="567">
                        <c:v>10412</c:v>
                      </c:pt>
                      <c:pt idx="568">
                        <c:v>10430</c:v>
                      </c:pt>
                      <c:pt idx="569">
                        <c:v>10448</c:v>
                      </c:pt>
                      <c:pt idx="570">
                        <c:v>10466</c:v>
                      </c:pt>
                      <c:pt idx="571">
                        <c:v>10484</c:v>
                      </c:pt>
                      <c:pt idx="572">
                        <c:v>10502</c:v>
                      </c:pt>
                      <c:pt idx="573">
                        <c:v>10520</c:v>
                      </c:pt>
                      <c:pt idx="574">
                        <c:v>10538</c:v>
                      </c:pt>
                      <c:pt idx="575">
                        <c:v>10556</c:v>
                      </c:pt>
                      <c:pt idx="576">
                        <c:v>10574</c:v>
                      </c:pt>
                      <c:pt idx="577">
                        <c:v>10592</c:v>
                      </c:pt>
                      <c:pt idx="578">
                        <c:v>10610</c:v>
                      </c:pt>
                      <c:pt idx="579">
                        <c:v>10628</c:v>
                      </c:pt>
                      <c:pt idx="580">
                        <c:v>10646</c:v>
                      </c:pt>
                      <c:pt idx="581">
                        <c:v>10664</c:v>
                      </c:pt>
                      <c:pt idx="582">
                        <c:v>10682</c:v>
                      </c:pt>
                      <c:pt idx="583">
                        <c:v>10700</c:v>
                      </c:pt>
                      <c:pt idx="584">
                        <c:v>10718</c:v>
                      </c:pt>
                      <c:pt idx="585">
                        <c:v>10736</c:v>
                      </c:pt>
                      <c:pt idx="586">
                        <c:v>10754</c:v>
                      </c:pt>
                      <c:pt idx="587">
                        <c:v>10772</c:v>
                      </c:pt>
                      <c:pt idx="588">
                        <c:v>10790</c:v>
                      </c:pt>
                      <c:pt idx="589">
                        <c:v>10808</c:v>
                      </c:pt>
                      <c:pt idx="590">
                        <c:v>10826</c:v>
                      </c:pt>
                      <c:pt idx="591">
                        <c:v>10844</c:v>
                      </c:pt>
                      <c:pt idx="592">
                        <c:v>10862</c:v>
                      </c:pt>
                      <c:pt idx="593">
                        <c:v>10880</c:v>
                      </c:pt>
                      <c:pt idx="594">
                        <c:v>10898</c:v>
                      </c:pt>
                      <c:pt idx="595">
                        <c:v>10916</c:v>
                      </c:pt>
                      <c:pt idx="596">
                        <c:v>10934</c:v>
                      </c:pt>
                      <c:pt idx="597">
                        <c:v>10952</c:v>
                      </c:pt>
                      <c:pt idx="598">
                        <c:v>10970</c:v>
                      </c:pt>
                      <c:pt idx="599">
                        <c:v>10988</c:v>
                      </c:pt>
                      <c:pt idx="600">
                        <c:v>11006</c:v>
                      </c:pt>
                      <c:pt idx="601">
                        <c:v>11024</c:v>
                      </c:pt>
                      <c:pt idx="602">
                        <c:v>11042</c:v>
                      </c:pt>
                      <c:pt idx="603">
                        <c:v>11060</c:v>
                      </c:pt>
                      <c:pt idx="604">
                        <c:v>11078</c:v>
                      </c:pt>
                      <c:pt idx="605">
                        <c:v>11096</c:v>
                      </c:pt>
                      <c:pt idx="606">
                        <c:v>11114</c:v>
                      </c:pt>
                      <c:pt idx="607">
                        <c:v>11132</c:v>
                      </c:pt>
                      <c:pt idx="608">
                        <c:v>11150</c:v>
                      </c:pt>
                      <c:pt idx="609">
                        <c:v>11168</c:v>
                      </c:pt>
                      <c:pt idx="610">
                        <c:v>11186</c:v>
                      </c:pt>
                      <c:pt idx="611">
                        <c:v>11204</c:v>
                      </c:pt>
                      <c:pt idx="612">
                        <c:v>11222</c:v>
                      </c:pt>
                      <c:pt idx="613">
                        <c:v>11240</c:v>
                      </c:pt>
                      <c:pt idx="614">
                        <c:v>11258</c:v>
                      </c:pt>
                      <c:pt idx="615">
                        <c:v>11276</c:v>
                      </c:pt>
                      <c:pt idx="616">
                        <c:v>11294</c:v>
                      </c:pt>
                      <c:pt idx="617">
                        <c:v>11312</c:v>
                      </c:pt>
                      <c:pt idx="618">
                        <c:v>11330</c:v>
                      </c:pt>
                      <c:pt idx="619">
                        <c:v>11348</c:v>
                      </c:pt>
                      <c:pt idx="620">
                        <c:v>11366</c:v>
                      </c:pt>
                      <c:pt idx="621">
                        <c:v>11384</c:v>
                      </c:pt>
                      <c:pt idx="622">
                        <c:v>11402</c:v>
                      </c:pt>
                      <c:pt idx="623">
                        <c:v>11420</c:v>
                      </c:pt>
                      <c:pt idx="624">
                        <c:v>11438</c:v>
                      </c:pt>
                      <c:pt idx="625">
                        <c:v>11456</c:v>
                      </c:pt>
                      <c:pt idx="626">
                        <c:v>11474</c:v>
                      </c:pt>
                      <c:pt idx="627">
                        <c:v>11492</c:v>
                      </c:pt>
                      <c:pt idx="628">
                        <c:v>11510</c:v>
                      </c:pt>
                      <c:pt idx="629">
                        <c:v>11528</c:v>
                      </c:pt>
                      <c:pt idx="630">
                        <c:v>11546</c:v>
                      </c:pt>
                      <c:pt idx="631">
                        <c:v>11564</c:v>
                      </c:pt>
                      <c:pt idx="632">
                        <c:v>11582</c:v>
                      </c:pt>
                      <c:pt idx="633">
                        <c:v>11600</c:v>
                      </c:pt>
                      <c:pt idx="634">
                        <c:v>11618</c:v>
                      </c:pt>
                      <c:pt idx="635">
                        <c:v>11636</c:v>
                      </c:pt>
                      <c:pt idx="636">
                        <c:v>11654</c:v>
                      </c:pt>
                      <c:pt idx="637">
                        <c:v>11672</c:v>
                      </c:pt>
                      <c:pt idx="638">
                        <c:v>11690</c:v>
                      </c:pt>
                      <c:pt idx="639">
                        <c:v>11708</c:v>
                      </c:pt>
                      <c:pt idx="640">
                        <c:v>11726</c:v>
                      </c:pt>
                      <c:pt idx="641">
                        <c:v>11744</c:v>
                      </c:pt>
                      <c:pt idx="642">
                        <c:v>11762</c:v>
                      </c:pt>
                      <c:pt idx="643">
                        <c:v>11780</c:v>
                      </c:pt>
                      <c:pt idx="644">
                        <c:v>11798</c:v>
                      </c:pt>
                      <c:pt idx="645">
                        <c:v>11816</c:v>
                      </c:pt>
                      <c:pt idx="646">
                        <c:v>11834</c:v>
                      </c:pt>
                      <c:pt idx="647">
                        <c:v>11852</c:v>
                      </c:pt>
                      <c:pt idx="648">
                        <c:v>11870</c:v>
                      </c:pt>
                      <c:pt idx="649">
                        <c:v>11888</c:v>
                      </c:pt>
                      <c:pt idx="650">
                        <c:v>11906</c:v>
                      </c:pt>
                      <c:pt idx="651">
                        <c:v>11924</c:v>
                      </c:pt>
                      <c:pt idx="652">
                        <c:v>11942</c:v>
                      </c:pt>
                      <c:pt idx="653">
                        <c:v>11960</c:v>
                      </c:pt>
                      <c:pt idx="654">
                        <c:v>11978</c:v>
                      </c:pt>
                      <c:pt idx="655">
                        <c:v>11996</c:v>
                      </c:pt>
                      <c:pt idx="656">
                        <c:v>12014</c:v>
                      </c:pt>
                      <c:pt idx="657">
                        <c:v>12032</c:v>
                      </c:pt>
                      <c:pt idx="658">
                        <c:v>12050</c:v>
                      </c:pt>
                      <c:pt idx="659">
                        <c:v>12068</c:v>
                      </c:pt>
                      <c:pt idx="660">
                        <c:v>12086</c:v>
                      </c:pt>
                      <c:pt idx="661">
                        <c:v>12104</c:v>
                      </c:pt>
                      <c:pt idx="662">
                        <c:v>12122</c:v>
                      </c:pt>
                      <c:pt idx="663">
                        <c:v>12140</c:v>
                      </c:pt>
                      <c:pt idx="664">
                        <c:v>12158</c:v>
                      </c:pt>
                      <c:pt idx="665">
                        <c:v>12176</c:v>
                      </c:pt>
                      <c:pt idx="666">
                        <c:v>12194</c:v>
                      </c:pt>
                      <c:pt idx="667">
                        <c:v>12212</c:v>
                      </c:pt>
                      <c:pt idx="668">
                        <c:v>12230</c:v>
                      </c:pt>
                      <c:pt idx="669">
                        <c:v>12248</c:v>
                      </c:pt>
                      <c:pt idx="670">
                        <c:v>12266</c:v>
                      </c:pt>
                      <c:pt idx="671">
                        <c:v>12284</c:v>
                      </c:pt>
                      <c:pt idx="672">
                        <c:v>12302</c:v>
                      </c:pt>
                      <c:pt idx="673">
                        <c:v>12320</c:v>
                      </c:pt>
                      <c:pt idx="674">
                        <c:v>12338</c:v>
                      </c:pt>
                      <c:pt idx="675">
                        <c:v>12356</c:v>
                      </c:pt>
                      <c:pt idx="676">
                        <c:v>12374</c:v>
                      </c:pt>
                      <c:pt idx="677">
                        <c:v>12392</c:v>
                      </c:pt>
                      <c:pt idx="678">
                        <c:v>12410</c:v>
                      </c:pt>
                      <c:pt idx="679">
                        <c:v>12428</c:v>
                      </c:pt>
                      <c:pt idx="680">
                        <c:v>12446</c:v>
                      </c:pt>
                      <c:pt idx="681">
                        <c:v>12464</c:v>
                      </c:pt>
                      <c:pt idx="682">
                        <c:v>12482</c:v>
                      </c:pt>
                      <c:pt idx="683">
                        <c:v>12500</c:v>
                      </c:pt>
                      <c:pt idx="684">
                        <c:v>12518</c:v>
                      </c:pt>
                      <c:pt idx="685">
                        <c:v>12536</c:v>
                      </c:pt>
                      <c:pt idx="686">
                        <c:v>12554</c:v>
                      </c:pt>
                      <c:pt idx="687">
                        <c:v>12572</c:v>
                      </c:pt>
                      <c:pt idx="688">
                        <c:v>12590</c:v>
                      </c:pt>
                      <c:pt idx="689">
                        <c:v>12608</c:v>
                      </c:pt>
                      <c:pt idx="690">
                        <c:v>12626</c:v>
                      </c:pt>
                      <c:pt idx="691">
                        <c:v>12644</c:v>
                      </c:pt>
                      <c:pt idx="692">
                        <c:v>12662</c:v>
                      </c:pt>
                      <c:pt idx="693">
                        <c:v>12680</c:v>
                      </c:pt>
                      <c:pt idx="694">
                        <c:v>12698</c:v>
                      </c:pt>
                      <c:pt idx="695">
                        <c:v>12716</c:v>
                      </c:pt>
                      <c:pt idx="696">
                        <c:v>12734</c:v>
                      </c:pt>
                      <c:pt idx="697">
                        <c:v>12752</c:v>
                      </c:pt>
                      <c:pt idx="698">
                        <c:v>12770</c:v>
                      </c:pt>
                      <c:pt idx="699">
                        <c:v>12788</c:v>
                      </c:pt>
                      <c:pt idx="700">
                        <c:v>12806</c:v>
                      </c:pt>
                      <c:pt idx="701">
                        <c:v>12824</c:v>
                      </c:pt>
                      <c:pt idx="702">
                        <c:v>12842</c:v>
                      </c:pt>
                      <c:pt idx="703">
                        <c:v>12860</c:v>
                      </c:pt>
                      <c:pt idx="704">
                        <c:v>12878</c:v>
                      </c:pt>
                      <c:pt idx="705">
                        <c:v>12896</c:v>
                      </c:pt>
                      <c:pt idx="706">
                        <c:v>12914</c:v>
                      </c:pt>
                      <c:pt idx="707">
                        <c:v>12932</c:v>
                      </c:pt>
                      <c:pt idx="708">
                        <c:v>12950</c:v>
                      </c:pt>
                      <c:pt idx="709">
                        <c:v>12968</c:v>
                      </c:pt>
                      <c:pt idx="710">
                        <c:v>12986</c:v>
                      </c:pt>
                      <c:pt idx="711">
                        <c:v>13004</c:v>
                      </c:pt>
                      <c:pt idx="712">
                        <c:v>13022</c:v>
                      </c:pt>
                      <c:pt idx="713">
                        <c:v>13040</c:v>
                      </c:pt>
                      <c:pt idx="714">
                        <c:v>13058</c:v>
                      </c:pt>
                      <c:pt idx="715">
                        <c:v>13076</c:v>
                      </c:pt>
                      <c:pt idx="716">
                        <c:v>13094</c:v>
                      </c:pt>
                      <c:pt idx="717">
                        <c:v>13112</c:v>
                      </c:pt>
                      <c:pt idx="718">
                        <c:v>13130</c:v>
                      </c:pt>
                      <c:pt idx="719">
                        <c:v>13148</c:v>
                      </c:pt>
                      <c:pt idx="720">
                        <c:v>13166</c:v>
                      </c:pt>
                      <c:pt idx="721">
                        <c:v>13184</c:v>
                      </c:pt>
                      <c:pt idx="722">
                        <c:v>13202</c:v>
                      </c:pt>
                      <c:pt idx="723">
                        <c:v>13220</c:v>
                      </c:pt>
                      <c:pt idx="724">
                        <c:v>13238</c:v>
                      </c:pt>
                      <c:pt idx="725">
                        <c:v>13256</c:v>
                      </c:pt>
                      <c:pt idx="726">
                        <c:v>13274</c:v>
                      </c:pt>
                      <c:pt idx="727">
                        <c:v>13292</c:v>
                      </c:pt>
                      <c:pt idx="728">
                        <c:v>13310</c:v>
                      </c:pt>
                      <c:pt idx="729">
                        <c:v>13328</c:v>
                      </c:pt>
                      <c:pt idx="730">
                        <c:v>13346</c:v>
                      </c:pt>
                      <c:pt idx="731">
                        <c:v>13364</c:v>
                      </c:pt>
                      <c:pt idx="732">
                        <c:v>13382</c:v>
                      </c:pt>
                      <c:pt idx="733">
                        <c:v>13400</c:v>
                      </c:pt>
                      <c:pt idx="734">
                        <c:v>13418</c:v>
                      </c:pt>
                      <c:pt idx="735">
                        <c:v>13436</c:v>
                      </c:pt>
                      <c:pt idx="736">
                        <c:v>13454</c:v>
                      </c:pt>
                      <c:pt idx="737">
                        <c:v>13472</c:v>
                      </c:pt>
                      <c:pt idx="738">
                        <c:v>13490</c:v>
                      </c:pt>
                      <c:pt idx="739">
                        <c:v>13508</c:v>
                      </c:pt>
                      <c:pt idx="740">
                        <c:v>13526</c:v>
                      </c:pt>
                      <c:pt idx="741">
                        <c:v>13544</c:v>
                      </c:pt>
                      <c:pt idx="742">
                        <c:v>13562</c:v>
                      </c:pt>
                      <c:pt idx="743">
                        <c:v>13580</c:v>
                      </c:pt>
                      <c:pt idx="744">
                        <c:v>13598</c:v>
                      </c:pt>
                      <c:pt idx="745">
                        <c:v>13616</c:v>
                      </c:pt>
                      <c:pt idx="746">
                        <c:v>13634</c:v>
                      </c:pt>
                      <c:pt idx="747">
                        <c:v>13652</c:v>
                      </c:pt>
                      <c:pt idx="748">
                        <c:v>13670</c:v>
                      </c:pt>
                      <c:pt idx="749">
                        <c:v>13688</c:v>
                      </c:pt>
                      <c:pt idx="750">
                        <c:v>13706</c:v>
                      </c:pt>
                      <c:pt idx="751">
                        <c:v>13724</c:v>
                      </c:pt>
                      <c:pt idx="752">
                        <c:v>13742</c:v>
                      </c:pt>
                      <c:pt idx="753">
                        <c:v>13760</c:v>
                      </c:pt>
                      <c:pt idx="754">
                        <c:v>13778</c:v>
                      </c:pt>
                      <c:pt idx="755">
                        <c:v>13796</c:v>
                      </c:pt>
                      <c:pt idx="756">
                        <c:v>13814</c:v>
                      </c:pt>
                      <c:pt idx="757">
                        <c:v>13832</c:v>
                      </c:pt>
                      <c:pt idx="758">
                        <c:v>13850</c:v>
                      </c:pt>
                      <c:pt idx="759">
                        <c:v>13868</c:v>
                      </c:pt>
                      <c:pt idx="760">
                        <c:v>13886</c:v>
                      </c:pt>
                      <c:pt idx="761">
                        <c:v>13904</c:v>
                      </c:pt>
                      <c:pt idx="762">
                        <c:v>13922</c:v>
                      </c:pt>
                      <c:pt idx="763">
                        <c:v>13940</c:v>
                      </c:pt>
                      <c:pt idx="764">
                        <c:v>13958</c:v>
                      </c:pt>
                      <c:pt idx="765">
                        <c:v>13976</c:v>
                      </c:pt>
                      <c:pt idx="766">
                        <c:v>13994</c:v>
                      </c:pt>
                      <c:pt idx="767">
                        <c:v>14012</c:v>
                      </c:pt>
                      <c:pt idx="768">
                        <c:v>14030</c:v>
                      </c:pt>
                      <c:pt idx="769">
                        <c:v>14048</c:v>
                      </c:pt>
                      <c:pt idx="770">
                        <c:v>14066</c:v>
                      </c:pt>
                      <c:pt idx="771">
                        <c:v>14084</c:v>
                      </c:pt>
                      <c:pt idx="772">
                        <c:v>14102</c:v>
                      </c:pt>
                      <c:pt idx="773">
                        <c:v>14120</c:v>
                      </c:pt>
                      <c:pt idx="774">
                        <c:v>14138</c:v>
                      </c:pt>
                      <c:pt idx="775">
                        <c:v>14156</c:v>
                      </c:pt>
                      <c:pt idx="776">
                        <c:v>14174</c:v>
                      </c:pt>
                      <c:pt idx="777">
                        <c:v>14192</c:v>
                      </c:pt>
                      <c:pt idx="778">
                        <c:v>14210</c:v>
                      </c:pt>
                      <c:pt idx="779">
                        <c:v>14228</c:v>
                      </c:pt>
                      <c:pt idx="780">
                        <c:v>14246</c:v>
                      </c:pt>
                      <c:pt idx="781">
                        <c:v>14264</c:v>
                      </c:pt>
                      <c:pt idx="782">
                        <c:v>14282</c:v>
                      </c:pt>
                      <c:pt idx="783">
                        <c:v>14300</c:v>
                      </c:pt>
                      <c:pt idx="784">
                        <c:v>14318</c:v>
                      </c:pt>
                      <c:pt idx="785">
                        <c:v>14336</c:v>
                      </c:pt>
                      <c:pt idx="786">
                        <c:v>14354</c:v>
                      </c:pt>
                      <c:pt idx="787">
                        <c:v>14372</c:v>
                      </c:pt>
                      <c:pt idx="788">
                        <c:v>14390</c:v>
                      </c:pt>
                      <c:pt idx="789">
                        <c:v>14408</c:v>
                      </c:pt>
                      <c:pt idx="790">
                        <c:v>14426</c:v>
                      </c:pt>
                      <c:pt idx="791">
                        <c:v>14444</c:v>
                      </c:pt>
                      <c:pt idx="792">
                        <c:v>14462</c:v>
                      </c:pt>
                      <c:pt idx="793">
                        <c:v>14480</c:v>
                      </c:pt>
                      <c:pt idx="794">
                        <c:v>14498</c:v>
                      </c:pt>
                      <c:pt idx="795">
                        <c:v>14516</c:v>
                      </c:pt>
                      <c:pt idx="796">
                        <c:v>14534</c:v>
                      </c:pt>
                      <c:pt idx="797">
                        <c:v>14552</c:v>
                      </c:pt>
                      <c:pt idx="798">
                        <c:v>14570</c:v>
                      </c:pt>
                      <c:pt idx="799">
                        <c:v>14588</c:v>
                      </c:pt>
                      <c:pt idx="800">
                        <c:v>14606</c:v>
                      </c:pt>
                      <c:pt idx="801">
                        <c:v>14624</c:v>
                      </c:pt>
                      <c:pt idx="802">
                        <c:v>14642</c:v>
                      </c:pt>
                      <c:pt idx="803">
                        <c:v>14660</c:v>
                      </c:pt>
                      <c:pt idx="804">
                        <c:v>14678</c:v>
                      </c:pt>
                      <c:pt idx="805">
                        <c:v>14696</c:v>
                      </c:pt>
                      <c:pt idx="806">
                        <c:v>14714</c:v>
                      </c:pt>
                      <c:pt idx="807">
                        <c:v>14732</c:v>
                      </c:pt>
                      <c:pt idx="808">
                        <c:v>14750</c:v>
                      </c:pt>
                      <c:pt idx="809">
                        <c:v>14768</c:v>
                      </c:pt>
                      <c:pt idx="810">
                        <c:v>14786</c:v>
                      </c:pt>
                      <c:pt idx="811">
                        <c:v>14804</c:v>
                      </c:pt>
                      <c:pt idx="812">
                        <c:v>14822</c:v>
                      </c:pt>
                      <c:pt idx="813">
                        <c:v>14840</c:v>
                      </c:pt>
                      <c:pt idx="814">
                        <c:v>14858</c:v>
                      </c:pt>
                      <c:pt idx="815">
                        <c:v>14876</c:v>
                      </c:pt>
                      <c:pt idx="816">
                        <c:v>14894</c:v>
                      </c:pt>
                      <c:pt idx="817">
                        <c:v>14912</c:v>
                      </c:pt>
                      <c:pt idx="818">
                        <c:v>14930</c:v>
                      </c:pt>
                      <c:pt idx="819">
                        <c:v>14948</c:v>
                      </c:pt>
                      <c:pt idx="820">
                        <c:v>14966</c:v>
                      </c:pt>
                      <c:pt idx="821">
                        <c:v>14984</c:v>
                      </c:pt>
                      <c:pt idx="822">
                        <c:v>15002</c:v>
                      </c:pt>
                      <c:pt idx="823">
                        <c:v>15020</c:v>
                      </c:pt>
                      <c:pt idx="824">
                        <c:v>15038</c:v>
                      </c:pt>
                      <c:pt idx="825">
                        <c:v>15056</c:v>
                      </c:pt>
                      <c:pt idx="826">
                        <c:v>15074</c:v>
                      </c:pt>
                      <c:pt idx="827">
                        <c:v>15092</c:v>
                      </c:pt>
                      <c:pt idx="828">
                        <c:v>15110</c:v>
                      </c:pt>
                      <c:pt idx="829">
                        <c:v>15128</c:v>
                      </c:pt>
                      <c:pt idx="830">
                        <c:v>15146</c:v>
                      </c:pt>
                      <c:pt idx="831">
                        <c:v>15164</c:v>
                      </c:pt>
                      <c:pt idx="832">
                        <c:v>15182</c:v>
                      </c:pt>
                      <c:pt idx="833">
                        <c:v>15200</c:v>
                      </c:pt>
                      <c:pt idx="834">
                        <c:v>15218</c:v>
                      </c:pt>
                      <c:pt idx="835">
                        <c:v>15236</c:v>
                      </c:pt>
                      <c:pt idx="836">
                        <c:v>15254</c:v>
                      </c:pt>
                      <c:pt idx="837">
                        <c:v>15272</c:v>
                      </c:pt>
                      <c:pt idx="838">
                        <c:v>15290</c:v>
                      </c:pt>
                      <c:pt idx="839">
                        <c:v>15308</c:v>
                      </c:pt>
                      <c:pt idx="840">
                        <c:v>15326</c:v>
                      </c:pt>
                      <c:pt idx="841">
                        <c:v>15344</c:v>
                      </c:pt>
                      <c:pt idx="842">
                        <c:v>15362</c:v>
                      </c:pt>
                      <c:pt idx="843">
                        <c:v>15380</c:v>
                      </c:pt>
                      <c:pt idx="844">
                        <c:v>15398</c:v>
                      </c:pt>
                      <c:pt idx="845">
                        <c:v>15416</c:v>
                      </c:pt>
                      <c:pt idx="846">
                        <c:v>15434</c:v>
                      </c:pt>
                      <c:pt idx="847">
                        <c:v>15452</c:v>
                      </c:pt>
                      <c:pt idx="848">
                        <c:v>15470</c:v>
                      </c:pt>
                      <c:pt idx="849">
                        <c:v>15488</c:v>
                      </c:pt>
                      <c:pt idx="850">
                        <c:v>15506</c:v>
                      </c:pt>
                      <c:pt idx="851">
                        <c:v>15524</c:v>
                      </c:pt>
                      <c:pt idx="852">
                        <c:v>15542</c:v>
                      </c:pt>
                      <c:pt idx="853">
                        <c:v>15560</c:v>
                      </c:pt>
                      <c:pt idx="854">
                        <c:v>15578</c:v>
                      </c:pt>
                      <c:pt idx="855">
                        <c:v>15596</c:v>
                      </c:pt>
                      <c:pt idx="856">
                        <c:v>15614</c:v>
                      </c:pt>
                      <c:pt idx="857">
                        <c:v>15632</c:v>
                      </c:pt>
                      <c:pt idx="858">
                        <c:v>15650</c:v>
                      </c:pt>
                      <c:pt idx="859">
                        <c:v>15668</c:v>
                      </c:pt>
                      <c:pt idx="860">
                        <c:v>15686</c:v>
                      </c:pt>
                      <c:pt idx="861">
                        <c:v>15704</c:v>
                      </c:pt>
                      <c:pt idx="862">
                        <c:v>15722</c:v>
                      </c:pt>
                      <c:pt idx="863">
                        <c:v>15740</c:v>
                      </c:pt>
                      <c:pt idx="864">
                        <c:v>15758</c:v>
                      </c:pt>
                      <c:pt idx="865">
                        <c:v>15776</c:v>
                      </c:pt>
                      <c:pt idx="866">
                        <c:v>15794</c:v>
                      </c:pt>
                      <c:pt idx="867">
                        <c:v>15812</c:v>
                      </c:pt>
                      <c:pt idx="868">
                        <c:v>15830</c:v>
                      </c:pt>
                      <c:pt idx="869">
                        <c:v>15848</c:v>
                      </c:pt>
                      <c:pt idx="870">
                        <c:v>15866</c:v>
                      </c:pt>
                      <c:pt idx="871">
                        <c:v>15884</c:v>
                      </c:pt>
                      <c:pt idx="872">
                        <c:v>15902</c:v>
                      </c:pt>
                      <c:pt idx="873">
                        <c:v>15920</c:v>
                      </c:pt>
                      <c:pt idx="874">
                        <c:v>15938</c:v>
                      </c:pt>
                      <c:pt idx="875">
                        <c:v>15956</c:v>
                      </c:pt>
                      <c:pt idx="876">
                        <c:v>15974</c:v>
                      </c:pt>
                      <c:pt idx="877">
                        <c:v>15992</c:v>
                      </c:pt>
                      <c:pt idx="878">
                        <c:v>16010</c:v>
                      </c:pt>
                      <c:pt idx="879">
                        <c:v>16028</c:v>
                      </c:pt>
                      <c:pt idx="880">
                        <c:v>16046</c:v>
                      </c:pt>
                      <c:pt idx="881">
                        <c:v>16064</c:v>
                      </c:pt>
                      <c:pt idx="882">
                        <c:v>16082</c:v>
                      </c:pt>
                      <c:pt idx="883">
                        <c:v>16100</c:v>
                      </c:pt>
                      <c:pt idx="884">
                        <c:v>16118</c:v>
                      </c:pt>
                      <c:pt idx="885">
                        <c:v>16136</c:v>
                      </c:pt>
                      <c:pt idx="886">
                        <c:v>16154</c:v>
                      </c:pt>
                      <c:pt idx="887">
                        <c:v>16172</c:v>
                      </c:pt>
                      <c:pt idx="888">
                        <c:v>16190</c:v>
                      </c:pt>
                      <c:pt idx="889">
                        <c:v>16208</c:v>
                      </c:pt>
                      <c:pt idx="890">
                        <c:v>16226</c:v>
                      </c:pt>
                      <c:pt idx="891">
                        <c:v>16244</c:v>
                      </c:pt>
                      <c:pt idx="892">
                        <c:v>16262</c:v>
                      </c:pt>
                      <c:pt idx="893">
                        <c:v>16280</c:v>
                      </c:pt>
                      <c:pt idx="894">
                        <c:v>16298</c:v>
                      </c:pt>
                      <c:pt idx="895">
                        <c:v>16316</c:v>
                      </c:pt>
                      <c:pt idx="896">
                        <c:v>16334</c:v>
                      </c:pt>
                      <c:pt idx="897">
                        <c:v>16352</c:v>
                      </c:pt>
                      <c:pt idx="898">
                        <c:v>16370</c:v>
                      </c:pt>
                      <c:pt idx="899">
                        <c:v>16388</c:v>
                      </c:pt>
                      <c:pt idx="900">
                        <c:v>16406</c:v>
                      </c:pt>
                      <c:pt idx="901">
                        <c:v>16424</c:v>
                      </c:pt>
                      <c:pt idx="902">
                        <c:v>16442</c:v>
                      </c:pt>
                      <c:pt idx="903">
                        <c:v>16460</c:v>
                      </c:pt>
                      <c:pt idx="904">
                        <c:v>16478</c:v>
                      </c:pt>
                      <c:pt idx="905">
                        <c:v>16496</c:v>
                      </c:pt>
                      <c:pt idx="906">
                        <c:v>16514</c:v>
                      </c:pt>
                      <c:pt idx="907">
                        <c:v>16532</c:v>
                      </c:pt>
                      <c:pt idx="908">
                        <c:v>16550</c:v>
                      </c:pt>
                      <c:pt idx="909">
                        <c:v>16568</c:v>
                      </c:pt>
                      <c:pt idx="910">
                        <c:v>16586</c:v>
                      </c:pt>
                      <c:pt idx="911">
                        <c:v>16604</c:v>
                      </c:pt>
                      <c:pt idx="912">
                        <c:v>16622</c:v>
                      </c:pt>
                      <c:pt idx="913">
                        <c:v>16640</c:v>
                      </c:pt>
                      <c:pt idx="914">
                        <c:v>16658</c:v>
                      </c:pt>
                      <c:pt idx="915">
                        <c:v>16676</c:v>
                      </c:pt>
                      <c:pt idx="916">
                        <c:v>16694</c:v>
                      </c:pt>
                      <c:pt idx="917">
                        <c:v>16712</c:v>
                      </c:pt>
                      <c:pt idx="918">
                        <c:v>16730</c:v>
                      </c:pt>
                      <c:pt idx="919">
                        <c:v>16748</c:v>
                      </c:pt>
                      <c:pt idx="920">
                        <c:v>16766</c:v>
                      </c:pt>
                      <c:pt idx="921">
                        <c:v>16784</c:v>
                      </c:pt>
                      <c:pt idx="922">
                        <c:v>16802</c:v>
                      </c:pt>
                      <c:pt idx="923">
                        <c:v>16820</c:v>
                      </c:pt>
                      <c:pt idx="924">
                        <c:v>16838</c:v>
                      </c:pt>
                      <c:pt idx="925">
                        <c:v>16856</c:v>
                      </c:pt>
                      <c:pt idx="926">
                        <c:v>16874</c:v>
                      </c:pt>
                      <c:pt idx="927">
                        <c:v>16892</c:v>
                      </c:pt>
                      <c:pt idx="928">
                        <c:v>16910</c:v>
                      </c:pt>
                      <c:pt idx="929">
                        <c:v>16928</c:v>
                      </c:pt>
                      <c:pt idx="930">
                        <c:v>16946</c:v>
                      </c:pt>
                      <c:pt idx="931">
                        <c:v>16965</c:v>
                      </c:pt>
                      <c:pt idx="932">
                        <c:v>16985</c:v>
                      </c:pt>
                      <c:pt idx="933">
                        <c:v>17004</c:v>
                      </c:pt>
                      <c:pt idx="934">
                        <c:v>17025</c:v>
                      </c:pt>
                      <c:pt idx="935">
                        <c:v>17046</c:v>
                      </c:pt>
                      <c:pt idx="936">
                        <c:v>17067</c:v>
                      </c:pt>
                      <c:pt idx="937">
                        <c:v>17089</c:v>
                      </c:pt>
                      <c:pt idx="938">
                        <c:v>17112</c:v>
                      </c:pt>
                      <c:pt idx="939">
                        <c:v>17136</c:v>
                      </c:pt>
                      <c:pt idx="940">
                        <c:v>17160</c:v>
                      </c:pt>
                      <c:pt idx="941">
                        <c:v>17185</c:v>
                      </c:pt>
                      <c:pt idx="942">
                        <c:v>17211</c:v>
                      </c:pt>
                      <c:pt idx="943">
                        <c:v>17238</c:v>
                      </c:pt>
                      <c:pt idx="944">
                        <c:v>17266</c:v>
                      </c:pt>
                      <c:pt idx="945">
                        <c:v>17294</c:v>
                      </c:pt>
                      <c:pt idx="946">
                        <c:v>17324</c:v>
                      </c:pt>
                      <c:pt idx="947">
                        <c:v>17355</c:v>
                      </c:pt>
                      <c:pt idx="948">
                        <c:v>17387</c:v>
                      </c:pt>
                      <c:pt idx="949">
                        <c:v>17420</c:v>
                      </c:pt>
                      <c:pt idx="950">
                        <c:v>17455</c:v>
                      </c:pt>
                      <c:pt idx="951">
                        <c:v>17491</c:v>
                      </c:pt>
                      <c:pt idx="952">
                        <c:v>17529</c:v>
                      </c:pt>
                      <c:pt idx="953">
                        <c:v>17569</c:v>
                      </c:pt>
                      <c:pt idx="954">
                        <c:v>17610</c:v>
                      </c:pt>
                      <c:pt idx="955">
                        <c:v>17654</c:v>
                      </c:pt>
                      <c:pt idx="956">
                        <c:v>17700</c:v>
                      </c:pt>
                      <c:pt idx="957">
                        <c:v>17748</c:v>
                      </c:pt>
                      <c:pt idx="958">
                        <c:v>17799</c:v>
                      </c:pt>
                      <c:pt idx="959">
                        <c:v>17853</c:v>
                      </c:pt>
                      <c:pt idx="960">
                        <c:v>17910</c:v>
                      </c:pt>
                      <c:pt idx="961">
                        <c:v>17971</c:v>
                      </c:pt>
                      <c:pt idx="962">
                        <c:v>18000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Results_preliminary!$J$4:$J$991</c15:sqref>
                        </c15:formulaRef>
                      </c:ext>
                    </c:extLst>
                    <c:numCache>
                      <c:formatCode>General</c:formatCode>
                      <c:ptCount val="988"/>
                      <c:pt idx="0">
                        <c:v>22</c:v>
                      </c:pt>
                      <c:pt idx="1">
                        <c:v>105.7</c:v>
                      </c:pt>
                      <c:pt idx="2">
                        <c:v>125.07</c:v>
                      </c:pt>
                      <c:pt idx="3">
                        <c:v>130.96</c:v>
                      </c:pt>
                      <c:pt idx="4">
                        <c:v>135.91</c:v>
                      </c:pt>
                      <c:pt idx="5">
                        <c:v>140.59</c:v>
                      </c:pt>
                      <c:pt idx="6">
                        <c:v>125.93</c:v>
                      </c:pt>
                      <c:pt idx="7">
                        <c:v>117.39</c:v>
                      </c:pt>
                      <c:pt idx="8">
                        <c:v>111.44</c:v>
                      </c:pt>
                      <c:pt idx="9">
                        <c:v>106.17</c:v>
                      </c:pt>
                      <c:pt idx="10">
                        <c:v>101.54</c:v>
                      </c:pt>
                      <c:pt idx="11">
                        <c:v>97.447000000000003</c:v>
                      </c:pt>
                      <c:pt idx="12">
                        <c:v>93.789000000000001</c:v>
                      </c:pt>
                      <c:pt idx="13">
                        <c:v>90.494</c:v>
                      </c:pt>
                      <c:pt idx="14">
                        <c:v>87.5</c:v>
                      </c:pt>
                      <c:pt idx="15">
                        <c:v>84.762</c:v>
                      </c:pt>
                      <c:pt idx="16">
                        <c:v>82.241</c:v>
                      </c:pt>
                      <c:pt idx="17">
                        <c:v>79.91</c:v>
                      </c:pt>
                      <c:pt idx="18">
                        <c:v>77.742000000000004</c:v>
                      </c:pt>
                      <c:pt idx="19">
                        <c:v>75.718999999999994</c:v>
                      </c:pt>
                      <c:pt idx="20">
                        <c:v>73.823999999999998</c:v>
                      </c:pt>
                      <c:pt idx="21">
                        <c:v>72.043000000000006</c:v>
                      </c:pt>
                      <c:pt idx="22">
                        <c:v>70.364000000000004</c:v>
                      </c:pt>
                      <c:pt idx="23">
                        <c:v>87.606999999999999</c:v>
                      </c:pt>
                      <c:pt idx="24">
                        <c:v>97.19</c:v>
                      </c:pt>
                      <c:pt idx="25">
                        <c:v>103.75</c:v>
                      </c:pt>
                      <c:pt idx="26">
                        <c:v>109.19</c:v>
                      </c:pt>
                      <c:pt idx="27">
                        <c:v>114.07</c:v>
                      </c:pt>
                      <c:pt idx="28">
                        <c:v>118.59</c:v>
                      </c:pt>
                      <c:pt idx="29">
                        <c:v>122.85</c:v>
                      </c:pt>
                      <c:pt idx="30">
                        <c:v>126.89</c:v>
                      </c:pt>
                      <c:pt idx="31">
                        <c:v>130.75</c:v>
                      </c:pt>
                      <c:pt idx="32">
                        <c:v>134.47</c:v>
                      </c:pt>
                      <c:pt idx="33">
                        <c:v>138.05000000000001</c:v>
                      </c:pt>
                      <c:pt idx="34">
                        <c:v>141.49</c:v>
                      </c:pt>
                      <c:pt idx="35">
                        <c:v>144.80000000000001</c:v>
                      </c:pt>
                      <c:pt idx="36">
                        <c:v>147.97999999999999</c:v>
                      </c:pt>
                      <c:pt idx="37">
                        <c:v>151.04</c:v>
                      </c:pt>
                      <c:pt idx="38">
                        <c:v>154</c:v>
                      </c:pt>
                      <c:pt idx="39">
                        <c:v>137.02000000000001</c:v>
                      </c:pt>
                      <c:pt idx="40">
                        <c:v>133.46</c:v>
                      </c:pt>
                      <c:pt idx="41">
                        <c:v>129.9</c:v>
                      </c:pt>
                      <c:pt idx="42">
                        <c:v>126.07</c:v>
                      </c:pt>
                      <c:pt idx="43">
                        <c:v>122.26</c:v>
                      </c:pt>
                      <c:pt idx="44">
                        <c:v>118.6</c:v>
                      </c:pt>
                      <c:pt idx="45">
                        <c:v>115.13</c:v>
                      </c:pt>
                      <c:pt idx="46">
                        <c:v>111.85</c:v>
                      </c:pt>
                      <c:pt idx="47">
                        <c:v>108.76</c:v>
                      </c:pt>
                      <c:pt idx="48">
                        <c:v>105.84</c:v>
                      </c:pt>
                      <c:pt idx="49">
                        <c:v>103.08</c:v>
                      </c:pt>
                      <c:pt idx="50">
                        <c:v>100.47</c:v>
                      </c:pt>
                      <c:pt idx="51">
                        <c:v>97.995000000000005</c:v>
                      </c:pt>
                      <c:pt idx="52">
                        <c:v>95.643000000000001</c:v>
                      </c:pt>
                      <c:pt idx="53">
                        <c:v>93.405000000000001</c:v>
                      </c:pt>
                      <c:pt idx="54">
                        <c:v>91.271000000000001</c:v>
                      </c:pt>
                      <c:pt idx="55">
                        <c:v>89.233999999999995</c:v>
                      </c:pt>
                      <c:pt idx="56">
                        <c:v>102.19</c:v>
                      </c:pt>
                      <c:pt idx="57">
                        <c:v>111.4</c:v>
                      </c:pt>
                      <c:pt idx="58">
                        <c:v>117.3</c:v>
                      </c:pt>
                      <c:pt idx="59">
                        <c:v>121.85</c:v>
                      </c:pt>
                      <c:pt idx="60">
                        <c:v>125.72</c:v>
                      </c:pt>
                      <c:pt idx="61">
                        <c:v>129.16999999999999</c:v>
                      </c:pt>
                      <c:pt idx="62">
                        <c:v>132.33000000000001</c:v>
                      </c:pt>
                      <c:pt idx="63">
                        <c:v>135.30000000000001</c:v>
                      </c:pt>
                      <c:pt idx="64">
                        <c:v>138.11000000000001</c:v>
                      </c:pt>
                      <c:pt idx="65">
                        <c:v>140.80000000000001</c:v>
                      </c:pt>
                      <c:pt idx="66">
                        <c:v>143.38</c:v>
                      </c:pt>
                      <c:pt idx="67">
                        <c:v>145.86000000000001</c:v>
                      </c:pt>
                      <c:pt idx="68">
                        <c:v>148.27000000000001</c:v>
                      </c:pt>
                      <c:pt idx="69">
                        <c:v>150.59</c:v>
                      </c:pt>
                      <c:pt idx="70">
                        <c:v>152.85</c:v>
                      </c:pt>
                      <c:pt idx="71">
                        <c:v>155.03</c:v>
                      </c:pt>
                      <c:pt idx="72">
                        <c:v>157.15</c:v>
                      </c:pt>
                      <c:pt idx="73">
                        <c:v>138.15</c:v>
                      </c:pt>
                      <c:pt idx="74">
                        <c:v>131.47999999999999</c:v>
                      </c:pt>
                      <c:pt idx="75">
                        <c:v>128.86000000000001</c:v>
                      </c:pt>
                      <c:pt idx="76">
                        <c:v>126.95</c:v>
                      </c:pt>
                      <c:pt idx="77">
                        <c:v>124.66</c:v>
                      </c:pt>
                      <c:pt idx="78">
                        <c:v>122.19</c:v>
                      </c:pt>
                      <c:pt idx="79">
                        <c:v>119.64</c:v>
                      </c:pt>
                      <c:pt idx="80">
                        <c:v>117.08</c:v>
                      </c:pt>
                      <c:pt idx="81">
                        <c:v>114.55</c:v>
                      </c:pt>
                      <c:pt idx="82">
                        <c:v>112.07</c:v>
                      </c:pt>
                      <c:pt idx="83">
                        <c:v>109.66</c:v>
                      </c:pt>
                      <c:pt idx="84">
                        <c:v>107.31</c:v>
                      </c:pt>
                      <c:pt idx="85">
                        <c:v>105.03</c:v>
                      </c:pt>
                      <c:pt idx="86">
                        <c:v>102.83</c:v>
                      </c:pt>
                      <c:pt idx="87">
                        <c:v>100.7</c:v>
                      </c:pt>
                      <c:pt idx="88">
                        <c:v>98.635000000000005</c:v>
                      </c:pt>
                      <c:pt idx="89">
                        <c:v>107.72</c:v>
                      </c:pt>
                      <c:pt idx="90">
                        <c:v>116.92</c:v>
                      </c:pt>
                      <c:pt idx="91">
                        <c:v>122.77</c:v>
                      </c:pt>
                      <c:pt idx="92">
                        <c:v>127.21</c:v>
                      </c:pt>
                      <c:pt idx="93">
                        <c:v>130.87</c:v>
                      </c:pt>
                      <c:pt idx="94">
                        <c:v>134.04</c:v>
                      </c:pt>
                      <c:pt idx="95">
                        <c:v>136.87</c:v>
                      </c:pt>
                      <c:pt idx="96">
                        <c:v>139.44999999999999</c:v>
                      </c:pt>
                      <c:pt idx="97">
                        <c:v>141.84</c:v>
                      </c:pt>
                      <c:pt idx="98">
                        <c:v>144.09</c:v>
                      </c:pt>
                      <c:pt idx="99">
                        <c:v>146.21</c:v>
                      </c:pt>
                      <c:pt idx="100">
                        <c:v>148.22999999999999</c:v>
                      </c:pt>
                      <c:pt idx="101">
                        <c:v>150.16</c:v>
                      </c:pt>
                      <c:pt idx="102">
                        <c:v>152.02000000000001</c:v>
                      </c:pt>
                      <c:pt idx="103">
                        <c:v>153.81</c:v>
                      </c:pt>
                      <c:pt idx="104">
                        <c:v>155.55000000000001</c:v>
                      </c:pt>
                      <c:pt idx="105">
                        <c:v>157.22999999999999</c:v>
                      </c:pt>
                      <c:pt idx="106">
                        <c:v>137.31</c:v>
                      </c:pt>
                      <c:pt idx="107">
                        <c:v>129.19</c:v>
                      </c:pt>
                      <c:pt idx="108">
                        <c:v>124.69</c:v>
                      </c:pt>
                      <c:pt idx="109">
                        <c:v>121.4</c:v>
                      </c:pt>
                      <c:pt idx="110">
                        <c:v>119.07</c:v>
                      </c:pt>
                      <c:pt idx="111">
                        <c:v>117.61</c:v>
                      </c:pt>
                      <c:pt idx="112">
                        <c:v>116.04</c:v>
                      </c:pt>
                      <c:pt idx="113">
                        <c:v>114.33</c:v>
                      </c:pt>
                      <c:pt idx="114">
                        <c:v>112.53</c:v>
                      </c:pt>
                      <c:pt idx="115">
                        <c:v>110.68</c:v>
                      </c:pt>
                      <c:pt idx="116">
                        <c:v>108.8</c:v>
                      </c:pt>
                      <c:pt idx="117">
                        <c:v>106.91</c:v>
                      </c:pt>
                      <c:pt idx="118">
                        <c:v>105.03</c:v>
                      </c:pt>
                      <c:pt idx="119">
                        <c:v>103.17</c:v>
                      </c:pt>
                      <c:pt idx="120">
                        <c:v>101.34</c:v>
                      </c:pt>
                      <c:pt idx="121">
                        <c:v>99.531000000000006</c:v>
                      </c:pt>
                      <c:pt idx="122">
                        <c:v>97.759</c:v>
                      </c:pt>
                      <c:pt idx="123">
                        <c:v>105.55</c:v>
                      </c:pt>
                      <c:pt idx="124">
                        <c:v>114.9</c:v>
                      </c:pt>
                      <c:pt idx="125">
                        <c:v>120.89</c:v>
                      </c:pt>
                      <c:pt idx="126">
                        <c:v>125.47</c:v>
                      </c:pt>
                      <c:pt idx="127">
                        <c:v>129.25</c:v>
                      </c:pt>
                      <c:pt idx="128">
                        <c:v>132.52000000000001</c:v>
                      </c:pt>
                      <c:pt idx="129">
                        <c:v>135.41999999999999</c:v>
                      </c:pt>
                      <c:pt idx="130">
                        <c:v>138.02000000000001</c:v>
                      </c:pt>
                      <c:pt idx="131">
                        <c:v>140.4</c:v>
                      </c:pt>
                      <c:pt idx="132">
                        <c:v>142.6</c:v>
                      </c:pt>
                      <c:pt idx="133">
                        <c:v>144.63999999999999</c:v>
                      </c:pt>
                      <c:pt idx="134">
                        <c:v>146.55000000000001</c:v>
                      </c:pt>
                      <c:pt idx="135">
                        <c:v>148.36000000000001</c:v>
                      </c:pt>
                      <c:pt idx="136">
                        <c:v>150.07</c:v>
                      </c:pt>
                      <c:pt idx="137">
                        <c:v>151.69999999999999</c:v>
                      </c:pt>
                      <c:pt idx="138">
                        <c:v>153.25</c:v>
                      </c:pt>
                      <c:pt idx="139">
                        <c:v>154.74</c:v>
                      </c:pt>
                      <c:pt idx="140">
                        <c:v>134.38</c:v>
                      </c:pt>
                      <c:pt idx="141">
                        <c:v>125.79</c:v>
                      </c:pt>
                      <c:pt idx="142">
                        <c:v>120.64</c:v>
                      </c:pt>
                      <c:pt idx="143">
                        <c:v>116.59</c:v>
                      </c:pt>
                      <c:pt idx="144">
                        <c:v>113.29</c:v>
                      </c:pt>
                      <c:pt idx="145">
                        <c:v>110.58</c:v>
                      </c:pt>
                      <c:pt idx="146">
                        <c:v>108.35</c:v>
                      </c:pt>
                      <c:pt idx="147">
                        <c:v>106.56</c:v>
                      </c:pt>
                      <c:pt idx="148">
                        <c:v>105.32</c:v>
                      </c:pt>
                      <c:pt idx="149">
                        <c:v>104.1</c:v>
                      </c:pt>
                      <c:pt idx="150">
                        <c:v>102.8</c:v>
                      </c:pt>
                      <c:pt idx="151">
                        <c:v>101.43</c:v>
                      </c:pt>
                      <c:pt idx="152">
                        <c:v>100.03</c:v>
                      </c:pt>
                      <c:pt idx="153">
                        <c:v>98.597999999999999</c:v>
                      </c:pt>
                      <c:pt idx="154">
                        <c:v>97.15</c:v>
                      </c:pt>
                      <c:pt idx="155">
                        <c:v>95.697000000000003</c:v>
                      </c:pt>
                      <c:pt idx="156">
                        <c:v>103.51</c:v>
                      </c:pt>
                      <c:pt idx="157">
                        <c:v>112.94</c:v>
                      </c:pt>
                      <c:pt idx="158">
                        <c:v>119.05</c:v>
                      </c:pt>
                      <c:pt idx="159">
                        <c:v>123.77</c:v>
                      </c:pt>
                      <c:pt idx="160">
                        <c:v>127.7</c:v>
                      </c:pt>
                      <c:pt idx="161">
                        <c:v>131.08000000000001</c:v>
                      </c:pt>
                      <c:pt idx="162">
                        <c:v>134.07</c:v>
                      </c:pt>
                      <c:pt idx="163">
                        <c:v>136.75</c:v>
                      </c:pt>
                      <c:pt idx="164">
                        <c:v>139.16</c:v>
                      </c:pt>
                      <c:pt idx="165">
                        <c:v>141.37</c:v>
                      </c:pt>
                      <c:pt idx="166">
                        <c:v>143.4</c:v>
                      </c:pt>
                      <c:pt idx="167">
                        <c:v>145.28</c:v>
                      </c:pt>
                      <c:pt idx="168">
                        <c:v>147.03</c:v>
                      </c:pt>
                      <c:pt idx="169">
                        <c:v>148.66999999999999</c:v>
                      </c:pt>
                      <c:pt idx="170">
                        <c:v>150.21</c:v>
                      </c:pt>
                      <c:pt idx="171">
                        <c:v>151.66999999999999</c:v>
                      </c:pt>
                      <c:pt idx="172">
                        <c:v>153.05000000000001</c:v>
                      </c:pt>
                      <c:pt idx="173">
                        <c:v>132.55000000000001</c:v>
                      </c:pt>
                      <c:pt idx="174">
                        <c:v>123.96</c:v>
                      </c:pt>
                      <c:pt idx="175">
                        <c:v>118.42</c:v>
                      </c:pt>
                      <c:pt idx="176">
                        <c:v>113.96</c:v>
                      </c:pt>
                      <c:pt idx="177">
                        <c:v>110.23</c:v>
                      </c:pt>
                      <c:pt idx="178">
                        <c:v>107.05</c:v>
                      </c:pt>
                      <c:pt idx="179">
                        <c:v>104.32</c:v>
                      </c:pt>
                      <c:pt idx="180">
                        <c:v>101.94</c:v>
                      </c:pt>
                      <c:pt idx="181">
                        <c:v>99.87</c:v>
                      </c:pt>
                      <c:pt idx="182">
                        <c:v>98.072999999999993</c:v>
                      </c:pt>
                      <c:pt idx="183">
                        <c:v>96.527000000000001</c:v>
                      </c:pt>
                      <c:pt idx="184">
                        <c:v>95.331000000000003</c:v>
                      </c:pt>
                      <c:pt idx="185">
                        <c:v>94.325000000000003</c:v>
                      </c:pt>
                      <c:pt idx="186">
                        <c:v>93.265000000000001</c:v>
                      </c:pt>
                      <c:pt idx="187">
                        <c:v>92.162999999999997</c:v>
                      </c:pt>
                      <c:pt idx="188">
                        <c:v>91.031000000000006</c:v>
                      </c:pt>
                      <c:pt idx="189">
                        <c:v>89.876999999999995</c:v>
                      </c:pt>
                      <c:pt idx="190">
                        <c:v>98.632000000000005</c:v>
                      </c:pt>
                      <c:pt idx="191">
                        <c:v>108.07</c:v>
                      </c:pt>
                      <c:pt idx="192">
                        <c:v>114.37</c:v>
                      </c:pt>
                      <c:pt idx="193">
                        <c:v>119.28</c:v>
                      </c:pt>
                      <c:pt idx="194">
                        <c:v>123.34</c:v>
                      </c:pt>
                      <c:pt idx="195">
                        <c:v>126.82</c:v>
                      </c:pt>
                      <c:pt idx="196">
                        <c:v>129.87</c:v>
                      </c:pt>
                      <c:pt idx="197">
                        <c:v>132.58000000000001</c:v>
                      </c:pt>
                      <c:pt idx="198">
                        <c:v>135.01</c:v>
                      </c:pt>
                      <c:pt idx="199">
                        <c:v>137.22</c:v>
                      </c:pt>
                      <c:pt idx="200">
                        <c:v>139.24</c:v>
                      </c:pt>
                      <c:pt idx="201">
                        <c:v>141.1</c:v>
                      </c:pt>
                      <c:pt idx="202">
                        <c:v>142.81</c:v>
                      </c:pt>
                      <c:pt idx="203">
                        <c:v>144.41</c:v>
                      </c:pt>
                      <c:pt idx="204">
                        <c:v>145.91</c:v>
                      </c:pt>
                      <c:pt idx="205">
                        <c:v>147.31</c:v>
                      </c:pt>
                      <c:pt idx="206">
                        <c:v>127.44</c:v>
                      </c:pt>
                      <c:pt idx="207">
                        <c:v>119.44</c:v>
                      </c:pt>
                      <c:pt idx="208">
                        <c:v>113.61</c:v>
                      </c:pt>
                      <c:pt idx="209">
                        <c:v>108.92</c:v>
                      </c:pt>
                      <c:pt idx="210">
                        <c:v>105</c:v>
                      </c:pt>
                      <c:pt idx="211">
                        <c:v>101.66</c:v>
                      </c:pt>
                      <c:pt idx="212">
                        <c:v>98.742000000000004</c:v>
                      </c:pt>
                      <c:pt idx="213">
                        <c:v>96.182000000000002</c:v>
                      </c:pt>
                      <c:pt idx="214">
                        <c:v>93.909000000000006</c:v>
                      </c:pt>
                      <c:pt idx="215">
                        <c:v>91.879000000000005</c:v>
                      </c:pt>
                      <c:pt idx="216">
                        <c:v>90.061000000000007</c:v>
                      </c:pt>
                      <c:pt idx="217">
                        <c:v>88.427999999999997</c:v>
                      </c:pt>
                      <c:pt idx="218">
                        <c:v>86.965000000000003</c:v>
                      </c:pt>
                      <c:pt idx="219">
                        <c:v>85.656000000000006</c:v>
                      </c:pt>
                      <c:pt idx="220">
                        <c:v>84.501999999999995</c:v>
                      </c:pt>
                      <c:pt idx="221">
                        <c:v>83.641999999999996</c:v>
                      </c:pt>
                      <c:pt idx="222">
                        <c:v>82.786000000000001</c:v>
                      </c:pt>
                      <c:pt idx="223">
                        <c:v>90.664000000000001</c:v>
                      </c:pt>
                      <c:pt idx="224">
                        <c:v>100.41</c:v>
                      </c:pt>
                      <c:pt idx="225">
                        <c:v>107</c:v>
                      </c:pt>
                      <c:pt idx="226">
                        <c:v>111.97</c:v>
                      </c:pt>
                      <c:pt idx="227">
                        <c:v>116</c:v>
                      </c:pt>
                      <c:pt idx="228">
                        <c:v>119.4</c:v>
                      </c:pt>
                      <c:pt idx="229">
                        <c:v>122.35</c:v>
                      </c:pt>
                      <c:pt idx="230">
                        <c:v>124.96</c:v>
                      </c:pt>
                      <c:pt idx="231">
                        <c:v>127.3</c:v>
                      </c:pt>
                      <c:pt idx="232">
                        <c:v>129.41999999999999</c:v>
                      </c:pt>
                      <c:pt idx="233">
                        <c:v>131.35</c:v>
                      </c:pt>
                      <c:pt idx="234">
                        <c:v>133.13</c:v>
                      </c:pt>
                      <c:pt idx="235">
                        <c:v>134.77000000000001</c:v>
                      </c:pt>
                      <c:pt idx="236">
                        <c:v>136.30000000000001</c:v>
                      </c:pt>
                      <c:pt idx="237">
                        <c:v>137.72999999999999</c:v>
                      </c:pt>
                      <c:pt idx="238">
                        <c:v>139.07</c:v>
                      </c:pt>
                      <c:pt idx="239">
                        <c:v>140.33000000000001</c:v>
                      </c:pt>
                      <c:pt idx="240">
                        <c:v>123.94</c:v>
                      </c:pt>
                      <c:pt idx="241">
                        <c:v>114.76</c:v>
                      </c:pt>
                      <c:pt idx="242">
                        <c:v>108.84</c:v>
                      </c:pt>
                      <c:pt idx="243">
                        <c:v>104.18</c:v>
                      </c:pt>
                      <c:pt idx="244">
                        <c:v>100.32</c:v>
                      </c:pt>
                      <c:pt idx="245">
                        <c:v>97.007000000000005</c:v>
                      </c:pt>
                      <c:pt idx="246">
                        <c:v>94.108999999999995</c:v>
                      </c:pt>
                      <c:pt idx="247">
                        <c:v>91.537000000000006</c:v>
                      </c:pt>
                      <c:pt idx="248">
                        <c:v>89.23</c:v>
                      </c:pt>
                      <c:pt idx="249">
                        <c:v>87.149000000000001</c:v>
                      </c:pt>
                      <c:pt idx="250">
                        <c:v>85.254999999999995</c:v>
                      </c:pt>
                      <c:pt idx="251">
                        <c:v>83.525000000000006</c:v>
                      </c:pt>
                      <c:pt idx="252">
                        <c:v>81.936000000000007</c:v>
                      </c:pt>
                      <c:pt idx="253">
                        <c:v>80.475999999999999</c:v>
                      </c:pt>
                      <c:pt idx="254">
                        <c:v>79.13</c:v>
                      </c:pt>
                      <c:pt idx="255">
                        <c:v>77.887</c:v>
                      </c:pt>
                      <c:pt idx="256">
                        <c:v>76.736999999999995</c:v>
                      </c:pt>
                      <c:pt idx="257">
                        <c:v>91.66</c:v>
                      </c:pt>
                      <c:pt idx="258">
                        <c:v>101.12</c:v>
                      </c:pt>
                      <c:pt idx="259">
                        <c:v>107.2</c:v>
                      </c:pt>
                      <c:pt idx="260">
                        <c:v>111.82</c:v>
                      </c:pt>
                      <c:pt idx="261">
                        <c:v>115.59</c:v>
                      </c:pt>
                      <c:pt idx="262">
                        <c:v>118.8</c:v>
                      </c:pt>
                      <c:pt idx="263">
                        <c:v>121.6</c:v>
                      </c:pt>
                      <c:pt idx="264">
                        <c:v>124.08</c:v>
                      </c:pt>
                      <c:pt idx="265">
                        <c:v>126.3</c:v>
                      </c:pt>
                      <c:pt idx="266">
                        <c:v>128.32</c:v>
                      </c:pt>
                      <c:pt idx="267">
                        <c:v>130.16</c:v>
                      </c:pt>
                      <c:pt idx="268">
                        <c:v>131.86000000000001</c:v>
                      </c:pt>
                      <c:pt idx="269">
                        <c:v>133.44</c:v>
                      </c:pt>
                      <c:pt idx="270">
                        <c:v>134.9</c:v>
                      </c:pt>
                      <c:pt idx="271">
                        <c:v>136.27000000000001</c:v>
                      </c:pt>
                      <c:pt idx="272">
                        <c:v>137.55000000000001</c:v>
                      </c:pt>
                      <c:pt idx="273">
                        <c:v>118.73</c:v>
                      </c:pt>
                      <c:pt idx="274">
                        <c:v>110.52</c:v>
                      </c:pt>
                      <c:pt idx="275">
                        <c:v>104.41</c:v>
                      </c:pt>
                      <c:pt idx="276">
                        <c:v>99.558999999999997</c:v>
                      </c:pt>
                      <c:pt idx="277">
                        <c:v>95.542000000000002</c:v>
                      </c:pt>
                      <c:pt idx="278">
                        <c:v>92.126999999999995</c:v>
                      </c:pt>
                      <c:pt idx="279">
                        <c:v>89.159000000000006</c:v>
                      </c:pt>
                      <c:pt idx="280">
                        <c:v>86.546999999999997</c:v>
                      </c:pt>
                      <c:pt idx="281">
                        <c:v>84.212999999999994</c:v>
                      </c:pt>
                      <c:pt idx="282">
                        <c:v>82.143000000000001</c:v>
                      </c:pt>
                      <c:pt idx="283">
                        <c:v>80.278000000000006</c:v>
                      </c:pt>
                      <c:pt idx="284">
                        <c:v>78.585999999999999</c:v>
                      </c:pt>
                      <c:pt idx="285">
                        <c:v>77.027000000000001</c:v>
                      </c:pt>
                      <c:pt idx="286">
                        <c:v>75.58</c:v>
                      </c:pt>
                      <c:pt idx="287">
                        <c:v>74.233999999999995</c:v>
                      </c:pt>
                      <c:pt idx="288">
                        <c:v>72.965999999999994</c:v>
                      </c:pt>
                      <c:pt idx="289">
                        <c:v>71.777000000000001</c:v>
                      </c:pt>
                      <c:pt idx="290">
                        <c:v>89.141999999999996</c:v>
                      </c:pt>
                      <c:pt idx="291">
                        <c:v>97.885999999999996</c:v>
                      </c:pt>
                      <c:pt idx="292">
                        <c:v>103.49</c:v>
                      </c:pt>
                      <c:pt idx="293">
                        <c:v>107.78</c:v>
                      </c:pt>
                      <c:pt idx="294">
                        <c:v>111.32</c:v>
                      </c:pt>
                      <c:pt idx="295">
                        <c:v>114.35</c:v>
                      </c:pt>
                      <c:pt idx="296">
                        <c:v>117.02</c:v>
                      </c:pt>
                      <c:pt idx="297">
                        <c:v>119.4</c:v>
                      </c:pt>
                      <c:pt idx="298">
                        <c:v>121.55</c:v>
                      </c:pt>
                      <c:pt idx="299">
                        <c:v>123.51</c:v>
                      </c:pt>
                      <c:pt idx="300">
                        <c:v>125.31</c:v>
                      </c:pt>
                      <c:pt idx="301">
                        <c:v>126.97</c:v>
                      </c:pt>
                      <c:pt idx="302">
                        <c:v>128.51</c:v>
                      </c:pt>
                      <c:pt idx="303">
                        <c:v>129.96</c:v>
                      </c:pt>
                      <c:pt idx="304">
                        <c:v>131.31</c:v>
                      </c:pt>
                      <c:pt idx="305">
                        <c:v>132.59</c:v>
                      </c:pt>
                      <c:pt idx="306">
                        <c:v>133.79</c:v>
                      </c:pt>
                      <c:pt idx="307">
                        <c:v>115.47</c:v>
                      </c:pt>
                      <c:pt idx="308">
                        <c:v>108.22</c:v>
                      </c:pt>
                      <c:pt idx="309">
                        <c:v>102.69</c:v>
                      </c:pt>
                      <c:pt idx="310">
                        <c:v>98.183000000000007</c:v>
                      </c:pt>
                      <c:pt idx="311">
                        <c:v>94.385999999999996</c:v>
                      </c:pt>
                      <c:pt idx="312">
                        <c:v>91.120999999999995</c:v>
                      </c:pt>
                      <c:pt idx="313">
                        <c:v>88.263000000000005</c:v>
                      </c:pt>
                      <c:pt idx="314">
                        <c:v>85.727999999999994</c:v>
                      </c:pt>
                      <c:pt idx="315">
                        <c:v>83.454999999999998</c:v>
                      </c:pt>
                      <c:pt idx="316">
                        <c:v>81.397999999999996</c:v>
                      </c:pt>
                      <c:pt idx="317">
                        <c:v>79.772999999999996</c:v>
                      </c:pt>
                      <c:pt idx="318">
                        <c:v>78.275999999999996</c:v>
                      </c:pt>
                      <c:pt idx="319">
                        <c:v>76.881</c:v>
                      </c:pt>
                      <c:pt idx="320">
                        <c:v>75.573999999999998</c:v>
                      </c:pt>
                      <c:pt idx="321">
                        <c:v>74.344999999999999</c:v>
                      </c:pt>
                      <c:pt idx="322">
                        <c:v>73.183999999999997</c:v>
                      </c:pt>
                      <c:pt idx="323">
                        <c:v>72.084000000000003</c:v>
                      </c:pt>
                      <c:pt idx="324">
                        <c:v>88.417000000000002</c:v>
                      </c:pt>
                      <c:pt idx="325">
                        <c:v>96.234999999999999</c:v>
                      </c:pt>
                      <c:pt idx="326">
                        <c:v>101.14</c:v>
                      </c:pt>
                      <c:pt idx="327">
                        <c:v>104.87</c:v>
                      </c:pt>
                      <c:pt idx="328">
                        <c:v>107.98</c:v>
                      </c:pt>
                      <c:pt idx="329">
                        <c:v>110.67</c:v>
                      </c:pt>
                      <c:pt idx="330">
                        <c:v>113.06</c:v>
                      </c:pt>
                      <c:pt idx="331">
                        <c:v>115.2</c:v>
                      </c:pt>
                      <c:pt idx="332">
                        <c:v>117.16</c:v>
                      </c:pt>
                      <c:pt idx="333">
                        <c:v>118.96</c:v>
                      </c:pt>
                      <c:pt idx="334">
                        <c:v>120.62</c:v>
                      </c:pt>
                      <c:pt idx="335">
                        <c:v>122.17</c:v>
                      </c:pt>
                      <c:pt idx="336">
                        <c:v>123.62</c:v>
                      </c:pt>
                      <c:pt idx="337">
                        <c:v>124.98</c:v>
                      </c:pt>
                      <c:pt idx="338">
                        <c:v>126.27</c:v>
                      </c:pt>
                      <c:pt idx="339">
                        <c:v>127.49</c:v>
                      </c:pt>
                      <c:pt idx="340">
                        <c:v>110.2</c:v>
                      </c:pt>
                      <c:pt idx="341">
                        <c:v>103.38</c:v>
                      </c:pt>
                      <c:pt idx="342">
                        <c:v>98.516000000000005</c:v>
                      </c:pt>
                      <c:pt idx="343">
                        <c:v>94.588999999999999</c:v>
                      </c:pt>
                      <c:pt idx="344">
                        <c:v>91.456999999999994</c:v>
                      </c:pt>
                      <c:pt idx="345">
                        <c:v>89.149000000000001</c:v>
                      </c:pt>
                      <c:pt idx="346">
                        <c:v>87.075000000000003</c:v>
                      </c:pt>
                      <c:pt idx="347">
                        <c:v>85.191999999999993</c:v>
                      </c:pt>
                      <c:pt idx="348">
                        <c:v>83.468000000000004</c:v>
                      </c:pt>
                      <c:pt idx="349">
                        <c:v>81.873999999999995</c:v>
                      </c:pt>
                      <c:pt idx="350">
                        <c:v>80.391999999999996</c:v>
                      </c:pt>
                      <c:pt idx="351">
                        <c:v>79.007000000000005</c:v>
                      </c:pt>
                      <c:pt idx="352">
                        <c:v>77.706000000000003</c:v>
                      </c:pt>
                      <c:pt idx="353">
                        <c:v>76.477000000000004</c:v>
                      </c:pt>
                      <c:pt idx="354">
                        <c:v>75.311999999999998</c:v>
                      </c:pt>
                      <c:pt idx="355">
                        <c:v>74.203999999999994</c:v>
                      </c:pt>
                      <c:pt idx="356">
                        <c:v>73.147000000000006</c:v>
                      </c:pt>
                      <c:pt idx="357">
                        <c:v>88.620999999999995</c:v>
                      </c:pt>
                      <c:pt idx="358">
                        <c:v>96.02</c:v>
                      </c:pt>
                      <c:pt idx="359">
                        <c:v>100.56</c:v>
                      </c:pt>
                      <c:pt idx="360">
                        <c:v>103.97</c:v>
                      </c:pt>
                      <c:pt idx="361">
                        <c:v>106.85</c:v>
                      </c:pt>
                      <c:pt idx="362">
                        <c:v>109.33</c:v>
                      </c:pt>
                      <c:pt idx="363">
                        <c:v>111.54</c:v>
                      </c:pt>
                      <c:pt idx="364">
                        <c:v>113.53</c:v>
                      </c:pt>
                      <c:pt idx="365">
                        <c:v>115.36</c:v>
                      </c:pt>
                      <c:pt idx="366">
                        <c:v>117.04</c:v>
                      </c:pt>
                      <c:pt idx="367">
                        <c:v>118.6</c:v>
                      </c:pt>
                      <c:pt idx="368">
                        <c:v>120.06</c:v>
                      </c:pt>
                      <c:pt idx="369">
                        <c:v>121.44</c:v>
                      </c:pt>
                      <c:pt idx="370">
                        <c:v>122.74</c:v>
                      </c:pt>
                      <c:pt idx="371">
                        <c:v>123.98</c:v>
                      </c:pt>
                      <c:pt idx="372">
                        <c:v>125.16</c:v>
                      </c:pt>
                      <c:pt idx="373">
                        <c:v>126.28</c:v>
                      </c:pt>
                      <c:pt idx="374">
                        <c:v>109.81</c:v>
                      </c:pt>
                      <c:pt idx="375">
                        <c:v>103.04</c:v>
                      </c:pt>
                      <c:pt idx="376">
                        <c:v>98.081000000000003</c:v>
                      </c:pt>
                      <c:pt idx="377">
                        <c:v>94.161000000000001</c:v>
                      </c:pt>
                      <c:pt idx="378">
                        <c:v>91.956999999999994</c:v>
                      </c:pt>
                      <c:pt idx="379">
                        <c:v>90.022000000000006</c:v>
                      </c:pt>
                      <c:pt idx="380">
                        <c:v>88.242000000000004</c:v>
                      </c:pt>
                      <c:pt idx="381">
                        <c:v>86.590999999999994</c:v>
                      </c:pt>
                      <c:pt idx="382">
                        <c:v>85.043999999999997</c:v>
                      </c:pt>
                      <c:pt idx="383">
                        <c:v>83.590999999999994</c:v>
                      </c:pt>
                      <c:pt idx="384">
                        <c:v>82.215000000000003</c:v>
                      </c:pt>
                      <c:pt idx="385">
                        <c:v>80.91</c:v>
                      </c:pt>
                      <c:pt idx="386">
                        <c:v>79.665000000000006</c:v>
                      </c:pt>
                      <c:pt idx="387">
                        <c:v>78.475999999999999</c:v>
                      </c:pt>
                      <c:pt idx="388">
                        <c:v>77.334999999999994</c:v>
                      </c:pt>
                      <c:pt idx="389">
                        <c:v>76.239000000000004</c:v>
                      </c:pt>
                      <c:pt idx="390">
                        <c:v>90.790999999999997</c:v>
                      </c:pt>
                      <c:pt idx="391">
                        <c:v>98.01</c:v>
                      </c:pt>
                      <c:pt idx="392">
                        <c:v>102.35</c:v>
                      </c:pt>
                      <c:pt idx="393">
                        <c:v>105.6</c:v>
                      </c:pt>
                      <c:pt idx="394">
                        <c:v>108.31</c:v>
                      </c:pt>
                      <c:pt idx="395">
                        <c:v>110.64</c:v>
                      </c:pt>
                      <c:pt idx="396">
                        <c:v>112.7</c:v>
                      </c:pt>
                      <c:pt idx="397">
                        <c:v>114.55</c:v>
                      </c:pt>
                      <c:pt idx="398">
                        <c:v>116.25</c:v>
                      </c:pt>
                      <c:pt idx="399">
                        <c:v>117.81</c:v>
                      </c:pt>
                      <c:pt idx="400">
                        <c:v>119.27</c:v>
                      </c:pt>
                      <c:pt idx="401">
                        <c:v>120.64</c:v>
                      </c:pt>
                      <c:pt idx="402">
                        <c:v>121.93</c:v>
                      </c:pt>
                      <c:pt idx="403">
                        <c:v>123.16</c:v>
                      </c:pt>
                      <c:pt idx="404">
                        <c:v>124.32</c:v>
                      </c:pt>
                      <c:pt idx="405">
                        <c:v>125.44</c:v>
                      </c:pt>
                      <c:pt idx="406">
                        <c:v>126.51</c:v>
                      </c:pt>
                      <c:pt idx="407">
                        <c:v>110.27</c:v>
                      </c:pt>
                      <c:pt idx="408">
                        <c:v>103.46</c:v>
                      </c:pt>
                      <c:pt idx="409">
                        <c:v>98.498000000000005</c:v>
                      </c:pt>
                      <c:pt idx="410">
                        <c:v>95.064999999999998</c:v>
                      </c:pt>
                      <c:pt idx="411">
                        <c:v>93.156000000000006</c:v>
                      </c:pt>
                      <c:pt idx="412">
                        <c:v>91.39</c:v>
                      </c:pt>
                      <c:pt idx="413">
                        <c:v>89.742999999999995</c:v>
                      </c:pt>
                      <c:pt idx="414">
                        <c:v>88.197999999999993</c:v>
                      </c:pt>
                      <c:pt idx="415">
                        <c:v>86.736000000000004</c:v>
                      </c:pt>
                      <c:pt idx="416">
                        <c:v>85.346000000000004</c:v>
                      </c:pt>
                      <c:pt idx="417">
                        <c:v>84.016999999999996</c:v>
                      </c:pt>
                      <c:pt idx="418">
                        <c:v>82.744</c:v>
                      </c:pt>
                      <c:pt idx="419">
                        <c:v>81.521000000000001</c:v>
                      </c:pt>
                      <c:pt idx="420">
                        <c:v>80.341999999999999</c:v>
                      </c:pt>
                      <c:pt idx="421">
                        <c:v>79.203000000000003</c:v>
                      </c:pt>
                      <c:pt idx="422">
                        <c:v>78.102999999999994</c:v>
                      </c:pt>
                      <c:pt idx="423">
                        <c:v>77.037999999999997</c:v>
                      </c:pt>
                      <c:pt idx="424">
                        <c:v>91.099000000000004</c:v>
                      </c:pt>
                      <c:pt idx="425">
                        <c:v>98.206000000000003</c:v>
                      </c:pt>
                      <c:pt idx="426">
                        <c:v>102.58</c:v>
                      </c:pt>
                      <c:pt idx="427">
                        <c:v>105.87</c:v>
                      </c:pt>
                      <c:pt idx="428">
                        <c:v>108.56</c:v>
                      </c:pt>
                      <c:pt idx="429">
                        <c:v>110.86</c:v>
                      </c:pt>
                      <c:pt idx="430">
                        <c:v>112.9</c:v>
                      </c:pt>
                      <c:pt idx="431">
                        <c:v>114.73</c:v>
                      </c:pt>
                      <c:pt idx="432">
                        <c:v>116.4</c:v>
                      </c:pt>
                      <c:pt idx="433">
                        <c:v>117.95</c:v>
                      </c:pt>
                      <c:pt idx="434">
                        <c:v>119.38</c:v>
                      </c:pt>
                      <c:pt idx="435">
                        <c:v>120.73</c:v>
                      </c:pt>
                      <c:pt idx="436">
                        <c:v>122.01</c:v>
                      </c:pt>
                      <c:pt idx="437">
                        <c:v>123.22</c:v>
                      </c:pt>
                      <c:pt idx="438">
                        <c:v>124.37</c:v>
                      </c:pt>
                      <c:pt idx="439">
                        <c:v>125.47</c:v>
                      </c:pt>
                      <c:pt idx="440">
                        <c:v>126.53</c:v>
                      </c:pt>
                      <c:pt idx="441">
                        <c:v>110.34</c:v>
                      </c:pt>
                      <c:pt idx="442">
                        <c:v>103.52</c:v>
                      </c:pt>
                      <c:pt idx="443">
                        <c:v>98.561999999999998</c:v>
                      </c:pt>
                      <c:pt idx="444">
                        <c:v>95.171999999999997</c:v>
                      </c:pt>
                      <c:pt idx="445">
                        <c:v>93.364999999999995</c:v>
                      </c:pt>
                      <c:pt idx="446">
                        <c:v>91.683000000000007</c:v>
                      </c:pt>
                      <c:pt idx="447">
                        <c:v>90.105999999999995</c:v>
                      </c:pt>
                      <c:pt idx="448">
                        <c:v>88.617000000000004</c:v>
                      </c:pt>
                      <c:pt idx="449">
                        <c:v>87.201999999999998</c:v>
                      </c:pt>
                      <c:pt idx="450">
                        <c:v>85.849000000000004</c:v>
                      </c:pt>
                      <c:pt idx="451">
                        <c:v>84.551000000000002</c:v>
                      </c:pt>
                      <c:pt idx="452">
                        <c:v>83.302000000000007</c:v>
                      </c:pt>
                      <c:pt idx="453">
                        <c:v>82.096000000000004</c:v>
                      </c:pt>
                      <c:pt idx="454">
                        <c:v>80.930000000000007</c:v>
                      </c:pt>
                      <c:pt idx="455">
                        <c:v>79.801000000000002</c:v>
                      </c:pt>
                      <c:pt idx="456">
                        <c:v>78.706999999999994</c:v>
                      </c:pt>
                      <c:pt idx="457">
                        <c:v>92.281000000000006</c:v>
                      </c:pt>
                      <c:pt idx="458">
                        <c:v>99.481999999999999</c:v>
                      </c:pt>
                      <c:pt idx="459">
                        <c:v>103.8</c:v>
                      </c:pt>
                      <c:pt idx="460">
                        <c:v>107.06</c:v>
                      </c:pt>
                      <c:pt idx="461">
                        <c:v>109.75</c:v>
                      </c:pt>
                      <c:pt idx="462">
                        <c:v>112.06</c:v>
                      </c:pt>
                      <c:pt idx="463">
                        <c:v>114.11</c:v>
                      </c:pt>
                      <c:pt idx="464">
                        <c:v>115.95</c:v>
                      </c:pt>
                      <c:pt idx="465">
                        <c:v>117.64</c:v>
                      </c:pt>
                      <c:pt idx="466">
                        <c:v>119.19</c:v>
                      </c:pt>
                      <c:pt idx="467">
                        <c:v>120.63</c:v>
                      </c:pt>
                      <c:pt idx="468">
                        <c:v>121.99</c:v>
                      </c:pt>
                      <c:pt idx="469">
                        <c:v>123.26</c:v>
                      </c:pt>
                      <c:pt idx="470">
                        <c:v>124.47</c:v>
                      </c:pt>
                      <c:pt idx="471">
                        <c:v>125.62</c:v>
                      </c:pt>
                      <c:pt idx="472">
                        <c:v>126.72</c:v>
                      </c:pt>
                      <c:pt idx="473">
                        <c:v>127.77</c:v>
                      </c:pt>
                      <c:pt idx="474">
                        <c:v>111.4</c:v>
                      </c:pt>
                      <c:pt idx="475">
                        <c:v>104.59</c:v>
                      </c:pt>
                      <c:pt idx="476">
                        <c:v>99.611999999999995</c:v>
                      </c:pt>
                      <c:pt idx="477">
                        <c:v>96.531000000000006</c:v>
                      </c:pt>
                      <c:pt idx="478">
                        <c:v>94.608999999999995</c:v>
                      </c:pt>
                      <c:pt idx="479">
                        <c:v>92.83</c:v>
                      </c:pt>
                      <c:pt idx="480">
                        <c:v>91.171999999999997</c:v>
                      </c:pt>
                      <c:pt idx="481">
                        <c:v>89.617000000000004</c:v>
                      </c:pt>
                      <c:pt idx="482">
                        <c:v>88.143000000000001</c:v>
                      </c:pt>
                      <c:pt idx="483">
                        <c:v>86.744</c:v>
                      </c:pt>
                      <c:pt idx="484">
                        <c:v>85.405000000000001</c:v>
                      </c:pt>
                      <c:pt idx="485">
                        <c:v>84.122</c:v>
                      </c:pt>
                      <c:pt idx="486">
                        <c:v>82.887</c:v>
                      </c:pt>
                      <c:pt idx="487">
                        <c:v>81.694999999999993</c:v>
                      </c:pt>
                      <c:pt idx="488">
                        <c:v>80.545000000000002</c:v>
                      </c:pt>
                      <c:pt idx="489">
                        <c:v>79.430999999999997</c:v>
                      </c:pt>
                      <c:pt idx="490">
                        <c:v>78.350999999999999</c:v>
                      </c:pt>
                      <c:pt idx="491">
                        <c:v>91.765000000000001</c:v>
                      </c:pt>
                      <c:pt idx="492">
                        <c:v>99.097999999999999</c:v>
                      </c:pt>
                      <c:pt idx="493">
                        <c:v>103.61</c:v>
                      </c:pt>
                      <c:pt idx="494">
                        <c:v>106.99</c:v>
                      </c:pt>
                      <c:pt idx="495">
                        <c:v>109.81</c:v>
                      </c:pt>
                      <c:pt idx="496">
                        <c:v>112.27</c:v>
                      </c:pt>
                      <c:pt idx="497">
                        <c:v>114.45</c:v>
                      </c:pt>
                      <c:pt idx="498">
                        <c:v>116.41</c:v>
                      </c:pt>
                      <c:pt idx="499">
                        <c:v>118.2</c:v>
                      </c:pt>
                      <c:pt idx="500">
                        <c:v>119.85</c:v>
                      </c:pt>
                      <c:pt idx="501">
                        <c:v>121.38</c:v>
                      </c:pt>
                      <c:pt idx="502">
                        <c:v>122.81</c:v>
                      </c:pt>
                      <c:pt idx="503">
                        <c:v>124.15</c:v>
                      </c:pt>
                      <c:pt idx="504">
                        <c:v>125.42</c:v>
                      </c:pt>
                      <c:pt idx="505">
                        <c:v>126.62</c:v>
                      </c:pt>
                      <c:pt idx="506">
                        <c:v>127.76</c:v>
                      </c:pt>
                      <c:pt idx="507">
                        <c:v>111.05</c:v>
                      </c:pt>
                      <c:pt idx="508">
                        <c:v>104.29</c:v>
                      </c:pt>
                      <c:pt idx="509">
                        <c:v>99.344999999999999</c:v>
                      </c:pt>
                      <c:pt idx="510">
                        <c:v>96.088999999999999</c:v>
                      </c:pt>
                      <c:pt idx="511">
                        <c:v>93.96</c:v>
                      </c:pt>
                      <c:pt idx="512">
                        <c:v>92.025999999999996</c:v>
                      </c:pt>
                      <c:pt idx="513">
                        <c:v>90.25</c:v>
                      </c:pt>
                      <c:pt idx="514">
                        <c:v>88.603999999999999</c:v>
                      </c:pt>
                      <c:pt idx="515">
                        <c:v>87.063000000000002</c:v>
                      </c:pt>
                      <c:pt idx="516">
                        <c:v>85.611999999999995</c:v>
                      </c:pt>
                      <c:pt idx="517">
                        <c:v>84.24</c:v>
                      </c:pt>
                      <c:pt idx="518">
                        <c:v>82.935000000000002</c:v>
                      </c:pt>
                      <c:pt idx="519">
                        <c:v>81.686999999999998</c:v>
                      </c:pt>
                      <c:pt idx="520">
                        <c:v>80.492999999999995</c:v>
                      </c:pt>
                      <c:pt idx="521">
                        <c:v>79.344999999999999</c:v>
                      </c:pt>
                      <c:pt idx="522">
                        <c:v>78.239000000000004</c:v>
                      </c:pt>
                      <c:pt idx="523">
                        <c:v>77.171999999999997</c:v>
                      </c:pt>
                      <c:pt idx="524">
                        <c:v>90.429000000000002</c:v>
                      </c:pt>
                      <c:pt idx="525">
                        <c:v>98.168000000000006</c:v>
                      </c:pt>
                      <c:pt idx="526">
                        <c:v>103.03</c:v>
                      </c:pt>
                      <c:pt idx="527">
                        <c:v>106.73</c:v>
                      </c:pt>
                      <c:pt idx="528">
                        <c:v>109.79</c:v>
                      </c:pt>
                      <c:pt idx="529">
                        <c:v>112.45</c:v>
                      </c:pt>
                      <c:pt idx="530">
                        <c:v>114.81</c:v>
                      </c:pt>
                      <c:pt idx="531">
                        <c:v>116.94</c:v>
                      </c:pt>
                      <c:pt idx="532">
                        <c:v>118.88</c:v>
                      </c:pt>
                      <c:pt idx="533">
                        <c:v>120.65</c:v>
                      </c:pt>
                      <c:pt idx="534">
                        <c:v>122.3</c:v>
                      </c:pt>
                      <c:pt idx="535">
                        <c:v>123.82</c:v>
                      </c:pt>
                      <c:pt idx="536">
                        <c:v>125.25</c:v>
                      </c:pt>
                      <c:pt idx="537">
                        <c:v>126.59</c:v>
                      </c:pt>
                      <c:pt idx="538">
                        <c:v>127.86</c:v>
                      </c:pt>
                      <c:pt idx="539">
                        <c:v>129.06</c:v>
                      </c:pt>
                      <c:pt idx="540">
                        <c:v>130.19</c:v>
                      </c:pt>
                      <c:pt idx="541">
                        <c:v>112.76</c:v>
                      </c:pt>
                      <c:pt idx="542">
                        <c:v>105.67</c:v>
                      </c:pt>
                      <c:pt idx="543">
                        <c:v>100.81</c:v>
                      </c:pt>
                      <c:pt idx="544">
                        <c:v>97.676000000000002</c:v>
                      </c:pt>
                      <c:pt idx="545">
                        <c:v>95.019000000000005</c:v>
                      </c:pt>
                      <c:pt idx="546">
                        <c:v>92.680999999999997</c:v>
                      </c:pt>
                      <c:pt idx="547">
                        <c:v>90.590999999999994</c:v>
                      </c:pt>
                      <c:pt idx="548">
                        <c:v>88.697000000000003</c:v>
                      </c:pt>
                      <c:pt idx="549">
                        <c:v>86.962999999999994</c:v>
                      </c:pt>
                      <c:pt idx="550">
                        <c:v>85.361000000000004</c:v>
                      </c:pt>
                      <c:pt idx="551">
                        <c:v>83.87</c:v>
                      </c:pt>
                      <c:pt idx="552">
                        <c:v>82.471999999999994</c:v>
                      </c:pt>
                      <c:pt idx="553">
                        <c:v>81.155000000000001</c:v>
                      </c:pt>
                      <c:pt idx="554">
                        <c:v>79.908000000000001</c:v>
                      </c:pt>
                      <c:pt idx="555">
                        <c:v>78.721999999999994</c:v>
                      </c:pt>
                      <c:pt idx="556">
                        <c:v>77.588999999999999</c:v>
                      </c:pt>
                      <c:pt idx="557">
                        <c:v>76.504000000000005</c:v>
                      </c:pt>
                      <c:pt idx="558">
                        <c:v>91.664000000000001</c:v>
                      </c:pt>
                      <c:pt idx="559">
                        <c:v>100.31</c:v>
                      </c:pt>
                      <c:pt idx="560">
                        <c:v>105.92</c:v>
                      </c:pt>
                      <c:pt idx="561">
                        <c:v>110.21</c:v>
                      </c:pt>
                      <c:pt idx="562">
                        <c:v>113.74</c:v>
                      </c:pt>
                      <c:pt idx="563">
                        <c:v>116.78</c:v>
                      </c:pt>
                      <c:pt idx="564">
                        <c:v>119.44</c:v>
                      </c:pt>
                      <c:pt idx="565">
                        <c:v>121.8</c:v>
                      </c:pt>
                      <c:pt idx="566">
                        <c:v>123.94</c:v>
                      </c:pt>
                      <c:pt idx="567">
                        <c:v>125.88</c:v>
                      </c:pt>
                      <c:pt idx="568">
                        <c:v>127.66</c:v>
                      </c:pt>
                      <c:pt idx="569">
                        <c:v>129.31</c:v>
                      </c:pt>
                      <c:pt idx="570">
                        <c:v>130.83000000000001</c:v>
                      </c:pt>
                      <c:pt idx="571">
                        <c:v>132.26</c:v>
                      </c:pt>
                      <c:pt idx="572">
                        <c:v>133.59</c:v>
                      </c:pt>
                      <c:pt idx="573">
                        <c:v>134.84</c:v>
                      </c:pt>
                      <c:pt idx="574">
                        <c:v>116.15</c:v>
                      </c:pt>
                      <c:pt idx="575">
                        <c:v>108.78</c:v>
                      </c:pt>
                      <c:pt idx="576">
                        <c:v>103.3</c:v>
                      </c:pt>
                      <c:pt idx="577">
                        <c:v>98.855999999999995</c:v>
                      </c:pt>
                      <c:pt idx="578">
                        <c:v>95.116</c:v>
                      </c:pt>
                      <c:pt idx="579">
                        <c:v>91.902000000000001</c:v>
                      </c:pt>
                      <c:pt idx="580">
                        <c:v>89.129000000000005</c:v>
                      </c:pt>
                      <c:pt idx="581">
                        <c:v>87.067999999999998</c:v>
                      </c:pt>
                      <c:pt idx="582">
                        <c:v>85.207999999999998</c:v>
                      </c:pt>
                      <c:pt idx="583">
                        <c:v>83.510999999999996</c:v>
                      </c:pt>
                      <c:pt idx="584">
                        <c:v>81.950999999999993</c:v>
                      </c:pt>
                      <c:pt idx="585">
                        <c:v>80.504999999999995</c:v>
                      </c:pt>
                      <c:pt idx="586">
                        <c:v>79.156000000000006</c:v>
                      </c:pt>
                      <c:pt idx="587">
                        <c:v>77.891999999999996</c:v>
                      </c:pt>
                      <c:pt idx="588">
                        <c:v>76.700999999999993</c:v>
                      </c:pt>
                      <c:pt idx="589">
                        <c:v>75.572999999999993</c:v>
                      </c:pt>
                      <c:pt idx="590">
                        <c:v>74.501999999999995</c:v>
                      </c:pt>
                      <c:pt idx="591">
                        <c:v>91.742999999999995</c:v>
                      </c:pt>
                      <c:pt idx="592">
                        <c:v>101.25</c:v>
                      </c:pt>
                      <c:pt idx="593">
                        <c:v>107.37</c:v>
                      </c:pt>
                      <c:pt idx="594">
                        <c:v>112.01</c:v>
                      </c:pt>
                      <c:pt idx="595">
                        <c:v>115.81</c:v>
                      </c:pt>
                      <c:pt idx="596">
                        <c:v>119.05</c:v>
                      </c:pt>
                      <c:pt idx="597">
                        <c:v>121.88</c:v>
                      </c:pt>
                      <c:pt idx="598">
                        <c:v>124.39</c:v>
                      </c:pt>
                      <c:pt idx="599">
                        <c:v>126.64</c:v>
                      </c:pt>
                      <c:pt idx="600">
                        <c:v>128.69</c:v>
                      </c:pt>
                      <c:pt idx="601">
                        <c:v>130.56</c:v>
                      </c:pt>
                      <c:pt idx="602">
                        <c:v>132.28</c:v>
                      </c:pt>
                      <c:pt idx="603">
                        <c:v>133.87</c:v>
                      </c:pt>
                      <c:pt idx="604">
                        <c:v>135.36000000000001</c:v>
                      </c:pt>
                      <c:pt idx="605">
                        <c:v>136.75</c:v>
                      </c:pt>
                      <c:pt idx="606">
                        <c:v>138.05000000000001</c:v>
                      </c:pt>
                      <c:pt idx="607">
                        <c:v>139.28</c:v>
                      </c:pt>
                      <c:pt idx="608">
                        <c:v>120.18</c:v>
                      </c:pt>
                      <c:pt idx="609">
                        <c:v>111.96</c:v>
                      </c:pt>
                      <c:pt idx="610">
                        <c:v>105.84</c:v>
                      </c:pt>
                      <c:pt idx="611">
                        <c:v>100.96</c:v>
                      </c:pt>
                      <c:pt idx="612">
                        <c:v>96.903999999999996</c:v>
                      </c:pt>
                      <c:pt idx="613">
                        <c:v>93.441999999999993</c:v>
                      </c:pt>
                      <c:pt idx="614">
                        <c:v>90.43</c:v>
                      </c:pt>
                      <c:pt idx="615">
                        <c:v>87.771000000000001</c:v>
                      </c:pt>
                      <c:pt idx="616">
                        <c:v>85.393000000000001</c:v>
                      </c:pt>
                      <c:pt idx="617">
                        <c:v>83.245000000000005</c:v>
                      </c:pt>
                      <c:pt idx="618">
                        <c:v>81.290000000000006</c:v>
                      </c:pt>
                      <c:pt idx="619">
                        <c:v>79.549000000000007</c:v>
                      </c:pt>
                      <c:pt idx="620">
                        <c:v>78.132000000000005</c:v>
                      </c:pt>
                      <c:pt idx="621">
                        <c:v>76.81</c:v>
                      </c:pt>
                      <c:pt idx="622">
                        <c:v>75.570999999999998</c:v>
                      </c:pt>
                      <c:pt idx="623">
                        <c:v>74.403000000000006</c:v>
                      </c:pt>
                      <c:pt idx="624">
                        <c:v>73.3</c:v>
                      </c:pt>
                      <c:pt idx="625">
                        <c:v>88.552999999999997</c:v>
                      </c:pt>
                      <c:pt idx="626">
                        <c:v>98.302999999999997</c:v>
                      </c:pt>
                      <c:pt idx="627">
                        <c:v>104.94</c:v>
                      </c:pt>
                      <c:pt idx="628">
                        <c:v>109.99</c:v>
                      </c:pt>
                      <c:pt idx="629">
                        <c:v>114.11</c:v>
                      </c:pt>
                      <c:pt idx="630">
                        <c:v>117.59</c:v>
                      </c:pt>
                      <c:pt idx="631">
                        <c:v>120.62</c:v>
                      </c:pt>
                      <c:pt idx="632">
                        <c:v>123.3</c:v>
                      </c:pt>
                      <c:pt idx="633">
                        <c:v>125.72</c:v>
                      </c:pt>
                      <c:pt idx="634">
                        <c:v>127.92</c:v>
                      </c:pt>
                      <c:pt idx="635">
                        <c:v>129.94</c:v>
                      </c:pt>
                      <c:pt idx="636">
                        <c:v>131.79</c:v>
                      </c:pt>
                      <c:pt idx="637">
                        <c:v>133.51</c:v>
                      </c:pt>
                      <c:pt idx="638">
                        <c:v>135.11000000000001</c:v>
                      </c:pt>
                      <c:pt idx="639">
                        <c:v>136.61000000000001</c:v>
                      </c:pt>
                      <c:pt idx="640">
                        <c:v>138.02000000000001</c:v>
                      </c:pt>
                      <c:pt idx="641">
                        <c:v>121.52</c:v>
                      </c:pt>
                      <c:pt idx="642">
                        <c:v>112.02</c:v>
                      </c:pt>
                      <c:pt idx="643">
                        <c:v>105.96</c:v>
                      </c:pt>
                      <c:pt idx="644">
                        <c:v>101.27</c:v>
                      </c:pt>
                      <c:pt idx="645">
                        <c:v>97.376999999999995</c:v>
                      </c:pt>
                      <c:pt idx="646">
                        <c:v>94.048000000000002</c:v>
                      </c:pt>
                      <c:pt idx="647">
                        <c:v>91.134</c:v>
                      </c:pt>
                      <c:pt idx="648">
                        <c:v>88.543000000000006</c:v>
                      </c:pt>
                      <c:pt idx="649">
                        <c:v>86.213999999999999</c:v>
                      </c:pt>
                      <c:pt idx="650">
                        <c:v>84.105999999999995</c:v>
                      </c:pt>
                      <c:pt idx="651">
                        <c:v>82.186999999999998</c:v>
                      </c:pt>
                      <c:pt idx="652">
                        <c:v>80.433000000000007</c:v>
                      </c:pt>
                      <c:pt idx="653">
                        <c:v>78.816999999999993</c:v>
                      </c:pt>
                      <c:pt idx="654">
                        <c:v>77.322000000000003</c:v>
                      </c:pt>
                      <c:pt idx="655">
                        <c:v>75.932000000000002</c:v>
                      </c:pt>
                      <c:pt idx="656">
                        <c:v>74.632999999999996</c:v>
                      </c:pt>
                      <c:pt idx="657">
                        <c:v>73.417000000000002</c:v>
                      </c:pt>
                      <c:pt idx="658">
                        <c:v>93.382000000000005</c:v>
                      </c:pt>
                      <c:pt idx="659">
                        <c:v>103.01</c:v>
                      </c:pt>
                      <c:pt idx="660">
                        <c:v>109.49</c:v>
                      </c:pt>
                      <c:pt idx="661">
                        <c:v>114.55</c:v>
                      </c:pt>
                      <c:pt idx="662">
                        <c:v>118.78</c:v>
                      </c:pt>
                      <c:pt idx="663">
                        <c:v>122.41</c:v>
                      </c:pt>
                      <c:pt idx="664">
                        <c:v>125.61</c:v>
                      </c:pt>
                      <c:pt idx="665">
                        <c:v>128.46</c:v>
                      </c:pt>
                      <c:pt idx="666">
                        <c:v>131.03</c:v>
                      </c:pt>
                      <c:pt idx="667">
                        <c:v>133.38</c:v>
                      </c:pt>
                      <c:pt idx="668">
                        <c:v>135.53</c:v>
                      </c:pt>
                      <c:pt idx="669">
                        <c:v>137.52000000000001</c:v>
                      </c:pt>
                      <c:pt idx="670">
                        <c:v>139.37</c:v>
                      </c:pt>
                      <c:pt idx="671">
                        <c:v>141.09</c:v>
                      </c:pt>
                      <c:pt idx="672">
                        <c:v>142.71</c:v>
                      </c:pt>
                      <c:pt idx="673">
                        <c:v>144.24</c:v>
                      </c:pt>
                      <c:pt idx="674">
                        <c:v>145.68</c:v>
                      </c:pt>
                      <c:pt idx="675">
                        <c:v>125.71</c:v>
                      </c:pt>
                      <c:pt idx="676">
                        <c:v>117.46</c:v>
                      </c:pt>
                      <c:pt idx="677">
                        <c:v>111.5</c:v>
                      </c:pt>
                      <c:pt idx="678">
                        <c:v>106.7</c:v>
                      </c:pt>
                      <c:pt idx="679">
                        <c:v>102.69</c:v>
                      </c:pt>
                      <c:pt idx="680">
                        <c:v>99.248000000000005</c:v>
                      </c:pt>
                      <c:pt idx="681">
                        <c:v>96.242000000000004</c:v>
                      </c:pt>
                      <c:pt idx="682">
                        <c:v>93.584999999999994</c:v>
                      </c:pt>
                      <c:pt idx="683">
                        <c:v>91.212999999999994</c:v>
                      </c:pt>
                      <c:pt idx="684">
                        <c:v>89.078000000000003</c:v>
                      </c:pt>
                      <c:pt idx="685">
                        <c:v>87.144999999999996</c:v>
                      </c:pt>
                      <c:pt idx="686">
                        <c:v>85.385999999999996</c:v>
                      </c:pt>
                      <c:pt idx="687">
                        <c:v>83.78</c:v>
                      </c:pt>
                      <c:pt idx="688">
                        <c:v>82.31</c:v>
                      </c:pt>
                      <c:pt idx="689">
                        <c:v>80.960999999999999</c:v>
                      </c:pt>
                      <c:pt idx="690">
                        <c:v>79.721999999999994</c:v>
                      </c:pt>
                      <c:pt idx="691">
                        <c:v>99.402000000000001</c:v>
                      </c:pt>
                      <c:pt idx="692">
                        <c:v>108.96</c:v>
                      </c:pt>
                      <c:pt idx="693">
                        <c:v>115.2</c:v>
                      </c:pt>
                      <c:pt idx="694">
                        <c:v>120.05</c:v>
                      </c:pt>
                      <c:pt idx="695">
                        <c:v>124.11</c:v>
                      </c:pt>
                      <c:pt idx="696">
                        <c:v>127.63</c:v>
                      </c:pt>
                      <c:pt idx="697">
                        <c:v>130.75</c:v>
                      </c:pt>
                      <c:pt idx="698">
                        <c:v>133.57</c:v>
                      </c:pt>
                      <c:pt idx="699">
                        <c:v>136.12</c:v>
                      </c:pt>
                      <c:pt idx="700">
                        <c:v>138.46</c:v>
                      </c:pt>
                      <c:pt idx="701">
                        <c:v>140.63</c:v>
                      </c:pt>
                      <c:pt idx="702">
                        <c:v>142.63999999999999</c:v>
                      </c:pt>
                      <c:pt idx="703">
                        <c:v>144.52000000000001</c:v>
                      </c:pt>
                      <c:pt idx="704">
                        <c:v>146.29</c:v>
                      </c:pt>
                      <c:pt idx="705">
                        <c:v>147.96</c:v>
                      </c:pt>
                      <c:pt idx="706">
                        <c:v>149.54</c:v>
                      </c:pt>
                      <c:pt idx="707">
                        <c:v>151.04</c:v>
                      </c:pt>
                      <c:pt idx="708">
                        <c:v>130.44999999999999</c:v>
                      </c:pt>
                      <c:pt idx="709">
                        <c:v>121.75</c:v>
                      </c:pt>
                      <c:pt idx="710">
                        <c:v>116.17</c:v>
                      </c:pt>
                      <c:pt idx="711">
                        <c:v>111.64</c:v>
                      </c:pt>
                      <c:pt idx="712">
                        <c:v>107.85</c:v>
                      </c:pt>
                      <c:pt idx="713">
                        <c:v>104.59</c:v>
                      </c:pt>
                      <c:pt idx="714">
                        <c:v>101.75</c:v>
                      </c:pt>
                      <c:pt idx="715">
                        <c:v>99.266000000000005</c:v>
                      </c:pt>
                      <c:pt idx="716">
                        <c:v>97.064999999999998</c:v>
                      </c:pt>
                      <c:pt idx="717">
                        <c:v>95.11</c:v>
                      </c:pt>
                      <c:pt idx="718">
                        <c:v>93.373999999999995</c:v>
                      </c:pt>
                      <c:pt idx="719">
                        <c:v>91.834000000000003</c:v>
                      </c:pt>
                      <c:pt idx="720">
                        <c:v>90.475999999999999</c:v>
                      </c:pt>
                      <c:pt idx="721">
                        <c:v>89.385000000000005</c:v>
                      </c:pt>
                      <c:pt idx="722">
                        <c:v>88.472999999999999</c:v>
                      </c:pt>
                      <c:pt idx="723">
                        <c:v>87.522999999999996</c:v>
                      </c:pt>
                      <c:pt idx="724">
                        <c:v>86.543999999999997</c:v>
                      </c:pt>
                      <c:pt idx="725">
                        <c:v>103.71</c:v>
                      </c:pt>
                      <c:pt idx="726">
                        <c:v>113.17</c:v>
                      </c:pt>
                      <c:pt idx="727">
                        <c:v>119.28</c:v>
                      </c:pt>
                      <c:pt idx="728">
                        <c:v>123.98</c:v>
                      </c:pt>
                      <c:pt idx="729">
                        <c:v>127.89</c:v>
                      </c:pt>
                      <c:pt idx="730">
                        <c:v>131.29</c:v>
                      </c:pt>
                      <c:pt idx="731">
                        <c:v>134.31</c:v>
                      </c:pt>
                      <c:pt idx="732">
                        <c:v>137.04</c:v>
                      </c:pt>
                      <c:pt idx="733">
                        <c:v>139.54</c:v>
                      </c:pt>
                      <c:pt idx="734">
                        <c:v>141.86000000000001</c:v>
                      </c:pt>
                      <c:pt idx="735">
                        <c:v>144.02000000000001</c:v>
                      </c:pt>
                      <c:pt idx="736">
                        <c:v>146.05000000000001</c:v>
                      </c:pt>
                      <c:pt idx="737">
                        <c:v>147.97</c:v>
                      </c:pt>
                      <c:pt idx="738">
                        <c:v>149.79</c:v>
                      </c:pt>
                      <c:pt idx="739">
                        <c:v>151.53</c:v>
                      </c:pt>
                      <c:pt idx="740">
                        <c:v>153.19</c:v>
                      </c:pt>
                      <c:pt idx="741">
                        <c:v>154.79</c:v>
                      </c:pt>
                      <c:pt idx="742">
                        <c:v>134.37</c:v>
                      </c:pt>
                      <c:pt idx="743">
                        <c:v>125.63</c:v>
                      </c:pt>
                      <c:pt idx="744">
                        <c:v>120.41</c:v>
                      </c:pt>
                      <c:pt idx="745">
                        <c:v>116.27</c:v>
                      </c:pt>
                      <c:pt idx="746">
                        <c:v>112.86</c:v>
                      </c:pt>
                      <c:pt idx="747">
                        <c:v>110.01</c:v>
                      </c:pt>
                      <c:pt idx="748">
                        <c:v>107.61</c:v>
                      </c:pt>
                      <c:pt idx="749">
                        <c:v>105.59</c:v>
                      </c:pt>
                      <c:pt idx="750">
                        <c:v>103.91</c:v>
                      </c:pt>
                      <c:pt idx="751">
                        <c:v>102.71</c:v>
                      </c:pt>
                      <c:pt idx="752">
                        <c:v>101.56</c:v>
                      </c:pt>
                      <c:pt idx="753">
                        <c:v>100.35</c:v>
                      </c:pt>
                      <c:pt idx="754">
                        <c:v>99.078999999999994</c:v>
                      </c:pt>
                      <c:pt idx="755">
                        <c:v>97.78</c:v>
                      </c:pt>
                      <c:pt idx="756">
                        <c:v>96.457999999999998</c:v>
                      </c:pt>
                      <c:pt idx="757">
                        <c:v>95.125</c:v>
                      </c:pt>
                      <c:pt idx="758">
                        <c:v>110.79</c:v>
                      </c:pt>
                      <c:pt idx="759">
                        <c:v>120.08</c:v>
                      </c:pt>
                      <c:pt idx="760">
                        <c:v>126.01</c:v>
                      </c:pt>
                      <c:pt idx="761">
                        <c:v>130.53</c:v>
                      </c:pt>
                      <c:pt idx="762">
                        <c:v>134.27000000000001</c:v>
                      </c:pt>
                      <c:pt idx="763">
                        <c:v>137.53</c:v>
                      </c:pt>
                      <c:pt idx="764">
                        <c:v>140.44</c:v>
                      </c:pt>
                      <c:pt idx="765">
                        <c:v>143.09</c:v>
                      </c:pt>
                      <c:pt idx="766">
                        <c:v>145.56</c:v>
                      </c:pt>
                      <c:pt idx="767">
                        <c:v>147.87</c:v>
                      </c:pt>
                      <c:pt idx="768">
                        <c:v>150.05000000000001</c:v>
                      </c:pt>
                      <c:pt idx="769">
                        <c:v>152.13999999999999</c:v>
                      </c:pt>
                      <c:pt idx="770">
                        <c:v>154.13</c:v>
                      </c:pt>
                      <c:pt idx="771">
                        <c:v>156.04</c:v>
                      </c:pt>
                      <c:pt idx="772">
                        <c:v>157.88</c:v>
                      </c:pt>
                      <c:pt idx="773">
                        <c:v>159.66</c:v>
                      </c:pt>
                      <c:pt idx="774">
                        <c:v>161.38</c:v>
                      </c:pt>
                      <c:pt idx="775">
                        <c:v>141.31</c:v>
                      </c:pt>
                      <c:pt idx="776">
                        <c:v>133.04</c:v>
                      </c:pt>
                      <c:pt idx="777">
                        <c:v>128.36000000000001</c:v>
                      </c:pt>
                      <c:pt idx="778">
                        <c:v>124.88</c:v>
                      </c:pt>
                      <c:pt idx="779">
                        <c:v>122.28</c:v>
                      </c:pt>
                      <c:pt idx="780">
                        <c:v>120.57</c:v>
                      </c:pt>
                      <c:pt idx="781">
                        <c:v>119.09</c:v>
                      </c:pt>
                      <c:pt idx="782">
                        <c:v>117.46</c:v>
                      </c:pt>
                      <c:pt idx="783">
                        <c:v>115.74</c:v>
                      </c:pt>
                      <c:pt idx="784">
                        <c:v>113.95</c:v>
                      </c:pt>
                      <c:pt idx="785">
                        <c:v>112.13</c:v>
                      </c:pt>
                      <c:pt idx="786">
                        <c:v>110.3</c:v>
                      </c:pt>
                      <c:pt idx="787">
                        <c:v>108.48</c:v>
                      </c:pt>
                      <c:pt idx="788">
                        <c:v>106.66</c:v>
                      </c:pt>
                      <c:pt idx="789">
                        <c:v>104.87</c:v>
                      </c:pt>
                      <c:pt idx="790">
                        <c:v>103.1</c:v>
                      </c:pt>
                      <c:pt idx="791">
                        <c:v>101.37</c:v>
                      </c:pt>
                      <c:pt idx="792">
                        <c:v>116.7</c:v>
                      </c:pt>
                      <c:pt idx="793">
                        <c:v>125.83</c:v>
                      </c:pt>
                      <c:pt idx="794">
                        <c:v>131.65</c:v>
                      </c:pt>
                      <c:pt idx="795">
                        <c:v>136.12</c:v>
                      </c:pt>
                      <c:pt idx="796">
                        <c:v>139.88999999999999</c:v>
                      </c:pt>
                      <c:pt idx="797">
                        <c:v>143.24</c:v>
                      </c:pt>
                      <c:pt idx="798">
                        <c:v>146.30000000000001</c:v>
                      </c:pt>
                      <c:pt idx="799">
                        <c:v>149.16</c:v>
                      </c:pt>
                      <c:pt idx="800">
                        <c:v>151.86000000000001</c:v>
                      </c:pt>
                      <c:pt idx="801">
                        <c:v>154.43</c:v>
                      </c:pt>
                      <c:pt idx="802">
                        <c:v>156.88999999999999</c:v>
                      </c:pt>
                      <c:pt idx="803">
                        <c:v>159.25</c:v>
                      </c:pt>
                      <c:pt idx="804">
                        <c:v>161.53</c:v>
                      </c:pt>
                      <c:pt idx="805">
                        <c:v>163.72</c:v>
                      </c:pt>
                      <c:pt idx="806">
                        <c:v>165.85</c:v>
                      </c:pt>
                      <c:pt idx="807">
                        <c:v>167.9</c:v>
                      </c:pt>
                      <c:pt idx="808">
                        <c:v>148.66999999999999</c:v>
                      </c:pt>
                      <c:pt idx="809">
                        <c:v>141.80000000000001</c:v>
                      </c:pt>
                      <c:pt idx="810">
                        <c:v>138.84</c:v>
                      </c:pt>
                      <c:pt idx="811">
                        <c:v>136.9</c:v>
                      </c:pt>
                      <c:pt idx="812">
                        <c:v>134.58000000000001</c:v>
                      </c:pt>
                      <c:pt idx="813">
                        <c:v>132.07</c:v>
                      </c:pt>
                      <c:pt idx="814">
                        <c:v>129.47999999999999</c:v>
                      </c:pt>
                      <c:pt idx="815">
                        <c:v>126.87</c:v>
                      </c:pt>
                      <c:pt idx="816">
                        <c:v>124.29</c:v>
                      </c:pt>
                      <c:pt idx="817">
                        <c:v>121.75</c:v>
                      </c:pt>
                      <c:pt idx="818">
                        <c:v>119.27</c:v>
                      </c:pt>
                      <c:pt idx="819">
                        <c:v>116.86</c:v>
                      </c:pt>
                      <c:pt idx="820">
                        <c:v>114.52</c:v>
                      </c:pt>
                      <c:pt idx="821">
                        <c:v>112.24</c:v>
                      </c:pt>
                      <c:pt idx="822">
                        <c:v>110.04</c:v>
                      </c:pt>
                      <c:pt idx="823">
                        <c:v>107.9</c:v>
                      </c:pt>
                      <c:pt idx="824">
                        <c:v>105.83</c:v>
                      </c:pt>
                      <c:pt idx="825">
                        <c:v>122.27</c:v>
                      </c:pt>
                      <c:pt idx="826">
                        <c:v>131.32</c:v>
                      </c:pt>
                      <c:pt idx="827">
                        <c:v>137.34</c:v>
                      </c:pt>
                      <c:pt idx="828">
                        <c:v>142.24</c:v>
                      </c:pt>
                      <c:pt idx="829">
                        <c:v>146.58000000000001</c:v>
                      </c:pt>
                      <c:pt idx="830">
                        <c:v>150.57</c:v>
                      </c:pt>
                      <c:pt idx="831">
                        <c:v>154.30000000000001</c:v>
                      </c:pt>
                      <c:pt idx="832">
                        <c:v>157.82</c:v>
                      </c:pt>
                      <c:pt idx="833">
                        <c:v>161.18</c:v>
                      </c:pt>
                      <c:pt idx="834">
                        <c:v>164.41</c:v>
                      </c:pt>
                      <c:pt idx="835">
                        <c:v>167.49</c:v>
                      </c:pt>
                      <c:pt idx="836">
                        <c:v>170.44</c:v>
                      </c:pt>
                      <c:pt idx="837">
                        <c:v>173.26</c:v>
                      </c:pt>
                      <c:pt idx="838">
                        <c:v>175.96</c:v>
                      </c:pt>
                      <c:pt idx="839">
                        <c:v>178.55</c:v>
                      </c:pt>
                      <c:pt idx="840">
                        <c:v>181.04</c:v>
                      </c:pt>
                      <c:pt idx="841">
                        <c:v>183.44</c:v>
                      </c:pt>
                      <c:pt idx="842">
                        <c:v>166.15</c:v>
                      </c:pt>
                      <c:pt idx="843">
                        <c:v>162.57</c:v>
                      </c:pt>
                      <c:pt idx="844">
                        <c:v>158.53</c:v>
                      </c:pt>
                      <c:pt idx="845">
                        <c:v>154.21</c:v>
                      </c:pt>
                      <c:pt idx="846">
                        <c:v>149.91999999999999</c:v>
                      </c:pt>
                      <c:pt idx="847">
                        <c:v>145.79</c:v>
                      </c:pt>
                      <c:pt idx="848">
                        <c:v>141.84</c:v>
                      </c:pt>
                      <c:pt idx="849">
                        <c:v>138.1</c:v>
                      </c:pt>
                      <c:pt idx="850">
                        <c:v>134.55000000000001</c:v>
                      </c:pt>
                      <c:pt idx="851">
                        <c:v>131.18</c:v>
                      </c:pt>
                      <c:pt idx="852">
                        <c:v>127.99</c:v>
                      </c:pt>
                      <c:pt idx="853">
                        <c:v>124.94</c:v>
                      </c:pt>
                      <c:pt idx="854">
                        <c:v>122.04</c:v>
                      </c:pt>
                      <c:pt idx="855">
                        <c:v>119.28</c:v>
                      </c:pt>
                      <c:pt idx="856">
                        <c:v>116.63</c:v>
                      </c:pt>
                      <c:pt idx="857">
                        <c:v>114.1</c:v>
                      </c:pt>
                      <c:pt idx="858">
                        <c:v>111.67</c:v>
                      </c:pt>
                      <c:pt idx="859">
                        <c:v>129.63999999999999</c:v>
                      </c:pt>
                      <c:pt idx="860">
                        <c:v>140.54</c:v>
                      </c:pt>
                      <c:pt idx="861">
                        <c:v>148.63999999999999</c:v>
                      </c:pt>
                      <c:pt idx="862">
                        <c:v>155.53</c:v>
                      </c:pt>
                      <c:pt idx="863">
                        <c:v>161.59</c:v>
                      </c:pt>
                      <c:pt idx="864">
                        <c:v>167.06</c:v>
                      </c:pt>
                      <c:pt idx="865">
                        <c:v>172.05</c:v>
                      </c:pt>
                      <c:pt idx="866">
                        <c:v>176.65</c:v>
                      </c:pt>
                      <c:pt idx="867">
                        <c:v>180.92</c:v>
                      </c:pt>
                      <c:pt idx="868">
                        <c:v>184.91</c:v>
                      </c:pt>
                      <c:pt idx="869">
                        <c:v>188.65</c:v>
                      </c:pt>
                      <c:pt idx="870">
                        <c:v>192.17</c:v>
                      </c:pt>
                      <c:pt idx="871">
                        <c:v>195.5</c:v>
                      </c:pt>
                      <c:pt idx="872">
                        <c:v>198.65</c:v>
                      </c:pt>
                      <c:pt idx="873">
                        <c:v>201.65</c:v>
                      </c:pt>
                      <c:pt idx="874">
                        <c:v>204.51</c:v>
                      </c:pt>
                      <c:pt idx="875">
                        <c:v>188.68</c:v>
                      </c:pt>
                      <c:pt idx="876">
                        <c:v>179.25</c:v>
                      </c:pt>
                      <c:pt idx="877">
                        <c:v>171.79</c:v>
                      </c:pt>
                      <c:pt idx="878">
                        <c:v>165.06</c:v>
                      </c:pt>
                      <c:pt idx="879">
                        <c:v>159.02000000000001</c:v>
                      </c:pt>
                      <c:pt idx="880">
                        <c:v>153.56</c:v>
                      </c:pt>
                      <c:pt idx="881">
                        <c:v>148.59</c:v>
                      </c:pt>
                      <c:pt idx="882">
                        <c:v>144.02000000000001</c:v>
                      </c:pt>
                      <c:pt idx="883">
                        <c:v>139.81</c:v>
                      </c:pt>
                      <c:pt idx="884">
                        <c:v>135.88</c:v>
                      </c:pt>
                      <c:pt idx="885">
                        <c:v>132.22</c:v>
                      </c:pt>
                      <c:pt idx="886">
                        <c:v>128.78</c:v>
                      </c:pt>
                      <c:pt idx="887">
                        <c:v>125.54</c:v>
                      </c:pt>
                      <c:pt idx="888">
                        <c:v>122.47</c:v>
                      </c:pt>
                      <c:pt idx="889">
                        <c:v>119.56</c:v>
                      </c:pt>
                      <c:pt idx="890">
                        <c:v>116.8</c:v>
                      </c:pt>
                      <c:pt idx="891">
                        <c:v>114.17</c:v>
                      </c:pt>
                      <c:pt idx="892">
                        <c:v>111.66</c:v>
                      </c:pt>
                      <c:pt idx="893">
                        <c:v>109.25</c:v>
                      </c:pt>
                      <c:pt idx="894">
                        <c:v>106.95</c:v>
                      </c:pt>
                      <c:pt idx="895">
                        <c:v>104.74</c:v>
                      </c:pt>
                      <c:pt idx="896">
                        <c:v>102.62</c:v>
                      </c:pt>
                      <c:pt idx="897">
                        <c:v>100.57</c:v>
                      </c:pt>
                      <c:pt idx="898">
                        <c:v>98.605000000000004</c:v>
                      </c:pt>
                      <c:pt idx="899">
                        <c:v>96.707999999999998</c:v>
                      </c:pt>
                      <c:pt idx="900">
                        <c:v>94.876999999999995</c:v>
                      </c:pt>
                      <c:pt idx="901">
                        <c:v>93.108999999999995</c:v>
                      </c:pt>
                      <c:pt idx="902">
                        <c:v>91.400999999999996</c:v>
                      </c:pt>
                      <c:pt idx="903">
                        <c:v>89.748000000000005</c:v>
                      </c:pt>
                      <c:pt idx="904">
                        <c:v>88.147999999999996</c:v>
                      </c:pt>
                      <c:pt idx="905">
                        <c:v>86.599000000000004</c:v>
                      </c:pt>
                      <c:pt idx="906">
                        <c:v>85.097999999999999</c:v>
                      </c:pt>
                      <c:pt idx="907">
                        <c:v>83.643000000000001</c:v>
                      </c:pt>
                      <c:pt idx="908">
                        <c:v>82.230999999999995</c:v>
                      </c:pt>
                      <c:pt idx="909">
                        <c:v>80.861000000000004</c:v>
                      </c:pt>
                      <c:pt idx="910">
                        <c:v>79.531999999999996</c:v>
                      </c:pt>
                      <c:pt idx="911">
                        <c:v>78.241</c:v>
                      </c:pt>
                      <c:pt idx="912">
                        <c:v>76.986000000000004</c:v>
                      </c:pt>
                      <c:pt idx="913">
                        <c:v>75.766999999999996</c:v>
                      </c:pt>
                      <c:pt idx="914">
                        <c:v>74.581999999999994</c:v>
                      </c:pt>
                      <c:pt idx="915">
                        <c:v>73.430000000000007</c:v>
                      </c:pt>
                      <c:pt idx="916">
                        <c:v>72.31</c:v>
                      </c:pt>
                      <c:pt idx="917">
                        <c:v>71.218999999999994</c:v>
                      </c:pt>
                      <c:pt idx="918">
                        <c:v>70.158000000000001</c:v>
                      </c:pt>
                      <c:pt idx="919">
                        <c:v>69.125</c:v>
                      </c:pt>
                      <c:pt idx="920">
                        <c:v>68.12</c:v>
                      </c:pt>
                      <c:pt idx="921">
                        <c:v>67.141000000000005</c:v>
                      </c:pt>
                      <c:pt idx="922">
                        <c:v>66.186999999999998</c:v>
                      </c:pt>
                      <c:pt idx="923">
                        <c:v>65.257999999999996</c:v>
                      </c:pt>
                      <c:pt idx="924">
                        <c:v>64.352999999999994</c:v>
                      </c:pt>
                      <c:pt idx="925">
                        <c:v>63.47</c:v>
                      </c:pt>
                      <c:pt idx="926">
                        <c:v>62.61</c:v>
                      </c:pt>
                      <c:pt idx="927">
                        <c:v>61.771999999999998</c:v>
                      </c:pt>
                      <c:pt idx="928">
                        <c:v>60.954999999999998</c:v>
                      </c:pt>
                      <c:pt idx="929">
                        <c:v>60.158000000000001</c:v>
                      </c:pt>
                      <c:pt idx="930">
                        <c:v>59.366</c:v>
                      </c:pt>
                      <c:pt idx="931">
                        <c:v>58.573999999999998</c:v>
                      </c:pt>
                      <c:pt idx="932">
                        <c:v>57.781999999999996</c:v>
                      </c:pt>
                      <c:pt idx="933">
                        <c:v>56.991</c:v>
                      </c:pt>
                      <c:pt idx="934">
                        <c:v>56.201000000000001</c:v>
                      </c:pt>
                      <c:pt idx="935">
                        <c:v>55.41</c:v>
                      </c:pt>
                      <c:pt idx="936">
                        <c:v>54.621000000000002</c:v>
                      </c:pt>
                      <c:pt idx="937">
                        <c:v>53.832000000000001</c:v>
                      </c:pt>
                      <c:pt idx="938">
                        <c:v>53.042999999999999</c:v>
                      </c:pt>
                      <c:pt idx="939">
                        <c:v>52.255000000000003</c:v>
                      </c:pt>
                      <c:pt idx="940">
                        <c:v>51.466999999999999</c:v>
                      </c:pt>
                      <c:pt idx="941">
                        <c:v>50.680999999999997</c:v>
                      </c:pt>
                      <c:pt idx="942">
                        <c:v>49.893999999999998</c:v>
                      </c:pt>
                      <c:pt idx="943">
                        <c:v>49.109000000000002</c:v>
                      </c:pt>
                      <c:pt idx="944">
                        <c:v>48.323999999999998</c:v>
                      </c:pt>
                      <c:pt idx="945">
                        <c:v>47.54</c:v>
                      </c:pt>
                      <c:pt idx="946">
                        <c:v>46.756999999999998</c:v>
                      </c:pt>
                      <c:pt idx="947">
                        <c:v>45.975000000000001</c:v>
                      </c:pt>
                      <c:pt idx="948">
                        <c:v>45.194000000000003</c:v>
                      </c:pt>
                      <c:pt idx="949">
                        <c:v>44.412999999999997</c:v>
                      </c:pt>
                      <c:pt idx="950">
                        <c:v>43.634</c:v>
                      </c:pt>
                      <c:pt idx="951">
                        <c:v>42.856000000000002</c:v>
                      </c:pt>
                      <c:pt idx="952">
                        <c:v>42.078000000000003</c:v>
                      </c:pt>
                      <c:pt idx="953">
                        <c:v>41.302999999999997</c:v>
                      </c:pt>
                      <c:pt idx="954">
                        <c:v>40.529000000000003</c:v>
                      </c:pt>
                      <c:pt idx="955">
                        <c:v>39.756</c:v>
                      </c:pt>
                      <c:pt idx="956">
                        <c:v>38.984999999999999</c:v>
                      </c:pt>
                      <c:pt idx="957">
                        <c:v>38.215000000000003</c:v>
                      </c:pt>
                      <c:pt idx="958">
                        <c:v>37.448</c:v>
                      </c:pt>
                      <c:pt idx="959">
                        <c:v>36.682000000000002</c:v>
                      </c:pt>
                      <c:pt idx="960">
                        <c:v>35.918999999999997</c:v>
                      </c:pt>
                      <c:pt idx="961">
                        <c:v>35.156999999999996</c:v>
                      </c:pt>
                      <c:pt idx="962">
                        <c:v>34.805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BDEC-46B8-B218-77999870AEEC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S_ext_natural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Results_preliminary!$B$4:$B$991</c15:sqref>
                        </c15:formulaRef>
                      </c:ext>
                    </c:extLst>
                    <c:numCache>
                      <c:formatCode>General</c:formatCode>
                      <c:ptCount val="988"/>
                      <c:pt idx="0">
                        <c:v>0</c:v>
                      </c:pt>
                      <c:pt idx="1">
                        <c:v>180</c:v>
                      </c:pt>
                      <c:pt idx="2">
                        <c:v>240</c:v>
                      </c:pt>
                      <c:pt idx="3">
                        <c:v>260</c:v>
                      </c:pt>
                      <c:pt idx="4">
                        <c:v>278</c:v>
                      </c:pt>
                      <c:pt idx="5">
                        <c:v>296</c:v>
                      </c:pt>
                      <c:pt idx="6">
                        <c:v>314</c:v>
                      </c:pt>
                      <c:pt idx="7">
                        <c:v>332</c:v>
                      </c:pt>
                      <c:pt idx="8">
                        <c:v>350</c:v>
                      </c:pt>
                      <c:pt idx="9">
                        <c:v>368</c:v>
                      </c:pt>
                      <c:pt idx="10">
                        <c:v>386</c:v>
                      </c:pt>
                      <c:pt idx="11">
                        <c:v>404</c:v>
                      </c:pt>
                      <c:pt idx="12">
                        <c:v>422</c:v>
                      </c:pt>
                      <c:pt idx="13">
                        <c:v>440</c:v>
                      </c:pt>
                      <c:pt idx="14">
                        <c:v>458</c:v>
                      </c:pt>
                      <c:pt idx="15">
                        <c:v>476</c:v>
                      </c:pt>
                      <c:pt idx="16">
                        <c:v>494</c:v>
                      </c:pt>
                      <c:pt idx="17">
                        <c:v>512</c:v>
                      </c:pt>
                      <c:pt idx="18">
                        <c:v>530</c:v>
                      </c:pt>
                      <c:pt idx="19">
                        <c:v>548</c:v>
                      </c:pt>
                      <c:pt idx="20">
                        <c:v>566</c:v>
                      </c:pt>
                      <c:pt idx="21">
                        <c:v>584</c:v>
                      </c:pt>
                      <c:pt idx="22">
                        <c:v>602</c:v>
                      </c:pt>
                      <c:pt idx="23">
                        <c:v>620</c:v>
                      </c:pt>
                      <c:pt idx="24">
                        <c:v>638</c:v>
                      </c:pt>
                      <c:pt idx="25">
                        <c:v>656</c:v>
                      </c:pt>
                      <c:pt idx="26">
                        <c:v>674</c:v>
                      </c:pt>
                      <c:pt idx="27">
                        <c:v>692</c:v>
                      </c:pt>
                      <c:pt idx="28">
                        <c:v>710</c:v>
                      </c:pt>
                      <c:pt idx="29">
                        <c:v>728</c:v>
                      </c:pt>
                      <c:pt idx="30">
                        <c:v>746</c:v>
                      </c:pt>
                      <c:pt idx="31">
                        <c:v>764</c:v>
                      </c:pt>
                      <c:pt idx="32">
                        <c:v>782</c:v>
                      </c:pt>
                      <c:pt idx="33">
                        <c:v>800</c:v>
                      </c:pt>
                      <c:pt idx="34">
                        <c:v>818</c:v>
                      </c:pt>
                      <c:pt idx="35">
                        <c:v>836</c:v>
                      </c:pt>
                      <c:pt idx="36">
                        <c:v>854</c:v>
                      </c:pt>
                      <c:pt idx="37">
                        <c:v>872</c:v>
                      </c:pt>
                      <c:pt idx="38">
                        <c:v>890</c:v>
                      </c:pt>
                      <c:pt idx="39">
                        <c:v>908</c:v>
                      </c:pt>
                      <c:pt idx="40">
                        <c:v>926</c:v>
                      </c:pt>
                      <c:pt idx="41">
                        <c:v>944</c:v>
                      </c:pt>
                      <c:pt idx="42">
                        <c:v>962</c:v>
                      </c:pt>
                      <c:pt idx="43">
                        <c:v>980</c:v>
                      </c:pt>
                      <c:pt idx="44">
                        <c:v>998</c:v>
                      </c:pt>
                      <c:pt idx="45">
                        <c:v>1016</c:v>
                      </c:pt>
                      <c:pt idx="46">
                        <c:v>1034</c:v>
                      </c:pt>
                      <c:pt idx="47">
                        <c:v>1052</c:v>
                      </c:pt>
                      <c:pt idx="48">
                        <c:v>1070</c:v>
                      </c:pt>
                      <c:pt idx="49">
                        <c:v>1088</c:v>
                      </c:pt>
                      <c:pt idx="50">
                        <c:v>1106</c:v>
                      </c:pt>
                      <c:pt idx="51">
                        <c:v>1124</c:v>
                      </c:pt>
                      <c:pt idx="52">
                        <c:v>1142</c:v>
                      </c:pt>
                      <c:pt idx="53">
                        <c:v>1160</c:v>
                      </c:pt>
                      <c:pt idx="54">
                        <c:v>1178</c:v>
                      </c:pt>
                      <c:pt idx="55">
                        <c:v>1196</c:v>
                      </c:pt>
                      <c:pt idx="56">
                        <c:v>1214</c:v>
                      </c:pt>
                      <c:pt idx="57">
                        <c:v>1232</c:v>
                      </c:pt>
                      <c:pt idx="58">
                        <c:v>1250</c:v>
                      </c:pt>
                      <c:pt idx="59">
                        <c:v>1268</c:v>
                      </c:pt>
                      <c:pt idx="60">
                        <c:v>1286</c:v>
                      </c:pt>
                      <c:pt idx="61">
                        <c:v>1304</c:v>
                      </c:pt>
                      <c:pt idx="62">
                        <c:v>1322</c:v>
                      </c:pt>
                      <c:pt idx="63">
                        <c:v>1340</c:v>
                      </c:pt>
                      <c:pt idx="64">
                        <c:v>1358</c:v>
                      </c:pt>
                      <c:pt idx="65">
                        <c:v>1376</c:v>
                      </c:pt>
                      <c:pt idx="66">
                        <c:v>1394</c:v>
                      </c:pt>
                      <c:pt idx="67">
                        <c:v>1412</c:v>
                      </c:pt>
                      <c:pt idx="68">
                        <c:v>1430</c:v>
                      </c:pt>
                      <c:pt idx="69">
                        <c:v>1448</c:v>
                      </c:pt>
                      <c:pt idx="70">
                        <c:v>1466</c:v>
                      </c:pt>
                      <c:pt idx="71">
                        <c:v>1484</c:v>
                      </c:pt>
                      <c:pt idx="72">
                        <c:v>1502</c:v>
                      </c:pt>
                      <c:pt idx="73">
                        <c:v>1520</c:v>
                      </c:pt>
                      <c:pt idx="74">
                        <c:v>1538</c:v>
                      </c:pt>
                      <c:pt idx="75">
                        <c:v>1556</c:v>
                      </c:pt>
                      <c:pt idx="76">
                        <c:v>1574</c:v>
                      </c:pt>
                      <c:pt idx="77">
                        <c:v>1592</c:v>
                      </c:pt>
                      <c:pt idx="78">
                        <c:v>1610</c:v>
                      </c:pt>
                      <c:pt idx="79">
                        <c:v>1628</c:v>
                      </c:pt>
                      <c:pt idx="80">
                        <c:v>1646</c:v>
                      </c:pt>
                      <c:pt idx="81">
                        <c:v>1664</c:v>
                      </c:pt>
                      <c:pt idx="82">
                        <c:v>1682</c:v>
                      </c:pt>
                      <c:pt idx="83">
                        <c:v>1700</c:v>
                      </c:pt>
                      <c:pt idx="84">
                        <c:v>1718</c:v>
                      </c:pt>
                      <c:pt idx="85">
                        <c:v>1736</c:v>
                      </c:pt>
                      <c:pt idx="86">
                        <c:v>1754</c:v>
                      </c:pt>
                      <c:pt idx="87">
                        <c:v>1772</c:v>
                      </c:pt>
                      <c:pt idx="88">
                        <c:v>1790</c:v>
                      </c:pt>
                      <c:pt idx="89">
                        <c:v>1808</c:v>
                      </c:pt>
                      <c:pt idx="90">
                        <c:v>1826</c:v>
                      </c:pt>
                      <c:pt idx="91">
                        <c:v>1844</c:v>
                      </c:pt>
                      <c:pt idx="92">
                        <c:v>1862</c:v>
                      </c:pt>
                      <c:pt idx="93">
                        <c:v>1880</c:v>
                      </c:pt>
                      <c:pt idx="94">
                        <c:v>1898</c:v>
                      </c:pt>
                      <c:pt idx="95">
                        <c:v>1916</c:v>
                      </c:pt>
                      <c:pt idx="96">
                        <c:v>1934</c:v>
                      </c:pt>
                      <c:pt idx="97">
                        <c:v>1952</c:v>
                      </c:pt>
                      <c:pt idx="98">
                        <c:v>1970</c:v>
                      </c:pt>
                      <c:pt idx="99">
                        <c:v>1988</c:v>
                      </c:pt>
                      <c:pt idx="100">
                        <c:v>2006</c:v>
                      </c:pt>
                      <c:pt idx="101">
                        <c:v>2024</c:v>
                      </c:pt>
                      <c:pt idx="102">
                        <c:v>2042</c:v>
                      </c:pt>
                      <c:pt idx="103">
                        <c:v>2060</c:v>
                      </c:pt>
                      <c:pt idx="104">
                        <c:v>2078</c:v>
                      </c:pt>
                      <c:pt idx="105">
                        <c:v>2096</c:v>
                      </c:pt>
                      <c:pt idx="106">
                        <c:v>2114</c:v>
                      </c:pt>
                      <c:pt idx="107">
                        <c:v>2132</c:v>
                      </c:pt>
                      <c:pt idx="108">
                        <c:v>2150</c:v>
                      </c:pt>
                      <c:pt idx="109">
                        <c:v>2168</c:v>
                      </c:pt>
                      <c:pt idx="110">
                        <c:v>2186</c:v>
                      </c:pt>
                      <c:pt idx="111">
                        <c:v>2204</c:v>
                      </c:pt>
                      <c:pt idx="112">
                        <c:v>2222</c:v>
                      </c:pt>
                      <c:pt idx="113">
                        <c:v>2240</c:v>
                      </c:pt>
                      <c:pt idx="114">
                        <c:v>2258</c:v>
                      </c:pt>
                      <c:pt idx="115">
                        <c:v>2276</c:v>
                      </c:pt>
                      <c:pt idx="116">
                        <c:v>2294</c:v>
                      </c:pt>
                      <c:pt idx="117">
                        <c:v>2312</c:v>
                      </c:pt>
                      <c:pt idx="118">
                        <c:v>2330</c:v>
                      </c:pt>
                      <c:pt idx="119">
                        <c:v>2348</c:v>
                      </c:pt>
                      <c:pt idx="120">
                        <c:v>2366</c:v>
                      </c:pt>
                      <c:pt idx="121">
                        <c:v>2384</c:v>
                      </c:pt>
                      <c:pt idx="122">
                        <c:v>2402</c:v>
                      </c:pt>
                      <c:pt idx="123">
                        <c:v>2420</c:v>
                      </c:pt>
                      <c:pt idx="124">
                        <c:v>2438</c:v>
                      </c:pt>
                      <c:pt idx="125">
                        <c:v>2456</c:v>
                      </c:pt>
                      <c:pt idx="126">
                        <c:v>2474</c:v>
                      </c:pt>
                      <c:pt idx="127">
                        <c:v>2492</c:v>
                      </c:pt>
                      <c:pt idx="128">
                        <c:v>2510</c:v>
                      </c:pt>
                      <c:pt idx="129">
                        <c:v>2528</c:v>
                      </c:pt>
                      <c:pt idx="130">
                        <c:v>2546</c:v>
                      </c:pt>
                      <c:pt idx="131">
                        <c:v>2564</c:v>
                      </c:pt>
                      <c:pt idx="132">
                        <c:v>2582</c:v>
                      </c:pt>
                      <c:pt idx="133">
                        <c:v>2600</c:v>
                      </c:pt>
                      <c:pt idx="134">
                        <c:v>2618</c:v>
                      </c:pt>
                      <c:pt idx="135">
                        <c:v>2636</c:v>
                      </c:pt>
                      <c:pt idx="136">
                        <c:v>2654</c:v>
                      </c:pt>
                      <c:pt idx="137">
                        <c:v>2672</c:v>
                      </c:pt>
                      <c:pt idx="138">
                        <c:v>2690</c:v>
                      </c:pt>
                      <c:pt idx="139">
                        <c:v>2708</c:v>
                      </c:pt>
                      <c:pt idx="140">
                        <c:v>2726</c:v>
                      </c:pt>
                      <c:pt idx="141">
                        <c:v>2744</c:v>
                      </c:pt>
                      <c:pt idx="142">
                        <c:v>2762</c:v>
                      </c:pt>
                      <c:pt idx="143">
                        <c:v>2780</c:v>
                      </c:pt>
                      <c:pt idx="144">
                        <c:v>2798</c:v>
                      </c:pt>
                      <c:pt idx="145">
                        <c:v>2816</c:v>
                      </c:pt>
                      <c:pt idx="146">
                        <c:v>2834</c:v>
                      </c:pt>
                      <c:pt idx="147">
                        <c:v>2852</c:v>
                      </c:pt>
                      <c:pt idx="148">
                        <c:v>2870</c:v>
                      </c:pt>
                      <c:pt idx="149">
                        <c:v>2888</c:v>
                      </c:pt>
                      <c:pt idx="150">
                        <c:v>2906</c:v>
                      </c:pt>
                      <c:pt idx="151">
                        <c:v>2924</c:v>
                      </c:pt>
                      <c:pt idx="152">
                        <c:v>2942</c:v>
                      </c:pt>
                      <c:pt idx="153">
                        <c:v>2960</c:v>
                      </c:pt>
                      <c:pt idx="154">
                        <c:v>2978</c:v>
                      </c:pt>
                      <c:pt idx="155">
                        <c:v>2996</c:v>
                      </c:pt>
                      <c:pt idx="156">
                        <c:v>3014</c:v>
                      </c:pt>
                      <c:pt idx="157">
                        <c:v>3032</c:v>
                      </c:pt>
                      <c:pt idx="158">
                        <c:v>3050</c:v>
                      </c:pt>
                      <c:pt idx="159">
                        <c:v>3068</c:v>
                      </c:pt>
                      <c:pt idx="160">
                        <c:v>3086</c:v>
                      </c:pt>
                      <c:pt idx="161">
                        <c:v>3104</c:v>
                      </c:pt>
                      <c:pt idx="162">
                        <c:v>3122</c:v>
                      </c:pt>
                      <c:pt idx="163">
                        <c:v>3140</c:v>
                      </c:pt>
                      <c:pt idx="164">
                        <c:v>3158</c:v>
                      </c:pt>
                      <c:pt idx="165">
                        <c:v>3176</c:v>
                      </c:pt>
                      <c:pt idx="166">
                        <c:v>3194</c:v>
                      </c:pt>
                      <c:pt idx="167">
                        <c:v>3212</c:v>
                      </c:pt>
                      <c:pt idx="168">
                        <c:v>3230</c:v>
                      </c:pt>
                      <c:pt idx="169">
                        <c:v>3248</c:v>
                      </c:pt>
                      <c:pt idx="170">
                        <c:v>3266</c:v>
                      </c:pt>
                      <c:pt idx="171">
                        <c:v>3284</c:v>
                      </c:pt>
                      <c:pt idx="172">
                        <c:v>3302</c:v>
                      </c:pt>
                      <c:pt idx="173">
                        <c:v>3320</c:v>
                      </c:pt>
                      <c:pt idx="174">
                        <c:v>3338</c:v>
                      </c:pt>
                      <c:pt idx="175">
                        <c:v>3356</c:v>
                      </c:pt>
                      <c:pt idx="176">
                        <c:v>3374</c:v>
                      </c:pt>
                      <c:pt idx="177">
                        <c:v>3392</c:v>
                      </c:pt>
                      <c:pt idx="178">
                        <c:v>3410</c:v>
                      </c:pt>
                      <c:pt idx="179">
                        <c:v>3428</c:v>
                      </c:pt>
                      <c:pt idx="180">
                        <c:v>3446</c:v>
                      </c:pt>
                      <c:pt idx="181">
                        <c:v>3464</c:v>
                      </c:pt>
                      <c:pt idx="182">
                        <c:v>3482</c:v>
                      </c:pt>
                      <c:pt idx="183">
                        <c:v>3500</c:v>
                      </c:pt>
                      <c:pt idx="184">
                        <c:v>3518</c:v>
                      </c:pt>
                      <c:pt idx="185">
                        <c:v>3536</c:v>
                      </c:pt>
                      <c:pt idx="186">
                        <c:v>3554</c:v>
                      </c:pt>
                      <c:pt idx="187">
                        <c:v>3572</c:v>
                      </c:pt>
                      <c:pt idx="188">
                        <c:v>3590</c:v>
                      </c:pt>
                      <c:pt idx="189">
                        <c:v>3608</c:v>
                      </c:pt>
                      <c:pt idx="190">
                        <c:v>3626</c:v>
                      </c:pt>
                      <c:pt idx="191">
                        <c:v>3644</c:v>
                      </c:pt>
                      <c:pt idx="192">
                        <c:v>3662</c:v>
                      </c:pt>
                      <c:pt idx="193">
                        <c:v>3680</c:v>
                      </c:pt>
                      <c:pt idx="194">
                        <c:v>3698</c:v>
                      </c:pt>
                      <c:pt idx="195">
                        <c:v>3716</c:v>
                      </c:pt>
                      <c:pt idx="196">
                        <c:v>3734</c:v>
                      </c:pt>
                      <c:pt idx="197">
                        <c:v>3752</c:v>
                      </c:pt>
                      <c:pt idx="198">
                        <c:v>3770</c:v>
                      </c:pt>
                      <c:pt idx="199">
                        <c:v>3788</c:v>
                      </c:pt>
                      <c:pt idx="200">
                        <c:v>3806</c:v>
                      </c:pt>
                      <c:pt idx="201">
                        <c:v>3824</c:v>
                      </c:pt>
                      <c:pt idx="202">
                        <c:v>3842</c:v>
                      </c:pt>
                      <c:pt idx="203">
                        <c:v>3860</c:v>
                      </c:pt>
                      <c:pt idx="204">
                        <c:v>3878</c:v>
                      </c:pt>
                      <c:pt idx="205">
                        <c:v>3896</c:v>
                      </c:pt>
                      <c:pt idx="206">
                        <c:v>3914</c:v>
                      </c:pt>
                      <c:pt idx="207">
                        <c:v>3932</c:v>
                      </c:pt>
                      <c:pt idx="208">
                        <c:v>3950</c:v>
                      </c:pt>
                      <c:pt idx="209">
                        <c:v>3968</c:v>
                      </c:pt>
                      <c:pt idx="210">
                        <c:v>3986</c:v>
                      </c:pt>
                      <c:pt idx="211">
                        <c:v>4004</c:v>
                      </c:pt>
                      <c:pt idx="212">
                        <c:v>4022</c:v>
                      </c:pt>
                      <c:pt idx="213">
                        <c:v>4040</c:v>
                      </c:pt>
                      <c:pt idx="214">
                        <c:v>4058</c:v>
                      </c:pt>
                      <c:pt idx="215">
                        <c:v>4076</c:v>
                      </c:pt>
                      <c:pt idx="216">
                        <c:v>4094</c:v>
                      </c:pt>
                      <c:pt idx="217">
                        <c:v>4112</c:v>
                      </c:pt>
                      <c:pt idx="218">
                        <c:v>4130</c:v>
                      </c:pt>
                      <c:pt idx="219">
                        <c:v>4148</c:v>
                      </c:pt>
                      <c:pt idx="220">
                        <c:v>4166</c:v>
                      </c:pt>
                      <c:pt idx="221">
                        <c:v>4184</c:v>
                      </c:pt>
                      <c:pt idx="222">
                        <c:v>4202</c:v>
                      </c:pt>
                      <c:pt idx="223">
                        <c:v>4220</c:v>
                      </c:pt>
                      <c:pt idx="224">
                        <c:v>4238</c:v>
                      </c:pt>
                      <c:pt idx="225">
                        <c:v>4256</c:v>
                      </c:pt>
                      <c:pt idx="226">
                        <c:v>4274</c:v>
                      </c:pt>
                      <c:pt idx="227">
                        <c:v>4292</c:v>
                      </c:pt>
                      <c:pt idx="228">
                        <c:v>4310</c:v>
                      </c:pt>
                      <c:pt idx="229">
                        <c:v>4328</c:v>
                      </c:pt>
                      <c:pt idx="230">
                        <c:v>4346</c:v>
                      </c:pt>
                      <c:pt idx="231">
                        <c:v>4364</c:v>
                      </c:pt>
                      <c:pt idx="232">
                        <c:v>4382</c:v>
                      </c:pt>
                      <c:pt idx="233">
                        <c:v>4400</c:v>
                      </c:pt>
                      <c:pt idx="234">
                        <c:v>4418</c:v>
                      </c:pt>
                      <c:pt idx="235">
                        <c:v>4436</c:v>
                      </c:pt>
                      <c:pt idx="236">
                        <c:v>4454</c:v>
                      </c:pt>
                      <c:pt idx="237">
                        <c:v>4472</c:v>
                      </c:pt>
                      <c:pt idx="238">
                        <c:v>4490</c:v>
                      </c:pt>
                      <c:pt idx="239">
                        <c:v>4508</c:v>
                      </c:pt>
                      <c:pt idx="240">
                        <c:v>4526</c:v>
                      </c:pt>
                      <c:pt idx="241">
                        <c:v>4544</c:v>
                      </c:pt>
                      <c:pt idx="242">
                        <c:v>4562</c:v>
                      </c:pt>
                      <c:pt idx="243">
                        <c:v>4580</c:v>
                      </c:pt>
                      <c:pt idx="244">
                        <c:v>4598</c:v>
                      </c:pt>
                      <c:pt idx="245">
                        <c:v>4616</c:v>
                      </c:pt>
                      <c:pt idx="246">
                        <c:v>4634</c:v>
                      </c:pt>
                      <c:pt idx="247">
                        <c:v>4652</c:v>
                      </c:pt>
                      <c:pt idx="248">
                        <c:v>4670</c:v>
                      </c:pt>
                      <c:pt idx="249">
                        <c:v>4688</c:v>
                      </c:pt>
                      <c:pt idx="250">
                        <c:v>4706</c:v>
                      </c:pt>
                      <c:pt idx="251">
                        <c:v>4724</c:v>
                      </c:pt>
                      <c:pt idx="252">
                        <c:v>4742</c:v>
                      </c:pt>
                      <c:pt idx="253">
                        <c:v>4760</c:v>
                      </c:pt>
                      <c:pt idx="254">
                        <c:v>4778</c:v>
                      </c:pt>
                      <c:pt idx="255">
                        <c:v>4796</c:v>
                      </c:pt>
                      <c:pt idx="256">
                        <c:v>4814</c:v>
                      </c:pt>
                      <c:pt idx="257">
                        <c:v>4832</c:v>
                      </c:pt>
                      <c:pt idx="258">
                        <c:v>4850</c:v>
                      </c:pt>
                      <c:pt idx="259">
                        <c:v>4868</c:v>
                      </c:pt>
                      <c:pt idx="260">
                        <c:v>4886</c:v>
                      </c:pt>
                      <c:pt idx="261">
                        <c:v>4904</c:v>
                      </c:pt>
                      <c:pt idx="262">
                        <c:v>4922</c:v>
                      </c:pt>
                      <c:pt idx="263">
                        <c:v>4940</c:v>
                      </c:pt>
                      <c:pt idx="264">
                        <c:v>4958</c:v>
                      </c:pt>
                      <c:pt idx="265">
                        <c:v>4976</c:v>
                      </c:pt>
                      <c:pt idx="266">
                        <c:v>4994</c:v>
                      </c:pt>
                      <c:pt idx="267">
                        <c:v>5012</c:v>
                      </c:pt>
                      <c:pt idx="268">
                        <c:v>5030</c:v>
                      </c:pt>
                      <c:pt idx="269">
                        <c:v>5048</c:v>
                      </c:pt>
                      <c:pt idx="270">
                        <c:v>5066</c:v>
                      </c:pt>
                      <c:pt idx="271">
                        <c:v>5084</c:v>
                      </c:pt>
                      <c:pt idx="272">
                        <c:v>5102</c:v>
                      </c:pt>
                      <c:pt idx="273">
                        <c:v>5120</c:v>
                      </c:pt>
                      <c:pt idx="274">
                        <c:v>5138</c:v>
                      </c:pt>
                      <c:pt idx="275">
                        <c:v>5156</c:v>
                      </c:pt>
                      <c:pt idx="276">
                        <c:v>5174</c:v>
                      </c:pt>
                      <c:pt idx="277">
                        <c:v>5192</c:v>
                      </c:pt>
                      <c:pt idx="278">
                        <c:v>5210</c:v>
                      </c:pt>
                      <c:pt idx="279">
                        <c:v>5228</c:v>
                      </c:pt>
                      <c:pt idx="280">
                        <c:v>5246</c:v>
                      </c:pt>
                      <c:pt idx="281">
                        <c:v>5264</c:v>
                      </c:pt>
                      <c:pt idx="282">
                        <c:v>5282</c:v>
                      </c:pt>
                      <c:pt idx="283">
                        <c:v>5300</c:v>
                      </c:pt>
                      <c:pt idx="284">
                        <c:v>5318</c:v>
                      </c:pt>
                      <c:pt idx="285">
                        <c:v>5336</c:v>
                      </c:pt>
                      <c:pt idx="286">
                        <c:v>5354</c:v>
                      </c:pt>
                      <c:pt idx="287">
                        <c:v>5372</c:v>
                      </c:pt>
                      <c:pt idx="288">
                        <c:v>5390</c:v>
                      </c:pt>
                      <c:pt idx="289">
                        <c:v>5408</c:v>
                      </c:pt>
                      <c:pt idx="290">
                        <c:v>5426</c:v>
                      </c:pt>
                      <c:pt idx="291">
                        <c:v>5444</c:v>
                      </c:pt>
                      <c:pt idx="292">
                        <c:v>5462</c:v>
                      </c:pt>
                      <c:pt idx="293">
                        <c:v>5480</c:v>
                      </c:pt>
                      <c:pt idx="294">
                        <c:v>5498</c:v>
                      </c:pt>
                      <c:pt idx="295">
                        <c:v>5516</c:v>
                      </c:pt>
                      <c:pt idx="296">
                        <c:v>5534</c:v>
                      </c:pt>
                      <c:pt idx="297">
                        <c:v>5552</c:v>
                      </c:pt>
                      <c:pt idx="298">
                        <c:v>5570</c:v>
                      </c:pt>
                      <c:pt idx="299">
                        <c:v>5588</c:v>
                      </c:pt>
                      <c:pt idx="300">
                        <c:v>5606</c:v>
                      </c:pt>
                      <c:pt idx="301">
                        <c:v>5624</c:v>
                      </c:pt>
                      <c:pt idx="302">
                        <c:v>5642</c:v>
                      </c:pt>
                      <c:pt idx="303">
                        <c:v>5660</c:v>
                      </c:pt>
                      <c:pt idx="304">
                        <c:v>5678</c:v>
                      </c:pt>
                      <c:pt idx="305">
                        <c:v>5696</c:v>
                      </c:pt>
                      <c:pt idx="306">
                        <c:v>5714</c:v>
                      </c:pt>
                      <c:pt idx="307">
                        <c:v>5732</c:v>
                      </c:pt>
                      <c:pt idx="308">
                        <c:v>5750</c:v>
                      </c:pt>
                      <c:pt idx="309">
                        <c:v>5768</c:v>
                      </c:pt>
                      <c:pt idx="310">
                        <c:v>5786</c:v>
                      </c:pt>
                      <c:pt idx="311">
                        <c:v>5804</c:v>
                      </c:pt>
                      <c:pt idx="312">
                        <c:v>5822</c:v>
                      </c:pt>
                      <c:pt idx="313">
                        <c:v>5840</c:v>
                      </c:pt>
                      <c:pt idx="314">
                        <c:v>5858</c:v>
                      </c:pt>
                      <c:pt idx="315">
                        <c:v>5876</c:v>
                      </c:pt>
                      <c:pt idx="316">
                        <c:v>5894</c:v>
                      </c:pt>
                      <c:pt idx="317">
                        <c:v>5912</c:v>
                      </c:pt>
                      <c:pt idx="318">
                        <c:v>5930</c:v>
                      </c:pt>
                      <c:pt idx="319">
                        <c:v>5948</c:v>
                      </c:pt>
                      <c:pt idx="320">
                        <c:v>5966</c:v>
                      </c:pt>
                      <c:pt idx="321">
                        <c:v>5984</c:v>
                      </c:pt>
                      <c:pt idx="322">
                        <c:v>6002</c:v>
                      </c:pt>
                      <c:pt idx="323">
                        <c:v>6020</c:v>
                      </c:pt>
                      <c:pt idx="324">
                        <c:v>6038</c:v>
                      </c:pt>
                      <c:pt idx="325">
                        <c:v>6056</c:v>
                      </c:pt>
                      <c:pt idx="326">
                        <c:v>6074</c:v>
                      </c:pt>
                      <c:pt idx="327">
                        <c:v>6092</c:v>
                      </c:pt>
                      <c:pt idx="328">
                        <c:v>6110</c:v>
                      </c:pt>
                      <c:pt idx="329">
                        <c:v>6128</c:v>
                      </c:pt>
                      <c:pt idx="330">
                        <c:v>6146</c:v>
                      </c:pt>
                      <c:pt idx="331">
                        <c:v>6164</c:v>
                      </c:pt>
                      <c:pt idx="332">
                        <c:v>6182</c:v>
                      </c:pt>
                      <c:pt idx="333">
                        <c:v>6200</c:v>
                      </c:pt>
                      <c:pt idx="334">
                        <c:v>6218</c:v>
                      </c:pt>
                      <c:pt idx="335">
                        <c:v>6236</c:v>
                      </c:pt>
                      <c:pt idx="336">
                        <c:v>6254</c:v>
                      </c:pt>
                      <c:pt idx="337">
                        <c:v>6272</c:v>
                      </c:pt>
                      <c:pt idx="338">
                        <c:v>6290</c:v>
                      </c:pt>
                      <c:pt idx="339">
                        <c:v>6308</c:v>
                      </c:pt>
                      <c:pt idx="340">
                        <c:v>6326</c:v>
                      </c:pt>
                      <c:pt idx="341">
                        <c:v>6344</c:v>
                      </c:pt>
                      <c:pt idx="342">
                        <c:v>6362</c:v>
                      </c:pt>
                      <c:pt idx="343">
                        <c:v>6380</c:v>
                      </c:pt>
                      <c:pt idx="344">
                        <c:v>6398</c:v>
                      </c:pt>
                      <c:pt idx="345">
                        <c:v>6416</c:v>
                      </c:pt>
                      <c:pt idx="346">
                        <c:v>6434</c:v>
                      </c:pt>
                      <c:pt idx="347">
                        <c:v>6452</c:v>
                      </c:pt>
                      <c:pt idx="348">
                        <c:v>6470</c:v>
                      </c:pt>
                      <c:pt idx="349">
                        <c:v>6488</c:v>
                      </c:pt>
                      <c:pt idx="350">
                        <c:v>6506</c:v>
                      </c:pt>
                      <c:pt idx="351">
                        <c:v>6524</c:v>
                      </c:pt>
                      <c:pt idx="352">
                        <c:v>6542</c:v>
                      </c:pt>
                      <c:pt idx="353">
                        <c:v>6560</c:v>
                      </c:pt>
                      <c:pt idx="354">
                        <c:v>6578</c:v>
                      </c:pt>
                      <c:pt idx="355">
                        <c:v>6596</c:v>
                      </c:pt>
                      <c:pt idx="356">
                        <c:v>6614</c:v>
                      </c:pt>
                      <c:pt idx="357">
                        <c:v>6632</c:v>
                      </c:pt>
                      <c:pt idx="358">
                        <c:v>6650</c:v>
                      </c:pt>
                      <c:pt idx="359">
                        <c:v>6668</c:v>
                      </c:pt>
                      <c:pt idx="360">
                        <c:v>6686</c:v>
                      </c:pt>
                      <c:pt idx="361">
                        <c:v>6704</c:v>
                      </c:pt>
                      <c:pt idx="362">
                        <c:v>6722</c:v>
                      </c:pt>
                      <c:pt idx="363">
                        <c:v>6740</c:v>
                      </c:pt>
                      <c:pt idx="364">
                        <c:v>6758</c:v>
                      </c:pt>
                      <c:pt idx="365">
                        <c:v>6776</c:v>
                      </c:pt>
                      <c:pt idx="366">
                        <c:v>6794</c:v>
                      </c:pt>
                      <c:pt idx="367">
                        <c:v>6812</c:v>
                      </c:pt>
                      <c:pt idx="368">
                        <c:v>6830</c:v>
                      </c:pt>
                      <c:pt idx="369">
                        <c:v>6848</c:v>
                      </c:pt>
                      <c:pt idx="370">
                        <c:v>6866</c:v>
                      </c:pt>
                      <c:pt idx="371">
                        <c:v>6884</c:v>
                      </c:pt>
                      <c:pt idx="372">
                        <c:v>6902</c:v>
                      </c:pt>
                      <c:pt idx="373">
                        <c:v>6920</c:v>
                      </c:pt>
                      <c:pt idx="374">
                        <c:v>6938</c:v>
                      </c:pt>
                      <c:pt idx="375">
                        <c:v>6956</c:v>
                      </c:pt>
                      <c:pt idx="376">
                        <c:v>6974</c:v>
                      </c:pt>
                      <c:pt idx="377">
                        <c:v>6992</c:v>
                      </c:pt>
                      <c:pt idx="378">
                        <c:v>7010</c:v>
                      </c:pt>
                      <c:pt idx="379">
                        <c:v>7028</c:v>
                      </c:pt>
                      <c:pt idx="380">
                        <c:v>7046</c:v>
                      </c:pt>
                      <c:pt idx="381">
                        <c:v>7064</c:v>
                      </c:pt>
                      <c:pt idx="382">
                        <c:v>7082</c:v>
                      </c:pt>
                      <c:pt idx="383">
                        <c:v>7100</c:v>
                      </c:pt>
                      <c:pt idx="384">
                        <c:v>7118</c:v>
                      </c:pt>
                      <c:pt idx="385">
                        <c:v>7136</c:v>
                      </c:pt>
                      <c:pt idx="386">
                        <c:v>7154</c:v>
                      </c:pt>
                      <c:pt idx="387">
                        <c:v>7172</c:v>
                      </c:pt>
                      <c:pt idx="388">
                        <c:v>7190</c:v>
                      </c:pt>
                      <c:pt idx="389">
                        <c:v>7208</c:v>
                      </c:pt>
                      <c:pt idx="390">
                        <c:v>7226</c:v>
                      </c:pt>
                      <c:pt idx="391">
                        <c:v>7244</c:v>
                      </c:pt>
                      <c:pt idx="392">
                        <c:v>7262</c:v>
                      </c:pt>
                      <c:pt idx="393">
                        <c:v>7280</c:v>
                      </c:pt>
                      <c:pt idx="394">
                        <c:v>7298</c:v>
                      </c:pt>
                      <c:pt idx="395">
                        <c:v>7316</c:v>
                      </c:pt>
                      <c:pt idx="396">
                        <c:v>7334</c:v>
                      </c:pt>
                      <c:pt idx="397">
                        <c:v>7352</c:v>
                      </c:pt>
                      <c:pt idx="398">
                        <c:v>7370</c:v>
                      </c:pt>
                      <c:pt idx="399">
                        <c:v>7388</c:v>
                      </c:pt>
                      <c:pt idx="400">
                        <c:v>7406</c:v>
                      </c:pt>
                      <c:pt idx="401">
                        <c:v>7424</c:v>
                      </c:pt>
                      <c:pt idx="402">
                        <c:v>7442</c:v>
                      </c:pt>
                      <c:pt idx="403">
                        <c:v>7460</c:v>
                      </c:pt>
                      <c:pt idx="404">
                        <c:v>7478</c:v>
                      </c:pt>
                      <c:pt idx="405">
                        <c:v>7496</c:v>
                      </c:pt>
                      <c:pt idx="406">
                        <c:v>7514</c:v>
                      </c:pt>
                      <c:pt idx="407">
                        <c:v>7532</c:v>
                      </c:pt>
                      <c:pt idx="408">
                        <c:v>7550</c:v>
                      </c:pt>
                      <c:pt idx="409">
                        <c:v>7568</c:v>
                      </c:pt>
                      <c:pt idx="410">
                        <c:v>7586</c:v>
                      </c:pt>
                      <c:pt idx="411">
                        <c:v>7604</c:v>
                      </c:pt>
                      <c:pt idx="412">
                        <c:v>7622</c:v>
                      </c:pt>
                      <c:pt idx="413">
                        <c:v>7640</c:v>
                      </c:pt>
                      <c:pt idx="414">
                        <c:v>7658</c:v>
                      </c:pt>
                      <c:pt idx="415">
                        <c:v>7676</c:v>
                      </c:pt>
                      <c:pt idx="416">
                        <c:v>7694</c:v>
                      </c:pt>
                      <c:pt idx="417">
                        <c:v>7712</c:v>
                      </c:pt>
                      <c:pt idx="418">
                        <c:v>7730</c:v>
                      </c:pt>
                      <c:pt idx="419">
                        <c:v>7748</c:v>
                      </c:pt>
                      <c:pt idx="420">
                        <c:v>7766</c:v>
                      </c:pt>
                      <c:pt idx="421">
                        <c:v>7784</c:v>
                      </c:pt>
                      <c:pt idx="422">
                        <c:v>7802</c:v>
                      </c:pt>
                      <c:pt idx="423">
                        <c:v>7820</c:v>
                      </c:pt>
                      <c:pt idx="424">
                        <c:v>7838</c:v>
                      </c:pt>
                      <c:pt idx="425">
                        <c:v>7856</c:v>
                      </c:pt>
                      <c:pt idx="426">
                        <c:v>7874</c:v>
                      </c:pt>
                      <c:pt idx="427">
                        <c:v>7892</c:v>
                      </c:pt>
                      <c:pt idx="428">
                        <c:v>7910</c:v>
                      </c:pt>
                      <c:pt idx="429">
                        <c:v>7928</c:v>
                      </c:pt>
                      <c:pt idx="430">
                        <c:v>7946</c:v>
                      </c:pt>
                      <c:pt idx="431">
                        <c:v>7964</c:v>
                      </c:pt>
                      <c:pt idx="432">
                        <c:v>7982</c:v>
                      </c:pt>
                      <c:pt idx="433">
                        <c:v>8000</c:v>
                      </c:pt>
                      <c:pt idx="434">
                        <c:v>8018</c:v>
                      </c:pt>
                      <c:pt idx="435">
                        <c:v>8036</c:v>
                      </c:pt>
                      <c:pt idx="436">
                        <c:v>8054</c:v>
                      </c:pt>
                      <c:pt idx="437">
                        <c:v>8072</c:v>
                      </c:pt>
                      <c:pt idx="438">
                        <c:v>8090</c:v>
                      </c:pt>
                      <c:pt idx="439">
                        <c:v>8108</c:v>
                      </c:pt>
                      <c:pt idx="440">
                        <c:v>8126</c:v>
                      </c:pt>
                      <c:pt idx="441">
                        <c:v>8144</c:v>
                      </c:pt>
                      <c:pt idx="442">
                        <c:v>8162</c:v>
                      </c:pt>
                      <c:pt idx="443">
                        <c:v>8180</c:v>
                      </c:pt>
                      <c:pt idx="444">
                        <c:v>8198</c:v>
                      </c:pt>
                      <c:pt idx="445">
                        <c:v>8216</c:v>
                      </c:pt>
                      <c:pt idx="446">
                        <c:v>8234</c:v>
                      </c:pt>
                      <c:pt idx="447">
                        <c:v>8252</c:v>
                      </c:pt>
                      <c:pt idx="448">
                        <c:v>8270</c:v>
                      </c:pt>
                      <c:pt idx="449">
                        <c:v>8288</c:v>
                      </c:pt>
                      <c:pt idx="450">
                        <c:v>8306</c:v>
                      </c:pt>
                      <c:pt idx="451">
                        <c:v>8324</c:v>
                      </c:pt>
                      <c:pt idx="452">
                        <c:v>8342</c:v>
                      </c:pt>
                      <c:pt idx="453">
                        <c:v>8360</c:v>
                      </c:pt>
                      <c:pt idx="454">
                        <c:v>8378</c:v>
                      </c:pt>
                      <c:pt idx="455">
                        <c:v>8396</c:v>
                      </c:pt>
                      <c:pt idx="456">
                        <c:v>8414</c:v>
                      </c:pt>
                      <c:pt idx="457">
                        <c:v>8432</c:v>
                      </c:pt>
                      <c:pt idx="458">
                        <c:v>8450</c:v>
                      </c:pt>
                      <c:pt idx="459">
                        <c:v>8468</c:v>
                      </c:pt>
                      <c:pt idx="460">
                        <c:v>8486</c:v>
                      </c:pt>
                      <c:pt idx="461">
                        <c:v>8504</c:v>
                      </c:pt>
                      <c:pt idx="462">
                        <c:v>8522</c:v>
                      </c:pt>
                      <c:pt idx="463">
                        <c:v>8540</c:v>
                      </c:pt>
                      <c:pt idx="464">
                        <c:v>8558</c:v>
                      </c:pt>
                      <c:pt idx="465">
                        <c:v>8576</c:v>
                      </c:pt>
                      <c:pt idx="466">
                        <c:v>8594</c:v>
                      </c:pt>
                      <c:pt idx="467">
                        <c:v>8612</c:v>
                      </c:pt>
                      <c:pt idx="468">
                        <c:v>8630</c:v>
                      </c:pt>
                      <c:pt idx="469">
                        <c:v>8648</c:v>
                      </c:pt>
                      <c:pt idx="470">
                        <c:v>8666</c:v>
                      </c:pt>
                      <c:pt idx="471">
                        <c:v>8684</c:v>
                      </c:pt>
                      <c:pt idx="472">
                        <c:v>8702</c:v>
                      </c:pt>
                      <c:pt idx="473">
                        <c:v>8720</c:v>
                      </c:pt>
                      <c:pt idx="474">
                        <c:v>8738</c:v>
                      </c:pt>
                      <c:pt idx="475">
                        <c:v>8756</c:v>
                      </c:pt>
                      <c:pt idx="476">
                        <c:v>8774</c:v>
                      </c:pt>
                      <c:pt idx="477">
                        <c:v>8792</c:v>
                      </c:pt>
                      <c:pt idx="478">
                        <c:v>8810</c:v>
                      </c:pt>
                      <c:pt idx="479">
                        <c:v>8828</c:v>
                      </c:pt>
                      <c:pt idx="480">
                        <c:v>8846</c:v>
                      </c:pt>
                      <c:pt idx="481">
                        <c:v>8864</c:v>
                      </c:pt>
                      <c:pt idx="482">
                        <c:v>8882</c:v>
                      </c:pt>
                      <c:pt idx="483">
                        <c:v>8900</c:v>
                      </c:pt>
                      <c:pt idx="484">
                        <c:v>8918</c:v>
                      </c:pt>
                      <c:pt idx="485">
                        <c:v>8936</c:v>
                      </c:pt>
                      <c:pt idx="486">
                        <c:v>8954</c:v>
                      </c:pt>
                      <c:pt idx="487">
                        <c:v>8972</c:v>
                      </c:pt>
                      <c:pt idx="488">
                        <c:v>8990</c:v>
                      </c:pt>
                      <c:pt idx="489">
                        <c:v>9008</c:v>
                      </c:pt>
                      <c:pt idx="490">
                        <c:v>9026</c:v>
                      </c:pt>
                      <c:pt idx="491">
                        <c:v>9044</c:v>
                      </c:pt>
                      <c:pt idx="492">
                        <c:v>9062</c:v>
                      </c:pt>
                      <c:pt idx="493">
                        <c:v>9080</c:v>
                      </c:pt>
                      <c:pt idx="494">
                        <c:v>9098</c:v>
                      </c:pt>
                      <c:pt idx="495">
                        <c:v>9116</c:v>
                      </c:pt>
                      <c:pt idx="496">
                        <c:v>9134</c:v>
                      </c:pt>
                      <c:pt idx="497">
                        <c:v>9152</c:v>
                      </c:pt>
                      <c:pt idx="498">
                        <c:v>9170</c:v>
                      </c:pt>
                      <c:pt idx="499">
                        <c:v>9188</c:v>
                      </c:pt>
                      <c:pt idx="500">
                        <c:v>9206</c:v>
                      </c:pt>
                      <c:pt idx="501">
                        <c:v>9224</c:v>
                      </c:pt>
                      <c:pt idx="502">
                        <c:v>9242</c:v>
                      </c:pt>
                      <c:pt idx="503">
                        <c:v>9260</c:v>
                      </c:pt>
                      <c:pt idx="504">
                        <c:v>9278</c:v>
                      </c:pt>
                      <c:pt idx="505">
                        <c:v>9296</c:v>
                      </c:pt>
                      <c:pt idx="506">
                        <c:v>9314</c:v>
                      </c:pt>
                      <c:pt idx="507">
                        <c:v>9332</c:v>
                      </c:pt>
                      <c:pt idx="508">
                        <c:v>9350</c:v>
                      </c:pt>
                      <c:pt idx="509">
                        <c:v>9368</c:v>
                      </c:pt>
                      <c:pt idx="510">
                        <c:v>9386</c:v>
                      </c:pt>
                      <c:pt idx="511">
                        <c:v>9404</c:v>
                      </c:pt>
                      <c:pt idx="512">
                        <c:v>9422</c:v>
                      </c:pt>
                      <c:pt idx="513">
                        <c:v>9440</c:v>
                      </c:pt>
                      <c:pt idx="514">
                        <c:v>9458</c:v>
                      </c:pt>
                      <c:pt idx="515">
                        <c:v>9476</c:v>
                      </c:pt>
                      <c:pt idx="516">
                        <c:v>9494</c:v>
                      </c:pt>
                      <c:pt idx="517">
                        <c:v>9512</c:v>
                      </c:pt>
                      <c:pt idx="518">
                        <c:v>9530</c:v>
                      </c:pt>
                      <c:pt idx="519">
                        <c:v>9548</c:v>
                      </c:pt>
                      <c:pt idx="520">
                        <c:v>9566</c:v>
                      </c:pt>
                      <c:pt idx="521">
                        <c:v>9584</c:v>
                      </c:pt>
                      <c:pt idx="522">
                        <c:v>9602</c:v>
                      </c:pt>
                      <c:pt idx="523">
                        <c:v>9620</c:v>
                      </c:pt>
                      <c:pt idx="524">
                        <c:v>9638</c:v>
                      </c:pt>
                      <c:pt idx="525">
                        <c:v>9656</c:v>
                      </c:pt>
                      <c:pt idx="526">
                        <c:v>9674</c:v>
                      </c:pt>
                      <c:pt idx="527">
                        <c:v>9692</c:v>
                      </c:pt>
                      <c:pt idx="528">
                        <c:v>9710</c:v>
                      </c:pt>
                      <c:pt idx="529">
                        <c:v>9728</c:v>
                      </c:pt>
                      <c:pt idx="530">
                        <c:v>9746</c:v>
                      </c:pt>
                      <c:pt idx="531">
                        <c:v>9764</c:v>
                      </c:pt>
                      <c:pt idx="532">
                        <c:v>9782</c:v>
                      </c:pt>
                      <c:pt idx="533">
                        <c:v>9800</c:v>
                      </c:pt>
                      <c:pt idx="534">
                        <c:v>9818</c:v>
                      </c:pt>
                      <c:pt idx="535">
                        <c:v>9836</c:v>
                      </c:pt>
                      <c:pt idx="536">
                        <c:v>9854</c:v>
                      </c:pt>
                      <c:pt idx="537">
                        <c:v>9872</c:v>
                      </c:pt>
                      <c:pt idx="538">
                        <c:v>9890</c:v>
                      </c:pt>
                      <c:pt idx="539">
                        <c:v>9908</c:v>
                      </c:pt>
                      <c:pt idx="540">
                        <c:v>9926</c:v>
                      </c:pt>
                      <c:pt idx="541">
                        <c:v>9944</c:v>
                      </c:pt>
                      <c:pt idx="542">
                        <c:v>9962</c:v>
                      </c:pt>
                      <c:pt idx="543">
                        <c:v>9980</c:v>
                      </c:pt>
                      <c:pt idx="544">
                        <c:v>9998</c:v>
                      </c:pt>
                      <c:pt idx="545">
                        <c:v>10016</c:v>
                      </c:pt>
                      <c:pt idx="546">
                        <c:v>10034</c:v>
                      </c:pt>
                      <c:pt idx="547">
                        <c:v>10052</c:v>
                      </c:pt>
                      <c:pt idx="548">
                        <c:v>10070</c:v>
                      </c:pt>
                      <c:pt idx="549">
                        <c:v>10088</c:v>
                      </c:pt>
                      <c:pt idx="550">
                        <c:v>10106</c:v>
                      </c:pt>
                      <c:pt idx="551">
                        <c:v>10124</c:v>
                      </c:pt>
                      <c:pt idx="552">
                        <c:v>10142</c:v>
                      </c:pt>
                      <c:pt idx="553">
                        <c:v>10160</c:v>
                      </c:pt>
                      <c:pt idx="554">
                        <c:v>10178</c:v>
                      </c:pt>
                      <c:pt idx="555">
                        <c:v>10196</c:v>
                      </c:pt>
                      <c:pt idx="556">
                        <c:v>10214</c:v>
                      </c:pt>
                      <c:pt idx="557">
                        <c:v>10232</c:v>
                      </c:pt>
                      <c:pt idx="558">
                        <c:v>10250</c:v>
                      </c:pt>
                      <c:pt idx="559">
                        <c:v>10268</c:v>
                      </c:pt>
                      <c:pt idx="560">
                        <c:v>10286</c:v>
                      </c:pt>
                      <c:pt idx="561">
                        <c:v>10304</c:v>
                      </c:pt>
                      <c:pt idx="562">
                        <c:v>10322</c:v>
                      </c:pt>
                      <c:pt idx="563">
                        <c:v>10340</c:v>
                      </c:pt>
                      <c:pt idx="564">
                        <c:v>10358</c:v>
                      </c:pt>
                      <c:pt idx="565">
                        <c:v>10376</c:v>
                      </c:pt>
                      <c:pt idx="566">
                        <c:v>10394</c:v>
                      </c:pt>
                      <c:pt idx="567">
                        <c:v>10412</c:v>
                      </c:pt>
                      <c:pt idx="568">
                        <c:v>10430</c:v>
                      </c:pt>
                      <c:pt idx="569">
                        <c:v>10448</c:v>
                      </c:pt>
                      <c:pt idx="570">
                        <c:v>10466</c:v>
                      </c:pt>
                      <c:pt idx="571">
                        <c:v>10484</c:v>
                      </c:pt>
                      <c:pt idx="572">
                        <c:v>10502</c:v>
                      </c:pt>
                      <c:pt idx="573">
                        <c:v>10520</c:v>
                      </c:pt>
                      <c:pt idx="574">
                        <c:v>10538</c:v>
                      </c:pt>
                      <c:pt idx="575">
                        <c:v>10556</c:v>
                      </c:pt>
                      <c:pt idx="576">
                        <c:v>10574</c:v>
                      </c:pt>
                      <c:pt idx="577">
                        <c:v>10592</c:v>
                      </c:pt>
                      <c:pt idx="578">
                        <c:v>10610</c:v>
                      </c:pt>
                      <c:pt idx="579">
                        <c:v>10628</c:v>
                      </c:pt>
                      <c:pt idx="580">
                        <c:v>10646</c:v>
                      </c:pt>
                      <c:pt idx="581">
                        <c:v>10664</c:v>
                      </c:pt>
                      <c:pt idx="582">
                        <c:v>10682</c:v>
                      </c:pt>
                      <c:pt idx="583">
                        <c:v>10700</c:v>
                      </c:pt>
                      <c:pt idx="584">
                        <c:v>10718</c:v>
                      </c:pt>
                      <c:pt idx="585">
                        <c:v>10736</c:v>
                      </c:pt>
                      <c:pt idx="586">
                        <c:v>10754</c:v>
                      </c:pt>
                      <c:pt idx="587">
                        <c:v>10772</c:v>
                      </c:pt>
                      <c:pt idx="588">
                        <c:v>10790</c:v>
                      </c:pt>
                      <c:pt idx="589">
                        <c:v>10808</c:v>
                      </c:pt>
                      <c:pt idx="590">
                        <c:v>10826</c:v>
                      </c:pt>
                      <c:pt idx="591">
                        <c:v>10844</c:v>
                      </c:pt>
                      <c:pt idx="592">
                        <c:v>10862</c:v>
                      </c:pt>
                      <c:pt idx="593">
                        <c:v>10880</c:v>
                      </c:pt>
                      <c:pt idx="594">
                        <c:v>10898</c:v>
                      </c:pt>
                      <c:pt idx="595">
                        <c:v>10916</c:v>
                      </c:pt>
                      <c:pt idx="596">
                        <c:v>10934</c:v>
                      </c:pt>
                      <c:pt idx="597">
                        <c:v>10952</c:v>
                      </c:pt>
                      <c:pt idx="598">
                        <c:v>10970</c:v>
                      </c:pt>
                      <c:pt idx="599">
                        <c:v>10988</c:v>
                      </c:pt>
                      <c:pt idx="600">
                        <c:v>11006</c:v>
                      </c:pt>
                      <c:pt idx="601">
                        <c:v>11024</c:v>
                      </c:pt>
                      <c:pt idx="602">
                        <c:v>11042</c:v>
                      </c:pt>
                      <c:pt idx="603">
                        <c:v>11060</c:v>
                      </c:pt>
                      <c:pt idx="604">
                        <c:v>11078</c:v>
                      </c:pt>
                      <c:pt idx="605">
                        <c:v>11096</c:v>
                      </c:pt>
                      <c:pt idx="606">
                        <c:v>11114</c:v>
                      </c:pt>
                      <c:pt idx="607">
                        <c:v>11132</c:v>
                      </c:pt>
                      <c:pt idx="608">
                        <c:v>11150</c:v>
                      </c:pt>
                      <c:pt idx="609">
                        <c:v>11168</c:v>
                      </c:pt>
                      <c:pt idx="610">
                        <c:v>11186</c:v>
                      </c:pt>
                      <c:pt idx="611">
                        <c:v>11204</c:v>
                      </c:pt>
                      <c:pt idx="612">
                        <c:v>11222</c:v>
                      </c:pt>
                      <c:pt idx="613">
                        <c:v>11240</c:v>
                      </c:pt>
                      <c:pt idx="614">
                        <c:v>11258</c:v>
                      </c:pt>
                      <c:pt idx="615">
                        <c:v>11276</c:v>
                      </c:pt>
                      <c:pt idx="616">
                        <c:v>11294</c:v>
                      </c:pt>
                      <c:pt idx="617">
                        <c:v>11312</c:v>
                      </c:pt>
                      <c:pt idx="618">
                        <c:v>11330</c:v>
                      </c:pt>
                      <c:pt idx="619">
                        <c:v>11348</c:v>
                      </c:pt>
                      <c:pt idx="620">
                        <c:v>11366</c:v>
                      </c:pt>
                      <c:pt idx="621">
                        <c:v>11384</c:v>
                      </c:pt>
                      <c:pt idx="622">
                        <c:v>11402</c:v>
                      </c:pt>
                      <c:pt idx="623">
                        <c:v>11420</c:v>
                      </c:pt>
                      <c:pt idx="624">
                        <c:v>11438</c:v>
                      </c:pt>
                      <c:pt idx="625">
                        <c:v>11456</c:v>
                      </c:pt>
                      <c:pt idx="626">
                        <c:v>11474</c:v>
                      </c:pt>
                      <c:pt idx="627">
                        <c:v>11492</c:v>
                      </c:pt>
                      <c:pt idx="628">
                        <c:v>11510</c:v>
                      </c:pt>
                      <c:pt idx="629">
                        <c:v>11528</c:v>
                      </c:pt>
                      <c:pt idx="630">
                        <c:v>11546</c:v>
                      </c:pt>
                      <c:pt idx="631">
                        <c:v>11564</c:v>
                      </c:pt>
                      <c:pt idx="632">
                        <c:v>11582</c:v>
                      </c:pt>
                      <c:pt idx="633">
                        <c:v>11600</c:v>
                      </c:pt>
                      <c:pt idx="634">
                        <c:v>11618</c:v>
                      </c:pt>
                      <c:pt idx="635">
                        <c:v>11636</c:v>
                      </c:pt>
                      <c:pt idx="636">
                        <c:v>11654</c:v>
                      </c:pt>
                      <c:pt idx="637">
                        <c:v>11672</c:v>
                      </c:pt>
                      <c:pt idx="638">
                        <c:v>11690</c:v>
                      </c:pt>
                      <c:pt idx="639">
                        <c:v>11708</c:v>
                      </c:pt>
                      <c:pt idx="640">
                        <c:v>11726</c:v>
                      </c:pt>
                      <c:pt idx="641">
                        <c:v>11744</c:v>
                      </c:pt>
                      <c:pt idx="642">
                        <c:v>11762</c:v>
                      </c:pt>
                      <c:pt idx="643">
                        <c:v>11780</c:v>
                      </c:pt>
                      <c:pt idx="644">
                        <c:v>11798</c:v>
                      </c:pt>
                      <c:pt idx="645">
                        <c:v>11816</c:v>
                      </c:pt>
                      <c:pt idx="646">
                        <c:v>11834</c:v>
                      </c:pt>
                      <c:pt idx="647">
                        <c:v>11852</c:v>
                      </c:pt>
                      <c:pt idx="648">
                        <c:v>11870</c:v>
                      </c:pt>
                      <c:pt idx="649">
                        <c:v>11888</c:v>
                      </c:pt>
                      <c:pt idx="650">
                        <c:v>11906</c:v>
                      </c:pt>
                      <c:pt idx="651">
                        <c:v>11924</c:v>
                      </c:pt>
                      <c:pt idx="652">
                        <c:v>11942</c:v>
                      </c:pt>
                      <c:pt idx="653">
                        <c:v>11960</c:v>
                      </c:pt>
                      <c:pt idx="654">
                        <c:v>11978</c:v>
                      </c:pt>
                      <c:pt idx="655">
                        <c:v>11996</c:v>
                      </c:pt>
                      <c:pt idx="656">
                        <c:v>12014</c:v>
                      </c:pt>
                      <c:pt idx="657">
                        <c:v>12032</c:v>
                      </c:pt>
                      <c:pt idx="658">
                        <c:v>12050</c:v>
                      </c:pt>
                      <c:pt idx="659">
                        <c:v>12068</c:v>
                      </c:pt>
                      <c:pt idx="660">
                        <c:v>12086</c:v>
                      </c:pt>
                      <c:pt idx="661">
                        <c:v>12104</c:v>
                      </c:pt>
                      <c:pt idx="662">
                        <c:v>12122</c:v>
                      </c:pt>
                      <c:pt idx="663">
                        <c:v>12140</c:v>
                      </c:pt>
                      <c:pt idx="664">
                        <c:v>12158</c:v>
                      </c:pt>
                      <c:pt idx="665">
                        <c:v>12176</c:v>
                      </c:pt>
                      <c:pt idx="666">
                        <c:v>12194</c:v>
                      </c:pt>
                      <c:pt idx="667">
                        <c:v>12212</c:v>
                      </c:pt>
                      <c:pt idx="668">
                        <c:v>12230</c:v>
                      </c:pt>
                      <c:pt idx="669">
                        <c:v>12248</c:v>
                      </c:pt>
                      <c:pt idx="670">
                        <c:v>12266</c:v>
                      </c:pt>
                      <c:pt idx="671">
                        <c:v>12284</c:v>
                      </c:pt>
                      <c:pt idx="672">
                        <c:v>12302</c:v>
                      </c:pt>
                      <c:pt idx="673">
                        <c:v>12320</c:v>
                      </c:pt>
                      <c:pt idx="674">
                        <c:v>12338</c:v>
                      </c:pt>
                      <c:pt idx="675">
                        <c:v>12356</c:v>
                      </c:pt>
                      <c:pt idx="676">
                        <c:v>12374</c:v>
                      </c:pt>
                      <c:pt idx="677">
                        <c:v>12392</c:v>
                      </c:pt>
                      <c:pt idx="678">
                        <c:v>12410</c:v>
                      </c:pt>
                      <c:pt idx="679">
                        <c:v>12428</c:v>
                      </c:pt>
                      <c:pt idx="680">
                        <c:v>12446</c:v>
                      </c:pt>
                      <c:pt idx="681">
                        <c:v>12464</c:v>
                      </c:pt>
                      <c:pt idx="682">
                        <c:v>12482</c:v>
                      </c:pt>
                      <c:pt idx="683">
                        <c:v>12500</c:v>
                      </c:pt>
                      <c:pt idx="684">
                        <c:v>12518</c:v>
                      </c:pt>
                      <c:pt idx="685">
                        <c:v>12536</c:v>
                      </c:pt>
                      <c:pt idx="686">
                        <c:v>12554</c:v>
                      </c:pt>
                      <c:pt idx="687">
                        <c:v>12572</c:v>
                      </c:pt>
                      <c:pt idx="688">
                        <c:v>12590</c:v>
                      </c:pt>
                      <c:pt idx="689">
                        <c:v>12608</c:v>
                      </c:pt>
                      <c:pt idx="690">
                        <c:v>12626</c:v>
                      </c:pt>
                      <c:pt idx="691">
                        <c:v>12644</c:v>
                      </c:pt>
                      <c:pt idx="692">
                        <c:v>12662</c:v>
                      </c:pt>
                      <c:pt idx="693">
                        <c:v>12680</c:v>
                      </c:pt>
                      <c:pt idx="694">
                        <c:v>12698</c:v>
                      </c:pt>
                      <c:pt idx="695">
                        <c:v>12716</c:v>
                      </c:pt>
                      <c:pt idx="696">
                        <c:v>12734</c:v>
                      </c:pt>
                      <c:pt idx="697">
                        <c:v>12752</c:v>
                      </c:pt>
                      <c:pt idx="698">
                        <c:v>12770</c:v>
                      </c:pt>
                      <c:pt idx="699">
                        <c:v>12788</c:v>
                      </c:pt>
                      <c:pt idx="700">
                        <c:v>12806</c:v>
                      </c:pt>
                      <c:pt idx="701">
                        <c:v>12824</c:v>
                      </c:pt>
                      <c:pt idx="702">
                        <c:v>12842</c:v>
                      </c:pt>
                      <c:pt idx="703">
                        <c:v>12860</c:v>
                      </c:pt>
                      <c:pt idx="704">
                        <c:v>12878</c:v>
                      </c:pt>
                      <c:pt idx="705">
                        <c:v>12896</c:v>
                      </c:pt>
                      <c:pt idx="706">
                        <c:v>12914</c:v>
                      </c:pt>
                      <c:pt idx="707">
                        <c:v>12932</c:v>
                      </c:pt>
                      <c:pt idx="708">
                        <c:v>12950</c:v>
                      </c:pt>
                      <c:pt idx="709">
                        <c:v>12968</c:v>
                      </c:pt>
                      <c:pt idx="710">
                        <c:v>12986</c:v>
                      </c:pt>
                      <c:pt idx="711">
                        <c:v>13004</c:v>
                      </c:pt>
                      <c:pt idx="712">
                        <c:v>13022</c:v>
                      </c:pt>
                      <c:pt idx="713">
                        <c:v>13040</c:v>
                      </c:pt>
                      <c:pt idx="714">
                        <c:v>13058</c:v>
                      </c:pt>
                      <c:pt idx="715">
                        <c:v>13076</c:v>
                      </c:pt>
                      <c:pt idx="716">
                        <c:v>13094</c:v>
                      </c:pt>
                      <c:pt idx="717">
                        <c:v>13112</c:v>
                      </c:pt>
                      <c:pt idx="718">
                        <c:v>13130</c:v>
                      </c:pt>
                      <c:pt idx="719">
                        <c:v>13148</c:v>
                      </c:pt>
                      <c:pt idx="720">
                        <c:v>13166</c:v>
                      </c:pt>
                      <c:pt idx="721">
                        <c:v>13184</c:v>
                      </c:pt>
                      <c:pt idx="722">
                        <c:v>13202</c:v>
                      </c:pt>
                      <c:pt idx="723">
                        <c:v>13220</c:v>
                      </c:pt>
                      <c:pt idx="724">
                        <c:v>13238</c:v>
                      </c:pt>
                      <c:pt idx="725">
                        <c:v>13256</c:v>
                      </c:pt>
                      <c:pt idx="726">
                        <c:v>13274</c:v>
                      </c:pt>
                      <c:pt idx="727">
                        <c:v>13292</c:v>
                      </c:pt>
                      <c:pt idx="728">
                        <c:v>13310</c:v>
                      </c:pt>
                      <c:pt idx="729">
                        <c:v>13328</c:v>
                      </c:pt>
                      <c:pt idx="730">
                        <c:v>13346</c:v>
                      </c:pt>
                      <c:pt idx="731">
                        <c:v>13364</c:v>
                      </c:pt>
                      <c:pt idx="732">
                        <c:v>13382</c:v>
                      </c:pt>
                      <c:pt idx="733">
                        <c:v>13400</c:v>
                      </c:pt>
                      <c:pt idx="734">
                        <c:v>13418</c:v>
                      </c:pt>
                      <c:pt idx="735">
                        <c:v>13436</c:v>
                      </c:pt>
                      <c:pt idx="736">
                        <c:v>13454</c:v>
                      </c:pt>
                      <c:pt idx="737">
                        <c:v>13472</c:v>
                      </c:pt>
                      <c:pt idx="738">
                        <c:v>13490</c:v>
                      </c:pt>
                      <c:pt idx="739">
                        <c:v>13508</c:v>
                      </c:pt>
                      <c:pt idx="740">
                        <c:v>13526</c:v>
                      </c:pt>
                      <c:pt idx="741">
                        <c:v>13544</c:v>
                      </c:pt>
                      <c:pt idx="742">
                        <c:v>13562</c:v>
                      </c:pt>
                      <c:pt idx="743">
                        <c:v>13580</c:v>
                      </c:pt>
                      <c:pt idx="744">
                        <c:v>13598</c:v>
                      </c:pt>
                      <c:pt idx="745">
                        <c:v>13616</c:v>
                      </c:pt>
                      <c:pt idx="746">
                        <c:v>13634</c:v>
                      </c:pt>
                      <c:pt idx="747">
                        <c:v>13652</c:v>
                      </c:pt>
                      <c:pt idx="748">
                        <c:v>13670</c:v>
                      </c:pt>
                      <c:pt idx="749">
                        <c:v>13688</c:v>
                      </c:pt>
                      <c:pt idx="750">
                        <c:v>13706</c:v>
                      </c:pt>
                      <c:pt idx="751">
                        <c:v>13724</c:v>
                      </c:pt>
                      <c:pt idx="752">
                        <c:v>13742</c:v>
                      </c:pt>
                      <c:pt idx="753">
                        <c:v>13760</c:v>
                      </c:pt>
                      <c:pt idx="754">
                        <c:v>13778</c:v>
                      </c:pt>
                      <c:pt idx="755">
                        <c:v>13796</c:v>
                      </c:pt>
                      <c:pt idx="756">
                        <c:v>13814</c:v>
                      </c:pt>
                      <c:pt idx="757">
                        <c:v>13832</c:v>
                      </c:pt>
                      <c:pt idx="758">
                        <c:v>13850</c:v>
                      </c:pt>
                      <c:pt idx="759">
                        <c:v>13868</c:v>
                      </c:pt>
                      <c:pt idx="760">
                        <c:v>13886</c:v>
                      </c:pt>
                      <c:pt idx="761">
                        <c:v>13904</c:v>
                      </c:pt>
                      <c:pt idx="762">
                        <c:v>13922</c:v>
                      </c:pt>
                      <c:pt idx="763">
                        <c:v>13940</c:v>
                      </c:pt>
                      <c:pt idx="764">
                        <c:v>13958</c:v>
                      </c:pt>
                      <c:pt idx="765">
                        <c:v>13976</c:v>
                      </c:pt>
                      <c:pt idx="766">
                        <c:v>13994</c:v>
                      </c:pt>
                      <c:pt idx="767">
                        <c:v>14012</c:v>
                      </c:pt>
                      <c:pt idx="768">
                        <c:v>14030</c:v>
                      </c:pt>
                      <c:pt idx="769">
                        <c:v>14048</c:v>
                      </c:pt>
                      <c:pt idx="770">
                        <c:v>14066</c:v>
                      </c:pt>
                      <c:pt idx="771">
                        <c:v>14084</c:v>
                      </c:pt>
                      <c:pt idx="772">
                        <c:v>14102</c:v>
                      </c:pt>
                      <c:pt idx="773">
                        <c:v>14120</c:v>
                      </c:pt>
                      <c:pt idx="774">
                        <c:v>14138</c:v>
                      </c:pt>
                      <c:pt idx="775">
                        <c:v>14156</c:v>
                      </c:pt>
                      <c:pt idx="776">
                        <c:v>14174</c:v>
                      </c:pt>
                      <c:pt idx="777">
                        <c:v>14192</c:v>
                      </c:pt>
                      <c:pt idx="778">
                        <c:v>14210</c:v>
                      </c:pt>
                      <c:pt idx="779">
                        <c:v>14228</c:v>
                      </c:pt>
                      <c:pt idx="780">
                        <c:v>14246</c:v>
                      </c:pt>
                      <c:pt idx="781">
                        <c:v>14264</c:v>
                      </c:pt>
                      <c:pt idx="782">
                        <c:v>14282</c:v>
                      </c:pt>
                      <c:pt idx="783">
                        <c:v>14300</c:v>
                      </c:pt>
                      <c:pt idx="784">
                        <c:v>14318</c:v>
                      </c:pt>
                      <c:pt idx="785">
                        <c:v>14336</c:v>
                      </c:pt>
                      <c:pt idx="786">
                        <c:v>14354</c:v>
                      </c:pt>
                      <c:pt idx="787">
                        <c:v>14372</c:v>
                      </c:pt>
                      <c:pt idx="788">
                        <c:v>14390</c:v>
                      </c:pt>
                      <c:pt idx="789">
                        <c:v>14408</c:v>
                      </c:pt>
                      <c:pt idx="790">
                        <c:v>14426</c:v>
                      </c:pt>
                      <c:pt idx="791">
                        <c:v>14444</c:v>
                      </c:pt>
                      <c:pt idx="792">
                        <c:v>14462</c:v>
                      </c:pt>
                      <c:pt idx="793">
                        <c:v>14480</c:v>
                      </c:pt>
                      <c:pt idx="794">
                        <c:v>14498</c:v>
                      </c:pt>
                      <c:pt idx="795">
                        <c:v>14516</c:v>
                      </c:pt>
                      <c:pt idx="796">
                        <c:v>14534</c:v>
                      </c:pt>
                      <c:pt idx="797">
                        <c:v>14552</c:v>
                      </c:pt>
                      <c:pt idx="798">
                        <c:v>14570</c:v>
                      </c:pt>
                      <c:pt idx="799">
                        <c:v>14588</c:v>
                      </c:pt>
                      <c:pt idx="800">
                        <c:v>14606</c:v>
                      </c:pt>
                      <c:pt idx="801">
                        <c:v>14624</c:v>
                      </c:pt>
                      <c:pt idx="802">
                        <c:v>14642</c:v>
                      </c:pt>
                      <c:pt idx="803">
                        <c:v>14660</c:v>
                      </c:pt>
                      <c:pt idx="804">
                        <c:v>14678</c:v>
                      </c:pt>
                      <c:pt idx="805">
                        <c:v>14696</c:v>
                      </c:pt>
                      <c:pt idx="806">
                        <c:v>14714</c:v>
                      </c:pt>
                      <c:pt idx="807">
                        <c:v>14732</c:v>
                      </c:pt>
                      <c:pt idx="808">
                        <c:v>14750</c:v>
                      </c:pt>
                      <c:pt idx="809">
                        <c:v>14768</c:v>
                      </c:pt>
                      <c:pt idx="810">
                        <c:v>14786</c:v>
                      </c:pt>
                      <c:pt idx="811">
                        <c:v>14804</c:v>
                      </c:pt>
                      <c:pt idx="812">
                        <c:v>14822</c:v>
                      </c:pt>
                      <c:pt idx="813">
                        <c:v>14840</c:v>
                      </c:pt>
                      <c:pt idx="814">
                        <c:v>14858</c:v>
                      </c:pt>
                      <c:pt idx="815">
                        <c:v>14876</c:v>
                      </c:pt>
                      <c:pt idx="816">
                        <c:v>14894</c:v>
                      </c:pt>
                      <c:pt idx="817">
                        <c:v>14912</c:v>
                      </c:pt>
                      <c:pt idx="818">
                        <c:v>14930</c:v>
                      </c:pt>
                      <c:pt idx="819">
                        <c:v>14948</c:v>
                      </c:pt>
                      <c:pt idx="820">
                        <c:v>14966</c:v>
                      </c:pt>
                      <c:pt idx="821">
                        <c:v>14984</c:v>
                      </c:pt>
                      <c:pt idx="822">
                        <c:v>15002</c:v>
                      </c:pt>
                      <c:pt idx="823">
                        <c:v>15020</c:v>
                      </c:pt>
                      <c:pt idx="824">
                        <c:v>15038</c:v>
                      </c:pt>
                      <c:pt idx="825">
                        <c:v>15056</c:v>
                      </c:pt>
                      <c:pt idx="826">
                        <c:v>15074</c:v>
                      </c:pt>
                      <c:pt idx="827">
                        <c:v>15092</c:v>
                      </c:pt>
                      <c:pt idx="828">
                        <c:v>15110</c:v>
                      </c:pt>
                      <c:pt idx="829">
                        <c:v>15128</c:v>
                      </c:pt>
                      <c:pt idx="830">
                        <c:v>15146</c:v>
                      </c:pt>
                      <c:pt idx="831">
                        <c:v>15164</c:v>
                      </c:pt>
                      <c:pt idx="832">
                        <c:v>15182</c:v>
                      </c:pt>
                      <c:pt idx="833">
                        <c:v>15200</c:v>
                      </c:pt>
                      <c:pt idx="834">
                        <c:v>15218</c:v>
                      </c:pt>
                      <c:pt idx="835">
                        <c:v>15236</c:v>
                      </c:pt>
                      <c:pt idx="836">
                        <c:v>15254</c:v>
                      </c:pt>
                      <c:pt idx="837">
                        <c:v>15272</c:v>
                      </c:pt>
                      <c:pt idx="838">
                        <c:v>15290</c:v>
                      </c:pt>
                      <c:pt idx="839">
                        <c:v>15308</c:v>
                      </c:pt>
                      <c:pt idx="840">
                        <c:v>15326</c:v>
                      </c:pt>
                      <c:pt idx="841">
                        <c:v>15344</c:v>
                      </c:pt>
                      <c:pt idx="842">
                        <c:v>15362</c:v>
                      </c:pt>
                      <c:pt idx="843">
                        <c:v>15380</c:v>
                      </c:pt>
                      <c:pt idx="844">
                        <c:v>15398</c:v>
                      </c:pt>
                      <c:pt idx="845">
                        <c:v>15416</c:v>
                      </c:pt>
                      <c:pt idx="846">
                        <c:v>15434</c:v>
                      </c:pt>
                      <c:pt idx="847">
                        <c:v>15452</c:v>
                      </c:pt>
                      <c:pt idx="848">
                        <c:v>15470</c:v>
                      </c:pt>
                      <c:pt idx="849">
                        <c:v>15488</c:v>
                      </c:pt>
                      <c:pt idx="850">
                        <c:v>15506</c:v>
                      </c:pt>
                      <c:pt idx="851">
                        <c:v>15524</c:v>
                      </c:pt>
                      <c:pt idx="852">
                        <c:v>15542</c:v>
                      </c:pt>
                      <c:pt idx="853">
                        <c:v>15560</c:v>
                      </c:pt>
                      <c:pt idx="854">
                        <c:v>15578</c:v>
                      </c:pt>
                      <c:pt idx="855">
                        <c:v>15596</c:v>
                      </c:pt>
                      <c:pt idx="856">
                        <c:v>15614</c:v>
                      </c:pt>
                      <c:pt idx="857">
                        <c:v>15632</c:v>
                      </c:pt>
                      <c:pt idx="858">
                        <c:v>15650</c:v>
                      </c:pt>
                      <c:pt idx="859">
                        <c:v>15668</c:v>
                      </c:pt>
                      <c:pt idx="860">
                        <c:v>15686</c:v>
                      </c:pt>
                      <c:pt idx="861">
                        <c:v>15704</c:v>
                      </c:pt>
                      <c:pt idx="862">
                        <c:v>15722</c:v>
                      </c:pt>
                      <c:pt idx="863">
                        <c:v>15740</c:v>
                      </c:pt>
                      <c:pt idx="864">
                        <c:v>15758</c:v>
                      </c:pt>
                      <c:pt idx="865">
                        <c:v>15776</c:v>
                      </c:pt>
                      <c:pt idx="866">
                        <c:v>15794</c:v>
                      </c:pt>
                      <c:pt idx="867">
                        <c:v>15812</c:v>
                      </c:pt>
                      <c:pt idx="868">
                        <c:v>15830</c:v>
                      </c:pt>
                      <c:pt idx="869">
                        <c:v>15848</c:v>
                      </c:pt>
                      <c:pt idx="870">
                        <c:v>15866</c:v>
                      </c:pt>
                      <c:pt idx="871">
                        <c:v>15884</c:v>
                      </c:pt>
                      <c:pt idx="872">
                        <c:v>15902</c:v>
                      </c:pt>
                      <c:pt idx="873">
                        <c:v>15920</c:v>
                      </c:pt>
                      <c:pt idx="874">
                        <c:v>15938</c:v>
                      </c:pt>
                      <c:pt idx="875">
                        <c:v>15956</c:v>
                      </c:pt>
                      <c:pt idx="876">
                        <c:v>15974</c:v>
                      </c:pt>
                      <c:pt idx="877">
                        <c:v>15992</c:v>
                      </c:pt>
                      <c:pt idx="878">
                        <c:v>16010</c:v>
                      </c:pt>
                      <c:pt idx="879">
                        <c:v>16028</c:v>
                      </c:pt>
                      <c:pt idx="880">
                        <c:v>16046</c:v>
                      </c:pt>
                      <c:pt idx="881">
                        <c:v>16064</c:v>
                      </c:pt>
                      <c:pt idx="882">
                        <c:v>16082</c:v>
                      </c:pt>
                      <c:pt idx="883">
                        <c:v>16100</c:v>
                      </c:pt>
                      <c:pt idx="884">
                        <c:v>16118</c:v>
                      </c:pt>
                      <c:pt idx="885">
                        <c:v>16136</c:v>
                      </c:pt>
                      <c:pt idx="886">
                        <c:v>16154</c:v>
                      </c:pt>
                      <c:pt idx="887">
                        <c:v>16172</c:v>
                      </c:pt>
                      <c:pt idx="888">
                        <c:v>16190</c:v>
                      </c:pt>
                      <c:pt idx="889">
                        <c:v>16208</c:v>
                      </c:pt>
                      <c:pt idx="890">
                        <c:v>16226</c:v>
                      </c:pt>
                      <c:pt idx="891">
                        <c:v>16244</c:v>
                      </c:pt>
                      <c:pt idx="892">
                        <c:v>16262</c:v>
                      </c:pt>
                      <c:pt idx="893">
                        <c:v>16280</c:v>
                      </c:pt>
                      <c:pt idx="894">
                        <c:v>16298</c:v>
                      </c:pt>
                      <c:pt idx="895">
                        <c:v>16316</c:v>
                      </c:pt>
                      <c:pt idx="896">
                        <c:v>16334</c:v>
                      </c:pt>
                      <c:pt idx="897">
                        <c:v>16352</c:v>
                      </c:pt>
                      <c:pt idx="898">
                        <c:v>16370</c:v>
                      </c:pt>
                      <c:pt idx="899">
                        <c:v>16388</c:v>
                      </c:pt>
                      <c:pt idx="900">
                        <c:v>16406</c:v>
                      </c:pt>
                      <c:pt idx="901">
                        <c:v>16424</c:v>
                      </c:pt>
                      <c:pt idx="902">
                        <c:v>16442</c:v>
                      </c:pt>
                      <c:pt idx="903">
                        <c:v>16460</c:v>
                      </c:pt>
                      <c:pt idx="904">
                        <c:v>16478</c:v>
                      </c:pt>
                      <c:pt idx="905">
                        <c:v>16496</c:v>
                      </c:pt>
                      <c:pt idx="906">
                        <c:v>16514</c:v>
                      </c:pt>
                      <c:pt idx="907">
                        <c:v>16532</c:v>
                      </c:pt>
                      <c:pt idx="908">
                        <c:v>16550</c:v>
                      </c:pt>
                      <c:pt idx="909">
                        <c:v>16568</c:v>
                      </c:pt>
                      <c:pt idx="910">
                        <c:v>16586</c:v>
                      </c:pt>
                      <c:pt idx="911">
                        <c:v>16604</c:v>
                      </c:pt>
                      <c:pt idx="912">
                        <c:v>16622</c:v>
                      </c:pt>
                      <c:pt idx="913">
                        <c:v>16640</c:v>
                      </c:pt>
                      <c:pt idx="914">
                        <c:v>16658</c:v>
                      </c:pt>
                      <c:pt idx="915">
                        <c:v>16676</c:v>
                      </c:pt>
                      <c:pt idx="916">
                        <c:v>16694</c:v>
                      </c:pt>
                      <c:pt idx="917">
                        <c:v>16712</c:v>
                      </c:pt>
                      <c:pt idx="918">
                        <c:v>16730</c:v>
                      </c:pt>
                      <c:pt idx="919">
                        <c:v>16748</c:v>
                      </c:pt>
                      <c:pt idx="920">
                        <c:v>16766</c:v>
                      </c:pt>
                      <c:pt idx="921">
                        <c:v>16784</c:v>
                      </c:pt>
                      <c:pt idx="922">
                        <c:v>16802</c:v>
                      </c:pt>
                      <c:pt idx="923">
                        <c:v>16820</c:v>
                      </c:pt>
                      <c:pt idx="924">
                        <c:v>16838</c:v>
                      </c:pt>
                      <c:pt idx="925">
                        <c:v>16856</c:v>
                      </c:pt>
                      <c:pt idx="926">
                        <c:v>16874</c:v>
                      </c:pt>
                      <c:pt idx="927">
                        <c:v>16892</c:v>
                      </c:pt>
                      <c:pt idx="928">
                        <c:v>16910</c:v>
                      </c:pt>
                      <c:pt idx="929">
                        <c:v>16928</c:v>
                      </c:pt>
                      <c:pt idx="930">
                        <c:v>16946</c:v>
                      </c:pt>
                      <c:pt idx="931">
                        <c:v>16964</c:v>
                      </c:pt>
                      <c:pt idx="932">
                        <c:v>16982</c:v>
                      </c:pt>
                      <c:pt idx="933">
                        <c:v>17000</c:v>
                      </c:pt>
                      <c:pt idx="934">
                        <c:v>17018</c:v>
                      </c:pt>
                      <c:pt idx="935">
                        <c:v>17036</c:v>
                      </c:pt>
                      <c:pt idx="936">
                        <c:v>17054</c:v>
                      </c:pt>
                      <c:pt idx="937">
                        <c:v>17072</c:v>
                      </c:pt>
                      <c:pt idx="938">
                        <c:v>17090</c:v>
                      </c:pt>
                      <c:pt idx="939">
                        <c:v>17108</c:v>
                      </c:pt>
                      <c:pt idx="940">
                        <c:v>17126</c:v>
                      </c:pt>
                      <c:pt idx="941">
                        <c:v>17144</c:v>
                      </c:pt>
                      <c:pt idx="942">
                        <c:v>17162</c:v>
                      </c:pt>
                      <c:pt idx="943">
                        <c:v>17180</c:v>
                      </c:pt>
                      <c:pt idx="944">
                        <c:v>17198</c:v>
                      </c:pt>
                      <c:pt idx="945">
                        <c:v>17216</c:v>
                      </c:pt>
                      <c:pt idx="946">
                        <c:v>17234</c:v>
                      </c:pt>
                      <c:pt idx="947">
                        <c:v>17252</c:v>
                      </c:pt>
                      <c:pt idx="948">
                        <c:v>17270</c:v>
                      </c:pt>
                      <c:pt idx="949">
                        <c:v>17288</c:v>
                      </c:pt>
                      <c:pt idx="950">
                        <c:v>17306</c:v>
                      </c:pt>
                      <c:pt idx="951">
                        <c:v>17324</c:v>
                      </c:pt>
                      <c:pt idx="952">
                        <c:v>17342</c:v>
                      </c:pt>
                      <c:pt idx="953">
                        <c:v>17360</c:v>
                      </c:pt>
                      <c:pt idx="954">
                        <c:v>17378</c:v>
                      </c:pt>
                      <c:pt idx="955">
                        <c:v>17396</c:v>
                      </c:pt>
                      <c:pt idx="956">
                        <c:v>17414</c:v>
                      </c:pt>
                      <c:pt idx="957">
                        <c:v>17432</c:v>
                      </c:pt>
                      <c:pt idx="958">
                        <c:v>17450</c:v>
                      </c:pt>
                      <c:pt idx="959">
                        <c:v>17468</c:v>
                      </c:pt>
                      <c:pt idx="960">
                        <c:v>17486</c:v>
                      </c:pt>
                      <c:pt idx="961">
                        <c:v>17504</c:v>
                      </c:pt>
                      <c:pt idx="962">
                        <c:v>17522</c:v>
                      </c:pt>
                      <c:pt idx="963">
                        <c:v>17540</c:v>
                      </c:pt>
                      <c:pt idx="964">
                        <c:v>17558</c:v>
                      </c:pt>
                      <c:pt idx="965">
                        <c:v>17576</c:v>
                      </c:pt>
                      <c:pt idx="966">
                        <c:v>17594</c:v>
                      </c:pt>
                      <c:pt idx="967">
                        <c:v>17612</c:v>
                      </c:pt>
                      <c:pt idx="968">
                        <c:v>17630</c:v>
                      </c:pt>
                      <c:pt idx="969">
                        <c:v>17648</c:v>
                      </c:pt>
                      <c:pt idx="970">
                        <c:v>17666</c:v>
                      </c:pt>
                      <c:pt idx="971">
                        <c:v>17685</c:v>
                      </c:pt>
                      <c:pt idx="972">
                        <c:v>17703</c:v>
                      </c:pt>
                      <c:pt idx="973">
                        <c:v>17722</c:v>
                      </c:pt>
                      <c:pt idx="974">
                        <c:v>17741</c:v>
                      </c:pt>
                      <c:pt idx="975">
                        <c:v>17760</c:v>
                      </c:pt>
                      <c:pt idx="976">
                        <c:v>17780</c:v>
                      </c:pt>
                      <c:pt idx="977">
                        <c:v>17799</c:v>
                      </c:pt>
                      <c:pt idx="978">
                        <c:v>17819</c:v>
                      </c:pt>
                      <c:pt idx="979">
                        <c:v>17839</c:v>
                      </c:pt>
                      <c:pt idx="980">
                        <c:v>17859</c:v>
                      </c:pt>
                      <c:pt idx="981">
                        <c:v>17879</c:v>
                      </c:pt>
                      <c:pt idx="982">
                        <c:v>17900</c:v>
                      </c:pt>
                      <c:pt idx="983">
                        <c:v>17920</c:v>
                      </c:pt>
                      <c:pt idx="984">
                        <c:v>17941</c:v>
                      </c:pt>
                      <c:pt idx="985">
                        <c:v>17963</c:v>
                      </c:pt>
                      <c:pt idx="986">
                        <c:v>17981</c:v>
                      </c:pt>
                      <c:pt idx="987">
                        <c:v>18000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Results_preliminary!$D$4:$D$991</c15:sqref>
                        </c15:formulaRef>
                      </c:ext>
                    </c:extLst>
                    <c:numCache>
                      <c:formatCode>General</c:formatCode>
                      <c:ptCount val="988"/>
                      <c:pt idx="0">
                        <c:v>22</c:v>
                      </c:pt>
                      <c:pt idx="1">
                        <c:v>111.68</c:v>
                      </c:pt>
                      <c:pt idx="2">
                        <c:v>133.37</c:v>
                      </c:pt>
                      <c:pt idx="3">
                        <c:v>140.07</c:v>
                      </c:pt>
                      <c:pt idx="4">
                        <c:v>145.79</c:v>
                      </c:pt>
                      <c:pt idx="5">
                        <c:v>151.27000000000001</c:v>
                      </c:pt>
                      <c:pt idx="6">
                        <c:v>137.36000000000001</c:v>
                      </c:pt>
                      <c:pt idx="7">
                        <c:v>129.21</c:v>
                      </c:pt>
                      <c:pt idx="8">
                        <c:v>123.26</c:v>
                      </c:pt>
                      <c:pt idx="9">
                        <c:v>118.5</c:v>
                      </c:pt>
                      <c:pt idx="10">
                        <c:v>114.34</c:v>
                      </c:pt>
                      <c:pt idx="11">
                        <c:v>110.68</c:v>
                      </c:pt>
                      <c:pt idx="12">
                        <c:v>107.42</c:v>
                      </c:pt>
                      <c:pt idx="13">
                        <c:v>104.5</c:v>
                      </c:pt>
                      <c:pt idx="14">
                        <c:v>101.86</c:v>
                      </c:pt>
                      <c:pt idx="15">
                        <c:v>99.456000000000003</c:v>
                      </c:pt>
                      <c:pt idx="16">
                        <c:v>97.248999999999995</c:v>
                      </c:pt>
                      <c:pt idx="17">
                        <c:v>95.212000000000003</c:v>
                      </c:pt>
                      <c:pt idx="18">
                        <c:v>93.322000000000003</c:v>
                      </c:pt>
                      <c:pt idx="19">
                        <c:v>91.561999999999998</c:v>
                      </c:pt>
                      <c:pt idx="20">
                        <c:v>89.914000000000001</c:v>
                      </c:pt>
                      <c:pt idx="21">
                        <c:v>88.367000000000004</c:v>
                      </c:pt>
                      <c:pt idx="22">
                        <c:v>86.909000000000006</c:v>
                      </c:pt>
                      <c:pt idx="23">
                        <c:v>104.14</c:v>
                      </c:pt>
                      <c:pt idx="24">
                        <c:v>114.16</c:v>
                      </c:pt>
                      <c:pt idx="25">
                        <c:v>121.18</c:v>
                      </c:pt>
                      <c:pt idx="26">
                        <c:v>127.1</c:v>
                      </c:pt>
                      <c:pt idx="27">
                        <c:v>132.5</c:v>
                      </c:pt>
                      <c:pt idx="28">
                        <c:v>137.59</c:v>
                      </c:pt>
                      <c:pt idx="29">
                        <c:v>142.44</c:v>
                      </c:pt>
                      <c:pt idx="30">
                        <c:v>147.12</c:v>
                      </c:pt>
                      <c:pt idx="31">
                        <c:v>151.68</c:v>
                      </c:pt>
                      <c:pt idx="32">
                        <c:v>156.11000000000001</c:v>
                      </c:pt>
                      <c:pt idx="33">
                        <c:v>160.4</c:v>
                      </c:pt>
                      <c:pt idx="34">
                        <c:v>164.56</c:v>
                      </c:pt>
                      <c:pt idx="35">
                        <c:v>168.62</c:v>
                      </c:pt>
                      <c:pt idx="36">
                        <c:v>172.59</c:v>
                      </c:pt>
                      <c:pt idx="37">
                        <c:v>176.48</c:v>
                      </c:pt>
                      <c:pt idx="38">
                        <c:v>180.27</c:v>
                      </c:pt>
                      <c:pt idx="39">
                        <c:v>164.39</c:v>
                      </c:pt>
                      <c:pt idx="40">
                        <c:v>161.16</c:v>
                      </c:pt>
                      <c:pt idx="41">
                        <c:v>158.21</c:v>
                      </c:pt>
                      <c:pt idx="42">
                        <c:v>155.01</c:v>
                      </c:pt>
                      <c:pt idx="43">
                        <c:v>151.80000000000001</c:v>
                      </c:pt>
                      <c:pt idx="44">
                        <c:v>148.68</c:v>
                      </c:pt>
                      <c:pt idx="45">
                        <c:v>145.71</c:v>
                      </c:pt>
                      <c:pt idx="46">
                        <c:v>142.88999999999999</c:v>
                      </c:pt>
                      <c:pt idx="47">
                        <c:v>140.22999999999999</c:v>
                      </c:pt>
                      <c:pt idx="48">
                        <c:v>137.72</c:v>
                      </c:pt>
                      <c:pt idx="49">
                        <c:v>135.34</c:v>
                      </c:pt>
                      <c:pt idx="50">
                        <c:v>133.08000000000001</c:v>
                      </c:pt>
                      <c:pt idx="51">
                        <c:v>130.94</c:v>
                      </c:pt>
                      <c:pt idx="52">
                        <c:v>128.88999999999999</c:v>
                      </c:pt>
                      <c:pt idx="53">
                        <c:v>126.94</c:v>
                      </c:pt>
                      <c:pt idx="54">
                        <c:v>125.08</c:v>
                      </c:pt>
                      <c:pt idx="55">
                        <c:v>123.29</c:v>
                      </c:pt>
                      <c:pt idx="56">
                        <c:v>134.65</c:v>
                      </c:pt>
                      <c:pt idx="57">
                        <c:v>144.25</c:v>
                      </c:pt>
                      <c:pt idx="58">
                        <c:v>150.61000000000001</c:v>
                      </c:pt>
                      <c:pt idx="59">
                        <c:v>155.65</c:v>
                      </c:pt>
                      <c:pt idx="60">
                        <c:v>160.02000000000001</c:v>
                      </c:pt>
                      <c:pt idx="61">
                        <c:v>163.98</c:v>
                      </c:pt>
                      <c:pt idx="62">
                        <c:v>167.68</c:v>
                      </c:pt>
                      <c:pt idx="63">
                        <c:v>171.2</c:v>
                      </c:pt>
                      <c:pt idx="64">
                        <c:v>174.59</c:v>
                      </c:pt>
                      <c:pt idx="65">
                        <c:v>177.87</c:v>
                      </c:pt>
                      <c:pt idx="66">
                        <c:v>181.06</c:v>
                      </c:pt>
                      <c:pt idx="67">
                        <c:v>184.17</c:v>
                      </c:pt>
                      <c:pt idx="68">
                        <c:v>187.23</c:v>
                      </c:pt>
                      <c:pt idx="69">
                        <c:v>190.24</c:v>
                      </c:pt>
                      <c:pt idx="70">
                        <c:v>193.2</c:v>
                      </c:pt>
                      <c:pt idx="71">
                        <c:v>196.1</c:v>
                      </c:pt>
                      <c:pt idx="72">
                        <c:v>198.95</c:v>
                      </c:pt>
                      <c:pt idx="73">
                        <c:v>181.06</c:v>
                      </c:pt>
                      <c:pt idx="74">
                        <c:v>175.29</c:v>
                      </c:pt>
                      <c:pt idx="75">
                        <c:v>173.79</c:v>
                      </c:pt>
                      <c:pt idx="76">
                        <c:v>172.54</c:v>
                      </c:pt>
                      <c:pt idx="77">
                        <c:v>170.87</c:v>
                      </c:pt>
                      <c:pt idx="78">
                        <c:v>168.97</c:v>
                      </c:pt>
                      <c:pt idx="79">
                        <c:v>166.95</c:v>
                      </c:pt>
                      <c:pt idx="80">
                        <c:v>164.88</c:v>
                      </c:pt>
                      <c:pt idx="81">
                        <c:v>162.80000000000001</c:v>
                      </c:pt>
                      <c:pt idx="82">
                        <c:v>160.72999999999999</c:v>
                      </c:pt>
                      <c:pt idx="83">
                        <c:v>158.69999999999999</c:v>
                      </c:pt>
                      <c:pt idx="84">
                        <c:v>156.71</c:v>
                      </c:pt>
                      <c:pt idx="85">
                        <c:v>154.76</c:v>
                      </c:pt>
                      <c:pt idx="86">
                        <c:v>152.86000000000001</c:v>
                      </c:pt>
                      <c:pt idx="87">
                        <c:v>151</c:v>
                      </c:pt>
                      <c:pt idx="88">
                        <c:v>149.19999999999999</c:v>
                      </c:pt>
                      <c:pt idx="89">
                        <c:v>154.34</c:v>
                      </c:pt>
                      <c:pt idx="90">
                        <c:v>163.79</c:v>
                      </c:pt>
                      <c:pt idx="91">
                        <c:v>170.05</c:v>
                      </c:pt>
                      <c:pt idx="92">
                        <c:v>174.92</c:v>
                      </c:pt>
                      <c:pt idx="93">
                        <c:v>179.03</c:v>
                      </c:pt>
                      <c:pt idx="94">
                        <c:v>182.69</c:v>
                      </c:pt>
                      <c:pt idx="95">
                        <c:v>186.02</c:v>
                      </c:pt>
                      <c:pt idx="96">
                        <c:v>189.11</c:v>
                      </c:pt>
                      <c:pt idx="97">
                        <c:v>192.02</c:v>
                      </c:pt>
                      <c:pt idx="98">
                        <c:v>194.79</c:v>
                      </c:pt>
                      <c:pt idx="99">
                        <c:v>197.45</c:v>
                      </c:pt>
                      <c:pt idx="100">
                        <c:v>200.03</c:v>
                      </c:pt>
                      <c:pt idx="101">
                        <c:v>202.53</c:v>
                      </c:pt>
                      <c:pt idx="102">
                        <c:v>204.96</c:v>
                      </c:pt>
                      <c:pt idx="103">
                        <c:v>207.34</c:v>
                      </c:pt>
                      <c:pt idx="104">
                        <c:v>209.68</c:v>
                      </c:pt>
                      <c:pt idx="105">
                        <c:v>211.97</c:v>
                      </c:pt>
                      <c:pt idx="106">
                        <c:v>193.17</c:v>
                      </c:pt>
                      <c:pt idx="107">
                        <c:v>185.9</c:v>
                      </c:pt>
                      <c:pt idx="108">
                        <c:v>182.36</c:v>
                      </c:pt>
                      <c:pt idx="109">
                        <c:v>180.32</c:v>
                      </c:pt>
                      <c:pt idx="110">
                        <c:v>179.38</c:v>
                      </c:pt>
                      <c:pt idx="111">
                        <c:v>178.58</c:v>
                      </c:pt>
                      <c:pt idx="112">
                        <c:v>177.53</c:v>
                      </c:pt>
                      <c:pt idx="113">
                        <c:v>176.3</c:v>
                      </c:pt>
                      <c:pt idx="114">
                        <c:v>174.94</c:v>
                      </c:pt>
                      <c:pt idx="115">
                        <c:v>173.49</c:v>
                      </c:pt>
                      <c:pt idx="116">
                        <c:v>171.98</c:v>
                      </c:pt>
                      <c:pt idx="117">
                        <c:v>170.44</c:v>
                      </c:pt>
                      <c:pt idx="118">
                        <c:v>168.88</c:v>
                      </c:pt>
                      <c:pt idx="119">
                        <c:v>167.31</c:v>
                      </c:pt>
                      <c:pt idx="120">
                        <c:v>165.74</c:v>
                      </c:pt>
                      <c:pt idx="121">
                        <c:v>164.18</c:v>
                      </c:pt>
                      <c:pt idx="122">
                        <c:v>162.63</c:v>
                      </c:pt>
                      <c:pt idx="123">
                        <c:v>163.6</c:v>
                      </c:pt>
                      <c:pt idx="124">
                        <c:v>173.1</c:v>
                      </c:pt>
                      <c:pt idx="125">
                        <c:v>179.45</c:v>
                      </c:pt>
                      <c:pt idx="126">
                        <c:v>184.41</c:v>
                      </c:pt>
                      <c:pt idx="127">
                        <c:v>188.59</c:v>
                      </c:pt>
                      <c:pt idx="128">
                        <c:v>192.27</c:v>
                      </c:pt>
                      <c:pt idx="129">
                        <c:v>195.59</c:v>
                      </c:pt>
                      <c:pt idx="130">
                        <c:v>198.64</c:v>
                      </c:pt>
                      <c:pt idx="131">
                        <c:v>201.48</c:v>
                      </c:pt>
                      <c:pt idx="132">
                        <c:v>204.15</c:v>
                      </c:pt>
                      <c:pt idx="133">
                        <c:v>206.68</c:v>
                      </c:pt>
                      <c:pt idx="134">
                        <c:v>209.09</c:v>
                      </c:pt>
                      <c:pt idx="135">
                        <c:v>211.39</c:v>
                      </c:pt>
                      <c:pt idx="136">
                        <c:v>213.61</c:v>
                      </c:pt>
                      <c:pt idx="137">
                        <c:v>215.75</c:v>
                      </c:pt>
                      <c:pt idx="138">
                        <c:v>217.83</c:v>
                      </c:pt>
                      <c:pt idx="139">
                        <c:v>219.86</c:v>
                      </c:pt>
                      <c:pt idx="140">
                        <c:v>200.58</c:v>
                      </c:pt>
                      <c:pt idx="141">
                        <c:v>192.69</c:v>
                      </c:pt>
                      <c:pt idx="142">
                        <c:v>188.39</c:v>
                      </c:pt>
                      <c:pt idx="143">
                        <c:v>185.34</c:v>
                      </c:pt>
                      <c:pt idx="144">
                        <c:v>183.07</c:v>
                      </c:pt>
                      <c:pt idx="145">
                        <c:v>181.44</c:v>
                      </c:pt>
                      <c:pt idx="146">
                        <c:v>180.4</c:v>
                      </c:pt>
                      <c:pt idx="147">
                        <c:v>179.83</c:v>
                      </c:pt>
                      <c:pt idx="148">
                        <c:v>179.13</c:v>
                      </c:pt>
                      <c:pt idx="149">
                        <c:v>178.29</c:v>
                      </c:pt>
                      <c:pt idx="150">
                        <c:v>177.34</c:v>
                      </c:pt>
                      <c:pt idx="151">
                        <c:v>176.3</c:v>
                      </c:pt>
                      <c:pt idx="152">
                        <c:v>175.19</c:v>
                      </c:pt>
                      <c:pt idx="153">
                        <c:v>174.03</c:v>
                      </c:pt>
                      <c:pt idx="154">
                        <c:v>172.82</c:v>
                      </c:pt>
                      <c:pt idx="155">
                        <c:v>171.59</c:v>
                      </c:pt>
                      <c:pt idx="156">
                        <c:v>170.38</c:v>
                      </c:pt>
                      <c:pt idx="157">
                        <c:v>179.46</c:v>
                      </c:pt>
                      <c:pt idx="158">
                        <c:v>185.89</c:v>
                      </c:pt>
                      <c:pt idx="159">
                        <c:v>190.95</c:v>
                      </c:pt>
                      <c:pt idx="160">
                        <c:v>195.25</c:v>
                      </c:pt>
                      <c:pt idx="161">
                        <c:v>199.02</c:v>
                      </c:pt>
                      <c:pt idx="162">
                        <c:v>202.42</c:v>
                      </c:pt>
                      <c:pt idx="163">
                        <c:v>205.51</c:v>
                      </c:pt>
                      <c:pt idx="164">
                        <c:v>208.36</c:v>
                      </c:pt>
                      <c:pt idx="165">
                        <c:v>211.01</c:v>
                      </c:pt>
                      <c:pt idx="166">
                        <c:v>213.49</c:v>
                      </c:pt>
                      <c:pt idx="167">
                        <c:v>215.83</c:v>
                      </c:pt>
                      <c:pt idx="168">
                        <c:v>218.05</c:v>
                      </c:pt>
                      <c:pt idx="169">
                        <c:v>220.16</c:v>
                      </c:pt>
                      <c:pt idx="170">
                        <c:v>222.18</c:v>
                      </c:pt>
                      <c:pt idx="171">
                        <c:v>224.12</c:v>
                      </c:pt>
                      <c:pt idx="172">
                        <c:v>225.99</c:v>
                      </c:pt>
                      <c:pt idx="173">
                        <c:v>206.59</c:v>
                      </c:pt>
                      <c:pt idx="174">
                        <c:v>198.61</c:v>
                      </c:pt>
                      <c:pt idx="175">
                        <c:v>194</c:v>
                      </c:pt>
                      <c:pt idx="176">
                        <c:v>190.45</c:v>
                      </c:pt>
                      <c:pt idx="177">
                        <c:v>187.61</c:v>
                      </c:pt>
                      <c:pt idx="178">
                        <c:v>185.33</c:v>
                      </c:pt>
                      <c:pt idx="179">
                        <c:v>183.51</c:v>
                      </c:pt>
                      <c:pt idx="180">
                        <c:v>182.07</c:v>
                      </c:pt>
                      <c:pt idx="181">
                        <c:v>181</c:v>
                      </c:pt>
                      <c:pt idx="182">
                        <c:v>180.33</c:v>
                      </c:pt>
                      <c:pt idx="183">
                        <c:v>179.8</c:v>
                      </c:pt>
                      <c:pt idx="184">
                        <c:v>179.17</c:v>
                      </c:pt>
                      <c:pt idx="185">
                        <c:v>178.44</c:v>
                      </c:pt>
                      <c:pt idx="186">
                        <c:v>177.63</c:v>
                      </c:pt>
                      <c:pt idx="187">
                        <c:v>176.76</c:v>
                      </c:pt>
                      <c:pt idx="188">
                        <c:v>175.84</c:v>
                      </c:pt>
                      <c:pt idx="189">
                        <c:v>174.87</c:v>
                      </c:pt>
                      <c:pt idx="190">
                        <c:v>173.88</c:v>
                      </c:pt>
                      <c:pt idx="191">
                        <c:v>181.04</c:v>
                      </c:pt>
                      <c:pt idx="192">
                        <c:v>187.62</c:v>
                      </c:pt>
                      <c:pt idx="193">
                        <c:v>192.86</c:v>
                      </c:pt>
                      <c:pt idx="194">
                        <c:v>197.28</c:v>
                      </c:pt>
                      <c:pt idx="195">
                        <c:v>201.14</c:v>
                      </c:pt>
                      <c:pt idx="196">
                        <c:v>204.57</c:v>
                      </c:pt>
                      <c:pt idx="197">
                        <c:v>207.68</c:v>
                      </c:pt>
                      <c:pt idx="198">
                        <c:v>210.52</c:v>
                      </c:pt>
                      <c:pt idx="199">
                        <c:v>213.15</c:v>
                      </c:pt>
                      <c:pt idx="200">
                        <c:v>215.59</c:v>
                      </c:pt>
                      <c:pt idx="201">
                        <c:v>217.87</c:v>
                      </c:pt>
                      <c:pt idx="202">
                        <c:v>220.02</c:v>
                      </c:pt>
                      <c:pt idx="203">
                        <c:v>222.06</c:v>
                      </c:pt>
                      <c:pt idx="204">
                        <c:v>223.99</c:v>
                      </c:pt>
                      <c:pt idx="205">
                        <c:v>225.84</c:v>
                      </c:pt>
                      <c:pt idx="206">
                        <c:v>207.11</c:v>
                      </c:pt>
                      <c:pt idx="207">
                        <c:v>199.92</c:v>
                      </c:pt>
                      <c:pt idx="208">
                        <c:v>194.98</c:v>
                      </c:pt>
                      <c:pt idx="209">
                        <c:v>191.14</c:v>
                      </c:pt>
                      <c:pt idx="210">
                        <c:v>188.03</c:v>
                      </c:pt>
                      <c:pt idx="211">
                        <c:v>185.46</c:v>
                      </c:pt>
                      <c:pt idx="212">
                        <c:v>183.31</c:v>
                      </c:pt>
                      <c:pt idx="213">
                        <c:v>181.5</c:v>
                      </c:pt>
                      <c:pt idx="214">
                        <c:v>179.99</c:v>
                      </c:pt>
                      <c:pt idx="215">
                        <c:v>178.75</c:v>
                      </c:pt>
                      <c:pt idx="216">
                        <c:v>177.74</c:v>
                      </c:pt>
                      <c:pt idx="217">
                        <c:v>176.99</c:v>
                      </c:pt>
                      <c:pt idx="218">
                        <c:v>176.51</c:v>
                      </c:pt>
                      <c:pt idx="219">
                        <c:v>175.99</c:v>
                      </c:pt>
                      <c:pt idx="220">
                        <c:v>175.41</c:v>
                      </c:pt>
                      <c:pt idx="221">
                        <c:v>174.76</c:v>
                      </c:pt>
                      <c:pt idx="222">
                        <c:v>174.06</c:v>
                      </c:pt>
                      <c:pt idx="223">
                        <c:v>173.32</c:v>
                      </c:pt>
                      <c:pt idx="224">
                        <c:v>177.26</c:v>
                      </c:pt>
                      <c:pt idx="225">
                        <c:v>184.13</c:v>
                      </c:pt>
                      <c:pt idx="226">
                        <c:v>189.42</c:v>
                      </c:pt>
                      <c:pt idx="227">
                        <c:v>193.77</c:v>
                      </c:pt>
                      <c:pt idx="228">
                        <c:v>197.51</c:v>
                      </c:pt>
                      <c:pt idx="229">
                        <c:v>200.8</c:v>
                      </c:pt>
                      <c:pt idx="230">
                        <c:v>203.77</c:v>
                      </c:pt>
                      <c:pt idx="231">
                        <c:v>206.47</c:v>
                      </c:pt>
                      <c:pt idx="232">
                        <c:v>208.97</c:v>
                      </c:pt>
                      <c:pt idx="233">
                        <c:v>211.29</c:v>
                      </c:pt>
                      <c:pt idx="234">
                        <c:v>213.46</c:v>
                      </c:pt>
                      <c:pt idx="235">
                        <c:v>215.49</c:v>
                      </c:pt>
                      <c:pt idx="236">
                        <c:v>217.42</c:v>
                      </c:pt>
                      <c:pt idx="237">
                        <c:v>219.25</c:v>
                      </c:pt>
                      <c:pt idx="238">
                        <c:v>220.99</c:v>
                      </c:pt>
                      <c:pt idx="239">
                        <c:v>222.65</c:v>
                      </c:pt>
                      <c:pt idx="240">
                        <c:v>207.38</c:v>
                      </c:pt>
                      <c:pt idx="241">
                        <c:v>199.73</c:v>
                      </c:pt>
                      <c:pt idx="242">
                        <c:v>194.69</c:v>
                      </c:pt>
                      <c:pt idx="243">
                        <c:v>190.79</c:v>
                      </c:pt>
                      <c:pt idx="244">
                        <c:v>187.6</c:v>
                      </c:pt>
                      <c:pt idx="245">
                        <c:v>184.91</c:v>
                      </c:pt>
                      <c:pt idx="246">
                        <c:v>182.61</c:v>
                      </c:pt>
                      <c:pt idx="247">
                        <c:v>180.63</c:v>
                      </c:pt>
                      <c:pt idx="248">
                        <c:v>178.9</c:v>
                      </c:pt>
                      <c:pt idx="249">
                        <c:v>177.4</c:v>
                      </c:pt>
                      <c:pt idx="250">
                        <c:v>176.1</c:v>
                      </c:pt>
                      <c:pt idx="251">
                        <c:v>174.96</c:v>
                      </c:pt>
                      <c:pt idx="252">
                        <c:v>173.99</c:v>
                      </c:pt>
                      <c:pt idx="253">
                        <c:v>173.17</c:v>
                      </c:pt>
                      <c:pt idx="254">
                        <c:v>172.51</c:v>
                      </c:pt>
                      <c:pt idx="255">
                        <c:v>172.06</c:v>
                      </c:pt>
                      <c:pt idx="256">
                        <c:v>171.6</c:v>
                      </c:pt>
                      <c:pt idx="257">
                        <c:v>171.83</c:v>
                      </c:pt>
                      <c:pt idx="258">
                        <c:v>181.46</c:v>
                      </c:pt>
                      <c:pt idx="259">
                        <c:v>187.81</c:v>
                      </c:pt>
                      <c:pt idx="260">
                        <c:v>192.71</c:v>
                      </c:pt>
                      <c:pt idx="261">
                        <c:v>196.79</c:v>
                      </c:pt>
                      <c:pt idx="262">
                        <c:v>200.32</c:v>
                      </c:pt>
                      <c:pt idx="263">
                        <c:v>203.44</c:v>
                      </c:pt>
                      <c:pt idx="264">
                        <c:v>206.26</c:v>
                      </c:pt>
                      <c:pt idx="265">
                        <c:v>208.83</c:v>
                      </c:pt>
                      <c:pt idx="266">
                        <c:v>211.2</c:v>
                      </c:pt>
                      <c:pt idx="267">
                        <c:v>213.4</c:v>
                      </c:pt>
                      <c:pt idx="268">
                        <c:v>215.45</c:v>
                      </c:pt>
                      <c:pt idx="269">
                        <c:v>217.39</c:v>
                      </c:pt>
                      <c:pt idx="270">
                        <c:v>219.22</c:v>
                      </c:pt>
                      <c:pt idx="271">
                        <c:v>220.96</c:v>
                      </c:pt>
                      <c:pt idx="272">
                        <c:v>222.62</c:v>
                      </c:pt>
                      <c:pt idx="273">
                        <c:v>204.76</c:v>
                      </c:pt>
                      <c:pt idx="274">
                        <c:v>196.93</c:v>
                      </c:pt>
                      <c:pt idx="275">
                        <c:v>191.28</c:v>
                      </c:pt>
                      <c:pt idx="276">
                        <c:v>187.03</c:v>
                      </c:pt>
                      <c:pt idx="277">
                        <c:v>183.84</c:v>
                      </c:pt>
                      <c:pt idx="278">
                        <c:v>181.18</c:v>
                      </c:pt>
                      <c:pt idx="279">
                        <c:v>178.96</c:v>
                      </c:pt>
                      <c:pt idx="280">
                        <c:v>177.02</c:v>
                      </c:pt>
                      <c:pt idx="281">
                        <c:v>175.31</c:v>
                      </c:pt>
                      <c:pt idx="282">
                        <c:v>173.79</c:v>
                      </c:pt>
                      <c:pt idx="283">
                        <c:v>172.42</c:v>
                      </c:pt>
                      <c:pt idx="284">
                        <c:v>171.18</c:v>
                      </c:pt>
                      <c:pt idx="285">
                        <c:v>170.07</c:v>
                      </c:pt>
                      <c:pt idx="286">
                        <c:v>169.07</c:v>
                      </c:pt>
                      <c:pt idx="287">
                        <c:v>168.16</c:v>
                      </c:pt>
                      <c:pt idx="288">
                        <c:v>167.35</c:v>
                      </c:pt>
                      <c:pt idx="289">
                        <c:v>166.62</c:v>
                      </c:pt>
                      <c:pt idx="290">
                        <c:v>172.89</c:v>
                      </c:pt>
                      <c:pt idx="291">
                        <c:v>181.83</c:v>
                      </c:pt>
                      <c:pt idx="292">
                        <c:v>187.68</c:v>
                      </c:pt>
                      <c:pt idx="293">
                        <c:v>192.22</c:v>
                      </c:pt>
                      <c:pt idx="294">
                        <c:v>196.03</c:v>
                      </c:pt>
                      <c:pt idx="295">
                        <c:v>199.35</c:v>
                      </c:pt>
                      <c:pt idx="296">
                        <c:v>202.31</c:v>
                      </c:pt>
                      <c:pt idx="297">
                        <c:v>204.99</c:v>
                      </c:pt>
                      <c:pt idx="298">
                        <c:v>207.47</c:v>
                      </c:pt>
                      <c:pt idx="299">
                        <c:v>209.76</c:v>
                      </c:pt>
                      <c:pt idx="300">
                        <c:v>211.89</c:v>
                      </c:pt>
                      <c:pt idx="301">
                        <c:v>213.89</c:v>
                      </c:pt>
                      <c:pt idx="302">
                        <c:v>215.77</c:v>
                      </c:pt>
                      <c:pt idx="303">
                        <c:v>217.56</c:v>
                      </c:pt>
                      <c:pt idx="304">
                        <c:v>219.26</c:v>
                      </c:pt>
                      <c:pt idx="305">
                        <c:v>220.88</c:v>
                      </c:pt>
                      <c:pt idx="306">
                        <c:v>222.43</c:v>
                      </c:pt>
                      <c:pt idx="307">
                        <c:v>205.2</c:v>
                      </c:pt>
                      <c:pt idx="308">
                        <c:v>198.49</c:v>
                      </c:pt>
                      <c:pt idx="309">
                        <c:v>193.38</c:v>
                      </c:pt>
                      <c:pt idx="310">
                        <c:v>189.19</c:v>
                      </c:pt>
                      <c:pt idx="311">
                        <c:v>185.68</c:v>
                      </c:pt>
                      <c:pt idx="312">
                        <c:v>182.66</c:v>
                      </c:pt>
                      <c:pt idx="313">
                        <c:v>180.04</c:v>
                      </c:pt>
                      <c:pt idx="314">
                        <c:v>177.72</c:v>
                      </c:pt>
                      <c:pt idx="315">
                        <c:v>175.66</c:v>
                      </c:pt>
                      <c:pt idx="316">
                        <c:v>173.82</c:v>
                      </c:pt>
                      <c:pt idx="317">
                        <c:v>172.23</c:v>
                      </c:pt>
                      <c:pt idx="318">
                        <c:v>170.83</c:v>
                      </c:pt>
                      <c:pt idx="319">
                        <c:v>169.55</c:v>
                      </c:pt>
                      <c:pt idx="320">
                        <c:v>168.37</c:v>
                      </c:pt>
                      <c:pt idx="321">
                        <c:v>167.31</c:v>
                      </c:pt>
                      <c:pt idx="322">
                        <c:v>166.32</c:v>
                      </c:pt>
                      <c:pt idx="323">
                        <c:v>165.39</c:v>
                      </c:pt>
                      <c:pt idx="324">
                        <c:v>176.34</c:v>
                      </c:pt>
                      <c:pt idx="325">
                        <c:v>184.37</c:v>
                      </c:pt>
                      <c:pt idx="326">
                        <c:v>189.56</c:v>
                      </c:pt>
                      <c:pt idx="327">
                        <c:v>193.55</c:v>
                      </c:pt>
                      <c:pt idx="328">
                        <c:v>196.9</c:v>
                      </c:pt>
                      <c:pt idx="329">
                        <c:v>199.84</c:v>
                      </c:pt>
                      <c:pt idx="330">
                        <c:v>202.49</c:v>
                      </c:pt>
                      <c:pt idx="331">
                        <c:v>204.9</c:v>
                      </c:pt>
                      <c:pt idx="332">
                        <c:v>207.14</c:v>
                      </c:pt>
                      <c:pt idx="333">
                        <c:v>209.22</c:v>
                      </c:pt>
                      <c:pt idx="334">
                        <c:v>211.17</c:v>
                      </c:pt>
                      <c:pt idx="335">
                        <c:v>213.01</c:v>
                      </c:pt>
                      <c:pt idx="336">
                        <c:v>214.77</c:v>
                      </c:pt>
                      <c:pt idx="337">
                        <c:v>216.43</c:v>
                      </c:pt>
                      <c:pt idx="338">
                        <c:v>218.03</c:v>
                      </c:pt>
                      <c:pt idx="339">
                        <c:v>219.56</c:v>
                      </c:pt>
                      <c:pt idx="340">
                        <c:v>203.13</c:v>
                      </c:pt>
                      <c:pt idx="341">
                        <c:v>196.88</c:v>
                      </c:pt>
                      <c:pt idx="342">
                        <c:v>192.39</c:v>
                      </c:pt>
                      <c:pt idx="343">
                        <c:v>188.78</c:v>
                      </c:pt>
                      <c:pt idx="344">
                        <c:v>185.74</c:v>
                      </c:pt>
                      <c:pt idx="345">
                        <c:v>183.11</c:v>
                      </c:pt>
                      <c:pt idx="346">
                        <c:v>180.8</c:v>
                      </c:pt>
                      <c:pt idx="347">
                        <c:v>178.74</c:v>
                      </c:pt>
                      <c:pt idx="348">
                        <c:v>176.87</c:v>
                      </c:pt>
                      <c:pt idx="349">
                        <c:v>175.17</c:v>
                      </c:pt>
                      <c:pt idx="350">
                        <c:v>173.61</c:v>
                      </c:pt>
                      <c:pt idx="351">
                        <c:v>172.17</c:v>
                      </c:pt>
                      <c:pt idx="352">
                        <c:v>170.83</c:v>
                      </c:pt>
                      <c:pt idx="353">
                        <c:v>169.58</c:v>
                      </c:pt>
                      <c:pt idx="354">
                        <c:v>168.41</c:v>
                      </c:pt>
                      <c:pt idx="355">
                        <c:v>167.36</c:v>
                      </c:pt>
                      <c:pt idx="356">
                        <c:v>166.36</c:v>
                      </c:pt>
                      <c:pt idx="357">
                        <c:v>180.68</c:v>
                      </c:pt>
                      <c:pt idx="358">
                        <c:v>188.37</c:v>
                      </c:pt>
                      <c:pt idx="359">
                        <c:v>193.12</c:v>
                      </c:pt>
                      <c:pt idx="360">
                        <c:v>196.82</c:v>
                      </c:pt>
                      <c:pt idx="361">
                        <c:v>199.93</c:v>
                      </c:pt>
                      <c:pt idx="362">
                        <c:v>202.65</c:v>
                      </c:pt>
                      <c:pt idx="363">
                        <c:v>205.09</c:v>
                      </c:pt>
                      <c:pt idx="364">
                        <c:v>207.34</c:v>
                      </c:pt>
                      <c:pt idx="365">
                        <c:v>209.41</c:v>
                      </c:pt>
                      <c:pt idx="366">
                        <c:v>211.35</c:v>
                      </c:pt>
                      <c:pt idx="367">
                        <c:v>213.18</c:v>
                      </c:pt>
                      <c:pt idx="368">
                        <c:v>214.91</c:v>
                      </c:pt>
                      <c:pt idx="369">
                        <c:v>216.56</c:v>
                      </c:pt>
                      <c:pt idx="370">
                        <c:v>218.15</c:v>
                      </c:pt>
                      <c:pt idx="371">
                        <c:v>219.66</c:v>
                      </c:pt>
                      <c:pt idx="372">
                        <c:v>221.13</c:v>
                      </c:pt>
                      <c:pt idx="373">
                        <c:v>222.54</c:v>
                      </c:pt>
                      <c:pt idx="374">
                        <c:v>206.8</c:v>
                      </c:pt>
                      <c:pt idx="375">
                        <c:v>200.37</c:v>
                      </c:pt>
                      <c:pt idx="376">
                        <c:v>195.7</c:v>
                      </c:pt>
                      <c:pt idx="377">
                        <c:v>192.02</c:v>
                      </c:pt>
                      <c:pt idx="378">
                        <c:v>188.99</c:v>
                      </c:pt>
                      <c:pt idx="379">
                        <c:v>186.43</c:v>
                      </c:pt>
                      <c:pt idx="380">
                        <c:v>184.2</c:v>
                      </c:pt>
                      <c:pt idx="381">
                        <c:v>182.56</c:v>
                      </c:pt>
                      <c:pt idx="382">
                        <c:v>181.17</c:v>
                      </c:pt>
                      <c:pt idx="383">
                        <c:v>179.85</c:v>
                      </c:pt>
                      <c:pt idx="384">
                        <c:v>178.6</c:v>
                      </c:pt>
                      <c:pt idx="385">
                        <c:v>177.4</c:v>
                      </c:pt>
                      <c:pt idx="386">
                        <c:v>176.26</c:v>
                      </c:pt>
                      <c:pt idx="387">
                        <c:v>175.16</c:v>
                      </c:pt>
                      <c:pt idx="388">
                        <c:v>174.11</c:v>
                      </c:pt>
                      <c:pt idx="389">
                        <c:v>173.09</c:v>
                      </c:pt>
                      <c:pt idx="390">
                        <c:v>187.38</c:v>
                      </c:pt>
                      <c:pt idx="391">
                        <c:v>194.83</c:v>
                      </c:pt>
                      <c:pt idx="392">
                        <c:v>199.41</c:v>
                      </c:pt>
                      <c:pt idx="393">
                        <c:v>202.93</c:v>
                      </c:pt>
                      <c:pt idx="394">
                        <c:v>205.86</c:v>
                      </c:pt>
                      <c:pt idx="395">
                        <c:v>208.42</c:v>
                      </c:pt>
                      <c:pt idx="396">
                        <c:v>210.72</c:v>
                      </c:pt>
                      <c:pt idx="397">
                        <c:v>212.82</c:v>
                      </c:pt>
                      <c:pt idx="398">
                        <c:v>214.77</c:v>
                      </c:pt>
                      <c:pt idx="399">
                        <c:v>216.6</c:v>
                      </c:pt>
                      <c:pt idx="400">
                        <c:v>218.33</c:v>
                      </c:pt>
                      <c:pt idx="401">
                        <c:v>219.97</c:v>
                      </c:pt>
                      <c:pt idx="402">
                        <c:v>221.53</c:v>
                      </c:pt>
                      <c:pt idx="403">
                        <c:v>223.03</c:v>
                      </c:pt>
                      <c:pt idx="404">
                        <c:v>224.47</c:v>
                      </c:pt>
                      <c:pt idx="405">
                        <c:v>225.86</c:v>
                      </c:pt>
                      <c:pt idx="406">
                        <c:v>227.21</c:v>
                      </c:pt>
                      <c:pt idx="407">
                        <c:v>211.55</c:v>
                      </c:pt>
                      <c:pt idx="408">
                        <c:v>205.04</c:v>
                      </c:pt>
                      <c:pt idx="409">
                        <c:v>200.3</c:v>
                      </c:pt>
                      <c:pt idx="410">
                        <c:v>196.6</c:v>
                      </c:pt>
                      <c:pt idx="411">
                        <c:v>193.58</c:v>
                      </c:pt>
                      <c:pt idx="412">
                        <c:v>191.34</c:v>
                      </c:pt>
                      <c:pt idx="413">
                        <c:v>189.9</c:v>
                      </c:pt>
                      <c:pt idx="414">
                        <c:v>188.55</c:v>
                      </c:pt>
                      <c:pt idx="415">
                        <c:v>187.26</c:v>
                      </c:pt>
                      <c:pt idx="416">
                        <c:v>186.04</c:v>
                      </c:pt>
                      <c:pt idx="417">
                        <c:v>184.86</c:v>
                      </c:pt>
                      <c:pt idx="418">
                        <c:v>183.73</c:v>
                      </c:pt>
                      <c:pt idx="419">
                        <c:v>182.64</c:v>
                      </c:pt>
                      <c:pt idx="420">
                        <c:v>181.59</c:v>
                      </c:pt>
                      <c:pt idx="421">
                        <c:v>180.57</c:v>
                      </c:pt>
                      <c:pt idx="422">
                        <c:v>179.58</c:v>
                      </c:pt>
                      <c:pt idx="423">
                        <c:v>178.62</c:v>
                      </c:pt>
                      <c:pt idx="424">
                        <c:v>192.48</c:v>
                      </c:pt>
                      <c:pt idx="425">
                        <c:v>199.9</c:v>
                      </c:pt>
                      <c:pt idx="426">
                        <c:v>204.5</c:v>
                      </c:pt>
                      <c:pt idx="427">
                        <c:v>208.01</c:v>
                      </c:pt>
                      <c:pt idx="428">
                        <c:v>210.92</c:v>
                      </c:pt>
                      <c:pt idx="429">
                        <c:v>213.45</c:v>
                      </c:pt>
                      <c:pt idx="430">
                        <c:v>215.72</c:v>
                      </c:pt>
                      <c:pt idx="431">
                        <c:v>217.79</c:v>
                      </c:pt>
                      <c:pt idx="432">
                        <c:v>219.71</c:v>
                      </c:pt>
                      <c:pt idx="433">
                        <c:v>221.5</c:v>
                      </c:pt>
                      <c:pt idx="434">
                        <c:v>223.19</c:v>
                      </c:pt>
                      <c:pt idx="435">
                        <c:v>224.79</c:v>
                      </c:pt>
                      <c:pt idx="436">
                        <c:v>226.32</c:v>
                      </c:pt>
                      <c:pt idx="437">
                        <c:v>227.79</c:v>
                      </c:pt>
                      <c:pt idx="438">
                        <c:v>229.2</c:v>
                      </c:pt>
                      <c:pt idx="439">
                        <c:v>230.57</c:v>
                      </c:pt>
                      <c:pt idx="440">
                        <c:v>231.9</c:v>
                      </c:pt>
                      <c:pt idx="441">
                        <c:v>216.19</c:v>
                      </c:pt>
                      <c:pt idx="442">
                        <c:v>209.64</c:v>
                      </c:pt>
                      <c:pt idx="443">
                        <c:v>204.87</c:v>
                      </c:pt>
                      <c:pt idx="444">
                        <c:v>201.15</c:v>
                      </c:pt>
                      <c:pt idx="445">
                        <c:v>198.11</c:v>
                      </c:pt>
                      <c:pt idx="446">
                        <c:v>196.38</c:v>
                      </c:pt>
                      <c:pt idx="447">
                        <c:v>195.01</c:v>
                      </c:pt>
                      <c:pt idx="448">
                        <c:v>193.72</c:v>
                      </c:pt>
                      <c:pt idx="449">
                        <c:v>192.49</c:v>
                      </c:pt>
                      <c:pt idx="450">
                        <c:v>191.32</c:v>
                      </c:pt>
                      <c:pt idx="451">
                        <c:v>190.19</c:v>
                      </c:pt>
                      <c:pt idx="452">
                        <c:v>189.09</c:v>
                      </c:pt>
                      <c:pt idx="453">
                        <c:v>188.04</c:v>
                      </c:pt>
                      <c:pt idx="454">
                        <c:v>187.01</c:v>
                      </c:pt>
                      <c:pt idx="455">
                        <c:v>186.02</c:v>
                      </c:pt>
                      <c:pt idx="456">
                        <c:v>185.05</c:v>
                      </c:pt>
                      <c:pt idx="457">
                        <c:v>198.44</c:v>
                      </c:pt>
                      <c:pt idx="458">
                        <c:v>205.89</c:v>
                      </c:pt>
                      <c:pt idx="459">
                        <c:v>210.44</c:v>
                      </c:pt>
                      <c:pt idx="460">
                        <c:v>213.93</c:v>
                      </c:pt>
                      <c:pt idx="461">
                        <c:v>216.85</c:v>
                      </c:pt>
                      <c:pt idx="462">
                        <c:v>219.39</c:v>
                      </c:pt>
                      <c:pt idx="463">
                        <c:v>221.67</c:v>
                      </c:pt>
                      <c:pt idx="464">
                        <c:v>223.75</c:v>
                      </c:pt>
                      <c:pt idx="465">
                        <c:v>225.68</c:v>
                      </c:pt>
                      <c:pt idx="466">
                        <c:v>227.48</c:v>
                      </c:pt>
                      <c:pt idx="467">
                        <c:v>229.19</c:v>
                      </c:pt>
                      <c:pt idx="468">
                        <c:v>230.81</c:v>
                      </c:pt>
                      <c:pt idx="469">
                        <c:v>232.35</c:v>
                      </c:pt>
                      <c:pt idx="470">
                        <c:v>233.82</c:v>
                      </c:pt>
                      <c:pt idx="471">
                        <c:v>235.24</c:v>
                      </c:pt>
                      <c:pt idx="472">
                        <c:v>236.62</c:v>
                      </c:pt>
                      <c:pt idx="473">
                        <c:v>237.94</c:v>
                      </c:pt>
                      <c:pt idx="474">
                        <c:v>221.92</c:v>
                      </c:pt>
                      <c:pt idx="475">
                        <c:v>215.35</c:v>
                      </c:pt>
                      <c:pt idx="476">
                        <c:v>210.56</c:v>
                      </c:pt>
                      <c:pt idx="477">
                        <c:v>206.81</c:v>
                      </c:pt>
                      <c:pt idx="478">
                        <c:v>203.95</c:v>
                      </c:pt>
                      <c:pt idx="479">
                        <c:v>202.39</c:v>
                      </c:pt>
                      <c:pt idx="480">
                        <c:v>200.93</c:v>
                      </c:pt>
                      <c:pt idx="481">
                        <c:v>199.57</c:v>
                      </c:pt>
                      <c:pt idx="482">
                        <c:v>198.29</c:v>
                      </c:pt>
                      <c:pt idx="483">
                        <c:v>197.06</c:v>
                      </c:pt>
                      <c:pt idx="484">
                        <c:v>195.89</c:v>
                      </c:pt>
                      <c:pt idx="485">
                        <c:v>194.77</c:v>
                      </c:pt>
                      <c:pt idx="486">
                        <c:v>193.68</c:v>
                      </c:pt>
                      <c:pt idx="487">
                        <c:v>192.63</c:v>
                      </c:pt>
                      <c:pt idx="488">
                        <c:v>191.62</c:v>
                      </c:pt>
                      <c:pt idx="489">
                        <c:v>190.63</c:v>
                      </c:pt>
                      <c:pt idx="490">
                        <c:v>189.66</c:v>
                      </c:pt>
                      <c:pt idx="491">
                        <c:v>202.86</c:v>
                      </c:pt>
                      <c:pt idx="492">
                        <c:v>210.42</c:v>
                      </c:pt>
                      <c:pt idx="493">
                        <c:v>215.14</c:v>
                      </c:pt>
                      <c:pt idx="494">
                        <c:v>218.73</c:v>
                      </c:pt>
                      <c:pt idx="495">
                        <c:v>221.77</c:v>
                      </c:pt>
                      <c:pt idx="496">
                        <c:v>224.45</c:v>
                      </c:pt>
                      <c:pt idx="497">
                        <c:v>226.86</c:v>
                      </c:pt>
                      <c:pt idx="498">
                        <c:v>229.07</c:v>
                      </c:pt>
                      <c:pt idx="499">
                        <c:v>231.1</c:v>
                      </c:pt>
                      <c:pt idx="500">
                        <c:v>233</c:v>
                      </c:pt>
                      <c:pt idx="501">
                        <c:v>234.78</c:v>
                      </c:pt>
                      <c:pt idx="502">
                        <c:v>236.47</c:v>
                      </c:pt>
                      <c:pt idx="503">
                        <c:v>238.08</c:v>
                      </c:pt>
                      <c:pt idx="504">
                        <c:v>239.61</c:v>
                      </c:pt>
                      <c:pt idx="505">
                        <c:v>241.08</c:v>
                      </c:pt>
                      <c:pt idx="506">
                        <c:v>242.5</c:v>
                      </c:pt>
                      <c:pt idx="507">
                        <c:v>226.07</c:v>
                      </c:pt>
                      <c:pt idx="508">
                        <c:v>219.54</c:v>
                      </c:pt>
                      <c:pt idx="509">
                        <c:v>214.79</c:v>
                      </c:pt>
                      <c:pt idx="510">
                        <c:v>211.03</c:v>
                      </c:pt>
                      <c:pt idx="511">
                        <c:v>208.11</c:v>
                      </c:pt>
                      <c:pt idx="512">
                        <c:v>206.37</c:v>
                      </c:pt>
                      <c:pt idx="513">
                        <c:v>204.78</c:v>
                      </c:pt>
                      <c:pt idx="514">
                        <c:v>203.3</c:v>
                      </c:pt>
                      <c:pt idx="515">
                        <c:v>201.92</c:v>
                      </c:pt>
                      <c:pt idx="516">
                        <c:v>200.62</c:v>
                      </c:pt>
                      <c:pt idx="517">
                        <c:v>199.39</c:v>
                      </c:pt>
                      <c:pt idx="518">
                        <c:v>198.22</c:v>
                      </c:pt>
                      <c:pt idx="519">
                        <c:v>197.1</c:v>
                      </c:pt>
                      <c:pt idx="520">
                        <c:v>196.02</c:v>
                      </c:pt>
                      <c:pt idx="521">
                        <c:v>194.98</c:v>
                      </c:pt>
                      <c:pt idx="522">
                        <c:v>193.97</c:v>
                      </c:pt>
                      <c:pt idx="523">
                        <c:v>193</c:v>
                      </c:pt>
                      <c:pt idx="524">
                        <c:v>206.04</c:v>
                      </c:pt>
                      <c:pt idx="525">
                        <c:v>213.98</c:v>
                      </c:pt>
                      <c:pt idx="526">
                        <c:v>219.05</c:v>
                      </c:pt>
                      <c:pt idx="527">
                        <c:v>222.95</c:v>
                      </c:pt>
                      <c:pt idx="528">
                        <c:v>226.22</c:v>
                      </c:pt>
                      <c:pt idx="529">
                        <c:v>229.11</c:v>
                      </c:pt>
                      <c:pt idx="530">
                        <c:v>231.72</c:v>
                      </c:pt>
                      <c:pt idx="531">
                        <c:v>234.09</c:v>
                      </c:pt>
                      <c:pt idx="532">
                        <c:v>236.28</c:v>
                      </c:pt>
                      <c:pt idx="533">
                        <c:v>238.32</c:v>
                      </c:pt>
                      <c:pt idx="534">
                        <c:v>240.22</c:v>
                      </c:pt>
                      <c:pt idx="535">
                        <c:v>242.02</c:v>
                      </c:pt>
                      <c:pt idx="536">
                        <c:v>243.73</c:v>
                      </c:pt>
                      <c:pt idx="537">
                        <c:v>245.35</c:v>
                      </c:pt>
                      <c:pt idx="538">
                        <c:v>246.89</c:v>
                      </c:pt>
                      <c:pt idx="539">
                        <c:v>248.38</c:v>
                      </c:pt>
                      <c:pt idx="540">
                        <c:v>249.8</c:v>
                      </c:pt>
                      <c:pt idx="541">
                        <c:v>232.68</c:v>
                      </c:pt>
                      <c:pt idx="542">
                        <c:v>225.69</c:v>
                      </c:pt>
                      <c:pt idx="543">
                        <c:v>221.03</c:v>
                      </c:pt>
                      <c:pt idx="544">
                        <c:v>217.27</c:v>
                      </c:pt>
                      <c:pt idx="545">
                        <c:v>214.23</c:v>
                      </c:pt>
                      <c:pt idx="546">
                        <c:v>212.06</c:v>
                      </c:pt>
                      <c:pt idx="547">
                        <c:v>210.11</c:v>
                      </c:pt>
                      <c:pt idx="548">
                        <c:v>208.35</c:v>
                      </c:pt>
                      <c:pt idx="549">
                        <c:v>206.74</c:v>
                      </c:pt>
                      <c:pt idx="550">
                        <c:v>205.24</c:v>
                      </c:pt>
                      <c:pt idx="551">
                        <c:v>203.86</c:v>
                      </c:pt>
                      <c:pt idx="552">
                        <c:v>202.55</c:v>
                      </c:pt>
                      <c:pt idx="553">
                        <c:v>201.32</c:v>
                      </c:pt>
                      <c:pt idx="554">
                        <c:v>200.15</c:v>
                      </c:pt>
                      <c:pt idx="555">
                        <c:v>199.04</c:v>
                      </c:pt>
                      <c:pt idx="556">
                        <c:v>197.97</c:v>
                      </c:pt>
                      <c:pt idx="557">
                        <c:v>196.95</c:v>
                      </c:pt>
                      <c:pt idx="558">
                        <c:v>212.17</c:v>
                      </c:pt>
                      <c:pt idx="559">
                        <c:v>221.02</c:v>
                      </c:pt>
                      <c:pt idx="560">
                        <c:v>226.78</c:v>
                      </c:pt>
                      <c:pt idx="561">
                        <c:v>231.29</c:v>
                      </c:pt>
                      <c:pt idx="562">
                        <c:v>235.07</c:v>
                      </c:pt>
                      <c:pt idx="563">
                        <c:v>238.35</c:v>
                      </c:pt>
                      <c:pt idx="564">
                        <c:v>241.27</c:v>
                      </c:pt>
                      <c:pt idx="565">
                        <c:v>243.91</c:v>
                      </c:pt>
                      <c:pt idx="566">
                        <c:v>246.33</c:v>
                      </c:pt>
                      <c:pt idx="567">
                        <c:v>248.56</c:v>
                      </c:pt>
                      <c:pt idx="568">
                        <c:v>250.63</c:v>
                      </c:pt>
                      <c:pt idx="569">
                        <c:v>252.58</c:v>
                      </c:pt>
                      <c:pt idx="570">
                        <c:v>254.4</c:v>
                      </c:pt>
                      <c:pt idx="571">
                        <c:v>256.13</c:v>
                      </c:pt>
                      <c:pt idx="572">
                        <c:v>257.77</c:v>
                      </c:pt>
                      <c:pt idx="573">
                        <c:v>259.33</c:v>
                      </c:pt>
                      <c:pt idx="574">
                        <c:v>240.94</c:v>
                      </c:pt>
                      <c:pt idx="575">
                        <c:v>233.68</c:v>
                      </c:pt>
                      <c:pt idx="576">
                        <c:v>228.42</c:v>
                      </c:pt>
                      <c:pt idx="577">
                        <c:v>224.12</c:v>
                      </c:pt>
                      <c:pt idx="578">
                        <c:v>220.51</c:v>
                      </c:pt>
                      <c:pt idx="579">
                        <c:v>217.38</c:v>
                      </c:pt>
                      <c:pt idx="580">
                        <c:v>214.65</c:v>
                      </c:pt>
                      <c:pt idx="581">
                        <c:v>212.21</c:v>
                      </c:pt>
                      <c:pt idx="582">
                        <c:v>210.01</c:v>
                      </c:pt>
                      <c:pt idx="583">
                        <c:v>208.1</c:v>
                      </c:pt>
                      <c:pt idx="584">
                        <c:v>206.59</c:v>
                      </c:pt>
                      <c:pt idx="585">
                        <c:v>205.19</c:v>
                      </c:pt>
                      <c:pt idx="586">
                        <c:v>203.88</c:v>
                      </c:pt>
                      <c:pt idx="587">
                        <c:v>202.65</c:v>
                      </c:pt>
                      <c:pt idx="588">
                        <c:v>201.48</c:v>
                      </c:pt>
                      <c:pt idx="589">
                        <c:v>200.37</c:v>
                      </c:pt>
                      <c:pt idx="590">
                        <c:v>199.32</c:v>
                      </c:pt>
                      <c:pt idx="591">
                        <c:v>216.89</c:v>
                      </c:pt>
                      <c:pt idx="592">
                        <c:v>226.57</c:v>
                      </c:pt>
                      <c:pt idx="593">
                        <c:v>232.91</c:v>
                      </c:pt>
                      <c:pt idx="594">
                        <c:v>237.8</c:v>
                      </c:pt>
                      <c:pt idx="595">
                        <c:v>241.86</c:v>
                      </c:pt>
                      <c:pt idx="596">
                        <c:v>245.37</c:v>
                      </c:pt>
                      <c:pt idx="597">
                        <c:v>248.48</c:v>
                      </c:pt>
                      <c:pt idx="598">
                        <c:v>251.27</c:v>
                      </c:pt>
                      <c:pt idx="599">
                        <c:v>253.83</c:v>
                      </c:pt>
                      <c:pt idx="600">
                        <c:v>256.17</c:v>
                      </c:pt>
                      <c:pt idx="601">
                        <c:v>258.35000000000002</c:v>
                      </c:pt>
                      <c:pt idx="602">
                        <c:v>260.39</c:v>
                      </c:pt>
                      <c:pt idx="603">
                        <c:v>262.31</c:v>
                      </c:pt>
                      <c:pt idx="604">
                        <c:v>264.12</c:v>
                      </c:pt>
                      <c:pt idx="605">
                        <c:v>265.83</c:v>
                      </c:pt>
                      <c:pt idx="606">
                        <c:v>267.47000000000003</c:v>
                      </c:pt>
                      <c:pt idx="607">
                        <c:v>269.02999999999997</c:v>
                      </c:pt>
                      <c:pt idx="608">
                        <c:v>250.16</c:v>
                      </c:pt>
                      <c:pt idx="609">
                        <c:v>242.2</c:v>
                      </c:pt>
                      <c:pt idx="610">
                        <c:v>236.26</c:v>
                      </c:pt>
                      <c:pt idx="611">
                        <c:v>231.51</c:v>
                      </c:pt>
                      <c:pt idx="612">
                        <c:v>227.54</c:v>
                      </c:pt>
                      <c:pt idx="613">
                        <c:v>224.15</c:v>
                      </c:pt>
                      <c:pt idx="614">
                        <c:v>221.19</c:v>
                      </c:pt>
                      <c:pt idx="615">
                        <c:v>218.56</c:v>
                      </c:pt>
                      <c:pt idx="616">
                        <c:v>216.2</c:v>
                      </c:pt>
                      <c:pt idx="617">
                        <c:v>214.07</c:v>
                      </c:pt>
                      <c:pt idx="618">
                        <c:v>212.11</c:v>
                      </c:pt>
                      <c:pt idx="619">
                        <c:v>210.32</c:v>
                      </c:pt>
                      <c:pt idx="620">
                        <c:v>208.65</c:v>
                      </c:pt>
                      <c:pt idx="621">
                        <c:v>207.11</c:v>
                      </c:pt>
                      <c:pt idx="622">
                        <c:v>205.66</c:v>
                      </c:pt>
                      <c:pt idx="623">
                        <c:v>204.3</c:v>
                      </c:pt>
                      <c:pt idx="624">
                        <c:v>203.03</c:v>
                      </c:pt>
                      <c:pt idx="625">
                        <c:v>218.96</c:v>
                      </c:pt>
                      <c:pt idx="626">
                        <c:v>228.88</c:v>
                      </c:pt>
                      <c:pt idx="627">
                        <c:v>235.73</c:v>
                      </c:pt>
                      <c:pt idx="628">
                        <c:v>241.03</c:v>
                      </c:pt>
                      <c:pt idx="629">
                        <c:v>245.41</c:v>
                      </c:pt>
                      <c:pt idx="630">
                        <c:v>249.17</c:v>
                      </c:pt>
                      <c:pt idx="631">
                        <c:v>252.49</c:v>
                      </c:pt>
                      <c:pt idx="632">
                        <c:v>255.48</c:v>
                      </c:pt>
                      <c:pt idx="633">
                        <c:v>258.22000000000003</c:v>
                      </c:pt>
                      <c:pt idx="634">
                        <c:v>260.74</c:v>
                      </c:pt>
                      <c:pt idx="635">
                        <c:v>263.08999999999997</c:v>
                      </c:pt>
                      <c:pt idx="636">
                        <c:v>265.27999999999997</c:v>
                      </c:pt>
                      <c:pt idx="637">
                        <c:v>267.35000000000002</c:v>
                      </c:pt>
                      <c:pt idx="638">
                        <c:v>269.3</c:v>
                      </c:pt>
                      <c:pt idx="639">
                        <c:v>271.14999999999998</c:v>
                      </c:pt>
                      <c:pt idx="640">
                        <c:v>272.92</c:v>
                      </c:pt>
                      <c:pt idx="641">
                        <c:v>256.85000000000002</c:v>
                      </c:pt>
                      <c:pt idx="642">
                        <c:v>247.56</c:v>
                      </c:pt>
                      <c:pt idx="643">
                        <c:v>241.56</c:v>
                      </c:pt>
                      <c:pt idx="644">
                        <c:v>237.04</c:v>
                      </c:pt>
                      <c:pt idx="645">
                        <c:v>233.3</c:v>
                      </c:pt>
                      <c:pt idx="646">
                        <c:v>230.09</c:v>
                      </c:pt>
                      <c:pt idx="647">
                        <c:v>227.26</c:v>
                      </c:pt>
                      <c:pt idx="648">
                        <c:v>224.77</c:v>
                      </c:pt>
                      <c:pt idx="649">
                        <c:v>222.52</c:v>
                      </c:pt>
                      <c:pt idx="650">
                        <c:v>220.48</c:v>
                      </c:pt>
                      <c:pt idx="651">
                        <c:v>218.63</c:v>
                      </c:pt>
                      <c:pt idx="652">
                        <c:v>216.92</c:v>
                      </c:pt>
                      <c:pt idx="653">
                        <c:v>215.35</c:v>
                      </c:pt>
                      <c:pt idx="654">
                        <c:v>213.89</c:v>
                      </c:pt>
                      <c:pt idx="655">
                        <c:v>212.53</c:v>
                      </c:pt>
                      <c:pt idx="656">
                        <c:v>211.27</c:v>
                      </c:pt>
                      <c:pt idx="657">
                        <c:v>210.09</c:v>
                      </c:pt>
                      <c:pt idx="658">
                        <c:v>229.94</c:v>
                      </c:pt>
                      <c:pt idx="659">
                        <c:v>239.75</c:v>
                      </c:pt>
                      <c:pt idx="660">
                        <c:v>246.45</c:v>
                      </c:pt>
                      <c:pt idx="661">
                        <c:v>251.76</c:v>
                      </c:pt>
                      <c:pt idx="662">
                        <c:v>256.26</c:v>
                      </c:pt>
                      <c:pt idx="663">
                        <c:v>260.19</c:v>
                      </c:pt>
                      <c:pt idx="664">
                        <c:v>263.69</c:v>
                      </c:pt>
                      <c:pt idx="665">
                        <c:v>266.87</c:v>
                      </c:pt>
                      <c:pt idx="666">
                        <c:v>269.79000000000002</c:v>
                      </c:pt>
                      <c:pt idx="667">
                        <c:v>272.48</c:v>
                      </c:pt>
                      <c:pt idx="668">
                        <c:v>274.99</c:v>
                      </c:pt>
                      <c:pt idx="669">
                        <c:v>277.33999999999997</c:v>
                      </c:pt>
                      <c:pt idx="670">
                        <c:v>279.56</c:v>
                      </c:pt>
                      <c:pt idx="671">
                        <c:v>281.66000000000003</c:v>
                      </c:pt>
                      <c:pt idx="672">
                        <c:v>283.66000000000003</c:v>
                      </c:pt>
                      <c:pt idx="673">
                        <c:v>285.56</c:v>
                      </c:pt>
                      <c:pt idx="674">
                        <c:v>287.39</c:v>
                      </c:pt>
                      <c:pt idx="675">
                        <c:v>267.83999999999997</c:v>
                      </c:pt>
                      <c:pt idx="676">
                        <c:v>259.67</c:v>
                      </c:pt>
                      <c:pt idx="677">
                        <c:v>253.98</c:v>
                      </c:pt>
                      <c:pt idx="678">
                        <c:v>249.43</c:v>
                      </c:pt>
                      <c:pt idx="679">
                        <c:v>245.62</c:v>
                      </c:pt>
                      <c:pt idx="680">
                        <c:v>242.37</c:v>
                      </c:pt>
                      <c:pt idx="681">
                        <c:v>239.53</c:v>
                      </c:pt>
                      <c:pt idx="682">
                        <c:v>237.04</c:v>
                      </c:pt>
                      <c:pt idx="683">
                        <c:v>234.81</c:v>
                      </c:pt>
                      <c:pt idx="684">
                        <c:v>232.82</c:v>
                      </c:pt>
                      <c:pt idx="685">
                        <c:v>231.04</c:v>
                      </c:pt>
                      <c:pt idx="686">
                        <c:v>229.43</c:v>
                      </c:pt>
                      <c:pt idx="687">
                        <c:v>227.97</c:v>
                      </c:pt>
                      <c:pt idx="688">
                        <c:v>226.66</c:v>
                      </c:pt>
                      <c:pt idx="689">
                        <c:v>225.48</c:v>
                      </c:pt>
                      <c:pt idx="690">
                        <c:v>224.41</c:v>
                      </c:pt>
                      <c:pt idx="691">
                        <c:v>243.47</c:v>
                      </c:pt>
                      <c:pt idx="692">
                        <c:v>253.24</c:v>
                      </c:pt>
                      <c:pt idx="693">
                        <c:v>259.72000000000003</c:v>
                      </c:pt>
                      <c:pt idx="694">
                        <c:v>264.82</c:v>
                      </c:pt>
                      <c:pt idx="695">
                        <c:v>269.14999999999998</c:v>
                      </c:pt>
                      <c:pt idx="696">
                        <c:v>272.97000000000003</c:v>
                      </c:pt>
                      <c:pt idx="697">
                        <c:v>276.41000000000003</c:v>
                      </c:pt>
                      <c:pt idx="698">
                        <c:v>279.55</c:v>
                      </c:pt>
                      <c:pt idx="699">
                        <c:v>282.44</c:v>
                      </c:pt>
                      <c:pt idx="700">
                        <c:v>285.14</c:v>
                      </c:pt>
                      <c:pt idx="701">
                        <c:v>287.67</c:v>
                      </c:pt>
                      <c:pt idx="702">
                        <c:v>290.05</c:v>
                      </c:pt>
                      <c:pt idx="703">
                        <c:v>292.31</c:v>
                      </c:pt>
                      <c:pt idx="704">
                        <c:v>294.47000000000003</c:v>
                      </c:pt>
                      <c:pt idx="705">
                        <c:v>296.52999999999997</c:v>
                      </c:pt>
                      <c:pt idx="706">
                        <c:v>298.5</c:v>
                      </c:pt>
                      <c:pt idx="707">
                        <c:v>300.41000000000003</c:v>
                      </c:pt>
                      <c:pt idx="708">
                        <c:v>280.27999999999997</c:v>
                      </c:pt>
                      <c:pt idx="709">
                        <c:v>271.47000000000003</c:v>
                      </c:pt>
                      <c:pt idx="710">
                        <c:v>266.27</c:v>
                      </c:pt>
                      <c:pt idx="711">
                        <c:v>262.08999999999997</c:v>
                      </c:pt>
                      <c:pt idx="712">
                        <c:v>258.61</c:v>
                      </c:pt>
                      <c:pt idx="713">
                        <c:v>255.67</c:v>
                      </c:pt>
                      <c:pt idx="714">
                        <c:v>253.14</c:v>
                      </c:pt>
                      <c:pt idx="715">
                        <c:v>250.96</c:v>
                      </c:pt>
                      <c:pt idx="716">
                        <c:v>249.07</c:v>
                      </c:pt>
                      <c:pt idx="717">
                        <c:v>247.44</c:v>
                      </c:pt>
                      <c:pt idx="718">
                        <c:v>246.04</c:v>
                      </c:pt>
                      <c:pt idx="719">
                        <c:v>244.85</c:v>
                      </c:pt>
                      <c:pt idx="720">
                        <c:v>243.88</c:v>
                      </c:pt>
                      <c:pt idx="721">
                        <c:v>243.2</c:v>
                      </c:pt>
                      <c:pt idx="722">
                        <c:v>242.56</c:v>
                      </c:pt>
                      <c:pt idx="723">
                        <c:v>241.86</c:v>
                      </c:pt>
                      <c:pt idx="724">
                        <c:v>241.1</c:v>
                      </c:pt>
                      <c:pt idx="725">
                        <c:v>256.19</c:v>
                      </c:pt>
                      <c:pt idx="726">
                        <c:v>265.88</c:v>
                      </c:pt>
                      <c:pt idx="727">
                        <c:v>272.24</c:v>
                      </c:pt>
                      <c:pt idx="728">
                        <c:v>277.18</c:v>
                      </c:pt>
                      <c:pt idx="729">
                        <c:v>281.36</c:v>
                      </c:pt>
                      <c:pt idx="730">
                        <c:v>285.02999999999997</c:v>
                      </c:pt>
                      <c:pt idx="731">
                        <c:v>288.33999999999997</c:v>
                      </c:pt>
                      <c:pt idx="732">
                        <c:v>291.38</c:v>
                      </c:pt>
                      <c:pt idx="733">
                        <c:v>294.2</c:v>
                      </c:pt>
                      <c:pt idx="734">
                        <c:v>296.83999999999997</c:v>
                      </c:pt>
                      <c:pt idx="735">
                        <c:v>299.35000000000002</c:v>
                      </c:pt>
                      <c:pt idx="736">
                        <c:v>301.72000000000003</c:v>
                      </c:pt>
                      <c:pt idx="737">
                        <c:v>304</c:v>
                      </c:pt>
                      <c:pt idx="738">
                        <c:v>306.19</c:v>
                      </c:pt>
                      <c:pt idx="739">
                        <c:v>308.3</c:v>
                      </c:pt>
                      <c:pt idx="740">
                        <c:v>310.35000000000002</c:v>
                      </c:pt>
                      <c:pt idx="741">
                        <c:v>312.33999999999997</c:v>
                      </c:pt>
                      <c:pt idx="742">
                        <c:v>292.41000000000003</c:v>
                      </c:pt>
                      <c:pt idx="743">
                        <c:v>283.82</c:v>
                      </c:pt>
                      <c:pt idx="744">
                        <c:v>278.94</c:v>
                      </c:pt>
                      <c:pt idx="745">
                        <c:v>275.26</c:v>
                      </c:pt>
                      <c:pt idx="746">
                        <c:v>272.33</c:v>
                      </c:pt>
                      <c:pt idx="747">
                        <c:v>269.98</c:v>
                      </c:pt>
                      <c:pt idx="748">
                        <c:v>268.08999999999997</c:v>
                      </c:pt>
                      <c:pt idx="749">
                        <c:v>266.62</c:v>
                      </c:pt>
                      <c:pt idx="750">
                        <c:v>265.58999999999997</c:v>
                      </c:pt>
                      <c:pt idx="751">
                        <c:v>264.87</c:v>
                      </c:pt>
                      <c:pt idx="752">
                        <c:v>264.05</c:v>
                      </c:pt>
                      <c:pt idx="753">
                        <c:v>263.12</c:v>
                      </c:pt>
                      <c:pt idx="754">
                        <c:v>262.12</c:v>
                      </c:pt>
                      <c:pt idx="755">
                        <c:v>261.05</c:v>
                      </c:pt>
                      <c:pt idx="756">
                        <c:v>259.93</c:v>
                      </c:pt>
                      <c:pt idx="757">
                        <c:v>258.77999999999997</c:v>
                      </c:pt>
                      <c:pt idx="758">
                        <c:v>272.01</c:v>
                      </c:pt>
                      <c:pt idx="759">
                        <c:v>281.54000000000002</c:v>
                      </c:pt>
                      <c:pt idx="760">
                        <c:v>287.72000000000003</c:v>
                      </c:pt>
                      <c:pt idx="761">
                        <c:v>292.49</c:v>
                      </c:pt>
                      <c:pt idx="762">
                        <c:v>296.49</c:v>
                      </c:pt>
                      <c:pt idx="763">
                        <c:v>300</c:v>
                      </c:pt>
                      <c:pt idx="764">
                        <c:v>303.19</c:v>
                      </c:pt>
                      <c:pt idx="765">
                        <c:v>306.13</c:v>
                      </c:pt>
                      <c:pt idx="766">
                        <c:v>308.88</c:v>
                      </c:pt>
                      <c:pt idx="767">
                        <c:v>311.5</c:v>
                      </c:pt>
                      <c:pt idx="768">
                        <c:v>314</c:v>
                      </c:pt>
                      <c:pt idx="769">
                        <c:v>316.42</c:v>
                      </c:pt>
                      <c:pt idx="770">
                        <c:v>318.75</c:v>
                      </c:pt>
                      <c:pt idx="771">
                        <c:v>321.02</c:v>
                      </c:pt>
                      <c:pt idx="772">
                        <c:v>323.23</c:v>
                      </c:pt>
                      <c:pt idx="773">
                        <c:v>325.39</c:v>
                      </c:pt>
                      <c:pt idx="774">
                        <c:v>327.5</c:v>
                      </c:pt>
                      <c:pt idx="775">
                        <c:v>308.14999999999998</c:v>
                      </c:pt>
                      <c:pt idx="776">
                        <c:v>300.16000000000003</c:v>
                      </c:pt>
                      <c:pt idx="777">
                        <c:v>296.05</c:v>
                      </c:pt>
                      <c:pt idx="778">
                        <c:v>293.31</c:v>
                      </c:pt>
                      <c:pt idx="779">
                        <c:v>291.52999999999997</c:v>
                      </c:pt>
                      <c:pt idx="780">
                        <c:v>290.58</c:v>
                      </c:pt>
                      <c:pt idx="781">
                        <c:v>289.52</c:v>
                      </c:pt>
                      <c:pt idx="782">
                        <c:v>288.27</c:v>
                      </c:pt>
                      <c:pt idx="783">
                        <c:v>286.88</c:v>
                      </c:pt>
                      <c:pt idx="784">
                        <c:v>285.39</c:v>
                      </c:pt>
                      <c:pt idx="785">
                        <c:v>283.83</c:v>
                      </c:pt>
                      <c:pt idx="786">
                        <c:v>282.23</c:v>
                      </c:pt>
                      <c:pt idx="787">
                        <c:v>280.58999999999997</c:v>
                      </c:pt>
                      <c:pt idx="788">
                        <c:v>278.94</c:v>
                      </c:pt>
                      <c:pt idx="789">
                        <c:v>277.27999999999997</c:v>
                      </c:pt>
                      <c:pt idx="790">
                        <c:v>275.62</c:v>
                      </c:pt>
                      <c:pt idx="791">
                        <c:v>273.95999999999998</c:v>
                      </c:pt>
                      <c:pt idx="792">
                        <c:v>287.06</c:v>
                      </c:pt>
                      <c:pt idx="793">
                        <c:v>296.41000000000003</c:v>
                      </c:pt>
                      <c:pt idx="794">
                        <c:v>302.43</c:v>
                      </c:pt>
                      <c:pt idx="795">
                        <c:v>307.10000000000002</c:v>
                      </c:pt>
                      <c:pt idx="796">
                        <c:v>311.07</c:v>
                      </c:pt>
                      <c:pt idx="797">
                        <c:v>314.62</c:v>
                      </c:pt>
                      <c:pt idx="798">
                        <c:v>317.91000000000003</c:v>
                      </c:pt>
                      <c:pt idx="799">
                        <c:v>321</c:v>
                      </c:pt>
                      <c:pt idx="800">
                        <c:v>323.95999999999998</c:v>
                      </c:pt>
                      <c:pt idx="801">
                        <c:v>326.8</c:v>
                      </c:pt>
                      <c:pt idx="802">
                        <c:v>329.55</c:v>
                      </c:pt>
                      <c:pt idx="803">
                        <c:v>332.23</c:v>
                      </c:pt>
                      <c:pt idx="804">
                        <c:v>334.83</c:v>
                      </c:pt>
                      <c:pt idx="805">
                        <c:v>337.39</c:v>
                      </c:pt>
                      <c:pt idx="806">
                        <c:v>339.91</c:v>
                      </c:pt>
                      <c:pt idx="807">
                        <c:v>342.37</c:v>
                      </c:pt>
                      <c:pt idx="808">
                        <c:v>323.99</c:v>
                      </c:pt>
                      <c:pt idx="809">
                        <c:v>317.64</c:v>
                      </c:pt>
                      <c:pt idx="810">
                        <c:v>315.76</c:v>
                      </c:pt>
                      <c:pt idx="811">
                        <c:v>314.32</c:v>
                      </c:pt>
                      <c:pt idx="812">
                        <c:v>312.44</c:v>
                      </c:pt>
                      <c:pt idx="813">
                        <c:v>310.31</c:v>
                      </c:pt>
                      <c:pt idx="814">
                        <c:v>308.04000000000002</c:v>
                      </c:pt>
                      <c:pt idx="815">
                        <c:v>305.70999999999998</c:v>
                      </c:pt>
                      <c:pt idx="816">
                        <c:v>303.36</c:v>
                      </c:pt>
                      <c:pt idx="817">
                        <c:v>301.01</c:v>
                      </c:pt>
                      <c:pt idx="818">
                        <c:v>298.69</c:v>
                      </c:pt>
                      <c:pt idx="819">
                        <c:v>296.39</c:v>
                      </c:pt>
                      <c:pt idx="820">
                        <c:v>294.14</c:v>
                      </c:pt>
                      <c:pt idx="821">
                        <c:v>291.92</c:v>
                      </c:pt>
                      <c:pt idx="822">
                        <c:v>289.75</c:v>
                      </c:pt>
                      <c:pt idx="823">
                        <c:v>287.62</c:v>
                      </c:pt>
                      <c:pt idx="824">
                        <c:v>285.54000000000002</c:v>
                      </c:pt>
                      <c:pt idx="825">
                        <c:v>300.64999999999998</c:v>
                      </c:pt>
                      <c:pt idx="826">
                        <c:v>309.83999999999997</c:v>
                      </c:pt>
                      <c:pt idx="827">
                        <c:v>315.97000000000003</c:v>
                      </c:pt>
                      <c:pt idx="828">
                        <c:v>320.98</c:v>
                      </c:pt>
                      <c:pt idx="829">
                        <c:v>325.45</c:v>
                      </c:pt>
                      <c:pt idx="830">
                        <c:v>329.59</c:v>
                      </c:pt>
                      <c:pt idx="831">
                        <c:v>333.57</c:v>
                      </c:pt>
                      <c:pt idx="832">
                        <c:v>337.38</c:v>
                      </c:pt>
                      <c:pt idx="833">
                        <c:v>341.03</c:v>
                      </c:pt>
                      <c:pt idx="834">
                        <c:v>344.55</c:v>
                      </c:pt>
                      <c:pt idx="835">
                        <c:v>347.94</c:v>
                      </c:pt>
                      <c:pt idx="836">
                        <c:v>351.24</c:v>
                      </c:pt>
                      <c:pt idx="837">
                        <c:v>354.46</c:v>
                      </c:pt>
                      <c:pt idx="838">
                        <c:v>357.58</c:v>
                      </c:pt>
                      <c:pt idx="839">
                        <c:v>360.61</c:v>
                      </c:pt>
                      <c:pt idx="840">
                        <c:v>363.55</c:v>
                      </c:pt>
                      <c:pt idx="841">
                        <c:v>366.42</c:v>
                      </c:pt>
                      <c:pt idx="842">
                        <c:v>350.14</c:v>
                      </c:pt>
                      <c:pt idx="843">
                        <c:v>346.74</c:v>
                      </c:pt>
                      <c:pt idx="844">
                        <c:v>343.22</c:v>
                      </c:pt>
                      <c:pt idx="845">
                        <c:v>339.33</c:v>
                      </c:pt>
                      <c:pt idx="846">
                        <c:v>335.4</c:v>
                      </c:pt>
                      <c:pt idx="847">
                        <c:v>331.54</c:v>
                      </c:pt>
                      <c:pt idx="848">
                        <c:v>327.83</c:v>
                      </c:pt>
                      <c:pt idx="849">
                        <c:v>324.26</c:v>
                      </c:pt>
                      <c:pt idx="850">
                        <c:v>320.85000000000002</c:v>
                      </c:pt>
                      <c:pt idx="851">
                        <c:v>317.58</c:v>
                      </c:pt>
                      <c:pt idx="852">
                        <c:v>314.45</c:v>
                      </c:pt>
                      <c:pt idx="853">
                        <c:v>311.44</c:v>
                      </c:pt>
                      <c:pt idx="854">
                        <c:v>308.55</c:v>
                      </c:pt>
                      <c:pt idx="855">
                        <c:v>305.76</c:v>
                      </c:pt>
                      <c:pt idx="856">
                        <c:v>303.07</c:v>
                      </c:pt>
                      <c:pt idx="857">
                        <c:v>300.47000000000003</c:v>
                      </c:pt>
                      <c:pt idx="858">
                        <c:v>297.95</c:v>
                      </c:pt>
                      <c:pt idx="859">
                        <c:v>315.58999999999997</c:v>
                      </c:pt>
                      <c:pt idx="860">
                        <c:v>326.5</c:v>
                      </c:pt>
                      <c:pt idx="861">
                        <c:v>334.72</c:v>
                      </c:pt>
                      <c:pt idx="862">
                        <c:v>341.72</c:v>
                      </c:pt>
                      <c:pt idx="863">
                        <c:v>347.94</c:v>
                      </c:pt>
                      <c:pt idx="864">
                        <c:v>353.6</c:v>
                      </c:pt>
                      <c:pt idx="865">
                        <c:v>358.83</c:v>
                      </c:pt>
                      <c:pt idx="866">
                        <c:v>363.71</c:v>
                      </c:pt>
                      <c:pt idx="867">
                        <c:v>368.3</c:v>
                      </c:pt>
                      <c:pt idx="868">
                        <c:v>372.62</c:v>
                      </c:pt>
                      <c:pt idx="869">
                        <c:v>376.73</c:v>
                      </c:pt>
                      <c:pt idx="870">
                        <c:v>380.66</c:v>
                      </c:pt>
                      <c:pt idx="871">
                        <c:v>384.42</c:v>
                      </c:pt>
                      <c:pt idx="872">
                        <c:v>388.02</c:v>
                      </c:pt>
                      <c:pt idx="873">
                        <c:v>391.48</c:v>
                      </c:pt>
                      <c:pt idx="874">
                        <c:v>394.81</c:v>
                      </c:pt>
                      <c:pt idx="875">
                        <c:v>379.75</c:v>
                      </c:pt>
                      <c:pt idx="876">
                        <c:v>369.85</c:v>
                      </c:pt>
                      <c:pt idx="877">
                        <c:v>362.74</c:v>
                      </c:pt>
                      <c:pt idx="878">
                        <c:v>356.3</c:v>
                      </c:pt>
                      <c:pt idx="879">
                        <c:v>350.48</c:v>
                      </c:pt>
                      <c:pt idx="880">
                        <c:v>345.18</c:v>
                      </c:pt>
                      <c:pt idx="881">
                        <c:v>340.32</c:v>
                      </c:pt>
                      <c:pt idx="882">
                        <c:v>335.83</c:v>
                      </c:pt>
                      <c:pt idx="883">
                        <c:v>331.65</c:v>
                      </c:pt>
                      <c:pt idx="884">
                        <c:v>327.73</c:v>
                      </c:pt>
                      <c:pt idx="885">
                        <c:v>324.04000000000002</c:v>
                      </c:pt>
                      <c:pt idx="886">
                        <c:v>320.54000000000002</c:v>
                      </c:pt>
                      <c:pt idx="887">
                        <c:v>317.23</c:v>
                      </c:pt>
                      <c:pt idx="888">
                        <c:v>314.06</c:v>
                      </c:pt>
                      <c:pt idx="889">
                        <c:v>311.04000000000002</c:v>
                      </c:pt>
                      <c:pt idx="890">
                        <c:v>308.13</c:v>
                      </c:pt>
                      <c:pt idx="891">
                        <c:v>305.33999999999997</c:v>
                      </c:pt>
                      <c:pt idx="892">
                        <c:v>302.66000000000003</c:v>
                      </c:pt>
                      <c:pt idx="893">
                        <c:v>300.06</c:v>
                      </c:pt>
                      <c:pt idx="894">
                        <c:v>297.55</c:v>
                      </c:pt>
                      <c:pt idx="895">
                        <c:v>295.11</c:v>
                      </c:pt>
                      <c:pt idx="896">
                        <c:v>292.75</c:v>
                      </c:pt>
                      <c:pt idx="897">
                        <c:v>290.45999999999998</c:v>
                      </c:pt>
                      <c:pt idx="898">
                        <c:v>288.23</c:v>
                      </c:pt>
                      <c:pt idx="899">
                        <c:v>286.05</c:v>
                      </c:pt>
                      <c:pt idx="900">
                        <c:v>283.94</c:v>
                      </c:pt>
                      <c:pt idx="901">
                        <c:v>281.87</c:v>
                      </c:pt>
                      <c:pt idx="902">
                        <c:v>279.85000000000002</c:v>
                      </c:pt>
                      <c:pt idx="903">
                        <c:v>277.88</c:v>
                      </c:pt>
                      <c:pt idx="904">
                        <c:v>275.95</c:v>
                      </c:pt>
                      <c:pt idx="905">
                        <c:v>274.06</c:v>
                      </c:pt>
                      <c:pt idx="906">
                        <c:v>272.20999999999998</c:v>
                      </c:pt>
                      <c:pt idx="907">
                        <c:v>270.39</c:v>
                      </c:pt>
                      <c:pt idx="908">
                        <c:v>268.61</c:v>
                      </c:pt>
                      <c:pt idx="909">
                        <c:v>266.87</c:v>
                      </c:pt>
                      <c:pt idx="910">
                        <c:v>265.16000000000003</c:v>
                      </c:pt>
                      <c:pt idx="911">
                        <c:v>263.48</c:v>
                      </c:pt>
                      <c:pt idx="912">
                        <c:v>261.83</c:v>
                      </c:pt>
                      <c:pt idx="913">
                        <c:v>260.20999999999998</c:v>
                      </c:pt>
                      <c:pt idx="914">
                        <c:v>258.61</c:v>
                      </c:pt>
                      <c:pt idx="915">
                        <c:v>257.04000000000002</c:v>
                      </c:pt>
                      <c:pt idx="916">
                        <c:v>255.5</c:v>
                      </c:pt>
                      <c:pt idx="917">
                        <c:v>253.99</c:v>
                      </c:pt>
                      <c:pt idx="918">
                        <c:v>252.49</c:v>
                      </c:pt>
                      <c:pt idx="919">
                        <c:v>251.02</c:v>
                      </c:pt>
                      <c:pt idx="920">
                        <c:v>249.58</c:v>
                      </c:pt>
                      <c:pt idx="921">
                        <c:v>248.15</c:v>
                      </c:pt>
                      <c:pt idx="922">
                        <c:v>246.75</c:v>
                      </c:pt>
                      <c:pt idx="923">
                        <c:v>245.36</c:v>
                      </c:pt>
                      <c:pt idx="924">
                        <c:v>244</c:v>
                      </c:pt>
                      <c:pt idx="925">
                        <c:v>242.66</c:v>
                      </c:pt>
                      <c:pt idx="926">
                        <c:v>241.33</c:v>
                      </c:pt>
                      <c:pt idx="927">
                        <c:v>240.03</c:v>
                      </c:pt>
                      <c:pt idx="928">
                        <c:v>238.74</c:v>
                      </c:pt>
                      <c:pt idx="929">
                        <c:v>237.47</c:v>
                      </c:pt>
                      <c:pt idx="930">
                        <c:v>236.22</c:v>
                      </c:pt>
                      <c:pt idx="931">
                        <c:v>234.98</c:v>
                      </c:pt>
                      <c:pt idx="932">
                        <c:v>233.76</c:v>
                      </c:pt>
                      <c:pt idx="933">
                        <c:v>232.56</c:v>
                      </c:pt>
                      <c:pt idx="934">
                        <c:v>231.37</c:v>
                      </c:pt>
                      <c:pt idx="935">
                        <c:v>230.19</c:v>
                      </c:pt>
                      <c:pt idx="936">
                        <c:v>229.03</c:v>
                      </c:pt>
                      <c:pt idx="937">
                        <c:v>227.89</c:v>
                      </c:pt>
                      <c:pt idx="938">
                        <c:v>226.76</c:v>
                      </c:pt>
                      <c:pt idx="939">
                        <c:v>225.65</c:v>
                      </c:pt>
                      <c:pt idx="940">
                        <c:v>224.54</c:v>
                      </c:pt>
                      <c:pt idx="941">
                        <c:v>223.45</c:v>
                      </c:pt>
                      <c:pt idx="942">
                        <c:v>222.38</c:v>
                      </c:pt>
                      <c:pt idx="943">
                        <c:v>221.32</c:v>
                      </c:pt>
                      <c:pt idx="944">
                        <c:v>220.27</c:v>
                      </c:pt>
                      <c:pt idx="945">
                        <c:v>219.23</c:v>
                      </c:pt>
                      <c:pt idx="946">
                        <c:v>218.2</c:v>
                      </c:pt>
                      <c:pt idx="947">
                        <c:v>217.19</c:v>
                      </c:pt>
                      <c:pt idx="948">
                        <c:v>216.18</c:v>
                      </c:pt>
                      <c:pt idx="949">
                        <c:v>215.19</c:v>
                      </c:pt>
                      <c:pt idx="950">
                        <c:v>214.21</c:v>
                      </c:pt>
                      <c:pt idx="951">
                        <c:v>213.24</c:v>
                      </c:pt>
                      <c:pt idx="952">
                        <c:v>212.29</c:v>
                      </c:pt>
                      <c:pt idx="953">
                        <c:v>211.34</c:v>
                      </c:pt>
                      <c:pt idx="954">
                        <c:v>210.4</c:v>
                      </c:pt>
                      <c:pt idx="955">
                        <c:v>209.47</c:v>
                      </c:pt>
                      <c:pt idx="956">
                        <c:v>208.55</c:v>
                      </c:pt>
                      <c:pt idx="957">
                        <c:v>207.65</c:v>
                      </c:pt>
                      <c:pt idx="958">
                        <c:v>206.75</c:v>
                      </c:pt>
                      <c:pt idx="959">
                        <c:v>205.86</c:v>
                      </c:pt>
                      <c:pt idx="960">
                        <c:v>204.98</c:v>
                      </c:pt>
                      <c:pt idx="961">
                        <c:v>204.11</c:v>
                      </c:pt>
                      <c:pt idx="962">
                        <c:v>203.25</c:v>
                      </c:pt>
                      <c:pt idx="963">
                        <c:v>202.39</c:v>
                      </c:pt>
                      <c:pt idx="964">
                        <c:v>201.55</c:v>
                      </c:pt>
                      <c:pt idx="965">
                        <c:v>200.71</c:v>
                      </c:pt>
                      <c:pt idx="966">
                        <c:v>199.88</c:v>
                      </c:pt>
                      <c:pt idx="967">
                        <c:v>199.07</c:v>
                      </c:pt>
                      <c:pt idx="968">
                        <c:v>198.25</c:v>
                      </c:pt>
                      <c:pt idx="969">
                        <c:v>197.45</c:v>
                      </c:pt>
                      <c:pt idx="970">
                        <c:v>196.64</c:v>
                      </c:pt>
                      <c:pt idx="971">
                        <c:v>195.84</c:v>
                      </c:pt>
                      <c:pt idx="972">
                        <c:v>195.03</c:v>
                      </c:pt>
                      <c:pt idx="973">
                        <c:v>194.22</c:v>
                      </c:pt>
                      <c:pt idx="974">
                        <c:v>193.42</c:v>
                      </c:pt>
                      <c:pt idx="975">
                        <c:v>192.61</c:v>
                      </c:pt>
                      <c:pt idx="976">
                        <c:v>191.8</c:v>
                      </c:pt>
                      <c:pt idx="977">
                        <c:v>191</c:v>
                      </c:pt>
                      <c:pt idx="978">
                        <c:v>190.19</c:v>
                      </c:pt>
                      <c:pt idx="979">
                        <c:v>189.39</c:v>
                      </c:pt>
                      <c:pt idx="980">
                        <c:v>188.58</c:v>
                      </c:pt>
                      <c:pt idx="981">
                        <c:v>187.77</c:v>
                      </c:pt>
                      <c:pt idx="982">
                        <c:v>186.97</c:v>
                      </c:pt>
                      <c:pt idx="983">
                        <c:v>186.16</c:v>
                      </c:pt>
                      <c:pt idx="984">
                        <c:v>185.36</c:v>
                      </c:pt>
                      <c:pt idx="985">
                        <c:v>184.55</c:v>
                      </c:pt>
                      <c:pt idx="986">
                        <c:v>183.85</c:v>
                      </c:pt>
                      <c:pt idx="987">
                        <c:v>183.15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BDEC-46B8-B218-77999870AEEC}"/>
                  </c:ext>
                </c:extLst>
              </c15:ser>
            </c15:filteredScatterSeries>
          </c:ext>
        </c:extLst>
      </c:scatterChart>
      <c:valAx>
        <c:axId val="1417401088"/>
        <c:scaling>
          <c:orientation val="minMax"/>
          <c:max val="2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  <a:r>
                  <a:rPr lang="en-GB" baseline="0"/>
                  <a:t> [s]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38984035363164299"/>
              <c:y val="0.939030729307032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7419808"/>
        <c:crosses val="autoZero"/>
        <c:crossBetween val="midCat"/>
      </c:valAx>
      <c:valAx>
        <c:axId val="1417419808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Max. Temperature [ºC]</a:t>
                </a:r>
              </a:p>
            </c:rich>
          </c:tx>
          <c:layout>
            <c:manualLayout>
              <c:xMode val="edge"/>
              <c:yMode val="edge"/>
              <c:x val="1.7631124349441245E-2"/>
              <c:y val="0.285283726049212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74010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864418377113234"/>
          <c:y val="8.9330735680956438E-2"/>
          <c:w val="0.24369585995329132"/>
          <c:h val="0.128400918635170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05870"/>
            <a:ext cx="2743200" cy="365125"/>
          </a:xfrm>
        </p:spPr>
        <p:txBody>
          <a:bodyPr/>
          <a:lstStyle/>
          <a:p>
            <a:r>
              <a:rPr lang="en-US"/>
              <a:t>30/03/2023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8641" y="6305868"/>
            <a:ext cx="5994374" cy="365125"/>
          </a:xfrm>
        </p:spPr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80246" y="6305869"/>
            <a:ext cx="1373554" cy="365125"/>
          </a:xfrm>
        </p:spPr>
        <p:txBody>
          <a:bodyPr/>
          <a:lstStyle/>
          <a:p>
            <a:fld id="{95CC9EDD-CD67-473A-94A1-D05EB02B72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81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30/03/2023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4.PNG"/><Relationship Id="rId7" Type="http://schemas.openxmlformats.org/officeDocument/2006/relationships/image" Target="../media/image11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g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4.PNG"/><Relationship Id="rId7" Type="http://schemas.openxmlformats.org/officeDocument/2006/relationships/image" Target="../media/image1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g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4.PNG"/><Relationship Id="rId7" Type="http://schemas.openxmlformats.org/officeDocument/2006/relationships/image" Target="../media/image11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g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0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2.tif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2.xml"/><Relationship Id="rId6" Type="http://schemas.openxmlformats.org/officeDocument/2006/relationships/chart" Target="../charts/chart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2.xml"/><Relationship Id="rId6" Type="http://schemas.openxmlformats.org/officeDocument/2006/relationships/chart" Target="../charts/char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4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jpg"/><Relationship Id="rId7" Type="http://schemas.openxmlformats.org/officeDocument/2006/relationships/image" Target="../media/image60.jp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9.png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4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68.jp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8.png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5.PNG"/><Relationship Id="rId7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5.PNG"/><Relationship Id="rId7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4.PNG"/><Relationship Id="rId7" Type="http://schemas.openxmlformats.org/officeDocument/2006/relationships/image" Target="../media/image11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g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002" y="3429000"/>
            <a:ext cx="11518325" cy="1268128"/>
          </a:xfrm>
        </p:spPr>
        <p:txBody>
          <a:bodyPr/>
          <a:lstStyle/>
          <a:p>
            <a:pPr algn="r"/>
            <a:r>
              <a:rPr lang="en-GB" sz="4000" b="0" dirty="0">
                <a:latin typeface="Suisse Int'l Medium" panose="020B0604000000000000" pitchFamily="34" charset="-78"/>
                <a:cs typeface="Suisse Int'l Medium" panose="020B0604000000000000" pitchFamily="34" charset="-78"/>
              </a:rPr>
              <a:t>Coating the Wide-Open Waveguide Crab Cavity</a:t>
            </a:r>
            <a:br>
              <a:rPr lang="en-GB" sz="4000" b="0" dirty="0">
                <a:latin typeface="Suisse Int'l Medium" panose="020B0604000000000000" pitchFamily="34" charset="-78"/>
                <a:cs typeface="Suisse Int'l Medium" panose="020B0604000000000000" pitchFamily="34" charset="-78"/>
              </a:rPr>
            </a:br>
            <a:r>
              <a:rPr lang="en-GB" sz="4000" b="0" dirty="0">
                <a:latin typeface="Suisse Int'l Medium" panose="020B0604000000000000" pitchFamily="34" charset="-78"/>
                <a:cs typeface="Suisse Int'l Medium" panose="020B0604000000000000" pitchFamily="34" charset="-78"/>
              </a:rPr>
              <a:t>- set-up, planning and implementation </a:t>
            </a:r>
            <a:endParaRPr lang="en-US" sz="4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1187" y="5123140"/>
            <a:ext cx="11376026" cy="1052556"/>
          </a:xfrm>
        </p:spPr>
        <p:txBody>
          <a:bodyPr/>
          <a:lstStyle/>
          <a:p>
            <a:r>
              <a:rPr lang="en-US" sz="1450" u="sng" dirty="0"/>
              <a:t>Fabian Manke</a:t>
            </a:r>
            <a:r>
              <a:rPr lang="en-US" sz="1450" dirty="0"/>
              <a:t>, Alban Sublet, Thibaut Richard, Mauro </a:t>
            </a:r>
            <a:r>
              <a:rPr lang="en-US" sz="1450" dirty="0" err="1"/>
              <a:t>Taborelli</a:t>
            </a:r>
            <a:r>
              <a:rPr lang="en-US" sz="1450" dirty="0"/>
              <a:t>, Lucie </a:t>
            </a:r>
            <a:r>
              <a:rPr lang="en-US" sz="1450" dirty="0" err="1"/>
              <a:t>Baudin</a:t>
            </a:r>
            <a:r>
              <a:rPr lang="en-US" sz="1450" dirty="0"/>
              <a:t>, Ana Teresa Perez </a:t>
            </a:r>
            <a:r>
              <a:rPr lang="en-US" sz="1450" dirty="0" err="1"/>
              <a:t>Fontenla</a:t>
            </a:r>
            <a:r>
              <a:rPr lang="en-US" sz="1450" dirty="0"/>
              <a:t>, Stephan Pfeiffer</a:t>
            </a:r>
          </a:p>
          <a:p>
            <a:pPr algn="l"/>
            <a:endParaRPr lang="en-US" sz="100" dirty="0"/>
          </a:p>
          <a:p>
            <a:pPr algn="l"/>
            <a:r>
              <a:rPr lang="en-US" sz="1800" dirty="0"/>
              <a:t>30/03/2022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86478" y="5984235"/>
            <a:ext cx="324413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FCC </a:t>
            </a:r>
            <a:r>
              <a:rPr lang="en-GB" sz="2200" dirty="0" err="1">
                <a:solidFill>
                  <a:schemeClr val="bg1"/>
                </a:solidFill>
              </a:rPr>
              <a:t>RnD</a:t>
            </a:r>
            <a:r>
              <a:rPr lang="en-GB" sz="2200" dirty="0">
                <a:solidFill>
                  <a:schemeClr val="bg1"/>
                </a:solidFill>
              </a:rPr>
              <a:t> Meeting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A5F8F1EB-33C9-4B74-A1DA-1987F50EA46F}"/>
              </a:ext>
            </a:extLst>
          </p:cNvPr>
          <p:cNvGrpSpPr/>
          <p:nvPr/>
        </p:nvGrpSpPr>
        <p:grpSpPr>
          <a:xfrm>
            <a:off x="9534058" y="1986794"/>
            <a:ext cx="2073371" cy="2122218"/>
            <a:chOff x="5995854" y="1170271"/>
            <a:chExt cx="2539209" cy="2599031"/>
          </a:xfrm>
        </p:grpSpPr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6BB126C4-3AA3-48FF-B376-F8CF34F5E0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47" t="14383" r="32921" b="12307"/>
            <a:stretch/>
          </p:blipFill>
          <p:spPr>
            <a:xfrm rot="5400000">
              <a:off x="5973882" y="1208122"/>
              <a:ext cx="2599031" cy="2523330"/>
            </a:xfrm>
            <a:prstGeom prst="rect">
              <a:avLst/>
            </a:prstGeom>
          </p:spPr>
        </p:pic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6F17DF84-4233-4395-AB51-3AB162A920D6}"/>
                </a:ext>
              </a:extLst>
            </p:cNvPr>
            <p:cNvSpPr/>
            <p:nvPr/>
          </p:nvSpPr>
          <p:spPr>
            <a:xfrm>
              <a:off x="7014535" y="1667650"/>
              <a:ext cx="266700" cy="266700"/>
            </a:xfrm>
            <a:prstGeom prst="ellipse">
              <a:avLst/>
            </a:prstGeom>
            <a:solidFill>
              <a:srgbClr val="FA2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1</a:t>
              </a:r>
              <a:endParaRPr lang="en-GB" b="1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B411D5C4-0072-4928-B554-75137C32550A}"/>
                </a:ext>
              </a:extLst>
            </p:cNvPr>
            <p:cNvSpPr/>
            <p:nvPr/>
          </p:nvSpPr>
          <p:spPr>
            <a:xfrm>
              <a:off x="7716497" y="2013065"/>
              <a:ext cx="266700" cy="266700"/>
            </a:xfrm>
            <a:prstGeom prst="ellipse">
              <a:avLst/>
            </a:prstGeom>
            <a:solidFill>
              <a:srgbClr val="FA2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2</a:t>
              </a:r>
              <a:endParaRPr lang="en-GB" b="1" dirty="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002F37EF-7E51-4DE2-A922-43333689F7A3}"/>
                </a:ext>
              </a:extLst>
            </p:cNvPr>
            <p:cNvSpPr/>
            <p:nvPr/>
          </p:nvSpPr>
          <p:spPr>
            <a:xfrm>
              <a:off x="6736368" y="1858877"/>
              <a:ext cx="132929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A22D1"/>
                  </a:solidFill>
                </a:rPr>
                <a:t>CAT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0F7BD7F-217C-4F36-A7CB-990E74A073B3}"/>
                </a:ext>
              </a:extLst>
            </p:cNvPr>
            <p:cNvSpPr/>
            <p:nvPr/>
          </p:nvSpPr>
          <p:spPr>
            <a:xfrm>
              <a:off x="5995854" y="1548073"/>
              <a:ext cx="132929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A22D1"/>
                  </a:solidFill>
                </a:rPr>
                <a:t>CAT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Coating testbench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442" y="1063476"/>
            <a:ext cx="9991054" cy="43446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Validate recipe, power, magnets for desired film uniformity and morphology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10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868641" y="6312108"/>
            <a:ext cx="5994374" cy="365125"/>
          </a:xfrm>
        </p:spPr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B1167655-09D8-4765-B120-C9E4739E0C2E}"/>
              </a:ext>
            </a:extLst>
          </p:cNvPr>
          <p:cNvSpPr txBox="1">
            <a:spLocks/>
          </p:cNvSpPr>
          <p:nvPr/>
        </p:nvSpPr>
        <p:spPr>
          <a:xfrm>
            <a:off x="618525" y="1532847"/>
            <a:ext cx="4039442" cy="20178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Three cathode coating testbench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81818"/>
                </a:solidFill>
                <a:sym typeface="Wingdings" panose="05000000000000000000" pitchFamily="2" charset="2"/>
              </a:rPr>
              <a:t>The six-way cross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6522D3B-7A20-46F5-AEA3-64D33D0C04D5}"/>
              </a:ext>
            </a:extLst>
          </p:cNvPr>
          <p:cNvGrpSpPr/>
          <p:nvPr/>
        </p:nvGrpSpPr>
        <p:grpSpPr>
          <a:xfrm>
            <a:off x="3406803" y="2223777"/>
            <a:ext cx="2910061" cy="3934445"/>
            <a:chOff x="8388720" y="1197894"/>
            <a:chExt cx="3727772" cy="5023485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C9C1B6B0-1899-43AF-922B-B5A48BB4763B}"/>
                </a:ext>
              </a:extLst>
            </p:cNvPr>
            <p:cNvSpPr/>
            <p:nvPr/>
          </p:nvSpPr>
          <p:spPr>
            <a:xfrm>
              <a:off x="10931057" y="28312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D9A65C32-68C1-4FD3-BE78-2ABBC267D4F9}"/>
                </a:ext>
              </a:extLst>
            </p:cNvPr>
            <p:cNvSpPr/>
            <p:nvPr/>
          </p:nvSpPr>
          <p:spPr>
            <a:xfrm>
              <a:off x="9288608" y="28540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36CADA30-A644-4AA6-9597-B1FE69CD6728}"/>
                </a:ext>
              </a:extLst>
            </p:cNvPr>
            <p:cNvGrpSpPr/>
            <p:nvPr/>
          </p:nvGrpSpPr>
          <p:grpSpPr>
            <a:xfrm>
              <a:off x="10035356" y="1240971"/>
              <a:ext cx="941042" cy="4980408"/>
              <a:chOff x="10035356" y="1240971"/>
              <a:chExt cx="941042" cy="4980408"/>
            </a:xfrm>
          </p:grpSpPr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6078FD03-260A-4807-90CB-8059A35943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96"/>
              <a:stretch/>
            </p:blipFill>
            <p:spPr>
              <a:xfrm>
                <a:off x="10035356" y="1240971"/>
                <a:ext cx="941042" cy="4980408"/>
              </a:xfrm>
              <a:prstGeom prst="rect">
                <a:avLst/>
              </a:prstGeom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3CB958C6-CAA5-48CE-9037-64CEFD1FC2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39" r="3135"/>
              <a:stretch/>
            </p:blipFill>
            <p:spPr>
              <a:xfrm>
                <a:off x="10228075" y="2226520"/>
                <a:ext cx="537894" cy="2330952"/>
              </a:xfrm>
              <a:prstGeom prst="rect">
                <a:avLst/>
              </a:prstGeom>
            </p:spPr>
          </p:pic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8DA61653-4D78-47DC-98D7-8658EBD0F506}"/>
                </a:ext>
              </a:extLst>
            </p:cNvPr>
            <p:cNvGrpSpPr/>
            <p:nvPr/>
          </p:nvGrpSpPr>
          <p:grpSpPr>
            <a:xfrm>
              <a:off x="9227313" y="2650463"/>
              <a:ext cx="2547197" cy="1981834"/>
              <a:chOff x="9227313" y="2650463"/>
              <a:chExt cx="2547197" cy="1981834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B77251DE-F721-412A-A7BD-5BA525291220}"/>
                  </a:ext>
                </a:extLst>
              </p:cNvPr>
              <p:cNvGrpSpPr/>
              <p:nvPr/>
            </p:nvGrpSpPr>
            <p:grpSpPr>
              <a:xfrm>
                <a:off x="9227313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7" name="Freeform 108">
                  <a:extLst>
                    <a:ext uri="{FF2B5EF4-FFF2-40B4-BE49-F238E27FC236}">
                      <a16:creationId xmlns:a16="http://schemas.microsoft.com/office/drawing/2014/main" id="{C1A31A19-25FF-4AE5-ADC2-13ACBC67D289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Freeform 109">
                  <a:extLst>
                    <a:ext uri="{FF2B5EF4-FFF2-40B4-BE49-F238E27FC236}">
                      <a16:creationId xmlns:a16="http://schemas.microsoft.com/office/drawing/2014/main" id="{683D6CEF-4E17-4A0C-B43A-7DFECF158075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Freeform 110">
                  <a:extLst>
                    <a:ext uri="{FF2B5EF4-FFF2-40B4-BE49-F238E27FC236}">
                      <a16:creationId xmlns:a16="http://schemas.microsoft.com/office/drawing/2014/main" id="{509E4AE5-6894-44ED-A4FC-E69CAB43D683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0" name="Freeform 111">
                  <a:extLst>
                    <a:ext uri="{FF2B5EF4-FFF2-40B4-BE49-F238E27FC236}">
                      <a16:creationId xmlns:a16="http://schemas.microsoft.com/office/drawing/2014/main" id="{FBE4E88D-6DB7-4CC2-9412-5A0F993A2614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BD352D27-0D7C-4DCB-B116-16C11FFB7988}"/>
                  </a:ext>
                </a:extLst>
              </p:cNvPr>
              <p:cNvGrpSpPr/>
              <p:nvPr/>
            </p:nvGrpSpPr>
            <p:grpSpPr>
              <a:xfrm flipH="1">
                <a:off x="10619326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3" name="Freeform 102">
                  <a:extLst>
                    <a:ext uri="{FF2B5EF4-FFF2-40B4-BE49-F238E27FC236}">
                      <a16:creationId xmlns:a16="http://schemas.microsoft.com/office/drawing/2014/main" id="{D6E153D3-B8B4-4241-8ABA-954A46AFEB31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Freeform 105">
                  <a:extLst>
                    <a:ext uri="{FF2B5EF4-FFF2-40B4-BE49-F238E27FC236}">
                      <a16:creationId xmlns:a16="http://schemas.microsoft.com/office/drawing/2014/main" id="{31ED2008-DACB-424C-8AF1-C7BE6FA0A4F1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Freeform 106">
                  <a:extLst>
                    <a:ext uri="{FF2B5EF4-FFF2-40B4-BE49-F238E27FC236}">
                      <a16:creationId xmlns:a16="http://schemas.microsoft.com/office/drawing/2014/main" id="{12668A69-1F3B-4774-ACB4-221E07043C69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Freeform 107">
                  <a:extLst>
                    <a:ext uri="{FF2B5EF4-FFF2-40B4-BE49-F238E27FC236}">
                      <a16:creationId xmlns:a16="http://schemas.microsoft.com/office/drawing/2014/main" id="{BC50D9EB-FC30-45F0-9EF8-E461A1490522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29F7ED70-9061-4AFF-9484-BD6335659BA8}"/>
                </a:ext>
              </a:extLst>
            </p:cNvPr>
            <p:cNvCxnSpPr>
              <a:cxnSpLocks/>
            </p:cNvCxnSpPr>
            <p:nvPr/>
          </p:nvCxnSpPr>
          <p:spPr>
            <a:xfrm>
              <a:off x="9773239" y="2328074"/>
              <a:ext cx="330205" cy="0"/>
            </a:xfrm>
            <a:prstGeom prst="straightConnector1">
              <a:avLst/>
            </a:prstGeom>
            <a:ln w="28575">
              <a:solidFill>
                <a:srgbClr val="D3519E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7C7F2C0-36ED-4FC2-AE1D-297498E71A3A}"/>
                </a:ext>
              </a:extLst>
            </p:cNvPr>
            <p:cNvSpPr/>
            <p:nvPr/>
          </p:nvSpPr>
          <p:spPr>
            <a:xfrm>
              <a:off x="8388720" y="2146416"/>
              <a:ext cx="1540563" cy="36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D3519E"/>
                  </a:solidFill>
                </a:rPr>
                <a:t>Nb cylinders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911EF44-997D-48F0-9C5C-B95EE0DF6ACD}"/>
                </a:ext>
              </a:extLst>
            </p:cNvPr>
            <p:cNvSpPr/>
            <p:nvPr/>
          </p:nvSpPr>
          <p:spPr>
            <a:xfrm>
              <a:off x="8614293" y="1197894"/>
              <a:ext cx="1260899" cy="617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323232"/>
                  </a:solidFill>
                </a:rPr>
                <a:t>Stainless </a:t>
              </a:r>
            </a:p>
            <a:p>
              <a:r>
                <a:rPr lang="en-US" sz="1400" dirty="0">
                  <a:solidFill>
                    <a:srgbClr val="323232"/>
                  </a:solidFill>
                </a:rPr>
                <a:t>steel tube</a:t>
              </a:r>
              <a:endParaRPr lang="en-GB" sz="1400" dirty="0">
                <a:solidFill>
                  <a:srgbClr val="323232"/>
                </a:solidFill>
              </a:endParaRPr>
            </a:p>
          </p:txBody>
        </p: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485A4D8B-000F-43EA-BA54-EADC2F790C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1023" y="4022862"/>
              <a:ext cx="763361" cy="204476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EB28092F-B24E-4D02-B68F-D9A561AFD176}"/>
                </a:ext>
              </a:extLst>
            </p:cNvPr>
            <p:cNvCxnSpPr>
              <a:cxnSpLocks/>
            </p:cNvCxnSpPr>
            <p:nvPr/>
          </p:nvCxnSpPr>
          <p:spPr>
            <a:xfrm>
              <a:off x="9753692" y="1673075"/>
              <a:ext cx="437073" cy="330317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B9913AE-FA54-435D-BA40-20A826526735}"/>
                </a:ext>
              </a:extLst>
            </p:cNvPr>
            <p:cNvGrpSpPr/>
            <p:nvPr/>
          </p:nvGrpSpPr>
          <p:grpSpPr>
            <a:xfrm rot="5400000">
              <a:off x="10558847" y="3390371"/>
              <a:ext cx="1323743" cy="618485"/>
              <a:chOff x="2444620" y="4301374"/>
              <a:chExt cx="3415004" cy="1595574"/>
            </a:xfrm>
          </p:grpSpPr>
          <p:sp>
            <p:nvSpPr>
              <p:cNvPr id="159" name="Freeform 266">
                <a:extLst>
                  <a:ext uri="{FF2B5EF4-FFF2-40B4-BE49-F238E27FC236}">
                    <a16:creationId xmlns:a16="http://schemas.microsoft.com/office/drawing/2014/main" id="{D58A181C-6550-49E9-985F-5713DDBD71BF}"/>
                  </a:ext>
                </a:extLst>
              </p:cNvPr>
              <p:cNvSpPr/>
              <p:nvPr/>
            </p:nvSpPr>
            <p:spPr>
              <a:xfrm>
                <a:off x="2444620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Freeform 267">
                <a:extLst>
                  <a:ext uri="{FF2B5EF4-FFF2-40B4-BE49-F238E27FC236}">
                    <a16:creationId xmlns:a16="http://schemas.microsoft.com/office/drawing/2014/main" id="{42ADB415-3248-4C4A-811C-0ACF9CFDA632}"/>
                  </a:ext>
                </a:extLst>
              </p:cNvPr>
              <p:cNvSpPr/>
              <p:nvPr/>
            </p:nvSpPr>
            <p:spPr>
              <a:xfrm flipH="1">
                <a:off x="4152122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8A93057-6AA1-405E-A890-CCD70488B75D}"/>
                </a:ext>
              </a:extLst>
            </p:cNvPr>
            <p:cNvSpPr/>
            <p:nvPr/>
          </p:nvSpPr>
          <p:spPr>
            <a:xfrm>
              <a:off x="10439401" y="1240971"/>
              <a:ext cx="118016" cy="3599772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A6A6A6"/>
              </a:bgClr>
            </a:patt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90CCF470-857D-42FA-A454-6CB6A4C3E195}"/>
                </a:ext>
              </a:extLst>
            </p:cNvPr>
            <p:cNvSpPr/>
            <p:nvPr/>
          </p:nvSpPr>
          <p:spPr>
            <a:xfrm>
              <a:off x="8627716" y="3887632"/>
              <a:ext cx="1005765" cy="66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Moving </a:t>
              </a:r>
            </a:p>
            <a:p>
              <a:r>
                <a:rPr lang="en-US" sz="1400" dirty="0">
                  <a:solidFill>
                    <a:srgbClr val="7030A0"/>
                  </a:solidFill>
                </a:rPr>
                <a:t>magnet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93876E5A-49EC-4F5F-BDCC-85557B5EDBEF}"/>
                </a:ext>
              </a:extLst>
            </p:cNvPr>
            <p:cNvSpPr/>
            <p:nvPr/>
          </p:nvSpPr>
          <p:spPr>
            <a:xfrm>
              <a:off x="10883457" y="1419229"/>
              <a:ext cx="1051507" cy="392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</a:rPr>
                <a:t>Air flow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7E252EEB-AA86-4185-8AEA-C305A338AEB6}"/>
                </a:ext>
              </a:extLst>
            </p:cNvPr>
            <p:cNvGrpSpPr/>
            <p:nvPr/>
          </p:nvGrpSpPr>
          <p:grpSpPr>
            <a:xfrm>
              <a:off x="10211035" y="1249395"/>
              <a:ext cx="564720" cy="3729069"/>
              <a:chOff x="10211035" y="1249395"/>
              <a:chExt cx="564720" cy="3729069"/>
            </a:xfrm>
          </p:grpSpPr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6690D4C4-634A-43EC-9FDF-88432D76E577}"/>
                  </a:ext>
                </a:extLst>
              </p:cNvPr>
              <p:cNvCxnSpPr/>
              <p:nvPr/>
            </p:nvCxnSpPr>
            <p:spPr>
              <a:xfrm>
                <a:off x="10471229" y="3557199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6DC03137-399A-48AE-B4F9-137A3462A6D1}"/>
                  </a:ext>
                </a:extLst>
              </p:cNvPr>
              <p:cNvCxnSpPr/>
              <p:nvPr/>
            </p:nvCxnSpPr>
            <p:spPr>
              <a:xfrm flipV="1">
                <a:off x="10663722" y="1264074"/>
                <a:ext cx="0" cy="904105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4794970-D567-462B-8413-1800B47CB7D9}"/>
                  </a:ext>
                </a:extLst>
              </p:cNvPr>
              <p:cNvCxnSpPr/>
              <p:nvPr/>
            </p:nvCxnSpPr>
            <p:spPr>
              <a:xfrm flipV="1">
                <a:off x="10325699" y="1249395"/>
                <a:ext cx="0" cy="918783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4" name="Freeform 131">
                <a:extLst>
                  <a:ext uri="{FF2B5EF4-FFF2-40B4-BE49-F238E27FC236}">
                    <a16:creationId xmlns:a16="http://schemas.microsoft.com/office/drawing/2014/main" id="{2CACBDB7-F766-4760-A83A-0AC83761432F}"/>
                  </a:ext>
                </a:extLst>
              </p:cNvPr>
              <p:cNvSpPr/>
              <p:nvPr/>
            </p:nvSpPr>
            <p:spPr>
              <a:xfrm>
                <a:off x="10657167" y="2313943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5" name="Straight Arrow Connector 154">
                <a:extLst>
                  <a:ext uri="{FF2B5EF4-FFF2-40B4-BE49-F238E27FC236}">
                    <a16:creationId xmlns:a16="http://schemas.microsoft.com/office/drawing/2014/main" id="{99657F40-6948-4398-AF01-9EBF7DBF4E7B}"/>
                  </a:ext>
                </a:extLst>
              </p:cNvPr>
              <p:cNvCxnSpPr/>
              <p:nvPr/>
            </p:nvCxnSpPr>
            <p:spPr>
              <a:xfrm>
                <a:off x="10467161" y="1716125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6" name="Freeform 133">
                <a:extLst>
                  <a:ext uri="{FF2B5EF4-FFF2-40B4-BE49-F238E27FC236}">
                    <a16:creationId xmlns:a16="http://schemas.microsoft.com/office/drawing/2014/main" id="{D2383556-CD0B-4A63-B249-76D0A3867910}"/>
                  </a:ext>
                </a:extLst>
              </p:cNvPr>
              <p:cNvSpPr/>
              <p:nvPr/>
            </p:nvSpPr>
            <p:spPr>
              <a:xfrm>
                <a:off x="10510167" y="4746910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Freeform 134">
                <a:extLst>
                  <a:ext uri="{FF2B5EF4-FFF2-40B4-BE49-F238E27FC236}">
                    <a16:creationId xmlns:a16="http://schemas.microsoft.com/office/drawing/2014/main" id="{2B1A156F-0CEC-49BE-9CC8-E7D681D3C1D1}"/>
                  </a:ext>
                </a:extLst>
              </p:cNvPr>
              <p:cNvSpPr/>
              <p:nvPr/>
            </p:nvSpPr>
            <p:spPr>
              <a:xfrm flipH="1">
                <a:off x="10260970" y="4742615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Freeform 135">
                <a:extLst>
                  <a:ext uri="{FF2B5EF4-FFF2-40B4-BE49-F238E27FC236}">
                    <a16:creationId xmlns:a16="http://schemas.microsoft.com/office/drawing/2014/main" id="{4209CA63-34B8-4874-B2E1-BFC69867F525}"/>
                  </a:ext>
                </a:extLst>
              </p:cNvPr>
              <p:cNvSpPr/>
              <p:nvPr/>
            </p:nvSpPr>
            <p:spPr>
              <a:xfrm flipH="1">
                <a:off x="10211035" y="2305201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BD5AC6A-3E12-4154-AB00-E2814D3032AC}"/>
                </a:ext>
              </a:extLst>
            </p:cNvPr>
            <p:cNvSpPr/>
            <p:nvPr/>
          </p:nvSpPr>
          <p:spPr>
            <a:xfrm>
              <a:off x="10943429" y="3154281"/>
              <a:ext cx="1173063" cy="34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D3519E"/>
                  </a:solidFill>
                </a:rPr>
                <a:t>Nb flux</a:t>
              </a:r>
              <a:endParaRPr lang="en-GB" sz="1300" b="1" dirty="0">
                <a:solidFill>
                  <a:srgbClr val="D3519E"/>
                </a:solidFill>
              </a:endParaRPr>
            </a:p>
          </p:txBody>
        </p:sp>
      </p:grpSp>
      <p:pic>
        <p:nvPicPr>
          <p:cNvPr id="7" name="Picture 6" descr="A picture containing indoor, stainless, steel, silver&#10;&#10;Description automatically generated">
            <a:extLst>
              <a:ext uri="{FF2B5EF4-FFF2-40B4-BE49-F238E27FC236}">
                <a16:creationId xmlns:a16="http://schemas.microsoft.com/office/drawing/2014/main" id="{22031088-CE8E-499A-BF42-8FCF22FAE4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558" t="-2359" r="-5712" b="4264"/>
          <a:stretch/>
        </p:blipFill>
        <p:spPr>
          <a:xfrm>
            <a:off x="6537002" y="4072360"/>
            <a:ext cx="2562308" cy="1901195"/>
          </a:xfrm>
          <a:prstGeom prst="rect">
            <a:avLst/>
          </a:prstGeom>
        </p:spPr>
      </p:pic>
      <p:grpSp>
        <p:nvGrpSpPr>
          <p:cNvPr id="175" name="Group 174">
            <a:extLst>
              <a:ext uri="{FF2B5EF4-FFF2-40B4-BE49-F238E27FC236}">
                <a16:creationId xmlns:a16="http://schemas.microsoft.com/office/drawing/2014/main" id="{4F4ADD22-BE9B-4D9A-A909-A3FC83F2DC91}"/>
              </a:ext>
            </a:extLst>
          </p:cNvPr>
          <p:cNvGrpSpPr/>
          <p:nvPr/>
        </p:nvGrpSpPr>
        <p:grpSpPr>
          <a:xfrm>
            <a:off x="8661604" y="4321634"/>
            <a:ext cx="2892705" cy="1697973"/>
            <a:chOff x="263164" y="4783322"/>
            <a:chExt cx="2892705" cy="1697973"/>
          </a:xfrm>
        </p:grpSpPr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93BB314E-91EE-4282-8EDB-A95F4C98BD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61" t="22396" r="2586" b="-4321"/>
            <a:stretch/>
          </p:blipFill>
          <p:spPr>
            <a:xfrm>
              <a:off x="1126024" y="4783322"/>
              <a:ext cx="2029845" cy="1697973"/>
            </a:xfrm>
            <a:prstGeom prst="rect">
              <a:avLst/>
            </a:prstGeom>
          </p:spPr>
        </p:pic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4E5EECF8-716B-4301-826B-6B4BC5C1DE88}"/>
                </a:ext>
              </a:extLst>
            </p:cNvPr>
            <p:cNvSpPr/>
            <p:nvPr/>
          </p:nvSpPr>
          <p:spPr>
            <a:xfrm>
              <a:off x="1390520" y="5291581"/>
              <a:ext cx="8594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STEP1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A6AFD180-7431-4A69-B6E2-22A18BFACB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5797" y="5461601"/>
              <a:ext cx="429" cy="640080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39CA578B-B81E-4146-8411-5E609ACFAA70}"/>
                </a:ext>
              </a:extLst>
            </p:cNvPr>
            <p:cNvSpPr/>
            <p:nvPr/>
          </p:nvSpPr>
          <p:spPr>
            <a:xfrm>
              <a:off x="1381286" y="5839349"/>
              <a:ext cx="8594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STEP2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4CBA1CF3-5D07-4269-A1C8-0D2D912520E5}"/>
                </a:ext>
              </a:extLst>
            </p:cNvPr>
            <p:cNvSpPr/>
            <p:nvPr/>
          </p:nvSpPr>
          <p:spPr>
            <a:xfrm>
              <a:off x="263164" y="5579513"/>
              <a:ext cx="557885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5cm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</p:grpSp>
      <p:sp>
        <p:nvSpPr>
          <p:cNvPr id="181" name="Left Brace 180">
            <a:extLst>
              <a:ext uri="{FF2B5EF4-FFF2-40B4-BE49-F238E27FC236}">
                <a16:creationId xmlns:a16="http://schemas.microsoft.com/office/drawing/2014/main" id="{A9D5F27E-ECE3-46ED-9621-AAFA5E2F6CE1}"/>
              </a:ext>
            </a:extLst>
          </p:cNvPr>
          <p:cNvSpPr/>
          <p:nvPr/>
        </p:nvSpPr>
        <p:spPr>
          <a:xfrm rot="5400000">
            <a:off x="10375911" y="3178841"/>
            <a:ext cx="364266" cy="2025542"/>
          </a:xfrm>
          <a:prstGeom prst="leftBrace">
            <a:avLst>
              <a:gd name="adj1" fmla="val 7114"/>
              <a:gd name="adj2" fmla="val 49373"/>
            </a:avLst>
          </a:prstGeom>
          <a:ln w="25400">
            <a:solidFill>
              <a:schemeClr val="accent4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F3E94E75-0F93-4630-8FE8-352959103937}"/>
              </a:ext>
            </a:extLst>
          </p:cNvPr>
          <p:cNvCxnSpPr>
            <a:cxnSpLocks/>
            <a:endCxn id="181" idx="1"/>
          </p:cNvCxnSpPr>
          <p:nvPr/>
        </p:nvCxnSpPr>
        <p:spPr>
          <a:xfrm>
            <a:off x="10539387" y="3457563"/>
            <a:ext cx="31357" cy="551916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engine&#10;&#10;Description automatically generated">
            <a:extLst>
              <a:ext uri="{FF2B5EF4-FFF2-40B4-BE49-F238E27FC236}">
                <a16:creationId xmlns:a16="http://schemas.microsoft.com/office/drawing/2014/main" id="{39265DA4-66D6-4EFE-BEC4-91FBC0C59B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50" t="6598" r="40064" b="5186"/>
          <a:stretch/>
        </p:blipFill>
        <p:spPr>
          <a:xfrm rot="5400000">
            <a:off x="6782419" y="1754773"/>
            <a:ext cx="1901195" cy="2392029"/>
          </a:xfrm>
          <a:prstGeom prst="rect">
            <a:avLst/>
          </a:prstGeom>
        </p:spPr>
      </p:pic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860D7092-BCA0-4258-B004-76E1492C13BA}"/>
              </a:ext>
            </a:extLst>
          </p:cNvPr>
          <p:cNvCxnSpPr>
            <a:cxnSpLocks/>
          </p:cNvCxnSpPr>
          <p:nvPr/>
        </p:nvCxnSpPr>
        <p:spPr>
          <a:xfrm>
            <a:off x="8460767" y="4850179"/>
            <a:ext cx="0" cy="453428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AECC4881-464C-4887-9BCE-A30BC0A9B3A2}"/>
              </a:ext>
            </a:extLst>
          </p:cNvPr>
          <p:cNvCxnSpPr>
            <a:cxnSpLocks/>
          </p:cNvCxnSpPr>
          <p:nvPr/>
        </p:nvCxnSpPr>
        <p:spPr>
          <a:xfrm>
            <a:off x="8709419" y="4969860"/>
            <a:ext cx="0" cy="628835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E62DC70D-868C-464D-B040-81AB53A28FB7}"/>
              </a:ext>
            </a:extLst>
          </p:cNvPr>
          <p:cNvCxnSpPr>
            <a:cxnSpLocks/>
          </p:cNvCxnSpPr>
          <p:nvPr/>
        </p:nvCxnSpPr>
        <p:spPr>
          <a:xfrm>
            <a:off x="8709419" y="4983781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0A2EF472-C8F7-4F87-85C0-F6714DC63C82}"/>
              </a:ext>
            </a:extLst>
          </p:cNvPr>
          <p:cNvCxnSpPr>
            <a:cxnSpLocks/>
          </p:cNvCxnSpPr>
          <p:nvPr/>
        </p:nvCxnSpPr>
        <p:spPr>
          <a:xfrm>
            <a:off x="8709419" y="5512148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1" name="Picture 20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26C3860-AAFB-4BCE-A150-8C12AC4F7BE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27" r="2636" b="29914"/>
          <a:stretch/>
        </p:blipFill>
        <p:spPr>
          <a:xfrm rot="5400000">
            <a:off x="218260" y="3050828"/>
            <a:ext cx="3822656" cy="209664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90E8F-E32D-498D-BC23-9B3B87E9B80F}"/>
              </a:ext>
            </a:extLst>
          </p:cNvPr>
          <p:cNvCxnSpPr>
            <a:cxnSpLocks/>
          </p:cNvCxnSpPr>
          <p:nvPr/>
        </p:nvCxnSpPr>
        <p:spPr>
          <a:xfrm>
            <a:off x="5376174" y="4297076"/>
            <a:ext cx="2441982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8D47BD4-B09A-421A-B51A-FD75D00860C1}"/>
              </a:ext>
            </a:extLst>
          </p:cNvPr>
          <p:cNvCxnSpPr>
            <a:cxnSpLocks/>
          </p:cNvCxnSpPr>
          <p:nvPr/>
        </p:nvCxnSpPr>
        <p:spPr>
          <a:xfrm>
            <a:off x="5426855" y="4366507"/>
            <a:ext cx="3177276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0E7A12DF-A324-45A4-A3F6-EADD59ACFBA3}"/>
              </a:ext>
            </a:extLst>
          </p:cNvPr>
          <p:cNvCxnSpPr>
            <a:cxnSpLocks/>
          </p:cNvCxnSpPr>
          <p:nvPr/>
        </p:nvCxnSpPr>
        <p:spPr>
          <a:xfrm>
            <a:off x="5376174" y="4436321"/>
            <a:ext cx="3548751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D64539E-BE70-43A6-B73D-67C4F77D2883}"/>
              </a:ext>
            </a:extLst>
          </p:cNvPr>
          <p:cNvSpPr txBox="1"/>
          <p:nvPr/>
        </p:nvSpPr>
        <p:spPr>
          <a:xfrm>
            <a:off x="6574862" y="2005458"/>
            <a:ext cx="11811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181818"/>
                </a:solidFill>
                <a:sym typeface="Wingdings" panose="05000000000000000000" pitchFamily="2" charset="2"/>
              </a:rPr>
              <a:t>Side view</a:t>
            </a:r>
            <a:endParaRPr lang="en-GB" sz="16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4FACE88-6A22-44B9-91E7-A124C7B28B27}"/>
              </a:ext>
            </a:extLst>
          </p:cNvPr>
          <p:cNvSpPr txBox="1"/>
          <p:nvPr/>
        </p:nvSpPr>
        <p:spPr>
          <a:xfrm>
            <a:off x="9583312" y="2014957"/>
            <a:ext cx="14271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Bottom view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820FE57-311F-4ED1-8E48-DD77F2429F62}"/>
              </a:ext>
            </a:extLst>
          </p:cNvPr>
          <p:cNvSpPr/>
          <p:nvPr/>
        </p:nvSpPr>
        <p:spPr>
          <a:xfrm>
            <a:off x="1504950" y="3590287"/>
            <a:ext cx="1276350" cy="1172868"/>
          </a:xfrm>
          <a:prstGeom prst="ellipse">
            <a:avLst/>
          </a:prstGeom>
          <a:noFill/>
          <a:ln w="28575"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F0BA784-59C8-4C1E-9B49-202D6140ABAD}"/>
              </a:ext>
            </a:extLst>
          </p:cNvPr>
          <p:cNvSpPr txBox="1"/>
          <p:nvPr/>
        </p:nvSpPr>
        <p:spPr>
          <a:xfrm>
            <a:off x="6637055" y="5665907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Before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5B822B19-D7DE-40BC-9EC7-2D67452779BF}"/>
              </a:ext>
            </a:extLst>
          </p:cNvPr>
          <p:cNvSpPr txBox="1"/>
          <p:nvPr/>
        </p:nvSpPr>
        <p:spPr>
          <a:xfrm>
            <a:off x="9583312" y="5676706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After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6" name="Arrow: Right 195">
            <a:extLst>
              <a:ext uri="{FF2B5EF4-FFF2-40B4-BE49-F238E27FC236}">
                <a16:creationId xmlns:a16="http://schemas.microsoft.com/office/drawing/2014/main" id="{2263EC7B-5D53-4104-8B83-D617EA5DCF2C}"/>
              </a:ext>
            </a:extLst>
          </p:cNvPr>
          <p:cNvSpPr/>
          <p:nvPr/>
        </p:nvSpPr>
        <p:spPr>
          <a:xfrm>
            <a:off x="2790957" y="4028774"/>
            <a:ext cx="724547" cy="295893"/>
          </a:xfrm>
          <a:prstGeom prst="rightArrow">
            <a:avLst/>
          </a:prstGeom>
          <a:solidFill>
            <a:srgbClr val="D3519E"/>
          </a:solidFill>
          <a:ln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04898BC-C0E0-4EA0-80ED-34D2416219B7}"/>
              </a:ext>
            </a:extLst>
          </p:cNvPr>
          <p:cNvSpPr/>
          <p:nvPr/>
        </p:nvSpPr>
        <p:spPr>
          <a:xfrm>
            <a:off x="3124046" y="5248642"/>
            <a:ext cx="1575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tx2"/>
                </a:solidFill>
              </a:rPr>
              <a:t>Longitudinal cathode view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661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D43DC23D-8248-4445-B7A1-DAC2247236A7}"/>
              </a:ext>
            </a:extLst>
          </p:cNvPr>
          <p:cNvGrpSpPr/>
          <p:nvPr/>
        </p:nvGrpSpPr>
        <p:grpSpPr>
          <a:xfrm>
            <a:off x="9461157" y="1970689"/>
            <a:ext cx="2134955" cy="2146371"/>
            <a:chOff x="6011947" y="1177946"/>
            <a:chExt cx="2538525" cy="2552099"/>
          </a:xfrm>
        </p:grpSpPr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FFE714FF-626D-4D7E-ACCE-2C5EB8F29B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82" t="8702" r="31134" b="22753"/>
            <a:stretch/>
          </p:blipFill>
          <p:spPr>
            <a:xfrm rot="5400000">
              <a:off x="6005160" y="1184733"/>
              <a:ext cx="2552099" cy="2538525"/>
            </a:xfrm>
            <a:prstGeom prst="rect">
              <a:avLst/>
            </a:prstGeom>
          </p:spPr>
        </p:pic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FFF423F8-8B95-4668-9F6E-0EDC7BDB39DD}"/>
                </a:ext>
              </a:extLst>
            </p:cNvPr>
            <p:cNvSpPr/>
            <p:nvPr/>
          </p:nvSpPr>
          <p:spPr>
            <a:xfrm>
              <a:off x="7095546" y="1605491"/>
              <a:ext cx="266700" cy="266700"/>
            </a:xfrm>
            <a:prstGeom prst="ellipse">
              <a:avLst/>
            </a:prstGeom>
            <a:solidFill>
              <a:srgbClr val="FA2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1</a:t>
              </a:r>
              <a:endParaRPr lang="en-GB" b="1" dirty="0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9B7665A8-ECFC-493C-9EA8-BCAC6129F438}"/>
                </a:ext>
              </a:extLst>
            </p:cNvPr>
            <p:cNvSpPr/>
            <p:nvPr/>
          </p:nvSpPr>
          <p:spPr>
            <a:xfrm>
              <a:off x="7746670" y="2034828"/>
              <a:ext cx="266700" cy="266700"/>
            </a:xfrm>
            <a:prstGeom prst="ellipse">
              <a:avLst/>
            </a:prstGeom>
            <a:solidFill>
              <a:srgbClr val="FA2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2</a:t>
              </a:r>
              <a:endParaRPr lang="en-GB" b="1" dirty="0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668FBC9B-7FCF-4F50-905D-B496B9297CEB}"/>
                </a:ext>
              </a:extLst>
            </p:cNvPr>
            <p:cNvSpPr/>
            <p:nvPr/>
          </p:nvSpPr>
          <p:spPr>
            <a:xfrm>
              <a:off x="7613320" y="2809235"/>
              <a:ext cx="266700" cy="266700"/>
            </a:xfrm>
            <a:prstGeom prst="ellipse">
              <a:avLst/>
            </a:prstGeom>
            <a:solidFill>
              <a:srgbClr val="FA2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3</a:t>
              </a:r>
              <a:endParaRPr lang="en-GB" b="1" dirty="0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9ED08C8-752F-4968-993F-3ADB9C95C762}"/>
                </a:ext>
              </a:extLst>
            </p:cNvPr>
            <p:cNvSpPr/>
            <p:nvPr/>
          </p:nvSpPr>
          <p:spPr>
            <a:xfrm>
              <a:off x="6736699" y="1902177"/>
              <a:ext cx="132929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A22D1"/>
                  </a:solidFill>
                </a:rPr>
                <a:t>CAT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21BAFC45-C731-4010-AD7A-F0DA29EB2265}"/>
                </a:ext>
              </a:extLst>
            </p:cNvPr>
            <p:cNvSpPr/>
            <p:nvPr/>
          </p:nvSpPr>
          <p:spPr>
            <a:xfrm>
              <a:off x="6631730" y="2699492"/>
              <a:ext cx="132929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A22D1"/>
                  </a:solidFill>
                </a:rPr>
                <a:t>CAT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2446465C-E319-447F-BED4-0644B5312661}"/>
                </a:ext>
              </a:extLst>
            </p:cNvPr>
            <p:cNvSpPr/>
            <p:nvPr/>
          </p:nvSpPr>
          <p:spPr>
            <a:xfrm>
              <a:off x="6106199" y="1471742"/>
              <a:ext cx="132929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A22D1"/>
                  </a:solidFill>
                </a:rPr>
                <a:t>CAT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Coating testbench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442" y="1063476"/>
            <a:ext cx="9991054" cy="43446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Validate recipe, power, magnets for desired film uniformity and morphology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11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868641" y="6312108"/>
            <a:ext cx="5994374" cy="365125"/>
          </a:xfrm>
        </p:spPr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B1167655-09D8-4765-B120-C9E4739E0C2E}"/>
              </a:ext>
            </a:extLst>
          </p:cNvPr>
          <p:cNvSpPr txBox="1">
            <a:spLocks/>
          </p:cNvSpPr>
          <p:nvPr/>
        </p:nvSpPr>
        <p:spPr>
          <a:xfrm>
            <a:off x="618525" y="1532847"/>
            <a:ext cx="4039442" cy="20178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Three cathode coating testbench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81818"/>
                </a:solidFill>
                <a:sym typeface="Wingdings" panose="05000000000000000000" pitchFamily="2" charset="2"/>
              </a:rPr>
              <a:t>The six-way cross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6522D3B-7A20-46F5-AEA3-64D33D0C04D5}"/>
              </a:ext>
            </a:extLst>
          </p:cNvPr>
          <p:cNvGrpSpPr/>
          <p:nvPr/>
        </p:nvGrpSpPr>
        <p:grpSpPr>
          <a:xfrm>
            <a:off x="3406803" y="2223777"/>
            <a:ext cx="2910061" cy="3934445"/>
            <a:chOff x="8388720" y="1197894"/>
            <a:chExt cx="3727772" cy="5023485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C9C1B6B0-1899-43AF-922B-B5A48BB4763B}"/>
                </a:ext>
              </a:extLst>
            </p:cNvPr>
            <p:cNvSpPr/>
            <p:nvPr/>
          </p:nvSpPr>
          <p:spPr>
            <a:xfrm>
              <a:off x="10931057" y="28312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D9A65C32-68C1-4FD3-BE78-2ABBC267D4F9}"/>
                </a:ext>
              </a:extLst>
            </p:cNvPr>
            <p:cNvSpPr/>
            <p:nvPr/>
          </p:nvSpPr>
          <p:spPr>
            <a:xfrm>
              <a:off x="9288608" y="28540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36CADA30-A644-4AA6-9597-B1FE69CD6728}"/>
                </a:ext>
              </a:extLst>
            </p:cNvPr>
            <p:cNvGrpSpPr/>
            <p:nvPr/>
          </p:nvGrpSpPr>
          <p:grpSpPr>
            <a:xfrm>
              <a:off x="10035356" y="1240971"/>
              <a:ext cx="941042" cy="4980408"/>
              <a:chOff x="10035356" y="1240971"/>
              <a:chExt cx="941042" cy="4980408"/>
            </a:xfrm>
          </p:grpSpPr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6078FD03-260A-4807-90CB-8059A35943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96"/>
              <a:stretch/>
            </p:blipFill>
            <p:spPr>
              <a:xfrm>
                <a:off x="10035356" y="1240971"/>
                <a:ext cx="941042" cy="4980408"/>
              </a:xfrm>
              <a:prstGeom prst="rect">
                <a:avLst/>
              </a:prstGeom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3CB958C6-CAA5-48CE-9037-64CEFD1FC2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39" r="3135"/>
              <a:stretch/>
            </p:blipFill>
            <p:spPr>
              <a:xfrm>
                <a:off x="10228075" y="2226520"/>
                <a:ext cx="537894" cy="2330952"/>
              </a:xfrm>
              <a:prstGeom prst="rect">
                <a:avLst/>
              </a:prstGeom>
            </p:spPr>
          </p:pic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8DA61653-4D78-47DC-98D7-8658EBD0F506}"/>
                </a:ext>
              </a:extLst>
            </p:cNvPr>
            <p:cNvGrpSpPr/>
            <p:nvPr/>
          </p:nvGrpSpPr>
          <p:grpSpPr>
            <a:xfrm>
              <a:off x="9227313" y="2650463"/>
              <a:ext cx="2547197" cy="1981834"/>
              <a:chOff x="9227313" y="2650463"/>
              <a:chExt cx="2547197" cy="1981834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B77251DE-F721-412A-A7BD-5BA525291220}"/>
                  </a:ext>
                </a:extLst>
              </p:cNvPr>
              <p:cNvGrpSpPr/>
              <p:nvPr/>
            </p:nvGrpSpPr>
            <p:grpSpPr>
              <a:xfrm>
                <a:off x="9227313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7" name="Freeform 108">
                  <a:extLst>
                    <a:ext uri="{FF2B5EF4-FFF2-40B4-BE49-F238E27FC236}">
                      <a16:creationId xmlns:a16="http://schemas.microsoft.com/office/drawing/2014/main" id="{C1A31A19-25FF-4AE5-ADC2-13ACBC67D289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Freeform 109">
                  <a:extLst>
                    <a:ext uri="{FF2B5EF4-FFF2-40B4-BE49-F238E27FC236}">
                      <a16:creationId xmlns:a16="http://schemas.microsoft.com/office/drawing/2014/main" id="{683D6CEF-4E17-4A0C-B43A-7DFECF158075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Freeform 110">
                  <a:extLst>
                    <a:ext uri="{FF2B5EF4-FFF2-40B4-BE49-F238E27FC236}">
                      <a16:creationId xmlns:a16="http://schemas.microsoft.com/office/drawing/2014/main" id="{509E4AE5-6894-44ED-A4FC-E69CAB43D683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0" name="Freeform 111">
                  <a:extLst>
                    <a:ext uri="{FF2B5EF4-FFF2-40B4-BE49-F238E27FC236}">
                      <a16:creationId xmlns:a16="http://schemas.microsoft.com/office/drawing/2014/main" id="{FBE4E88D-6DB7-4CC2-9412-5A0F993A2614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BD352D27-0D7C-4DCB-B116-16C11FFB7988}"/>
                  </a:ext>
                </a:extLst>
              </p:cNvPr>
              <p:cNvGrpSpPr/>
              <p:nvPr/>
            </p:nvGrpSpPr>
            <p:grpSpPr>
              <a:xfrm flipH="1">
                <a:off x="10619326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3" name="Freeform 102">
                  <a:extLst>
                    <a:ext uri="{FF2B5EF4-FFF2-40B4-BE49-F238E27FC236}">
                      <a16:creationId xmlns:a16="http://schemas.microsoft.com/office/drawing/2014/main" id="{D6E153D3-B8B4-4241-8ABA-954A46AFEB31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Freeform 105">
                  <a:extLst>
                    <a:ext uri="{FF2B5EF4-FFF2-40B4-BE49-F238E27FC236}">
                      <a16:creationId xmlns:a16="http://schemas.microsoft.com/office/drawing/2014/main" id="{31ED2008-DACB-424C-8AF1-C7BE6FA0A4F1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Freeform 106">
                  <a:extLst>
                    <a:ext uri="{FF2B5EF4-FFF2-40B4-BE49-F238E27FC236}">
                      <a16:creationId xmlns:a16="http://schemas.microsoft.com/office/drawing/2014/main" id="{12668A69-1F3B-4774-ACB4-221E07043C69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Freeform 107">
                  <a:extLst>
                    <a:ext uri="{FF2B5EF4-FFF2-40B4-BE49-F238E27FC236}">
                      <a16:creationId xmlns:a16="http://schemas.microsoft.com/office/drawing/2014/main" id="{BC50D9EB-FC30-45F0-9EF8-E461A1490522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29F7ED70-9061-4AFF-9484-BD6335659BA8}"/>
                </a:ext>
              </a:extLst>
            </p:cNvPr>
            <p:cNvCxnSpPr>
              <a:cxnSpLocks/>
            </p:cNvCxnSpPr>
            <p:nvPr/>
          </p:nvCxnSpPr>
          <p:spPr>
            <a:xfrm>
              <a:off x="9773239" y="2328074"/>
              <a:ext cx="330205" cy="0"/>
            </a:xfrm>
            <a:prstGeom prst="straightConnector1">
              <a:avLst/>
            </a:prstGeom>
            <a:ln w="28575">
              <a:solidFill>
                <a:srgbClr val="D3519E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7C7F2C0-36ED-4FC2-AE1D-297498E71A3A}"/>
                </a:ext>
              </a:extLst>
            </p:cNvPr>
            <p:cNvSpPr/>
            <p:nvPr/>
          </p:nvSpPr>
          <p:spPr>
            <a:xfrm>
              <a:off x="8388720" y="2146416"/>
              <a:ext cx="1540563" cy="36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D3519E"/>
                  </a:solidFill>
                </a:rPr>
                <a:t>Nb cylinders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911EF44-997D-48F0-9C5C-B95EE0DF6ACD}"/>
                </a:ext>
              </a:extLst>
            </p:cNvPr>
            <p:cNvSpPr/>
            <p:nvPr/>
          </p:nvSpPr>
          <p:spPr>
            <a:xfrm>
              <a:off x="8614293" y="1197894"/>
              <a:ext cx="1260899" cy="617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323232"/>
                  </a:solidFill>
                </a:rPr>
                <a:t>Stainless </a:t>
              </a:r>
            </a:p>
            <a:p>
              <a:r>
                <a:rPr lang="en-US" sz="1400" dirty="0">
                  <a:solidFill>
                    <a:srgbClr val="323232"/>
                  </a:solidFill>
                </a:rPr>
                <a:t>steel tube</a:t>
              </a:r>
              <a:endParaRPr lang="en-GB" sz="1400" dirty="0">
                <a:solidFill>
                  <a:srgbClr val="323232"/>
                </a:solidFill>
              </a:endParaRPr>
            </a:p>
          </p:txBody>
        </p: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485A4D8B-000F-43EA-BA54-EADC2F790C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1023" y="4022862"/>
              <a:ext cx="763361" cy="204476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EB28092F-B24E-4D02-B68F-D9A561AFD176}"/>
                </a:ext>
              </a:extLst>
            </p:cNvPr>
            <p:cNvCxnSpPr>
              <a:cxnSpLocks/>
            </p:cNvCxnSpPr>
            <p:nvPr/>
          </p:nvCxnSpPr>
          <p:spPr>
            <a:xfrm>
              <a:off x="9753692" y="1673075"/>
              <a:ext cx="437073" cy="330317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B9913AE-FA54-435D-BA40-20A826526735}"/>
                </a:ext>
              </a:extLst>
            </p:cNvPr>
            <p:cNvGrpSpPr/>
            <p:nvPr/>
          </p:nvGrpSpPr>
          <p:grpSpPr>
            <a:xfrm rot="5400000">
              <a:off x="10558847" y="3390371"/>
              <a:ext cx="1323743" cy="618485"/>
              <a:chOff x="2444620" y="4301374"/>
              <a:chExt cx="3415004" cy="1595574"/>
            </a:xfrm>
          </p:grpSpPr>
          <p:sp>
            <p:nvSpPr>
              <p:cNvPr id="159" name="Freeform 266">
                <a:extLst>
                  <a:ext uri="{FF2B5EF4-FFF2-40B4-BE49-F238E27FC236}">
                    <a16:creationId xmlns:a16="http://schemas.microsoft.com/office/drawing/2014/main" id="{D58A181C-6550-49E9-985F-5713DDBD71BF}"/>
                  </a:ext>
                </a:extLst>
              </p:cNvPr>
              <p:cNvSpPr/>
              <p:nvPr/>
            </p:nvSpPr>
            <p:spPr>
              <a:xfrm>
                <a:off x="2444620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Freeform 267">
                <a:extLst>
                  <a:ext uri="{FF2B5EF4-FFF2-40B4-BE49-F238E27FC236}">
                    <a16:creationId xmlns:a16="http://schemas.microsoft.com/office/drawing/2014/main" id="{42ADB415-3248-4C4A-811C-0ACF9CFDA632}"/>
                  </a:ext>
                </a:extLst>
              </p:cNvPr>
              <p:cNvSpPr/>
              <p:nvPr/>
            </p:nvSpPr>
            <p:spPr>
              <a:xfrm flipH="1">
                <a:off x="4152122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8A93057-6AA1-405E-A890-CCD70488B75D}"/>
                </a:ext>
              </a:extLst>
            </p:cNvPr>
            <p:cNvSpPr/>
            <p:nvPr/>
          </p:nvSpPr>
          <p:spPr>
            <a:xfrm>
              <a:off x="10439401" y="1240971"/>
              <a:ext cx="118016" cy="3599772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A6A6A6"/>
              </a:bgClr>
            </a:patt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90CCF470-857D-42FA-A454-6CB6A4C3E195}"/>
                </a:ext>
              </a:extLst>
            </p:cNvPr>
            <p:cNvSpPr/>
            <p:nvPr/>
          </p:nvSpPr>
          <p:spPr>
            <a:xfrm>
              <a:off x="8627716" y="3887632"/>
              <a:ext cx="1005765" cy="66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Moving </a:t>
              </a:r>
            </a:p>
            <a:p>
              <a:r>
                <a:rPr lang="en-US" sz="1400" dirty="0">
                  <a:solidFill>
                    <a:srgbClr val="7030A0"/>
                  </a:solidFill>
                </a:rPr>
                <a:t>magnet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93876E5A-49EC-4F5F-BDCC-85557B5EDBEF}"/>
                </a:ext>
              </a:extLst>
            </p:cNvPr>
            <p:cNvSpPr/>
            <p:nvPr/>
          </p:nvSpPr>
          <p:spPr>
            <a:xfrm>
              <a:off x="10883457" y="1419229"/>
              <a:ext cx="1051507" cy="392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</a:rPr>
                <a:t>Air flow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7E252EEB-AA86-4185-8AEA-C305A338AEB6}"/>
                </a:ext>
              </a:extLst>
            </p:cNvPr>
            <p:cNvGrpSpPr/>
            <p:nvPr/>
          </p:nvGrpSpPr>
          <p:grpSpPr>
            <a:xfrm>
              <a:off x="10211035" y="1249395"/>
              <a:ext cx="564720" cy="3729069"/>
              <a:chOff x="10211035" y="1249395"/>
              <a:chExt cx="564720" cy="3729069"/>
            </a:xfrm>
          </p:grpSpPr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6690D4C4-634A-43EC-9FDF-88432D76E577}"/>
                  </a:ext>
                </a:extLst>
              </p:cNvPr>
              <p:cNvCxnSpPr/>
              <p:nvPr/>
            </p:nvCxnSpPr>
            <p:spPr>
              <a:xfrm>
                <a:off x="10471229" y="3557199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6DC03137-399A-48AE-B4F9-137A3462A6D1}"/>
                  </a:ext>
                </a:extLst>
              </p:cNvPr>
              <p:cNvCxnSpPr/>
              <p:nvPr/>
            </p:nvCxnSpPr>
            <p:spPr>
              <a:xfrm flipV="1">
                <a:off x="10663722" y="1264074"/>
                <a:ext cx="0" cy="904105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4794970-D567-462B-8413-1800B47CB7D9}"/>
                  </a:ext>
                </a:extLst>
              </p:cNvPr>
              <p:cNvCxnSpPr/>
              <p:nvPr/>
            </p:nvCxnSpPr>
            <p:spPr>
              <a:xfrm flipV="1">
                <a:off x="10325699" y="1249395"/>
                <a:ext cx="0" cy="918783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4" name="Freeform 131">
                <a:extLst>
                  <a:ext uri="{FF2B5EF4-FFF2-40B4-BE49-F238E27FC236}">
                    <a16:creationId xmlns:a16="http://schemas.microsoft.com/office/drawing/2014/main" id="{2CACBDB7-F766-4760-A83A-0AC83761432F}"/>
                  </a:ext>
                </a:extLst>
              </p:cNvPr>
              <p:cNvSpPr/>
              <p:nvPr/>
            </p:nvSpPr>
            <p:spPr>
              <a:xfrm>
                <a:off x="10657167" y="2313943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5" name="Straight Arrow Connector 154">
                <a:extLst>
                  <a:ext uri="{FF2B5EF4-FFF2-40B4-BE49-F238E27FC236}">
                    <a16:creationId xmlns:a16="http://schemas.microsoft.com/office/drawing/2014/main" id="{99657F40-6948-4398-AF01-9EBF7DBF4E7B}"/>
                  </a:ext>
                </a:extLst>
              </p:cNvPr>
              <p:cNvCxnSpPr/>
              <p:nvPr/>
            </p:nvCxnSpPr>
            <p:spPr>
              <a:xfrm>
                <a:off x="10467161" y="1716125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6" name="Freeform 133">
                <a:extLst>
                  <a:ext uri="{FF2B5EF4-FFF2-40B4-BE49-F238E27FC236}">
                    <a16:creationId xmlns:a16="http://schemas.microsoft.com/office/drawing/2014/main" id="{D2383556-CD0B-4A63-B249-76D0A3867910}"/>
                  </a:ext>
                </a:extLst>
              </p:cNvPr>
              <p:cNvSpPr/>
              <p:nvPr/>
            </p:nvSpPr>
            <p:spPr>
              <a:xfrm>
                <a:off x="10510167" y="4746910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Freeform 134">
                <a:extLst>
                  <a:ext uri="{FF2B5EF4-FFF2-40B4-BE49-F238E27FC236}">
                    <a16:creationId xmlns:a16="http://schemas.microsoft.com/office/drawing/2014/main" id="{2B1A156F-0CEC-49BE-9CC8-E7D681D3C1D1}"/>
                  </a:ext>
                </a:extLst>
              </p:cNvPr>
              <p:cNvSpPr/>
              <p:nvPr/>
            </p:nvSpPr>
            <p:spPr>
              <a:xfrm flipH="1">
                <a:off x="10260970" y="4742615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Freeform 135">
                <a:extLst>
                  <a:ext uri="{FF2B5EF4-FFF2-40B4-BE49-F238E27FC236}">
                    <a16:creationId xmlns:a16="http://schemas.microsoft.com/office/drawing/2014/main" id="{4209CA63-34B8-4874-B2E1-BFC69867F525}"/>
                  </a:ext>
                </a:extLst>
              </p:cNvPr>
              <p:cNvSpPr/>
              <p:nvPr/>
            </p:nvSpPr>
            <p:spPr>
              <a:xfrm flipH="1">
                <a:off x="10211035" y="2305201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BD5AC6A-3E12-4154-AB00-E2814D3032AC}"/>
                </a:ext>
              </a:extLst>
            </p:cNvPr>
            <p:cNvSpPr/>
            <p:nvPr/>
          </p:nvSpPr>
          <p:spPr>
            <a:xfrm>
              <a:off x="10943429" y="3154281"/>
              <a:ext cx="1173063" cy="34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D3519E"/>
                  </a:solidFill>
                </a:rPr>
                <a:t>Nb flux</a:t>
              </a:r>
              <a:endParaRPr lang="en-GB" sz="1300" b="1" dirty="0">
                <a:solidFill>
                  <a:srgbClr val="D3519E"/>
                </a:solidFill>
              </a:endParaRPr>
            </a:p>
          </p:txBody>
        </p:sp>
      </p:grpSp>
      <p:pic>
        <p:nvPicPr>
          <p:cNvPr id="7" name="Picture 6" descr="A picture containing indoor, stainless, steel, silver&#10;&#10;Description automatically generated">
            <a:extLst>
              <a:ext uri="{FF2B5EF4-FFF2-40B4-BE49-F238E27FC236}">
                <a16:creationId xmlns:a16="http://schemas.microsoft.com/office/drawing/2014/main" id="{22031088-CE8E-499A-BF42-8FCF22FAE4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558" t="-2359" r="-5712" b="4264"/>
          <a:stretch/>
        </p:blipFill>
        <p:spPr>
          <a:xfrm>
            <a:off x="6537002" y="4072360"/>
            <a:ext cx="2562308" cy="1901195"/>
          </a:xfrm>
          <a:prstGeom prst="rect">
            <a:avLst/>
          </a:prstGeom>
        </p:spPr>
      </p:pic>
      <p:grpSp>
        <p:nvGrpSpPr>
          <p:cNvPr id="175" name="Group 174">
            <a:extLst>
              <a:ext uri="{FF2B5EF4-FFF2-40B4-BE49-F238E27FC236}">
                <a16:creationId xmlns:a16="http://schemas.microsoft.com/office/drawing/2014/main" id="{4F4ADD22-BE9B-4D9A-A909-A3FC83F2DC91}"/>
              </a:ext>
            </a:extLst>
          </p:cNvPr>
          <p:cNvGrpSpPr/>
          <p:nvPr/>
        </p:nvGrpSpPr>
        <p:grpSpPr>
          <a:xfrm>
            <a:off x="8661604" y="4321634"/>
            <a:ext cx="2892705" cy="1697973"/>
            <a:chOff x="263164" y="4783322"/>
            <a:chExt cx="2892705" cy="1697973"/>
          </a:xfrm>
        </p:grpSpPr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93BB314E-91EE-4282-8EDB-A95F4C98BD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61" t="22396" r="2586" b="-4321"/>
            <a:stretch/>
          </p:blipFill>
          <p:spPr>
            <a:xfrm>
              <a:off x="1126024" y="4783322"/>
              <a:ext cx="2029845" cy="1697973"/>
            </a:xfrm>
            <a:prstGeom prst="rect">
              <a:avLst/>
            </a:prstGeom>
          </p:spPr>
        </p:pic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4E5EECF8-716B-4301-826B-6B4BC5C1DE88}"/>
                </a:ext>
              </a:extLst>
            </p:cNvPr>
            <p:cNvSpPr/>
            <p:nvPr/>
          </p:nvSpPr>
          <p:spPr>
            <a:xfrm>
              <a:off x="1390520" y="5291581"/>
              <a:ext cx="8594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STEP1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A6AFD180-7431-4A69-B6E2-22A18BFACB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5797" y="5461601"/>
              <a:ext cx="429" cy="640080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39CA578B-B81E-4146-8411-5E609ACFAA70}"/>
                </a:ext>
              </a:extLst>
            </p:cNvPr>
            <p:cNvSpPr/>
            <p:nvPr/>
          </p:nvSpPr>
          <p:spPr>
            <a:xfrm>
              <a:off x="1381286" y="5839349"/>
              <a:ext cx="8594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STEP2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4CBA1CF3-5D07-4269-A1C8-0D2D912520E5}"/>
                </a:ext>
              </a:extLst>
            </p:cNvPr>
            <p:cNvSpPr/>
            <p:nvPr/>
          </p:nvSpPr>
          <p:spPr>
            <a:xfrm>
              <a:off x="263164" y="5579513"/>
              <a:ext cx="557885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5cm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</p:grpSp>
      <p:sp>
        <p:nvSpPr>
          <p:cNvPr id="181" name="Left Brace 180">
            <a:extLst>
              <a:ext uri="{FF2B5EF4-FFF2-40B4-BE49-F238E27FC236}">
                <a16:creationId xmlns:a16="http://schemas.microsoft.com/office/drawing/2014/main" id="{A9D5F27E-ECE3-46ED-9621-AAFA5E2F6CE1}"/>
              </a:ext>
            </a:extLst>
          </p:cNvPr>
          <p:cNvSpPr/>
          <p:nvPr/>
        </p:nvSpPr>
        <p:spPr>
          <a:xfrm rot="5400000">
            <a:off x="10375911" y="3178841"/>
            <a:ext cx="364266" cy="2025542"/>
          </a:xfrm>
          <a:prstGeom prst="leftBrace">
            <a:avLst>
              <a:gd name="adj1" fmla="val 7114"/>
              <a:gd name="adj2" fmla="val 49373"/>
            </a:avLst>
          </a:prstGeom>
          <a:ln w="25400">
            <a:solidFill>
              <a:schemeClr val="accent4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F3E94E75-0F93-4630-8FE8-352959103937}"/>
              </a:ext>
            </a:extLst>
          </p:cNvPr>
          <p:cNvCxnSpPr>
            <a:cxnSpLocks/>
            <a:endCxn id="181" idx="1"/>
          </p:cNvCxnSpPr>
          <p:nvPr/>
        </p:nvCxnSpPr>
        <p:spPr>
          <a:xfrm>
            <a:off x="10539387" y="3457563"/>
            <a:ext cx="31357" cy="551916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engine&#10;&#10;Description automatically generated">
            <a:extLst>
              <a:ext uri="{FF2B5EF4-FFF2-40B4-BE49-F238E27FC236}">
                <a16:creationId xmlns:a16="http://schemas.microsoft.com/office/drawing/2014/main" id="{39265DA4-66D6-4EFE-BEC4-91FBC0C59B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50" t="6598" r="40064" b="5186"/>
          <a:stretch/>
        </p:blipFill>
        <p:spPr>
          <a:xfrm rot="5400000">
            <a:off x="6782419" y="1754773"/>
            <a:ext cx="1901195" cy="2392029"/>
          </a:xfrm>
          <a:prstGeom prst="rect">
            <a:avLst/>
          </a:prstGeom>
        </p:spPr>
      </p:pic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860D7092-BCA0-4258-B004-76E1492C13BA}"/>
              </a:ext>
            </a:extLst>
          </p:cNvPr>
          <p:cNvCxnSpPr>
            <a:cxnSpLocks/>
          </p:cNvCxnSpPr>
          <p:nvPr/>
        </p:nvCxnSpPr>
        <p:spPr>
          <a:xfrm>
            <a:off x="8460767" y="4850179"/>
            <a:ext cx="0" cy="453428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AECC4881-464C-4887-9BCE-A30BC0A9B3A2}"/>
              </a:ext>
            </a:extLst>
          </p:cNvPr>
          <p:cNvCxnSpPr>
            <a:cxnSpLocks/>
          </p:cNvCxnSpPr>
          <p:nvPr/>
        </p:nvCxnSpPr>
        <p:spPr>
          <a:xfrm>
            <a:off x="8709419" y="4969860"/>
            <a:ext cx="0" cy="628835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E62DC70D-868C-464D-B040-81AB53A28FB7}"/>
              </a:ext>
            </a:extLst>
          </p:cNvPr>
          <p:cNvCxnSpPr>
            <a:cxnSpLocks/>
          </p:cNvCxnSpPr>
          <p:nvPr/>
        </p:nvCxnSpPr>
        <p:spPr>
          <a:xfrm>
            <a:off x="8709419" y="4983781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0A2EF472-C8F7-4F87-85C0-F6714DC63C82}"/>
              </a:ext>
            </a:extLst>
          </p:cNvPr>
          <p:cNvCxnSpPr>
            <a:cxnSpLocks/>
          </p:cNvCxnSpPr>
          <p:nvPr/>
        </p:nvCxnSpPr>
        <p:spPr>
          <a:xfrm>
            <a:off x="8709419" y="5512148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1" name="Picture 20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26C3860-AAFB-4BCE-A150-8C12AC4F7BE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27" r="2636" b="29914"/>
          <a:stretch/>
        </p:blipFill>
        <p:spPr>
          <a:xfrm rot="5400000">
            <a:off x="218260" y="3050828"/>
            <a:ext cx="3822656" cy="209664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90E8F-E32D-498D-BC23-9B3B87E9B80F}"/>
              </a:ext>
            </a:extLst>
          </p:cNvPr>
          <p:cNvCxnSpPr>
            <a:cxnSpLocks/>
          </p:cNvCxnSpPr>
          <p:nvPr/>
        </p:nvCxnSpPr>
        <p:spPr>
          <a:xfrm>
            <a:off x="5376174" y="4297076"/>
            <a:ext cx="2441982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8D47BD4-B09A-421A-B51A-FD75D00860C1}"/>
              </a:ext>
            </a:extLst>
          </p:cNvPr>
          <p:cNvCxnSpPr>
            <a:cxnSpLocks/>
          </p:cNvCxnSpPr>
          <p:nvPr/>
        </p:nvCxnSpPr>
        <p:spPr>
          <a:xfrm>
            <a:off x="5426855" y="4366507"/>
            <a:ext cx="3177276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0E7A12DF-A324-45A4-A3F6-EADD59ACFBA3}"/>
              </a:ext>
            </a:extLst>
          </p:cNvPr>
          <p:cNvCxnSpPr>
            <a:cxnSpLocks/>
          </p:cNvCxnSpPr>
          <p:nvPr/>
        </p:nvCxnSpPr>
        <p:spPr>
          <a:xfrm>
            <a:off x="5376174" y="4436321"/>
            <a:ext cx="3548751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D64539E-BE70-43A6-B73D-67C4F77D2883}"/>
              </a:ext>
            </a:extLst>
          </p:cNvPr>
          <p:cNvSpPr txBox="1"/>
          <p:nvPr/>
        </p:nvSpPr>
        <p:spPr>
          <a:xfrm>
            <a:off x="6574862" y="2005458"/>
            <a:ext cx="11811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181818"/>
                </a:solidFill>
                <a:sym typeface="Wingdings" panose="05000000000000000000" pitchFamily="2" charset="2"/>
              </a:rPr>
              <a:t>Side view</a:t>
            </a:r>
            <a:endParaRPr lang="en-GB" sz="16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4FACE88-6A22-44B9-91E7-A124C7B28B27}"/>
              </a:ext>
            </a:extLst>
          </p:cNvPr>
          <p:cNvSpPr txBox="1"/>
          <p:nvPr/>
        </p:nvSpPr>
        <p:spPr>
          <a:xfrm>
            <a:off x="9583312" y="2014957"/>
            <a:ext cx="14271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Bottom view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820FE57-311F-4ED1-8E48-DD77F2429F62}"/>
              </a:ext>
            </a:extLst>
          </p:cNvPr>
          <p:cNvSpPr/>
          <p:nvPr/>
        </p:nvSpPr>
        <p:spPr>
          <a:xfrm>
            <a:off x="1504950" y="3590287"/>
            <a:ext cx="1276350" cy="1172868"/>
          </a:xfrm>
          <a:prstGeom prst="ellipse">
            <a:avLst/>
          </a:prstGeom>
          <a:noFill/>
          <a:ln w="28575"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F0BA784-59C8-4C1E-9B49-202D6140ABAD}"/>
              </a:ext>
            </a:extLst>
          </p:cNvPr>
          <p:cNvSpPr txBox="1"/>
          <p:nvPr/>
        </p:nvSpPr>
        <p:spPr>
          <a:xfrm>
            <a:off x="6637055" y="5665907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Before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5B822B19-D7DE-40BC-9EC7-2D67452779BF}"/>
              </a:ext>
            </a:extLst>
          </p:cNvPr>
          <p:cNvSpPr txBox="1"/>
          <p:nvPr/>
        </p:nvSpPr>
        <p:spPr>
          <a:xfrm>
            <a:off x="9583312" y="5676706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After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6" name="Arrow: Right 195">
            <a:extLst>
              <a:ext uri="{FF2B5EF4-FFF2-40B4-BE49-F238E27FC236}">
                <a16:creationId xmlns:a16="http://schemas.microsoft.com/office/drawing/2014/main" id="{2263EC7B-5D53-4104-8B83-D617EA5DCF2C}"/>
              </a:ext>
            </a:extLst>
          </p:cNvPr>
          <p:cNvSpPr/>
          <p:nvPr/>
        </p:nvSpPr>
        <p:spPr>
          <a:xfrm>
            <a:off x="2790957" y="4028774"/>
            <a:ext cx="724547" cy="295893"/>
          </a:xfrm>
          <a:prstGeom prst="rightArrow">
            <a:avLst/>
          </a:prstGeom>
          <a:solidFill>
            <a:srgbClr val="D3519E"/>
          </a:solidFill>
          <a:ln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914C432-1745-4E9F-9983-2156E50122E9}"/>
              </a:ext>
            </a:extLst>
          </p:cNvPr>
          <p:cNvSpPr/>
          <p:nvPr/>
        </p:nvSpPr>
        <p:spPr>
          <a:xfrm>
            <a:off x="3124046" y="5248642"/>
            <a:ext cx="1575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tx2"/>
                </a:solidFill>
              </a:rPr>
              <a:t>Longitudinal cathode view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802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94">
            <a:extLst>
              <a:ext uri="{FF2B5EF4-FFF2-40B4-BE49-F238E27FC236}">
                <a16:creationId xmlns:a16="http://schemas.microsoft.com/office/drawing/2014/main" id="{F18D7F0A-0E1D-4B7C-8DD9-9C8DA835DE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0" t="7686" r="5446"/>
          <a:stretch/>
        </p:blipFill>
        <p:spPr>
          <a:xfrm rot="16200000" flipV="1">
            <a:off x="9504401" y="1941846"/>
            <a:ext cx="2069971" cy="21027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Coating testbench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442" y="1063476"/>
            <a:ext cx="9991054" cy="43446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Validate recipe, power, magnets for desired film uniformity and morphology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12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868641" y="6312108"/>
            <a:ext cx="5994374" cy="365125"/>
          </a:xfrm>
        </p:spPr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B1167655-09D8-4765-B120-C9E4739E0C2E}"/>
              </a:ext>
            </a:extLst>
          </p:cNvPr>
          <p:cNvSpPr txBox="1">
            <a:spLocks/>
          </p:cNvSpPr>
          <p:nvPr/>
        </p:nvSpPr>
        <p:spPr>
          <a:xfrm>
            <a:off x="618525" y="1532847"/>
            <a:ext cx="4039442" cy="20178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Three cathode coating testbench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81818"/>
                </a:solidFill>
                <a:sym typeface="Wingdings" panose="05000000000000000000" pitchFamily="2" charset="2"/>
              </a:rPr>
              <a:t>The six-way cross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6522D3B-7A20-46F5-AEA3-64D33D0C04D5}"/>
              </a:ext>
            </a:extLst>
          </p:cNvPr>
          <p:cNvGrpSpPr/>
          <p:nvPr/>
        </p:nvGrpSpPr>
        <p:grpSpPr>
          <a:xfrm>
            <a:off x="3406803" y="2223777"/>
            <a:ext cx="2910061" cy="3934445"/>
            <a:chOff x="8388720" y="1197894"/>
            <a:chExt cx="3727772" cy="5023485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C9C1B6B0-1899-43AF-922B-B5A48BB4763B}"/>
                </a:ext>
              </a:extLst>
            </p:cNvPr>
            <p:cNvSpPr/>
            <p:nvPr/>
          </p:nvSpPr>
          <p:spPr>
            <a:xfrm>
              <a:off x="10931057" y="28312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D9A65C32-68C1-4FD3-BE78-2ABBC267D4F9}"/>
                </a:ext>
              </a:extLst>
            </p:cNvPr>
            <p:cNvSpPr/>
            <p:nvPr/>
          </p:nvSpPr>
          <p:spPr>
            <a:xfrm>
              <a:off x="9288608" y="28540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36CADA30-A644-4AA6-9597-B1FE69CD6728}"/>
                </a:ext>
              </a:extLst>
            </p:cNvPr>
            <p:cNvGrpSpPr/>
            <p:nvPr/>
          </p:nvGrpSpPr>
          <p:grpSpPr>
            <a:xfrm>
              <a:off x="10035356" y="1240971"/>
              <a:ext cx="941042" cy="4980408"/>
              <a:chOff x="10035356" y="1240971"/>
              <a:chExt cx="941042" cy="4980408"/>
            </a:xfrm>
          </p:grpSpPr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6078FD03-260A-4807-90CB-8059A35943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96"/>
              <a:stretch/>
            </p:blipFill>
            <p:spPr>
              <a:xfrm>
                <a:off x="10035356" y="1240971"/>
                <a:ext cx="941042" cy="4980408"/>
              </a:xfrm>
              <a:prstGeom prst="rect">
                <a:avLst/>
              </a:prstGeom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3CB958C6-CAA5-48CE-9037-64CEFD1FC2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39" r="3135"/>
              <a:stretch/>
            </p:blipFill>
            <p:spPr>
              <a:xfrm>
                <a:off x="10228075" y="2226520"/>
                <a:ext cx="537894" cy="2330952"/>
              </a:xfrm>
              <a:prstGeom prst="rect">
                <a:avLst/>
              </a:prstGeom>
            </p:spPr>
          </p:pic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8DA61653-4D78-47DC-98D7-8658EBD0F506}"/>
                </a:ext>
              </a:extLst>
            </p:cNvPr>
            <p:cNvGrpSpPr/>
            <p:nvPr/>
          </p:nvGrpSpPr>
          <p:grpSpPr>
            <a:xfrm>
              <a:off x="9227313" y="2650463"/>
              <a:ext cx="2547197" cy="1981834"/>
              <a:chOff x="9227313" y="2650463"/>
              <a:chExt cx="2547197" cy="1981834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B77251DE-F721-412A-A7BD-5BA525291220}"/>
                  </a:ext>
                </a:extLst>
              </p:cNvPr>
              <p:cNvGrpSpPr/>
              <p:nvPr/>
            </p:nvGrpSpPr>
            <p:grpSpPr>
              <a:xfrm>
                <a:off x="9227313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7" name="Freeform 108">
                  <a:extLst>
                    <a:ext uri="{FF2B5EF4-FFF2-40B4-BE49-F238E27FC236}">
                      <a16:creationId xmlns:a16="http://schemas.microsoft.com/office/drawing/2014/main" id="{C1A31A19-25FF-4AE5-ADC2-13ACBC67D289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Freeform 109">
                  <a:extLst>
                    <a:ext uri="{FF2B5EF4-FFF2-40B4-BE49-F238E27FC236}">
                      <a16:creationId xmlns:a16="http://schemas.microsoft.com/office/drawing/2014/main" id="{683D6CEF-4E17-4A0C-B43A-7DFECF158075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Freeform 110">
                  <a:extLst>
                    <a:ext uri="{FF2B5EF4-FFF2-40B4-BE49-F238E27FC236}">
                      <a16:creationId xmlns:a16="http://schemas.microsoft.com/office/drawing/2014/main" id="{509E4AE5-6894-44ED-A4FC-E69CAB43D683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0" name="Freeform 111">
                  <a:extLst>
                    <a:ext uri="{FF2B5EF4-FFF2-40B4-BE49-F238E27FC236}">
                      <a16:creationId xmlns:a16="http://schemas.microsoft.com/office/drawing/2014/main" id="{FBE4E88D-6DB7-4CC2-9412-5A0F993A2614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BD352D27-0D7C-4DCB-B116-16C11FFB7988}"/>
                  </a:ext>
                </a:extLst>
              </p:cNvPr>
              <p:cNvGrpSpPr/>
              <p:nvPr/>
            </p:nvGrpSpPr>
            <p:grpSpPr>
              <a:xfrm flipH="1">
                <a:off x="10619326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3" name="Freeform 102">
                  <a:extLst>
                    <a:ext uri="{FF2B5EF4-FFF2-40B4-BE49-F238E27FC236}">
                      <a16:creationId xmlns:a16="http://schemas.microsoft.com/office/drawing/2014/main" id="{D6E153D3-B8B4-4241-8ABA-954A46AFEB31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Freeform 105">
                  <a:extLst>
                    <a:ext uri="{FF2B5EF4-FFF2-40B4-BE49-F238E27FC236}">
                      <a16:creationId xmlns:a16="http://schemas.microsoft.com/office/drawing/2014/main" id="{31ED2008-DACB-424C-8AF1-C7BE6FA0A4F1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Freeform 106">
                  <a:extLst>
                    <a:ext uri="{FF2B5EF4-FFF2-40B4-BE49-F238E27FC236}">
                      <a16:creationId xmlns:a16="http://schemas.microsoft.com/office/drawing/2014/main" id="{12668A69-1F3B-4774-ACB4-221E07043C69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Freeform 107">
                  <a:extLst>
                    <a:ext uri="{FF2B5EF4-FFF2-40B4-BE49-F238E27FC236}">
                      <a16:creationId xmlns:a16="http://schemas.microsoft.com/office/drawing/2014/main" id="{BC50D9EB-FC30-45F0-9EF8-E461A1490522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29F7ED70-9061-4AFF-9484-BD6335659BA8}"/>
                </a:ext>
              </a:extLst>
            </p:cNvPr>
            <p:cNvCxnSpPr>
              <a:cxnSpLocks/>
            </p:cNvCxnSpPr>
            <p:nvPr/>
          </p:nvCxnSpPr>
          <p:spPr>
            <a:xfrm>
              <a:off x="9773239" y="2328074"/>
              <a:ext cx="330205" cy="0"/>
            </a:xfrm>
            <a:prstGeom prst="straightConnector1">
              <a:avLst/>
            </a:prstGeom>
            <a:ln w="28575">
              <a:solidFill>
                <a:srgbClr val="D3519E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7C7F2C0-36ED-4FC2-AE1D-297498E71A3A}"/>
                </a:ext>
              </a:extLst>
            </p:cNvPr>
            <p:cNvSpPr/>
            <p:nvPr/>
          </p:nvSpPr>
          <p:spPr>
            <a:xfrm>
              <a:off x="8388720" y="2146416"/>
              <a:ext cx="1540563" cy="36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D3519E"/>
                  </a:solidFill>
                </a:rPr>
                <a:t>Nb cylinders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911EF44-997D-48F0-9C5C-B95EE0DF6ACD}"/>
                </a:ext>
              </a:extLst>
            </p:cNvPr>
            <p:cNvSpPr/>
            <p:nvPr/>
          </p:nvSpPr>
          <p:spPr>
            <a:xfrm>
              <a:off x="8614293" y="1197894"/>
              <a:ext cx="1260899" cy="617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323232"/>
                  </a:solidFill>
                </a:rPr>
                <a:t>Stainless </a:t>
              </a:r>
            </a:p>
            <a:p>
              <a:r>
                <a:rPr lang="en-US" sz="1400" dirty="0">
                  <a:solidFill>
                    <a:srgbClr val="323232"/>
                  </a:solidFill>
                </a:rPr>
                <a:t>steel tube</a:t>
              </a:r>
              <a:endParaRPr lang="en-GB" sz="1400" dirty="0">
                <a:solidFill>
                  <a:srgbClr val="323232"/>
                </a:solidFill>
              </a:endParaRPr>
            </a:p>
          </p:txBody>
        </p: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485A4D8B-000F-43EA-BA54-EADC2F790C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1023" y="4022862"/>
              <a:ext cx="763361" cy="204476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EB28092F-B24E-4D02-B68F-D9A561AFD176}"/>
                </a:ext>
              </a:extLst>
            </p:cNvPr>
            <p:cNvCxnSpPr>
              <a:cxnSpLocks/>
            </p:cNvCxnSpPr>
            <p:nvPr/>
          </p:nvCxnSpPr>
          <p:spPr>
            <a:xfrm>
              <a:off x="9753692" y="1673075"/>
              <a:ext cx="437073" cy="330317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B9913AE-FA54-435D-BA40-20A826526735}"/>
                </a:ext>
              </a:extLst>
            </p:cNvPr>
            <p:cNvGrpSpPr/>
            <p:nvPr/>
          </p:nvGrpSpPr>
          <p:grpSpPr>
            <a:xfrm rot="5400000">
              <a:off x="10558847" y="3390371"/>
              <a:ext cx="1323743" cy="618485"/>
              <a:chOff x="2444620" y="4301374"/>
              <a:chExt cx="3415004" cy="1595574"/>
            </a:xfrm>
          </p:grpSpPr>
          <p:sp>
            <p:nvSpPr>
              <p:cNvPr id="159" name="Freeform 266">
                <a:extLst>
                  <a:ext uri="{FF2B5EF4-FFF2-40B4-BE49-F238E27FC236}">
                    <a16:creationId xmlns:a16="http://schemas.microsoft.com/office/drawing/2014/main" id="{D58A181C-6550-49E9-985F-5713DDBD71BF}"/>
                  </a:ext>
                </a:extLst>
              </p:cNvPr>
              <p:cNvSpPr/>
              <p:nvPr/>
            </p:nvSpPr>
            <p:spPr>
              <a:xfrm>
                <a:off x="2444620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Freeform 267">
                <a:extLst>
                  <a:ext uri="{FF2B5EF4-FFF2-40B4-BE49-F238E27FC236}">
                    <a16:creationId xmlns:a16="http://schemas.microsoft.com/office/drawing/2014/main" id="{42ADB415-3248-4C4A-811C-0ACF9CFDA632}"/>
                  </a:ext>
                </a:extLst>
              </p:cNvPr>
              <p:cNvSpPr/>
              <p:nvPr/>
            </p:nvSpPr>
            <p:spPr>
              <a:xfrm flipH="1">
                <a:off x="4152122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8A93057-6AA1-405E-A890-CCD70488B75D}"/>
                </a:ext>
              </a:extLst>
            </p:cNvPr>
            <p:cNvSpPr/>
            <p:nvPr/>
          </p:nvSpPr>
          <p:spPr>
            <a:xfrm>
              <a:off x="10439401" y="1240971"/>
              <a:ext cx="118016" cy="3599772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A6A6A6"/>
              </a:bgClr>
            </a:patt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90CCF470-857D-42FA-A454-6CB6A4C3E195}"/>
                </a:ext>
              </a:extLst>
            </p:cNvPr>
            <p:cNvSpPr/>
            <p:nvPr/>
          </p:nvSpPr>
          <p:spPr>
            <a:xfrm>
              <a:off x="8627716" y="3887632"/>
              <a:ext cx="1005765" cy="66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Moving </a:t>
              </a:r>
            </a:p>
            <a:p>
              <a:r>
                <a:rPr lang="en-US" sz="1400" dirty="0">
                  <a:solidFill>
                    <a:srgbClr val="7030A0"/>
                  </a:solidFill>
                </a:rPr>
                <a:t>magnet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93876E5A-49EC-4F5F-BDCC-85557B5EDBEF}"/>
                </a:ext>
              </a:extLst>
            </p:cNvPr>
            <p:cNvSpPr/>
            <p:nvPr/>
          </p:nvSpPr>
          <p:spPr>
            <a:xfrm>
              <a:off x="10883457" y="1419229"/>
              <a:ext cx="1051507" cy="392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</a:rPr>
                <a:t>Air flow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7E252EEB-AA86-4185-8AEA-C305A338AEB6}"/>
                </a:ext>
              </a:extLst>
            </p:cNvPr>
            <p:cNvGrpSpPr/>
            <p:nvPr/>
          </p:nvGrpSpPr>
          <p:grpSpPr>
            <a:xfrm>
              <a:off x="10211035" y="1249395"/>
              <a:ext cx="564720" cy="3729069"/>
              <a:chOff x="10211035" y="1249395"/>
              <a:chExt cx="564720" cy="3729069"/>
            </a:xfrm>
          </p:grpSpPr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6690D4C4-634A-43EC-9FDF-88432D76E577}"/>
                  </a:ext>
                </a:extLst>
              </p:cNvPr>
              <p:cNvCxnSpPr/>
              <p:nvPr/>
            </p:nvCxnSpPr>
            <p:spPr>
              <a:xfrm>
                <a:off x="10471229" y="3557199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6DC03137-399A-48AE-B4F9-137A3462A6D1}"/>
                  </a:ext>
                </a:extLst>
              </p:cNvPr>
              <p:cNvCxnSpPr/>
              <p:nvPr/>
            </p:nvCxnSpPr>
            <p:spPr>
              <a:xfrm flipV="1">
                <a:off x="10663722" y="1264074"/>
                <a:ext cx="0" cy="904105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4794970-D567-462B-8413-1800B47CB7D9}"/>
                  </a:ext>
                </a:extLst>
              </p:cNvPr>
              <p:cNvCxnSpPr/>
              <p:nvPr/>
            </p:nvCxnSpPr>
            <p:spPr>
              <a:xfrm flipV="1">
                <a:off x="10325699" y="1249395"/>
                <a:ext cx="0" cy="918783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4" name="Freeform 131">
                <a:extLst>
                  <a:ext uri="{FF2B5EF4-FFF2-40B4-BE49-F238E27FC236}">
                    <a16:creationId xmlns:a16="http://schemas.microsoft.com/office/drawing/2014/main" id="{2CACBDB7-F766-4760-A83A-0AC83761432F}"/>
                  </a:ext>
                </a:extLst>
              </p:cNvPr>
              <p:cNvSpPr/>
              <p:nvPr/>
            </p:nvSpPr>
            <p:spPr>
              <a:xfrm>
                <a:off x="10657167" y="2313943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5" name="Straight Arrow Connector 154">
                <a:extLst>
                  <a:ext uri="{FF2B5EF4-FFF2-40B4-BE49-F238E27FC236}">
                    <a16:creationId xmlns:a16="http://schemas.microsoft.com/office/drawing/2014/main" id="{99657F40-6948-4398-AF01-9EBF7DBF4E7B}"/>
                  </a:ext>
                </a:extLst>
              </p:cNvPr>
              <p:cNvCxnSpPr/>
              <p:nvPr/>
            </p:nvCxnSpPr>
            <p:spPr>
              <a:xfrm>
                <a:off x="10467161" y="1716125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6" name="Freeform 133">
                <a:extLst>
                  <a:ext uri="{FF2B5EF4-FFF2-40B4-BE49-F238E27FC236}">
                    <a16:creationId xmlns:a16="http://schemas.microsoft.com/office/drawing/2014/main" id="{D2383556-CD0B-4A63-B249-76D0A3867910}"/>
                  </a:ext>
                </a:extLst>
              </p:cNvPr>
              <p:cNvSpPr/>
              <p:nvPr/>
            </p:nvSpPr>
            <p:spPr>
              <a:xfrm>
                <a:off x="10510167" y="4746910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Freeform 134">
                <a:extLst>
                  <a:ext uri="{FF2B5EF4-FFF2-40B4-BE49-F238E27FC236}">
                    <a16:creationId xmlns:a16="http://schemas.microsoft.com/office/drawing/2014/main" id="{2B1A156F-0CEC-49BE-9CC8-E7D681D3C1D1}"/>
                  </a:ext>
                </a:extLst>
              </p:cNvPr>
              <p:cNvSpPr/>
              <p:nvPr/>
            </p:nvSpPr>
            <p:spPr>
              <a:xfrm flipH="1">
                <a:off x="10260970" y="4742615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Freeform 135">
                <a:extLst>
                  <a:ext uri="{FF2B5EF4-FFF2-40B4-BE49-F238E27FC236}">
                    <a16:creationId xmlns:a16="http://schemas.microsoft.com/office/drawing/2014/main" id="{4209CA63-34B8-4874-B2E1-BFC69867F525}"/>
                  </a:ext>
                </a:extLst>
              </p:cNvPr>
              <p:cNvSpPr/>
              <p:nvPr/>
            </p:nvSpPr>
            <p:spPr>
              <a:xfrm flipH="1">
                <a:off x="10211035" y="2305201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BD5AC6A-3E12-4154-AB00-E2814D3032AC}"/>
                </a:ext>
              </a:extLst>
            </p:cNvPr>
            <p:cNvSpPr/>
            <p:nvPr/>
          </p:nvSpPr>
          <p:spPr>
            <a:xfrm>
              <a:off x="10943429" y="3154281"/>
              <a:ext cx="1173063" cy="34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D3519E"/>
                  </a:solidFill>
                </a:rPr>
                <a:t>Nb flux</a:t>
              </a:r>
              <a:endParaRPr lang="en-GB" sz="1300" b="1" dirty="0">
                <a:solidFill>
                  <a:srgbClr val="D3519E"/>
                </a:solidFill>
              </a:endParaRPr>
            </a:p>
          </p:txBody>
        </p:sp>
      </p:grpSp>
      <p:pic>
        <p:nvPicPr>
          <p:cNvPr id="7" name="Picture 6" descr="A picture containing indoor, stainless, steel, silver&#10;&#10;Description automatically generated">
            <a:extLst>
              <a:ext uri="{FF2B5EF4-FFF2-40B4-BE49-F238E27FC236}">
                <a16:creationId xmlns:a16="http://schemas.microsoft.com/office/drawing/2014/main" id="{22031088-CE8E-499A-BF42-8FCF22FAE4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558" t="-2359" r="-5712" b="4264"/>
          <a:stretch/>
        </p:blipFill>
        <p:spPr>
          <a:xfrm>
            <a:off x="6537002" y="4072360"/>
            <a:ext cx="2562308" cy="1901195"/>
          </a:xfrm>
          <a:prstGeom prst="rect">
            <a:avLst/>
          </a:prstGeom>
        </p:spPr>
      </p:pic>
      <p:grpSp>
        <p:nvGrpSpPr>
          <p:cNvPr id="175" name="Group 174">
            <a:extLst>
              <a:ext uri="{FF2B5EF4-FFF2-40B4-BE49-F238E27FC236}">
                <a16:creationId xmlns:a16="http://schemas.microsoft.com/office/drawing/2014/main" id="{4F4ADD22-BE9B-4D9A-A909-A3FC83F2DC91}"/>
              </a:ext>
            </a:extLst>
          </p:cNvPr>
          <p:cNvGrpSpPr/>
          <p:nvPr/>
        </p:nvGrpSpPr>
        <p:grpSpPr>
          <a:xfrm>
            <a:off x="8661604" y="4321634"/>
            <a:ext cx="2892705" cy="1697973"/>
            <a:chOff x="263164" y="4783322"/>
            <a:chExt cx="2892705" cy="1697973"/>
          </a:xfrm>
        </p:grpSpPr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93BB314E-91EE-4282-8EDB-A95F4C98BD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61" t="22396" r="2586" b="-4321"/>
            <a:stretch/>
          </p:blipFill>
          <p:spPr>
            <a:xfrm>
              <a:off x="1126024" y="4783322"/>
              <a:ext cx="2029845" cy="1697973"/>
            </a:xfrm>
            <a:prstGeom prst="rect">
              <a:avLst/>
            </a:prstGeom>
          </p:spPr>
        </p:pic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4E5EECF8-716B-4301-826B-6B4BC5C1DE88}"/>
                </a:ext>
              </a:extLst>
            </p:cNvPr>
            <p:cNvSpPr/>
            <p:nvPr/>
          </p:nvSpPr>
          <p:spPr>
            <a:xfrm>
              <a:off x="1390520" y="5291581"/>
              <a:ext cx="8594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STEP1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A6AFD180-7431-4A69-B6E2-22A18BFACB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5797" y="5461601"/>
              <a:ext cx="429" cy="640080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39CA578B-B81E-4146-8411-5E609ACFAA70}"/>
                </a:ext>
              </a:extLst>
            </p:cNvPr>
            <p:cNvSpPr/>
            <p:nvPr/>
          </p:nvSpPr>
          <p:spPr>
            <a:xfrm>
              <a:off x="1381286" y="5839349"/>
              <a:ext cx="8594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STEP2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4CBA1CF3-5D07-4269-A1C8-0D2D912520E5}"/>
                </a:ext>
              </a:extLst>
            </p:cNvPr>
            <p:cNvSpPr/>
            <p:nvPr/>
          </p:nvSpPr>
          <p:spPr>
            <a:xfrm>
              <a:off x="263164" y="5579513"/>
              <a:ext cx="557885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5cm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</p:grpSp>
      <p:sp>
        <p:nvSpPr>
          <p:cNvPr id="181" name="Left Brace 180">
            <a:extLst>
              <a:ext uri="{FF2B5EF4-FFF2-40B4-BE49-F238E27FC236}">
                <a16:creationId xmlns:a16="http://schemas.microsoft.com/office/drawing/2014/main" id="{A9D5F27E-ECE3-46ED-9621-AAFA5E2F6CE1}"/>
              </a:ext>
            </a:extLst>
          </p:cNvPr>
          <p:cNvSpPr/>
          <p:nvPr/>
        </p:nvSpPr>
        <p:spPr>
          <a:xfrm rot="5400000">
            <a:off x="10375911" y="3178841"/>
            <a:ext cx="364266" cy="2025542"/>
          </a:xfrm>
          <a:prstGeom prst="leftBrace">
            <a:avLst>
              <a:gd name="adj1" fmla="val 7114"/>
              <a:gd name="adj2" fmla="val 49373"/>
            </a:avLst>
          </a:prstGeom>
          <a:ln w="25400">
            <a:solidFill>
              <a:schemeClr val="accent4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F3E94E75-0F93-4630-8FE8-352959103937}"/>
              </a:ext>
            </a:extLst>
          </p:cNvPr>
          <p:cNvCxnSpPr>
            <a:cxnSpLocks/>
            <a:endCxn id="181" idx="1"/>
          </p:cNvCxnSpPr>
          <p:nvPr/>
        </p:nvCxnSpPr>
        <p:spPr>
          <a:xfrm>
            <a:off x="10539387" y="3457563"/>
            <a:ext cx="31357" cy="551916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engine&#10;&#10;Description automatically generated">
            <a:extLst>
              <a:ext uri="{FF2B5EF4-FFF2-40B4-BE49-F238E27FC236}">
                <a16:creationId xmlns:a16="http://schemas.microsoft.com/office/drawing/2014/main" id="{39265DA4-66D6-4EFE-BEC4-91FBC0C59B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50" t="6598" r="40064" b="5186"/>
          <a:stretch/>
        </p:blipFill>
        <p:spPr>
          <a:xfrm rot="5400000">
            <a:off x="6782419" y="1754773"/>
            <a:ext cx="1901195" cy="2392029"/>
          </a:xfrm>
          <a:prstGeom prst="rect">
            <a:avLst/>
          </a:prstGeom>
        </p:spPr>
      </p:pic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860D7092-BCA0-4258-B004-76E1492C13BA}"/>
              </a:ext>
            </a:extLst>
          </p:cNvPr>
          <p:cNvCxnSpPr>
            <a:cxnSpLocks/>
          </p:cNvCxnSpPr>
          <p:nvPr/>
        </p:nvCxnSpPr>
        <p:spPr>
          <a:xfrm>
            <a:off x="8460767" y="4850179"/>
            <a:ext cx="0" cy="453428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AECC4881-464C-4887-9BCE-A30BC0A9B3A2}"/>
              </a:ext>
            </a:extLst>
          </p:cNvPr>
          <p:cNvCxnSpPr>
            <a:cxnSpLocks/>
          </p:cNvCxnSpPr>
          <p:nvPr/>
        </p:nvCxnSpPr>
        <p:spPr>
          <a:xfrm>
            <a:off x="8709419" y="4969860"/>
            <a:ext cx="0" cy="628835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E62DC70D-868C-464D-B040-81AB53A28FB7}"/>
              </a:ext>
            </a:extLst>
          </p:cNvPr>
          <p:cNvCxnSpPr>
            <a:cxnSpLocks/>
          </p:cNvCxnSpPr>
          <p:nvPr/>
        </p:nvCxnSpPr>
        <p:spPr>
          <a:xfrm>
            <a:off x="8709419" y="4983781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0A2EF472-C8F7-4F87-85C0-F6714DC63C82}"/>
              </a:ext>
            </a:extLst>
          </p:cNvPr>
          <p:cNvCxnSpPr>
            <a:cxnSpLocks/>
          </p:cNvCxnSpPr>
          <p:nvPr/>
        </p:nvCxnSpPr>
        <p:spPr>
          <a:xfrm>
            <a:off x="8709419" y="5512148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1" name="Picture 20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26C3860-AAFB-4BCE-A150-8C12AC4F7BE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27" r="2636" b="29914"/>
          <a:stretch/>
        </p:blipFill>
        <p:spPr>
          <a:xfrm rot="5400000">
            <a:off x="218260" y="3050828"/>
            <a:ext cx="3822656" cy="209664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90E8F-E32D-498D-BC23-9B3B87E9B80F}"/>
              </a:ext>
            </a:extLst>
          </p:cNvPr>
          <p:cNvCxnSpPr>
            <a:cxnSpLocks/>
          </p:cNvCxnSpPr>
          <p:nvPr/>
        </p:nvCxnSpPr>
        <p:spPr>
          <a:xfrm>
            <a:off x="5376174" y="4297076"/>
            <a:ext cx="2441982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8D47BD4-B09A-421A-B51A-FD75D00860C1}"/>
              </a:ext>
            </a:extLst>
          </p:cNvPr>
          <p:cNvCxnSpPr>
            <a:cxnSpLocks/>
          </p:cNvCxnSpPr>
          <p:nvPr/>
        </p:nvCxnSpPr>
        <p:spPr>
          <a:xfrm>
            <a:off x="5426855" y="4366507"/>
            <a:ext cx="3177276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0E7A12DF-A324-45A4-A3F6-EADD59ACFBA3}"/>
              </a:ext>
            </a:extLst>
          </p:cNvPr>
          <p:cNvCxnSpPr>
            <a:cxnSpLocks/>
          </p:cNvCxnSpPr>
          <p:nvPr/>
        </p:nvCxnSpPr>
        <p:spPr>
          <a:xfrm>
            <a:off x="5376174" y="4436321"/>
            <a:ext cx="3548751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D64539E-BE70-43A6-B73D-67C4F77D2883}"/>
              </a:ext>
            </a:extLst>
          </p:cNvPr>
          <p:cNvSpPr txBox="1"/>
          <p:nvPr/>
        </p:nvSpPr>
        <p:spPr>
          <a:xfrm>
            <a:off x="6574862" y="2005458"/>
            <a:ext cx="11811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181818"/>
                </a:solidFill>
                <a:sym typeface="Wingdings" panose="05000000000000000000" pitchFamily="2" charset="2"/>
              </a:rPr>
              <a:t>Side view</a:t>
            </a:r>
            <a:endParaRPr lang="en-GB" sz="16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4FACE88-6A22-44B9-91E7-A124C7B28B27}"/>
              </a:ext>
            </a:extLst>
          </p:cNvPr>
          <p:cNvSpPr txBox="1"/>
          <p:nvPr/>
        </p:nvSpPr>
        <p:spPr>
          <a:xfrm>
            <a:off x="9583312" y="2014957"/>
            <a:ext cx="14271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Bottom view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820FE57-311F-4ED1-8E48-DD77F2429F62}"/>
              </a:ext>
            </a:extLst>
          </p:cNvPr>
          <p:cNvSpPr/>
          <p:nvPr/>
        </p:nvSpPr>
        <p:spPr>
          <a:xfrm>
            <a:off x="1504950" y="3590287"/>
            <a:ext cx="1276350" cy="1172868"/>
          </a:xfrm>
          <a:prstGeom prst="ellipse">
            <a:avLst/>
          </a:prstGeom>
          <a:noFill/>
          <a:ln w="28575"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F0BA784-59C8-4C1E-9B49-202D6140ABAD}"/>
              </a:ext>
            </a:extLst>
          </p:cNvPr>
          <p:cNvSpPr txBox="1"/>
          <p:nvPr/>
        </p:nvSpPr>
        <p:spPr>
          <a:xfrm>
            <a:off x="6637055" y="5665907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Before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5B822B19-D7DE-40BC-9EC7-2D67452779BF}"/>
              </a:ext>
            </a:extLst>
          </p:cNvPr>
          <p:cNvSpPr txBox="1"/>
          <p:nvPr/>
        </p:nvSpPr>
        <p:spPr>
          <a:xfrm>
            <a:off x="9583312" y="5676706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After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6" name="Arrow: Right 195">
            <a:extLst>
              <a:ext uri="{FF2B5EF4-FFF2-40B4-BE49-F238E27FC236}">
                <a16:creationId xmlns:a16="http://schemas.microsoft.com/office/drawing/2014/main" id="{2263EC7B-5D53-4104-8B83-D617EA5DCF2C}"/>
              </a:ext>
            </a:extLst>
          </p:cNvPr>
          <p:cNvSpPr/>
          <p:nvPr/>
        </p:nvSpPr>
        <p:spPr>
          <a:xfrm>
            <a:off x="2790957" y="4028774"/>
            <a:ext cx="724547" cy="295893"/>
          </a:xfrm>
          <a:prstGeom prst="rightArrow">
            <a:avLst/>
          </a:prstGeom>
          <a:solidFill>
            <a:srgbClr val="D3519E"/>
          </a:solidFill>
          <a:ln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CC7DE08-2167-4D49-BC3A-05E66CEE65F7}"/>
              </a:ext>
            </a:extLst>
          </p:cNvPr>
          <p:cNvSpPr/>
          <p:nvPr/>
        </p:nvSpPr>
        <p:spPr>
          <a:xfrm>
            <a:off x="3124046" y="5248642"/>
            <a:ext cx="1575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tx2"/>
                </a:solidFill>
              </a:rPr>
              <a:t>Longitudinal cathode view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998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Thin film densification : RF hot spot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FE8A72-4A4C-4BEA-8626-2BD407FBB34A}"/>
              </a:ext>
            </a:extLst>
          </p:cNvPr>
          <p:cNvGrpSpPr/>
          <p:nvPr/>
        </p:nvGrpSpPr>
        <p:grpSpPr>
          <a:xfrm>
            <a:off x="9156162" y="157918"/>
            <a:ext cx="2593451" cy="2562834"/>
            <a:chOff x="255512" y="1419608"/>
            <a:chExt cx="4076575" cy="401878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29DD192-8329-4798-B3DB-D7A6A0EE3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55" t="-252" r="3796" b="4254"/>
            <a:stretch/>
          </p:blipFill>
          <p:spPr>
            <a:xfrm>
              <a:off x="1158679" y="2537284"/>
              <a:ext cx="3173408" cy="2901108"/>
            </a:xfrm>
            <a:prstGeom prst="rect">
              <a:avLst/>
            </a:prstGeom>
          </p:spPr>
        </p:pic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009252-599D-4BB4-9CD0-E98F3A0EA1EF}"/>
                </a:ext>
              </a:extLst>
            </p:cNvPr>
            <p:cNvSpPr/>
            <p:nvPr/>
          </p:nvSpPr>
          <p:spPr>
            <a:xfrm rot="18556166">
              <a:off x="1637960" y="2913230"/>
              <a:ext cx="202395" cy="469952"/>
            </a:xfrm>
            <a:prstGeom prst="ellipse">
              <a:avLst/>
            </a:prstGeom>
            <a:noFill/>
            <a:ln w="698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469266A-508E-47F5-94D0-B052BF99875A}"/>
                </a:ext>
              </a:extLst>
            </p:cNvPr>
            <p:cNvSpPr/>
            <p:nvPr/>
          </p:nvSpPr>
          <p:spPr>
            <a:xfrm>
              <a:off x="255512" y="3727932"/>
              <a:ext cx="1001142" cy="1001142"/>
            </a:xfrm>
            <a:prstGeom prst="ellipse">
              <a:avLst/>
            </a:prstGeom>
            <a:noFill/>
            <a:ln w="38100">
              <a:solidFill>
                <a:srgbClr val="DB91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DB91D3"/>
                  </a:solidFill>
                </a:rPr>
                <a:t>1</a:t>
              </a:r>
              <a:endParaRPr lang="en-GB" dirty="0">
                <a:solidFill>
                  <a:srgbClr val="DB91D3"/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AD79C86-CAF0-4E76-9F47-FB59CA0DC3C2}"/>
                </a:ext>
              </a:extLst>
            </p:cNvPr>
            <p:cNvSpPr/>
            <p:nvPr/>
          </p:nvSpPr>
          <p:spPr>
            <a:xfrm>
              <a:off x="1238586" y="1419608"/>
              <a:ext cx="1001142" cy="1001142"/>
            </a:xfrm>
            <a:prstGeom prst="ellipse">
              <a:avLst/>
            </a:prstGeom>
            <a:noFill/>
            <a:ln w="38100">
              <a:solidFill>
                <a:srgbClr val="DB91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DB91D3"/>
                  </a:solidFill>
                </a:rPr>
                <a:t>2</a:t>
              </a:r>
              <a:endParaRPr lang="en-GB" dirty="0">
                <a:solidFill>
                  <a:srgbClr val="DB91D3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4470BE4-9821-48ED-A51F-7582FC230451}"/>
                </a:ext>
              </a:extLst>
            </p:cNvPr>
            <p:cNvSpPr/>
            <p:nvPr/>
          </p:nvSpPr>
          <p:spPr>
            <a:xfrm>
              <a:off x="3301602" y="1419608"/>
              <a:ext cx="1001142" cy="1001142"/>
            </a:xfrm>
            <a:prstGeom prst="ellipse">
              <a:avLst/>
            </a:prstGeom>
            <a:noFill/>
            <a:ln w="38100">
              <a:solidFill>
                <a:srgbClr val="DB91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DB91D3"/>
                  </a:solidFill>
                </a:rPr>
                <a:t>3</a:t>
              </a:r>
              <a:endParaRPr lang="en-GB" dirty="0">
                <a:solidFill>
                  <a:srgbClr val="DB91D3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39395BC-342D-4D11-A9DB-280AA7324588}"/>
              </a:ext>
            </a:extLst>
          </p:cNvPr>
          <p:cNvSpPr txBox="1"/>
          <p:nvPr/>
        </p:nvSpPr>
        <p:spPr>
          <a:xfrm>
            <a:off x="756205" y="1932273"/>
            <a:ext cx="7665900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CC95DC5-E830-4C70-AB06-BC138A3C7BEE}"/>
              </a:ext>
            </a:extLst>
          </p:cNvPr>
          <p:cNvSpPr txBox="1"/>
          <p:nvPr/>
        </p:nvSpPr>
        <p:spPr>
          <a:xfrm>
            <a:off x="442387" y="1191615"/>
            <a:ext cx="8524140" cy="112338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00000"/>
                </a:solidFill>
              </a:rPr>
              <a:t>STRONG tilt along cathode axis and curve in plane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100" b="1" dirty="0">
                <a:solidFill>
                  <a:srgbClr val="000000"/>
                </a:solidFill>
                <a:sym typeface="Wingdings" panose="05000000000000000000" pitchFamily="2" charset="2"/>
              </a:rPr>
              <a:t>Film entirely porous and delaminated in DCMS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00000"/>
                </a:solidFill>
                <a:sym typeface="Wingdings" panose="05000000000000000000" pitchFamily="2" charset="2"/>
              </a:rPr>
              <a:t>Still voids near substrate at 500W sequential Bipolar </a:t>
            </a:r>
            <a:r>
              <a:rPr lang="en-US" sz="2100" b="1" dirty="0" err="1">
                <a:solidFill>
                  <a:srgbClr val="000000"/>
                </a:solidFill>
                <a:sym typeface="Wingdings" panose="05000000000000000000" pitchFamily="2" charset="2"/>
              </a:rPr>
              <a:t>HiPIMS</a:t>
            </a:r>
            <a:r>
              <a:rPr lang="en-US" sz="2100" b="1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endParaRPr lang="en-GB" sz="2100" b="1" dirty="0">
              <a:solidFill>
                <a:srgbClr val="00000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F00D39-3DAD-648C-263E-021714059DB1}"/>
              </a:ext>
            </a:extLst>
          </p:cNvPr>
          <p:cNvGrpSpPr/>
          <p:nvPr/>
        </p:nvGrpSpPr>
        <p:grpSpPr>
          <a:xfrm>
            <a:off x="412480" y="2945484"/>
            <a:ext cx="3493170" cy="3285451"/>
            <a:chOff x="4698676" y="1444808"/>
            <a:chExt cx="3493170" cy="328545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8C7C92-9BD1-B1EE-5870-B80A87EDEB94}"/>
                </a:ext>
              </a:extLst>
            </p:cNvPr>
            <p:cNvSpPr txBox="1"/>
            <p:nvPr/>
          </p:nvSpPr>
          <p:spPr>
            <a:xfrm>
              <a:off x="4698676" y="1444808"/>
              <a:ext cx="27869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0033A0"/>
                  </a:solidFill>
                </a:rPr>
                <a:t>DCMS, parallel, 3x1kW </a:t>
              </a:r>
              <a:endParaRPr lang="en-GB" sz="2000" b="1" dirty="0">
                <a:solidFill>
                  <a:srgbClr val="0033A0"/>
                </a:solidFill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8DA5EA-835E-6DC8-CD4B-221AE93FE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9174" y="1852866"/>
              <a:ext cx="3472672" cy="261215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930B856-CA34-6882-9BED-A787629B5C28}"/>
                </a:ext>
              </a:extLst>
            </p:cNvPr>
            <p:cNvSpPr txBox="1"/>
            <p:nvPr/>
          </p:nvSpPr>
          <p:spPr>
            <a:xfrm>
              <a:off x="5566194" y="3866397"/>
              <a:ext cx="172030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bg1"/>
                  </a:solidFill>
                </a:rPr>
                <a:t>Delaminated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11AB01F-69C2-4063-E4E0-E80EF111FF94}"/>
                </a:ext>
              </a:extLst>
            </p:cNvPr>
            <p:cNvCxnSpPr>
              <a:cxnSpLocks/>
            </p:cNvCxnSpPr>
            <p:nvPr/>
          </p:nvCxnSpPr>
          <p:spPr>
            <a:xfrm>
              <a:off x="4718553" y="4414747"/>
              <a:ext cx="695985" cy="0"/>
            </a:xfrm>
            <a:prstGeom prst="straightConnector1">
              <a:avLst/>
            </a:prstGeom>
            <a:ln w="25400">
              <a:headEnd type="triangle" w="lg" len="sm"/>
              <a:tailEnd type="triangle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1A26A97-CE45-6CAD-A5AB-44EE86B431FC}"/>
                </a:ext>
              </a:extLst>
            </p:cNvPr>
            <p:cNvSpPr/>
            <p:nvPr/>
          </p:nvSpPr>
          <p:spPr>
            <a:xfrm>
              <a:off x="4719174" y="4391705"/>
              <a:ext cx="7924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33A0"/>
                  </a:solidFill>
                </a:rPr>
                <a:t>3 µm</a:t>
              </a:r>
              <a:endParaRPr lang="en-GB" sz="1600" baseline="-25000" dirty="0">
                <a:solidFill>
                  <a:srgbClr val="0033A0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5FEEE9D-30A4-C7B9-6D50-80548F706913}"/>
              </a:ext>
            </a:extLst>
          </p:cNvPr>
          <p:cNvGrpSpPr/>
          <p:nvPr/>
        </p:nvGrpSpPr>
        <p:grpSpPr>
          <a:xfrm>
            <a:off x="4343211" y="3353542"/>
            <a:ext cx="3472673" cy="2847043"/>
            <a:chOff x="359072" y="2002296"/>
            <a:chExt cx="4922705" cy="403584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6593891-E28A-D75A-F982-1EC93E8BFE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" t="181" r="147" b="505"/>
            <a:stretch/>
          </p:blipFill>
          <p:spPr>
            <a:xfrm>
              <a:off x="359072" y="2002296"/>
              <a:ext cx="4922705" cy="3682301"/>
            </a:xfrm>
            <a:prstGeom prst="rect">
              <a:avLst/>
            </a:prstGeom>
          </p:spPr>
        </p:pic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8951CBF-07FB-823A-778D-F69E2629E6F0}"/>
                </a:ext>
              </a:extLst>
            </p:cNvPr>
            <p:cNvCxnSpPr>
              <a:cxnSpLocks/>
            </p:cNvCxnSpPr>
            <p:nvPr/>
          </p:nvCxnSpPr>
          <p:spPr>
            <a:xfrm>
              <a:off x="359072" y="5633860"/>
              <a:ext cx="911027" cy="0"/>
            </a:xfrm>
            <a:prstGeom prst="line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ontent Placeholder 2">
              <a:extLst>
                <a:ext uri="{FF2B5EF4-FFF2-40B4-BE49-F238E27FC236}">
                  <a16:creationId xmlns:a16="http://schemas.microsoft.com/office/drawing/2014/main" id="{C95E13C5-E238-D819-FC71-5FEA17584B0A}"/>
                </a:ext>
              </a:extLst>
            </p:cNvPr>
            <p:cNvSpPr txBox="1">
              <a:spLocks/>
            </p:cNvSpPr>
            <p:nvPr/>
          </p:nvSpPr>
          <p:spPr>
            <a:xfrm>
              <a:off x="556420" y="5762696"/>
              <a:ext cx="629475" cy="275441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tx1"/>
                  </a:solidFill>
                  <a:sym typeface="Wingdings" panose="05000000000000000000" pitchFamily="2" charset="2"/>
                </a:rPr>
                <a:t>2 </a:t>
              </a:r>
              <a:r>
                <a:rPr lang="el-GR" sz="1400" dirty="0">
                  <a:solidFill>
                    <a:schemeClr val="tx1"/>
                  </a:solidFill>
                  <a:sym typeface="Wingdings" panose="05000000000000000000" pitchFamily="2" charset="2"/>
                </a:rPr>
                <a:t>μ</a:t>
              </a:r>
              <a:r>
                <a:rPr lang="en-US" sz="1400" dirty="0">
                  <a:solidFill>
                    <a:schemeClr val="tx1"/>
                  </a:solidFill>
                  <a:sym typeface="Wingdings" panose="05000000000000000000" pitchFamily="2" charset="2"/>
                </a:rPr>
                <a:t>m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C60A2EBA-38A9-7F3A-98BD-56E4BBA129C3}"/>
              </a:ext>
            </a:extLst>
          </p:cNvPr>
          <p:cNvSpPr txBox="1"/>
          <p:nvPr/>
        </p:nvSpPr>
        <p:spPr>
          <a:xfrm>
            <a:off x="4343211" y="2868423"/>
            <a:ext cx="3498330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>
                <a:solidFill>
                  <a:srgbClr val="0033A0"/>
                </a:solidFill>
              </a:rPr>
              <a:t>BP, </a:t>
            </a:r>
            <a:r>
              <a:rPr lang="en-US" sz="2000" b="1" dirty="0" err="1">
                <a:solidFill>
                  <a:srgbClr val="0033A0"/>
                </a:solidFill>
              </a:rPr>
              <a:t>HiPIMS</a:t>
            </a:r>
            <a:r>
              <a:rPr lang="en-US" sz="2000" b="1" dirty="0">
                <a:solidFill>
                  <a:srgbClr val="0033A0"/>
                </a:solidFill>
              </a:rPr>
              <a:t> sequential, 500W</a:t>
            </a:r>
            <a:endParaRPr lang="en-GB" sz="2000" b="1" dirty="0">
              <a:solidFill>
                <a:srgbClr val="0033A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3C3CA3-1675-66B7-9ADD-61BC38AA9976}"/>
              </a:ext>
            </a:extLst>
          </p:cNvPr>
          <p:cNvSpPr txBox="1"/>
          <p:nvPr/>
        </p:nvSpPr>
        <p:spPr>
          <a:xfrm>
            <a:off x="9411335" y="6054737"/>
            <a:ext cx="25047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</a:t>
            </a:r>
            <a:r>
              <a:rPr lang="en-GB" sz="1000" dirty="0" err="1">
                <a:ea typeface="Calibri" panose="020F0502020204030204" pitchFamily="34" charset="0"/>
                <a:cs typeface="Times New Roman" panose="02020603050405020304" pitchFamily="18" charset="0"/>
              </a:rPr>
              <a:t>HiPIMS</a:t>
            </a:r>
            <a:r>
              <a:rPr lang="en-GB" sz="1000" dirty="0">
                <a:ea typeface="Calibri" panose="020F0502020204030204" pitchFamily="34" charset="0"/>
                <a:cs typeface="Times New Roman" panose="02020603050405020304" pitchFamily="18" charset="0"/>
              </a:rPr>
              <a:t> Today, 22/03/2023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599828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Thin film densification : RF hot spot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FE8A72-4A4C-4BEA-8626-2BD407FBB34A}"/>
              </a:ext>
            </a:extLst>
          </p:cNvPr>
          <p:cNvGrpSpPr/>
          <p:nvPr/>
        </p:nvGrpSpPr>
        <p:grpSpPr>
          <a:xfrm>
            <a:off x="9156162" y="157918"/>
            <a:ext cx="2593451" cy="2562834"/>
            <a:chOff x="255512" y="1419608"/>
            <a:chExt cx="4076575" cy="401878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29DD192-8329-4798-B3DB-D7A6A0EE3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55" t="-252" r="3796" b="4254"/>
            <a:stretch/>
          </p:blipFill>
          <p:spPr>
            <a:xfrm>
              <a:off x="1158679" y="2537284"/>
              <a:ext cx="3173408" cy="2901108"/>
            </a:xfrm>
            <a:prstGeom prst="rect">
              <a:avLst/>
            </a:prstGeom>
          </p:spPr>
        </p:pic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009252-599D-4BB4-9CD0-E98F3A0EA1EF}"/>
                </a:ext>
              </a:extLst>
            </p:cNvPr>
            <p:cNvSpPr/>
            <p:nvPr/>
          </p:nvSpPr>
          <p:spPr>
            <a:xfrm rot="18556166">
              <a:off x="1637960" y="2913230"/>
              <a:ext cx="202395" cy="469952"/>
            </a:xfrm>
            <a:prstGeom prst="ellipse">
              <a:avLst/>
            </a:prstGeom>
            <a:noFill/>
            <a:ln w="698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469266A-508E-47F5-94D0-B052BF99875A}"/>
                </a:ext>
              </a:extLst>
            </p:cNvPr>
            <p:cNvSpPr/>
            <p:nvPr/>
          </p:nvSpPr>
          <p:spPr>
            <a:xfrm>
              <a:off x="255512" y="3727932"/>
              <a:ext cx="1001142" cy="1001142"/>
            </a:xfrm>
            <a:prstGeom prst="ellipse">
              <a:avLst/>
            </a:prstGeom>
            <a:noFill/>
            <a:ln w="38100">
              <a:solidFill>
                <a:srgbClr val="DB91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DB91D3"/>
                  </a:solidFill>
                </a:rPr>
                <a:t>1</a:t>
              </a:r>
              <a:endParaRPr lang="en-GB" dirty="0">
                <a:solidFill>
                  <a:srgbClr val="DB91D3"/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AD79C86-CAF0-4E76-9F47-FB59CA0DC3C2}"/>
                </a:ext>
              </a:extLst>
            </p:cNvPr>
            <p:cNvSpPr/>
            <p:nvPr/>
          </p:nvSpPr>
          <p:spPr>
            <a:xfrm>
              <a:off x="1238586" y="1419608"/>
              <a:ext cx="1001142" cy="1001142"/>
            </a:xfrm>
            <a:prstGeom prst="ellipse">
              <a:avLst/>
            </a:prstGeom>
            <a:noFill/>
            <a:ln w="38100">
              <a:solidFill>
                <a:srgbClr val="DB91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DB91D3"/>
                  </a:solidFill>
                </a:rPr>
                <a:t>2</a:t>
              </a:r>
              <a:endParaRPr lang="en-GB" dirty="0">
                <a:solidFill>
                  <a:srgbClr val="DB91D3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4470BE4-9821-48ED-A51F-7582FC230451}"/>
                </a:ext>
              </a:extLst>
            </p:cNvPr>
            <p:cNvSpPr/>
            <p:nvPr/>
          </p:nvSpPr>
          <p:spPr>
            <a:xfrm>
              <a:off x="3301602" y="1419608"/>
              <a:ext cx="1001142" cy="1001142"/>
            </a:xfrm>
            <a:prstGeom prst="ellipse">
              <a:avLst/>
            </a:prstGeom>
            <a:noFill/>
            <a:ln w="38100">
              <a:solidFill>
                <a:srgbClr val="DB91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DB91D3"/>
                  </a:solidFill>
                </a:rPr>
                <a:t>3</a:t>
              </a:r>
              <a:endParaRPr lang="en-GB" dirty="0">
                <a:solidFill>
                  <a:srgbClr val="DB91D3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39395BC-342D-4D11-A9DB-280AA7324588}"/>
              </a:ext>
            </a:extLst>
          </p:cNvPr>
          <p:cNvSpPr txBox="1"/>
          <p:nvPr/>
        </p:nvSpPr>
        <p:spPr>
          <a:xfrm>
            <a:off x="756205" y="1932273"/>
            <a:ext cx="7665900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CC95DC5-E830-4C70-AB06-BC138A3C7BEE}"/>
              </a:ext>
            </a:extLst>
          </p:cNvPr>
          <p:cNvSpPr txBox="1"/>
          <p:nvPr/>
        </p:nvSpPr>
        <p:spPr>
          <a:xfrm>
            <a:off x="442387" y="1183150"/>
            <a:ext cx="8524140" cy="152349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00000"/>
                </a:solidFill>
              </a:rPr>
              <a:t>STRONG tilt along cathode axis and curve in plane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100" b="1" dirty="0">
                <a:solidFill>
                  <a:srgbClr val="000000"/>
                </a:solidFill>
                <a:sym typeface="Wingdings" panose="05000000000000000000" pitchFamily="2" charset="2"/>
              </a:rPr>
              <a:t>Film entirely porous and delaminated in DCMS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00000"/>
                </a:solidFill>
                <a:sym typeface="Wingdings" panose="05000000000000000000" pitchFamily="2" charset="2"/>
              </a:rPr>
              <a:t>Dense films achieved for 1kW Bipolar </a:t>
            </a:r>
            <a:r>
              <a:rPr lang="en-US" sz="2100" b="1" dirty="0" err="1">
                <a:solidFill>
                  <a:srgbClr val="000000"/>
                </a:solidFill>
                <a:sym typeface="Wingdings" panose="05000000000000000000" pitchFamily="2" charset="2"/>
              </a:rPr>
              <a:t>HiPIMS</a:t>
            </a:r>
            <a:endParaRPr lang="en-US" sz="2100" b="1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0033A0"/>
                </a:solidFill>
                <a:sym typeface="Wingdings" panose="05000000000000000000" pitchFamily="2" charset="2"/>
              </a:rPr>
              <a:t> Preparing publication of 3D sample results </a:t>
            </a:r>
            <a:endParaRPr lang="en-GB" sz="2000" dirty="0">
              <a:solidFill>
                <a:srgbClr val="0033A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769D51-395B-2503-AF4C-739293544957}"/>
              </a:ext>
            </a:extLst>
          </p:cNvPr>
          <p:cNvSpPr txBox="1"/>
          <p:nvPr/>
        </p:nvSpPr>
        <p:spPr>
          <a:xfrm>
            <a:off x="8305506" y="2945484"/>
            <a:ext cx="3297569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>
                <a:solidFill>
                  <a:srgbClr val="0033A0"/>
                </a:solidFill>
              </a:rPr>
              <a:t>BP </a:t>
            </a:r>
            <a:r>
              <a:rPr lang="en-US" sz="2000" b="1" dirty="0" err="1">
                <a:solidFill>
                  <a:srgbClr val="0033A0"/>
                </a:solidFill>
              </a:rPr>
              <a:t>HiPIMS</a:t>
            </a:r>
            <a:r>
              <a:rPr lang="en-US" sz="2000" b="1" dirty="0">
                <a:solidFill>
                  <a:srgbClr val="0033A0"/>
                </a:solidFill>
              </a:rPr>
              <a:t>, parallel, 3x1kW</a:t>
            </a:r>
            <a:endParaRPr lang="en-GB" sz="2000" b="1" dirty="0">
              <a:solidFill>
                <a:srgbClr val="0033A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F00D39-3DAD-648C-263E-021714059DB1}"/>
              </a:ext>
            </a:extLst>
          </p:cNvPr>
          <p:cNvGrpSpPr/>
          <p:nvPr/>
        </p:nvGrpSpPr>
        <p:grpSpPr>
          <a:xfrm>
            <a:off x="412480" y="2945484"/>
            <a:ext cx="3493170" cy="3285451"/>
            <a:chOff x="4698676" y="1444808"/>
            <a:chExt cx="3493170" cy="328545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8C7C92-9BD1-B1EE-5870-B80A87EDEB94}"/>
                </a:ext>
              </a:extLst>
            </p:cNvPr>
            <p:cNvSpPr txBox="1"/>
            <p:nvPr/>
          </p:nvSpPr>
          <p:spPr>
            <a:xfrm>
              <a:off x="4698676" y="1444808"/>
              <a:ext cx="27869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0033A0"/>
                  </a:solidFill>
                </a:rPr>
                <a:t>DCMS, parallel, 3x1kW</a:t>
              </a:r>
              <a:endParaRPr lang="en-GB" sz="2000" b="1" dirty="0">
                <a:solidFill>
                  <a:srgbClr val="0033A0"/>
                </a:solidFill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8DA5EA-835E-6DC8-CD4B-221AE93FE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9174" y="1852866"/>
              <a:ext cx="3472672" cy="261215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930B856-CA34-6882-9BED-A787629B5C28}"/>
                </a:ext>
              </a:extLst>
            </p:cNvPr>
            <p:cNvSpPr txBox="1"/>
            <p:nvPr/>
          </p:nvSpPr>
          <p:spPr>
            <a:xfrm>
              <a:off x="5566194" y="3866397"/>
              <a:ext cx="172030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bg1"/>
                  </a:solidFill>
                </a:rPr>
                <a:t>Delaminated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11AB01F-69C2-4063-E4E0-E80EF111FF94}"/>
                </a:ext>
              </a:extLst>
            </p:cNvPr>
            <p:cNvCxnSpPr>
              <a:cxnSpLocks/>
            </p:cNvCxnSpPr>
            <p:nvPr/>
          </p:nvCxnSpPr>
          <p:spPr>
            <a:xfrm>
              <a:off x="4718553" y="4414747"/>
              <a:ext cx="695985" cy="0"/>
            </a:xfrm>
            <a:prstGeom prst="straightConnector1">
              <a:avLst/>
            </a:prstGeom>
            <a:ln w="25400">
              <a:headEnd type="triangle" w="lg" len="sm"/>
              <a:tailEnd type="triangle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1A26A97-CE45-6CAD-A5AB-44EE86B431FC}"/>
                </a:ext>
              </a:extLst>
            </p:cNvPr>
            <p:cNvSpPr/>
            <p:nvPr/>
          </p:nvSpPr>
          <p:spPr>
            <a:xfrm>
              <a:off x="4719174" y="4391705"/>
              <a:ext cx="7924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33A0"/>
                  </a:solidFill>
                </a:rPr>
                <a:t>3 µm</a:t>
              </a:r>
              <a:endParaRPr lang="en-GB" sz="1600" baseline="-25000" dirty="0">
                <a:solidFill>
                  <a:srgbClr val="0033A0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3550EEE-C237-EDE6-CF5D-A7EAD0BA79D4}"/>
              </a:ext>
            </a:extLst>
          </p:cNvPr>
          <p:cNvGrpSpPr/>
          <p:nvPr/>
        </p:nvGrpSpPr>
        <p:grpSpPr>
          <a:xfrm>
            <a:off x="4226682" y="2945484"/>
            <a:ext cx="3433685" cy="3285450"/>
            <a:chOff x="4379157" y="2945484"/>
            <a:chExt cx="3433685" cy="328545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2A47A94-66A6-F23C-74D5-A037A6B2C58D}"/>
                </a:ext>
              </a:extLst>
            </p:cNvPr>
            <p:cNvGrpSpPr/>
            <p:nvPr/>
          </p:nvGrpSpPr>
          <p:grpSpPr>
            <a:xfrm>
              <a:off x="4379157" y="2945484"/>
              <a:ext cx="3433685" cy="3285450"/>
              <a:chOff x="8502803" y="1444809"/>
              <a:chExt cx="3433685" cy="328545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AF38F6A-5067-5585-A8B3-459608F42C2C}"/>
                  </a:ext>
                </a:extLst>
              </p:cNvPr>
              <p:cNvSpPr txBox="1"/>
              <p:nvPr/>
            </p:nvSpPr>
            <p:spPr>
              <a:xfrm>
                <a:off x="8537932" y="1444809"/>
                <a:ext cx="338413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2000" b="1" dirty="0">
                    <a:solidFill>
                      <a:srgbClr val="0033A0"/>
                    </a:solidFill>
                  </a:rPr>
                  <a:t>BP </a:t>
                </a:r>
                <a:r>
                  <a:rPr lang="en-US" sz="2000" b="1" dirty="0" err="1">
                    <a:solidFill>
                      <a:srgbClr val="0033A0"/>
                    </a:solidFill>
                  </a:rPr>
                  <a:t>HiPIMS</a:t>
                </a:r>
                <a:r>
                  <a:rPr lang="en-US" sz="2000" b="1" dirty="0">
                    <a:solidFill>
                      <a:srgbClr val="0033A0"/>
                    </a:solidFill>
                  </a:rPr>
                  <a:t>, sequential, 1kW</a:t>
                </a:r>
                <a:endParaRPr lang="en-GB" sz="2000" b="1" dirty="0">
                  <a:solidFill>
                    <a:srgbClr val="0033A0"/>
                  </a:solidFill>
                </a:endParaRP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97CDB55D-B702-6EAF-5AC1-11C9BFAA67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02803" y="1873044"/>
                <a:ext cx="3433685" cy="2570225"/>
              </a:xfrm>
              <a:prstGeom prst="rect">
                <a:avLst/>
              </a:prstGeom>
            </p:spPr>
          </p:pic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FE9966F7-F5F5-3559-6C20-4FED71E34C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02803" y="4391705"/>
                <a:ext cx="666597" cy="0"/>
              </a:xfrm>
              <a:prstGeom prst="straightConnector1">
                <a:avLst/>
              </a:prstGeom>
              <a:ln w="25400">
                <a:headEnd type="triangle" w="lg" len="sm"/>
                <a:tailEnd type="triangle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502E02B-3879-932C-BA95-D83F5FF480AD}"/>
                  </a:ext>
                </a:extLst>
              </p:cNvPr>
              <p:cNvSpPr/>
              <p:nvPr/>
            </p:nvSpPr>
            <p:spPr>
              <a:xfrm>
                <a:off x="8502803" y="4391705"/>
                <a:ext cx="79245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0033A0"/>
                    </a:solidFill>
                  </a:rPr>
                  <a:t>1 µm</a:t>
                </a:r>
                <a:endParaRPr lang="en-GB" sz="1600" baseline="-25000" dirty="0">
                  <a:solidFill>
                    <a:srgbClr val="0033A0"/>
                  </a:solidFill>
                </a:endParaRPr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D2F5BE0-DC2F-1CA7-2742-22BB9E0113E1}"/>
                </a:ext>
              </a:extLst>
            </p:cNvPr>
            <p:cNvCxnSpPr/>
            <p:nvPr/>
          </p:nvCxnSpPr>
          <p:spPr>
            <a:xfrm>
              <a:off x="6489106" y="4966636"/>
              <a:ext cx="133075" cy="2983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A35978A-8B9E-0EC5-9C4C-DBF048BD3F93}"/>
                </a:ext>
              </a:extLst>
            </p:cNvPr>
            <p:cNvCxnSpPr/>
            <p:nvPr/>
          </p:nvCxnSpPr>
          <p:spPr>
            <a:xfrm>
              <a:off x="6799290" y="4969844"/>
              <a:ext cx="133075" cy="2983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46E3FDE-71D5-43F2-5BBF-4B9E12DD2FA2}"/>
                </a:ext>
              </a:extLst>
            </p:cNvPr>
            <p:cNvCxnSpPr/>
            <p:nvPr/>
          </p:nvCxnSpPr>
          <p:spPr>
            <a:xfrm>
              <a:off x="5105075" y="4994274"/>
              <a:ext cx="133075" cy="2983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412AB9B-FBE7-1AA0-BF6A-418D03D75C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93510" y="4360511"/>
              <a:ext cx="172317" cy="610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CD6446B-9F9B-45CA-6C2D-ADA8A400AD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9774" y="4353453"/>
              <a:ext cx="172317" cy="610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F744EF-E699-1D52-EB76-021F38097E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37461" y="4383519"/>
              <a:ext cx="172317" cy="610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68690B2-1CA4-3D00-42BF-DA3461459D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32140" y="4353452"/>
              <a:ext cx="172317" cy="6107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89A14F01-7A29-681D-3A6D-0E54215196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7260" y="3328195"/>
            <a:ext cx="3433685" cy="257526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B69409C-AF11-B184-F241-109347D01F8A}"/>
              </a:ext>
            </a:extLst>
          </p:cNvPr>
          <p:cNvCxnSpPr>
            <a:cxnSpLocks/>
          </p:cNvCxnSpPr>
          <p:nvPr/>
        </p:nvCxnSpPr>
        <p:spPr>
          <a:xfrm>
            <a:off x="8299200" y="5854173"/>
            <a:ext cx="666597" cy="0"/>
          </a:xfrm>
          <a:prstGeom prst="straightConnector1">
            <a:avLst/>
          </a:prstGeom>
          <a:ln w="25400"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EF397DE-C8D0-007D-F67E-3F2DB7E680AC}"/>
              </a:ext>
            </a:extLst>
          </p:cNvPr>
          <p:cNvSpPr/>
          <p:nvPr/>
        </p:nvSpPr>
        <p:spPr>
          <a:xfrm>
            <a:off x="8297260" y="5892381"/>
            <a:ext cx="7924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A0"/>
                </a:solidFill>
              </a:rPr>
              <a:t>1 µm</a:t>
            </a:r>
            <a:endParaRPr lang="en-GB" sz="1600" baseline="-25000" dirty="0">
              <a:solidFill>
                <a:srgbClr val="0033A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D65F4C6-DC29-9DF9-B280-0BC7CA24E0CE}"/>
              </a:ext>
            </a:extLst>
          </p:cNvPr>
          <p:cNvCxnSpPr>
            <a:cxnSpLocks/>
          </p:cNvCxnSpPr>
          <p:nvPr/>
        </p:nvCxnSpPr>
        <p:spPr>
          <a:xfrm flipV="1">
            <a:off x="7625506" y="4539938"/>
            <a:ext cx="700178" cy="88889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B84BC88-53E1-18DE-5387-2DD726E3E59A}"/>
              </a:ext>
            </a:extLst>
          </p:cNvPr>
          <p:cNvSpPr/>
          <p:nvPr/>
        </p:nvSpPr>
        <p:spPr>
          <a:xfrm>
            <a:off x="8275352" y="4628287"/>
            <a:ext cx="34986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baseline="-25000" dirty="0">
                <a:solidFill>
                  <a:srgbClr val="0033A0"/>
                </a:solidFill>
              </a:rPr>
              <a:t>Reduced coating time by 30% to 15min</a:t>
            </a:r>
          </a:p>
          <a:p>
            <a:r>
              <a:rPr lang="en-GB" b="1" baseline="-25000" dirty="0">
                <a:solidFill>
                  <a:srgbClr val="0033A0"/>
                </a:solidFill>
              </a:rPr>
              <a:t>More recycling w. adjacent plasmas + fields 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DE549C-C7A3-FF97-225C-5C2BC0C1C953}"/>
              </a:ext>
            </a:extLst>
          </p:cNvPr>
          <p:cNvSpPr txBox="1"/>
          <p:nvPr/>
        </p:nvSpPr>
        <p:spPr>
          <a:xfrm>
            <a:off x="9411335" y="6054737"/>
            <a:ext cx="25047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</a:t>
            </a:r>
            <a:r>
              <a:rPr lang="en-GB" sz="1000" dirty="0" err="1">
                <a:ea typeface="Calibri" panose="020F0502020204030204" pitchFamily="34" charset="0"/>
                <a:cs typeface="Times New Roman" panose="02020603050405020304" pitchFamily="18" charset="0"/>
              </a:rPr>
              <a:t>HiPIMS</a:t>
            </a:r>
            <a:r>
              <a:rPr lang="en-GB" sz="1000" dirty="0">
                <a:ea typeface="Calibri" panose="020F0502020204030204" pitchFamily="34" charset="0"/>
                <a:cs typeface="Times New Roman" panose="02020603050405020304" pitchFamily="18" charset="0"/>
              </a:rPr>
              <a:t> Today, 22/03/2023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923266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C01D1-C599-B206-F4DB-73F955078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8322F20-C555-6CF9-A8D5-108445C1FC29}"/>
              </a:ext>
            </a:extLst>
          </p:cNvPr>
          <p:cNvSpPr txBox="1">
            <a:spLocks/>
          </p:cNvSpPr>
          <p:nvPr/>
        </p:nvSpPr>
        <p:spPr>
          <a:xfrm>
            <a:off x="2166069" y="1726960"/>
            <a:ext cx="10025931" cy="3404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Principal coating set-up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Coating recipe and test bench results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/>
              <a:t>Simulations and process planning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Current state: Going full-scale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Perspectives for the year</a:t>
            </a:r>
          </a:p>
          <a:p>
            <a:pPr marL="514350" indent="-514350"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02208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Simulations: mock-up geometry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314" y="1236065"/>
            <a:ext cx="10726617" cy="480929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300" dirty="0">
                <a:sym typeface="Wingdings" panose="05000000000000000000" pitchFamily="2" charset="2"/>
              </a:rPr>
              <a:t>Confirms importance of individual powering + </a:t>
            </a:r>
            <a:r>
              <a:rPr lang="en-US" sz="2300" u="sng" dirty="0">
                <a:sym typeface="Wingdings" panose="05000000000000000000" pitchFamily="2" charset="2"/>
              </a:rPr>
              <a:t>insulation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300" u="sng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300" u="sng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300" u="sng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300" u="sng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300" u="sng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300" u="sng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300" dirty="0">
                <a:sym typeface="Wingdings" panose="05000000000000000000" pitchFamily="2" charset="2"/>
              </a:rPr>
              <a:t>Breakdown voltage of -270V at 15W power matches experiment within 10%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16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1510" y="1592386"/>
            <a:ext cx="649311" cy="35537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27430" y="5056418"/>
            <a:ext cx="6913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000000"/>
                </a:solidFill>
              </a:rPr>
              <a:t>n</a:t>
            </a:r>
            <a:r>
              <a:rPr lang="en-US" sz="1400" b="1" baseline="-25000" dirty="0">
                <a:solidFill>
                  <a:srgbClr val="000000"/>
                </a:solidFill>
              </a:rPr>
              <a:t>e</a:t>
            </a:r>
            <a:r>
              <a:rPr lang="en-US" sz="1400" b="1" dirty="0">
                <a:solidFill>
                  <a:srgbClr val="000000"/>
                </a:solidFill>
              </a:rPr>
              <a:t> [m</a:t>
            </a:r>
            <a:r>
              <a:rPr lang="en-US" sz="1400" b="1" baseline="30000" dirty="0">
                <a:solidFill>
                  <a:srgbClr val="000000"/>
                </a:solidFill>
              </a:rPr>
              <a:t>-3</a:t>
            </a:r>
            <a:r>
              <a:rPr lang="en-US" sz="1400" b="1" dirty="0">
                <a:solidFill>
                  <a:srgbClr val="000000"/>
                </a:solidFill>
              </a:rPr>
              <a:t>]</a:t>
            </a:r>
            <a:endParaRPr lang="en-GB" sz="1400" b="1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6" t="7432" r="14840" b="16261"/>
          <a:stretch/>
        </p:blipFill>
        <p:spPr>
          <a:xfrm>
            <a:off x="1698172" y="1675757"/>
            <a:ext cx="3396344" cy="33870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t="5582" r="15541" b="17745"/>
          <a:stretch/>
        </p:blipFill>
        <p:spPr>
          <a:xfrm>
            <a:off x="5764802" y="1675757"/>
            <a:ext cx="3415797" cy="33870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12638" y="4804370"/>
            <a:ext cx="20115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5W individual power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5162" y="4804370"/>
            <a:ext cx="18636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15W common power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AE8BF7-ADE0-81D5-98EE-0671C03BBB4D}"/>
              </a:ext>
            </a:extLst>
          </p:cNvPr>
          <p:cNvSpPr txBox="1"/>
          <p:nvPr/>
        </p:nvSpPr>
        <p:spPr>
          <a:xfrm>
            <a:off x="465879" y="5982654"/>
            <a:ext cx="1126024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200" dirty="0"/>
              <a:t>A. Pflug, DSMC/PIC-MC Code Documentation, </a:t>
            </a:r>
            <a:r>
              <a:rPr lang="de-DE" sz="1200" b="1" dirty="0"/>
              <a:t>Fraunhofer IST, Braunschweig</a:t>
            </a:r>
            <a:r>
              <a:rPr lang="de-DE" sz="1200" dirty="0"/>
              <a:t>, Germany,, https://simulation.ist.fraunhofer.de/doku.php?id=start</a:t>
            </a:r>
          </a:p>
          <a:p>
            <a:pPr algn="l"/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1753B7-C451-EBDE-603E-BEEA3D026127}"/>
              </a:ext>
            </a:extLst>
          </p:cNvPr>
          <p:cNvSpPr txBox="1"/>
          <p:nvPr/>
        </p:nvSpPr>
        <p:spPr>
          <a:xfrm>
            <a:off x="9784399" y="1086600"/>
            <a:ext cx="17652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Simulation: T. Richard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96267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Benchmarking of XRF thickness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183" y="1303413"/>
            <a:ext cx="10726617" cy="41998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Obtain </a:t>
            </a:r>
            <a:r>
              <a:rPr lang="en-US" dirty="0" err="1"/>
              <a:t>Nb</a:t>
            </a:r>
            <a:r>
              <a:rPr lang="en-US" dirty="0"/>
              <a:t> deposition profile from subsequent MC transport simulation</a:t>
            </a:r>
            <a:endParaRPr lang="en-US" sz="2300" dirty="0">
              <a:sym typeface="Wingdings" panose="05000000000000000000" pitchFamily="2" charset="2"/>
            </a:endParaRPr>
          </a:p>
          <a:p>
            <a:endParaRPr lang="en-US" sz="2300" dirty="0">
              <a:sym typeface="Wingdings" panose="05000000000000000000" pitchFamily="2" charset="2"/>
            </a:endParaRPr>
          </a:p>
          <a:p>
            <a:endParaRPr lang="en-US" sz="2300" dirty="0">
              <a:sym typeface="Wingdings" panose="05000000000000000000" pitchFamily="2" charset="2"/>
            </a:endParaRPr>
          </a:p>
          <a:p>
            <a:endParaRPr lang="en-US" sz="2300" dirty="0">
              <a:sym typeface="Wingdings" panose="05000000000000000000" pitchFamily="2" charset="2"/>
            </a:endParaRPr>
          </a:p>
          <a:p>
            <a:endParaRPr lang="en-US" sz="2300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17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27182" y="1957016"/>
            <a:ext cx="4001967" cy="398043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Compare to experimental thickness measurements  with XRF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Use synthetic diagnostic for post-processing in MATLAB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Overall strong agreement (within ≈ 20%), pending local MC counting errors and slight shift of source</a:t>
            </a:r>
            <a:endParaRPr lang="en-US" sz="2300" dirty="0">
              <a:sym typeface="Wingdings" panose="05000000000000000000" pitchFamily="2" charset="2"/>
            </a:endParaRPr>
          </a:p>
          <a:p>
            <a:endParaRPr lang="en-US" sz="2300" dirty="0">
              <a:sym typeface="Wingdings" panose="05000000000000000000" pitchFamily="2" charset="2"/>
            </a:endParaRPr>
          </a:p>
          <a:p>
            <a:endParaRPr lang="en-US" sz="2300" dirty="0">
              <a:sym typeface="Wingdings" panose="05000000000000000000" pitchFamily="2" charset="2"/>
            </a:endParaRPr>
          </a:p>
          <a:p>
            <a:endParaRPr lang="en-US" sz="2300" dirty="0">
              <a:sym typeface="Wingdings" panose="05000000000000000000" pitchFamily="2" charset="2"/>
            </a:endParaRPr>
          </a:p>
          <a:p>
            <a:endParaRPr lang="en-US" sz="2300" dirty="0">
              <a:sym typeface="Wingdings" panose="05000000000000000000" pitchFamily="2" charset="2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" t="6131" r="6425" b="6573"/>
          <a:stretch/>
        </p:blipFill>
        <p:spPr>
          <a:xfrm>
            <a:off x="4918952" y="1723401"/>
            <a:ext cx="6865061" cy="437270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1" r="52732" b="13280"/>
          <a:stretch/>
        </p:blipFill>
        <p:spPr>
          <a:xfrm rot="5400000">
            <a:off x="5487984" y="1074104"/>
            <a:ext cx="1373331" cy="2511396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5276189" y="1574679"/>
            <a:ext cx="383249" cy="2168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 err="1">
                <a:solidFill>
                  <a:schemeClr val="tx1"/>
                </a:solidFill>
                <a:sym typeface="Wingdings" panose="05000000000000000000" pitchFamily="2" charset="2"/>
              </a:rPr>
              <a:t>Y</a:t>
            </a:r>
            <a:r>
              <a:rPr lang="en-US" sz="1000" i="1" dirty="0" err="1">
                <a:solidFill>
                  <a:schemeClr val="tx1"/>
                </a:solidFill>
                <a:sym typeface="Wingdings" panose="05000000000000000000" pitchFamily="2" charset="2"/>
              </a:rPr>
              <a:t>xrf</a:t>
            </a:r>
            <a:endParaRPr lang="en-US" sz="1000" i="1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5609251" y="1639232"/>
            <a:ext cx="1555396" cy="7273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491173" y="1859764"/>
            <a:ext cx="171876" cy="2168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>
                <a:solidFill>
                  <a:schemeClr val="tx1"/>
                </a:solidFill>
                <a:sym typeface="Wingdings" panose="05000000000000000000" pitchFamily="2" charset="2"/>
              </a:rPr>
              <a:t>0</a:t>
            </a:r>
            <a:endParaRPr lang="en-US" sz="1400" i="1" dirty="0">
              <a:solidFill>
                <a:schemeClr val="tx1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1564" y="1639232"/>
            <a:ext cx="1657350" cy="485775"/>
          </a:xfrm>
          <a:prstGeom prst="rect">
            <a:avLst/>
          </a:prstGeom>
        </p:spPr>
      </p:pic>
      <p:sp>
        <p:nvSpPr>
          <p:cNvPr id="24" name="Freeform 23"/>
          <p:cNvSpPr/>
          <p:nvPr/>
        </p:nvSpPr>
        <p:spPr>
          <a:xfrm>
            <a:off x="6715125" y="2290880"/>
            <a:ext cx="615950" cy="607895"/>
          </a:xfrm>
          <a:custGeom>
            <a:avLst/>
            <a:gdLst>
              <a:gd name="connsiteX0" fmla="*/ 615950 w 615950"/>
              <a:gd name="connsiteY0" fmla="*/ 57313 h 603413"/>
              <a:gd name="connsiteX1" fmla="*/ 581025 w 615950"/>
              <a:gd name="connsiteY1" fmla="*/ 163 h 603413"/>
              <a:gd name="connsiteX2" fmla="*/ 438150 w 615950"/>
              <a:gd name="connsiteY2" fmla="*/ 73188 h 603413"/>
              <a:gd name="connsiteX3" fmla="*/ 190500 w 615950"/>
              <a:gd name="connsiteY3" fmla="*/ 247813 h 603413"/>
              <a:gd name="connsiteX4" fmla="*/ 0 w 615950"/>
              <a:gd name="connsiteY4" fmla="*/ 603413 h 603413"/>
              <a:gd name="connsiteX0" fmla="*/ 615950 w 615950"/>
              <a:gd name="connsiteY0" fmla="*/ 26870 h 607895"/>
              <a:gd name="connsiteX1" fmla="*/ 581025 w 615950"/>
              <a:gd name="connsiteY1" fmla="*/ 4645 h 607895"/>
              <a:gd name="connsiteX2" fmla="*/ 438150 w 615950"/>
              <a:gd name="connsiteY2" fmla="*/ 77670 h 607895"/>
              <a:gd name="connsiteX3" fmla="*/ 190500 w 615950"/>
              <a:gd name="connsiteY3" fmla="*/ 252295 h 607895"/>
              <a:gd name="connsiteX4" fmla="*/ 0 w 615950"/>
              <a:gd name="connsiteY4" fmla="*/ 607895 h 60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5950" h="607895">
                <a:moveTo>
                  <a:pt x="615950" y="26870"/>
                </a:moveTo>
                <a:cubicBezTo>
                  <a:pt x="613304" y="-3028"/>
                  <a:pt x="610658" y="-3822"/>
                  <a:pt x="581025" y="4645"/>
                </a:cubicBezTo>
                <a:cubicBezTo>
                  <a:pt x="551392" y="13112"/>
                  <a:pt x="503237" y="36395"/>
                  <a:pt x="438150" y="77670"/>
                </a:cubicBezTo>
                <a:cubicBezTo>
                  <a:pt x="373062" y="118945"/>
                  <a:pt x="263525" y="163924"/>
                  <a:pt x="190500" y="252295"/>
                </a:cubicBezTo>
                <a:cubicBezTo>
                  <a:pt x="117475" y="340666"/>
                  <a:pt x="58737" y="474280"/>
                  <a:pt x="0" y="607895"/>
                </a:cubicBezTo>
              </a:path>
            </a:pathLst>
          </a:custGeom>
          <a:noFill/>
          <a:ln>
            <a:solidFill>
              <a:srgbClr val="0335A0"/>
            </a:solidFill>
            <a:headEnd type="triangl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6221738" y="2016125"/>
            <a:ext cx="852162" cy="746591"/>
          </a:xfrm>
          <a:custGeom>
            <a:avLst/>
            <a:gdLst>
              <a:gd name="connsiteX0" fmla="*/ 852162 w 852162"/>
              <a:gd name="connsiteY0" fmla="*/ 0 h 746591"/>
              <a:gd name="connsiteX1" fmla="*/ 718812 w 852162"/>
              <a:gd name="connsiteY1" fmla="*/ 120650 h 746591"/>
              <a:gd name="connsiteX2" fmla="*/ 515612 w 852162"/>
              <a:gd name="connsiteY2" fmla="*/ 212725 h 746591"/>
              <a:gd name="connsiteX3" fmla="*/ 296537 w 852162"/>
              <a:gd name="connsiteY3" fmla="*/ 215900 h 746591"/>
              <a:gd name="connsiteX4" fmla="*/ 106037 w 852162"/>
              <a:gd name="connsiteY4" fmla="*/ 390525 h 746591"/>
              <a:gd name="connsiteX5" fmla="*/ 7612 w 852162"/>
              <a:gd name="connsiteY5" fmla="*/ 714375 h 746591"/>
              <a:gd name="connsiteX6" fmla="*/ 13962 w 852162"/>
              <a:gd name="connsiteY6" fmla="*/ 717550 h 74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2162" h="746591">
                <a:moveTo>
                  <a:pt x="852162" y="0"/>
                </a:moveTo>
                <a:cubicBezTo>
                  <a:pt x="813533" y="42598"/>
                  <a:pt x="774904" y="85196"/>
                  <a:pt x="718812" y="120650"/>
                </a:cubicBezTo>
                <a:cubicBezTo>
                  <a:pt x="662720" y="156104"/>
                  <a:pt x="585991" y="196850"/>
                  <a:pt x="515612" y="212725"/>
                </a:cubicBezTo>
                <a:cubicBezTo>
                  <a:pt x="445233" y="228600"/>
                  <a:pt x="364799" y="186267"/>
                  <a:pt x="296537" y="215900"/>
                </a:cubicBezTo>
                <a:cubicBezTo>
                  <a:pt x="228275" y="245533"/>
                  <a:pt x="154191" y="307446"/>
                  <a:pt x="106037" y="390525"/>
                </a:cubicBezTo>
                <a:cubicBezTo>
                  <a:pt x="57883" y="473604"/>
                  <a:pt x="22958" y="659871"/>
                  <a:pt x="7612" y="714375"/>
                </a:cubicBezTo>
                <a:cubicBezTo>
                  <a:pt x="-7734" y="768879"/>
                  <a:pt x="3114" y="743214"/>
                  <a:pt x="13962" y="717550"/>
                </a:cubicBezTo>
              </a:path>
            </a:pathLst>
          </a:custGeom>
          <a:noFill/>
          <a:ln>
            <a:solidFill>
              <a:srgbClr val="0033A0"/>
            </a:solidFill>
            <a:headEnd type="triangl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7011110" y="1821976"/>
            <a:ext cx="368513" cy="2168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 err="1">
                <a:solidFill>
                  <a:schemeClr val="tx1"/>
                </a:solidFill>
                <a:sym typeface="Wingdings" panose="05000000000000000000" pitchFamily="2" charset="2"/>
              </a:rPr>
              <a:t>L</a:t>
            </a:r>
            <a:r>
              <a:rPr lang="en-US" sz="1000" i="1" dirty="0" err="1">
                <a:solidFill>
                  <a:schemeClr val="tx1"/>
                </a:solidFill>
                <a:sym typeface="Wingdings" panose="05000000000000000000" pitchFamily="2" charset="2"/>
              </a:rPr>
              <a:t>xrf</a:t>
            </a:r>
            <a:endParaRPr lang="en-US" sz="1000" i="1" dirty="0">
              <a:solidFill>
                <a:schemeClr val="tx1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5641975" y="1930400"/>
            <a:ext cx="1231900" cy="669925"/>
          </a:xfrm>
          <a:custGeom>
            <a:avLst/>
            <a:gdLst>
              <a:gd name="connsiteX0" fmla="*/ 1231900 w 1231900"/>
              <a:gd name="connsiteY0" fmla="*/ 669925 h 669925"/>
              <a:gd name="connsiteX1" fmla="*/ 1104900 w 1231900"/>
              <a:gd name="connsiteY1" fmla="*/ 523875 h 669925"/>
              <a:gd name="connsiteX2" fmla="*/ 815975 w 1231900"/>
              <a:gd name="connsiteY2" fmla="*/ 336550 h 669925"/>
              <a:gd name="connsiteX3" fmla="*/ 444500 w 1231900"/>
              <a:gd name="connsiteY3" fmla="*/ 174625 h 669925"/>
              <a:gd name="connsiteX4" fmla="*/ 0 w 1231900"/>
              <a:gd name="connsiteY4" fmla="*/ 0 h 66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1900" h="669925">
                <a:moveTo>
                  <a:pt x="1231900" y="669925"/>
                </a:moveTo>
                <a:cubicBezTo>
                  <a:pt x="1203060" y="624681"/>
                  <a:pt x="1174221" y="579438"/>
                  <a:pt x="1104900" y="523875"/>
                </a:cubicBezTo>
                <a:cubicBezTo>
                  <a:pt x="1035579" y="468312"/>
                  <a:pt x="926042" y="394758"/>
                  <a:pt x="815975" y="336550"/>
                </a:cubicBezTo>
                <a:cubicBezTo>
                  <a:pt x="705908" y="278342"/>
                  <a:pt x="580496" y="230717"/>
                  <a:pt x="444500" y="174625"/>
                </a:cubicBezTo>
                <a:cubicBezTo>
                  <a:pt x="308504" y="118533"/>
                  <a:pt x="154252" y="59266"/>
                  <a:pt x="0" y="0"/>
                </a:cubicBezTo>
              </a:path>
            </a:pathLst>
          </a:custGeom>
          <a:noFill/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5318125" y="2114550"/>
            <a:ext cx="1428750" cy="723900"/>
          </a:xfrm>
          <a:custGeom>
            <a:avLst/>
            <a:gdLst>
              <a:gd name="connsiteX0" fmla="*/ 1428750 w 1428750"/>
              <a:gd name="connsiteY0" fmla="*/ 723900 h 723900"/>
              <a:gd name="connsiteX1" fmla="*/ 1190625 w 1428750"/>
              <a:gd name="connsiteY1" fmla="*/ 508000 h 723900"/>
              <a:gd name="connsiteX2" fmla="*/ 917575 w 1428750"/>
              <a:gd name="connsiteY2" fmla="*/ 371475 h 723900"/>
              <a:gd name="connsiteX3" fmla="*/ 387350 w 1428750"/>
              <a:gd name="connsiteY3" fmla="*/ 142875 h 723900"/>
              <a:gd name="connsiteX4" fmla="*/ 0 w 1428750"/>
              <a:gd name="connsiteY4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723900">
                <a:moveTo>
                  <a:pt x="1428750" y="723900"/>
                </a:moveTo>
                <a:cubicBezTo>
                  <a:pt x="1352285" y="645318"/>
                  <a:pt x="1275821" y="566737"/>
                  <a:pt x="1190625" y="508000"/>
                </a:cubicBezTo>
                <a:cubicBezTo>
                  <a:pt x="1105429" y="449263"/>
                  <a:pt x="1051454" y="432329"/>
                  <a:pt x="917575" y="371475"/>
                </a:cubicBezTo>
                <a:cubicBezTo>
                  <a:pt x="783696" y="310621"/>
                  <a:pt x="540279" y="204787"/>
                  <a:pt x="387350" y="142875"/>
                </a:cubicBezTo>
                <a:cubicBezTo>
                  <a:pt x="234421" y="80963"/>
                  <a:pt x="117210" y="40481"/>
                  <a:pt x="0" y="0"/>
                </a:cubicBezTo>
              </a:path>
            </a:pathLst>
          </a:custGeom>
          <a:noFill/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5842000" y="1876425"/>
            <a:ext cx="1181100" cy="568325"/>
          </a:xfrm>
          <a:custGeom>
            <a:avLst/>
            <a:gdLst>
              <a:gd name="connsiteX0" fmla="*/ 1181100 w 1181100"/>
              <a:gd name="connsiteY0" fmla="*/ 568325 h 568325"/>
              <a:gd name="connsiteX1" fmla="*/ 1012825 w 1181100"/>
              <a:gd name="connsiteY1" fmla="*/ 434975 h 568325"/>
              <a:gd name="connsiteX2" fmla="*/ 723900 w 1181100"/>
              <a:gd name="connsiteY2" fmla="*/ 307975 h 568325"/>
              <a:gd name="connsiteX3" fmla="*/ 288925 w 1181100"/>
              <a:gd name="connsiteY3" fmla="*/ 120650 h 568325"/>
              <a:gd name="connsiteX4" fmla="*/ 0 w 1181100"/>
              <a:gd name="connsiteY4" fmla="*/ 0 h 56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100" h="568325">
                <a:moveTo>
                  <a:pt x="1181100" y="568325"/>
                </a:moveTo>
                <a:cubicBezTo>
                  <a:pt x="1135062" y="523346"/>
                  <a:pt x="1089025" y="478367"/>
                  <a:pt x="1012825" y="434975"/>
                </a:cubicBezTo>
                <a:cubicBezTo>
                  <a:pt x="936625" y="391583"/>
                  <a:pt x="723900" y="307975"/>
                  <a:pt x="723900" y="307975"/>
                </a:cubicBezTo>
                <a:lnTo>
                  <a:pt x="288925" y="120650"/>
                </a:lnTo>
                <a:lnTo>
                  <a:pt x="0" y="0"/>
                </a:lnTo>
              </a:path>
            </a:pathLst>
          </a:custGeom>
          <a:noFill/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reeform 31"/>
          <p:cNvSpPr/>
          <p:nvPr/>
        </p:nvSpPr>
        <p:spPr>
          <a:xfrm>
            <a:off x="5905500" y="1889760"/>
            <a:ext cx="982980" cy="670560"/>
          </a:xfrm>
          <a:custGeom>
            <a:avLst/>
            <a:gdLst>
              <a:gd name="connsiteX0" fmla="*/ 0 w 982980"/>
              <a:gd name="connsiteY0" fmla="*/ 670560 h 670560"/>
              <a:gd name="connsiteX1" fmla="*/ 60960 w 982980"/>
              <a:gd name="connsiteY1" fmla="*/ 426720 h 670560"/>
              <a:gd name="connsiteX2" fmla="*/ 243840 w 982980"/>
              <a:gd name="connsiteY2" fmla="*/ 236220 h 670560"/>
              <a:gd name="connsiteX3" fmla="*/ 426720 w 982980"/>
              <a:gd name="connsiteY3" fmla="*/ 205740 h 670560"/>
              <a:gd name="connsiteX4" fmla="*/ 624840 w 982980"/>
              <a:gd name="connsiteY4" fmla="*/ 182880 h 670560"/>
              <a:gd name="connsiteX5" fmla="*/ 792480 w 982980"/>
              <a:gd name="connsiteY5" fmla="*/ 137160 h 670560"/>
              <a:gd name="connsiteX6" fmla="*/ 937260 w 982980"/>
              <a:gd name="connsiteY6" fmla="*/ 68580 h 670560"/>
              <a:gd name="connsiteX7" fmla="*/ 982980 w 982980"/>
              <a:gd name="connsiteY7" fmla="*/ 0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2980" h="670560">
                <a:moveTo>
                  <a:pt x="0" y="670560"/>
                </a:moveTo>
                <a:cubicBezTo>
                  <a:pt x="10160" y="584835"/>
                  <a:pt x="20320" y="499110"/>
                  <a:pt x="60960" y="426720"/>
                </a:cubicBezTo>
                <a:cubicBezTo>
                  <a:pt x="101600" y="354330"/>
                  <a:pt x="182880" y="273050"/>
                  <a:pt x="243840" y="236220"/>
                </a:cubicBezTo>
                <a:cubicBezTo>
                  <a:pt x="304800" y="199390"/>
                  <a:pt x="363220" y="214630"/>
                  <a:pt x="426720" y="205740"/>
                </a:cubicBezTo>
                <a:cubicBezTo>
                  <a:pt x="490220" y="196850"/>
                  <a:pt x="563880" y="194310"/>
                  <a:pt x="624840" y="182880"/>
                </a:cubicBezTo>
                <a:cubicBezTo>
                  <a:pt x="685800" y="171450"/>
                  <a:pt x="740410" y="156210"/>
                  <a:pt x="792480" y="137160"/>
                </a:cubicBezTo>
                <a:cubicBezTo>
                  <a:pt x="844550" y="118110"/>
                  <a:pt x="905510" y="91440"/>
                  <a:pt x="937260" y="68580"/>
                </a:cubicBezTo>
                <a:cubicBezTo>
                  <a:pt x="969010" y="45720"/>
                  <a:pt x="975995" y="22860"/>
                  <a:pt x="982980" y="0"/>
                </a:cubicBezTo>
              </a:path>
            </a:pathLst>
          </a:custGeom>
          <a:noFill/>
          <a:ln>
            <a:solidFill>
              <a:srgbClr val="1C49AA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form 33"/>
          <p:cNvSpPr/>
          <p:nvPr/>
        </p:nvSpPr>
        <p:spPr>
          <a:xfrm>
            <a:off x="4960144" y="1688306"/>
            <a:ext cx="2374106" cy="950119"/>
          </a:xfrm>
          <a:custGeom>
            <a:avLst/>
            <a:gdLst>
              <a:gd name="connsiteX0" fmla="*/ 0 w 2374106"/>
              <a:gd name="connsiteY0" fmla="*/ 445294 h 950119"/>
              <a:gd name="connsiteX1" fmla="*/ 1071562 w 2374106"/>
              <a:gd name="connsiteY1" fmla="*/ 950119 h 950119"/>
              <a:gd name="connsiteX2" fmla="*/ 1095375 w 2374106"/>
              <a:gd name="connsiteY2" fmla="*/ 764382 h 950119"/>
              <a:gd name="connsiteX3" fmla="*/ 1178719 w 2374106"/>
              <a:gd name="connsiteY3" fmla="*/ 621507 h 950119"/>
              <a:gd name="connsiteX4" fmla="*/ 1347787 w 2374106"/>
              <a:gd name="connsiteY4" fmla="*/ 469107 h 950119"/>
              <a:gd name="connsiteX5" fmla="*/ 1407319 w 2374106"/>
              <a:gd name="connsiteY5" fmla="*/ 447675 h 950119"/>
              <a:gd name="connsiteX6" fmla="*/ 2009775 w 2374106"/>
              <a:gd name="connsiteY6" fmla="*/ 778669 h 950119"/>
              <a:gd name="connsiteX7" fmla="*/ 2374106 w 2374106"/>
              <a:gd name="connsiteY7" fmla="*/ 583407 h 950119"/>
              <a:gd name="connsiteX8" fmla="*/ 1978819 w 2374106"/>
              <a:gd name="connsiteY8" fmla="*/ 319088 h 950119"/>
              <a:gd name="connsiteX9" fmla="*/ 2052637 w 2374106"/>
              <a:gd name="connsiteY9" fmla="*/ 271463 h 950119"/>
              <a:gd name="connsiteX10" fmla="*/ 1612106 w 2374106"/>
              <a:gd name="connsiteY10" fmla="*/ 116682 h 950119"/>
              <a:gd name="connsiteX11" fmla="*/ 1252537 w 2374106"/>
              <a:gd name="connsiteY11" fmla="*/ 0 h 950119"/>
              <a:gd name="connsiteX12" fmla="*/ 438150 w 2374106"/>
              <a:gd name="connsiteY12" fmla="*/ 83344 h 950119"/>
              <a:gd name="connsiteX13" fmla="*/ 235744 w 2374106"/>
              <a:gd name="connsiteY13" fmla="*/ 76200 h 950119"/>
              <a:gd name="connsiteX14" fmla="*/ 95250 w 2374106"/>
              <a:gd name="connsiteY14" fmla="*/ 200025 h 950119"/>
              <a:gd name="connsiteX15" fmla="*/ 26194 w 2374106"/>
              <a:gd name="connsiteY15" fmla="*/ 357188 h 950119"/>
              <a:gd name="connsiteX16" fmla="*/ 0 w 2374106"/>
              <a:gd name="connsiteY16" fmla="*/ 445294 h 950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374106" h="950119">
                <a:moveTo>
                  <a:pt x="0" y="445294"/>
                </a:moveTo>
                <a:lnTo>
                  <a:pt x="1071562" y="950119"/>
                </a:lnTo>
                <a:lnTo>
                  <a:pt x="1095375" y="764382"/>
                </a:lnTo>
                <a:lnTo>
                  <a:pt x="1178719" y="621507"/>
                </a:lnTo>
                <a:lnTo>
                  <a:pt x="1347787" y="469107"/>
                </a:lnTo>
                <a:lnTo>
                  <a:pt x="1407319" y="447675"/>
                </a:lnTo>
                <a:lnTo>
                  <a:pt x="2009775" y="778669"/>
                </a:lnTo>
                <a:lnTo>
                  <a:pt x="2374106" y="583407"/>
                </a:lnTo>
                <a:lnTo>
                  <a:pt x="1978819" y="319088"/>
                </a:lnTo>
                <a:lnTo>
                  <a:pt x="2052637" y="271463"/>
                </a:lnTo>
                <a:lnTo>
                  <a:pt x="1612106" y="116682"/>
                </a:lnTo>
                <a:lnTo>
                  <a:pt x="1252537" y="0"/>
                </a:lnTo>
                <a:lnTo>
                  <a:pt x="438150" y="83344"/>
                </a:lnTo>
                <a:lnTo>
                  <a:pt x="235744" y="76200"/>
                </a:lnTo>
                <a:lnTo>
                  <a:pt x="95250" y="200025"/>
                </a:lnTo>
                <a:lnTo>
                  <a:pt x="26194" y="357188"/>
                </a:lnTo>
                <a:lnTo>
                  <a:pt x="0" y="445294"/>
                </a:lnTo>
                <a:close/>
              </a:path>
            </a:pathLst>
          </a:custGeom>
          <a:solidFill>
            <a:schemeClr val="accent2">
              <a:lumMod val="75000"/>
              <a:alpha val="2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E7445C-EBEA-AEE5-365A-B5D4D53DECD1}"/>
              </a:ext>
            </a:extLst>
          </p:cNvPr>
          <p:cNvSpPr txBox="1"/>
          <p:nvPr/>
        </p:nvSpPr>
        <p:spPr>
          <a:xfrm>
            <a:off x="627182" y="5891236"/>
            <a:ext cx="263135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PLATHINIUM, 09/2021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66507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Full WOWCC simulations as starting 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80" y="1176937"/>
            <a:ext cx="6211446" cy="450412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PICMC / DSMC simulations to establish cross-sectional Nb deposition profiles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400" b="1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9512754" y="3255311"/>
            <a:ext cx="17474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“Mushroom” ridge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113D0B7D-79E5-9D72-A975-BBDE9A7AF1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30" b="7655"/>
          <a:stretch/>
        </p:blipFill>
        <p:spPr>
          <a:xfrm>
            <a:off x="7014512" y="1540911"/>
            <a:ext cx="4769501" cy="3921241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D1F3F49D-4078-A3CB-4357-91CCB801FA83}"/>
              </a:ext>
            </a:extLst>
          </p:cNvPr>
          <p:cNvGrpSpPr/>
          <p:nvPr/>
        </p:nvGrpSpPr>
        <p:grpSpPr>
          <a:xfrm>
            <a:off x="7858122" y="2001661"/>
            <a:ext cx="2748985" cy="2721268"/>
            <a:chOff x="7858122" y="2001661"/>
            <a:chExt cx="2748985" cy="272126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DD3DF53-5837-0415-7841-4E39CA33A7DD}"/>
                </a:ext>
              </a:extLst>
            </p:cNvPr>
            <p:cNvGrpSpPr/>
            <p:nvPr/>
          </p:nvGrpSpPr>
          <p:grpSpPr>
            <a:xfrm>
              <a:off x="7858122" y="2001661"/>
              <a:ext cx="2748985" cy="2721268"/>
              <a:chOff x="7858122" y="2001661"/>
              <a:chExt cx="2748985" cy="2721268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CBAC01F6-AAD7-4795-D8A3-D65C3F34FAC1}"/>
                  </a:ext>
                </a:extLst>
              </p:cNvPr>
              <p:cNvGrpSpPr/>
              <p:nvPr/>
            </p:nvGrpSpPr>
            <p:grpSpPr>
              <a:xfrm flipH="1">
                <a:off x="7858122" y="2001662"/>
                <a:ext cx="1374777" cy="2721267"/>
                <a:chOff x="2571750" y="2428384"/>
                <a:chExt cx="1437933" cy="2985482"/>
              </a:xfrm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0CC41CEB-5EA5-FE8A-637F-D34D8CC1987E}"/>
                    </a:ext>
                  </a:extLst>
                </p:cNvPr>
                <p:cNvSpPr/>
                <p:nvPr/>
              </p:nvSpPr>
              <p:spPr>
                <a:xfrm>
                  <a:off x="2571750" y="3924300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C2398707-0520-DF90-54FC-FA620E71E180}"/>
                    </a:ext>
                  </a:extLst>
                </p:cNvPr>
                <p:cNvSpPr/>
                <p:nvPr/>
              </p:nvSpPr>
              <p:spPr>
                <a:xfrm flipV="1">
                  <a:off x="2571750" y="2428384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A5074F83-D7B5-46D8-D34C-46D490934793}"/>
                  </a:ext>
                </a:extLst>
              </p:cNvPr>
              <p:cNvGrpSpPr/>
              <p:nvPr/>
            </p:nvGrpSpPr>
            <p:grpSpPr>
              <a:xfrm rot="10800000" flipH="1">
                <a:off x="9232900" y="2001661"/>
                <a:ext cx="1374207" cy="2721267"/>
                <a:chOff x="2571750" y="2428384"/>
                <a:chExt cx="1437933" cy="2985482"/>
              </a:xfrm>
            </p:grpSpPr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EAA4D10B-F501-66BF-0035-0B6D15E2EE07}"/>
                    </a:ext>
                  </a:extLst>
                </p:cNvPr>
                <p:cNvSpPr/>
                <p:nvPr/>
              </p:nvSpPr>
              <p:spPr>
                <a:xfrm>
                  <a:off x="2571750" y="3924300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A6E2127E-CD42-437D-C309-32EA1308CD30}"/>
                    </a:ext>
                  </a:extLst>
                </p:cNvPr>
                <p:cNvSpPr/>
                <p:nvPr/>
              </p:nvSpPr>
              <p:spPr>
                <a:xfrm flipV="1">
                  <a:off x="2571750" y="2428384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24D82D3-44E6-FB8D-2BEC-062C9E8D62E6}"/>
                </a:ext>
              </a:extLst>
            </p:cNvPr>
            <p:cNvGrpSpPr/>
            <p:nvPr/>
          </p:nvGrpSpPr>
          <p:grpSpPr>
            <a:xfrm rot="5400000">
              <a:off x="8203454" y="2330279"/>
              <a:ext cx="332551" cy="340892"/>
              <a:chOff x="7417414" y="2923124"/>
              <a:chExt cx="331174" cy="331174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BF57664F-6F1D-37C8-141D-3D5329963969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16BB7A96-B8F8-FEB1-D51C-5288D61156ED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C782011-98C0-1B4E-BAA5-86A3E632939C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E380340-21F9-2C3B-B929-911F40DF70CC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C3DE897-8277-E3E7-19AF-B8E79DDC886C}"/>
                </a:ext>
              </a:extLst>
            </p:cNvPr>
            <p:cNvGrpSpPr/>
            <p:nvPr/>
          </p:nvGrpSpPr>
          <p:grpSpPr>
            <a:xfrm rot="5400000">
              <a:off x="9927479" y="2330280"/>
              <a:ext cx="332551" cy="340892"/>
              <a:chOff x="7417414" y="2923124"/>
              <a:chExt cx="331174" cy="331174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5E04B4B6-8861-6DB0-B271-214DB57D9EB8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56D80F9D-6A29-D1F8-8643-30C9E09BB107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BDC0D2-2D1B-D238-F951-4879581E1F5A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84B854A-C136-38B6-6DD5-61BB8CA25306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B772CA1-A5CD-7744-F16A-7AD6FAC8584E}"/>
                </a:ext>
              </a:extLst>
            </p:cNvPr>
            <p:cNvGrpSpPr/>
            <p:nvPr/>
          </p:nvGrpSpPr>
          <p:grpSpPr>
            <a:xfrm rot="5400000">
              <a:off x="9927479" y="4044780"/>
              <a:ext cx="332551" cy="340892"/>
              <a:chOff x="7417414" y="2923124"/>
              <a:chExt cx="331174" cy="331174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B9088A59-DD80-15A6-1CE6-5B2D3C5BCD2F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22C67AC2-2D91-6E46-6D5C-35B9A27095AF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8EEB0DD8-022E-4DC5-B1BA-8118E092306E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013B5111-488F-D6CB-1DDB-28AF560EF38E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8C9AAF4-5DAC-4EAB-9719-D3AF2B0E6BEF}"/>
                </a:ext>
              </a:extLst>
            </p:cNvPr>
            <p:cNvGrpSpPr/>
            <p:nvPr/>
          </p:nvGrpSpPr>
          <p:grpSpPr>
            <a:xfrm rot="5400000">
              <a:off x="9079754" y="2730331"/>
              <a:ext cx="332551" cy="340892"/>
              <a:chOff x="7417414" y="2923124"/>
              <a:chExt cx="331174" cy="33117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4D7290E5-8E49-2E31-EAD2-0EA7562FF489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6A9C993B-2BDC-13BD-C45A-A47ADC2304C3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1AD05ABC-2065-9777-1D54-E87139F440EF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A4FDCC7-ED9F-9DC0-405E-269A50780E29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CE14F8C-8F0B-498E-566E-E50E1D9A0F18}"/>
                </a:ext>
              </a:extLst>
            </p:cNvPr>
            <p:cNvGrpSpPr/>
            <p:nvPr/>
          </p:nvGrpSpPr>
          <p:grpSpPr>
            <a:xfrm rot="5400000">
              <a:off x="9070229" y="3625680"/>
              <a:ext cx="332551" cy="340892"/>
              <a:chOff x="7417414" y="2923124"/>
              <a:chExt cx="331174" cy="33117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66D85AF3-9D0F-66B7-2F73-1682F0A249BA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4399F14A-F138-FDDB-DD64-45BF40BF798C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167C827-0CDA-D2BA-2606-E328D79A153D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F1166335-1B57-159F-B5DA-79AB73E19191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C72B771-FA6C-56E4-0FCC-F223CECE2A36}"/>
                </a:ext>
              </a:extLst>
            </p:cNvPr>
            <p:cNvGrpSpPr/>
            <p:nvPr/>
          </p:nvGrpSpPr>
          <p:grpSpPr>
            <a:xfrm rot="5400000">
              <a:off x="8215048" y="4041768"/>
              <a:ext cx="332551" cy="340892"/>
              <a:chOff x="7417414" y="2923124"/>
              <a:chExt cx="331174" cy="331174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D59DF4FB-BD46-35FA-6961-120051BCF491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2A7CB8FD-641C-C34F-79D4-5AED7E529F74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15FBEAA-8CCA-5BCF-F196-5D6F4D6FD6EB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E9805AC3-A61C-F79C-3AF1-3455AF78B99E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49419D7-4C35-E904-B6E6-F74AFAC69141}"/>
              </a:ext>
            </a:extLst>
          </p:cNvPr>
          <p:cNvSpPr txBox="1"/>
          <p:nvPr/>
        </p:nvSpPr>
        <p:spPr>
          <a:xfrm>
            <a:off x="7390488" y="1375222"/>
            <a:ext cx="342947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Argon plasma density from Fraunhofer PIC-MC</a:t>
            </a:r>
            <a:endParaRPr lang="en-GB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088C2D-05A7-5C48-CC6B-806F49C772B8}"/>
              </a:ext>
            </a:extLst>
          </p:cNvPr>
          <p:cNvSpPr txBox="1"/>
          <p:nvPr/>
        </p:nvSpPr>
        <p:spPr>
          <a:xfrm>
            <a:off x="7795738" y="1907288"/>
            <a:ext cx="320288" cy="188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sym typeface="Wingdings" panose="05000000000000000000" pitchFamily="2" charset="2"/>
              </a:rPr>
              <a:t>4µs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0D1821-C973-BDBE-5C40-65B4D4570F0B}"/>
              </a:ext>
            </a:extLst>
          </p:cNvPr>
          <p:cNvSpPr txBox="1"/>
          <p:nvPr/>
        </p:nvSpPr>
        <p:spPr>
          <a:xfrm>
            <a:off x="9459216" y="5595250"/>
            <a:ext cx="17652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Simulation: T. Richard</a:t>
            </a:r>
            <a:endParaRPr lang="en-GB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E20102E-678D-1C3B-D71D-ED43DA56B9D6}"/>
              </a:ext>
            </a:extLst>
          </p:cNvPr>
          <p:cNvSpPr txBox="1"/>
          <p:nvPr/>
        </p:nvSpPr>
        <p:spPr>
          <a:xfrm>
            <a:off x="8328801" y="5854802"/>
            <a:ext cx="300299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18</a:t>
            </a:r>
            <a:r>
              <a:rPr lang="en-GB" sz="14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PSE, Erfurt 2022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3373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80" y="1176937"/>
            <a:ext cx="6211446" cy="450412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PICMC / DSMC simulations to establish cross-sectional Nb deposition profiles</a:t>
            </a:r>
          </a:p>
          <a:p>
            <a:endParaRPr lang="en-US" sz="22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200" b="1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9512754" y="3255311"/>
            <a:ext cx="17474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“Mushroom” ridge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C4AFE7B5-53A2-5B19-1B87-A2FDE68238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67" b="7655"/>
          <a:stretch/>
        </p:blipFill>
        <p:spPr>
          <a:xfrm>
            <a:off x="7014512" y="1534859"/>
            <a:ext cx="4769501" cy="39290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6BECD05-0D41-BF16-DF9D-38D77592A915}"/>
              </a:ext>
            </a:extLst>
          </p:cNvPr>
          <p:cNvGrpSpPr/>
          <p:nvPr/>
        </p:nvGrpSpPr>
        <p:grpSpPr>
          <a:xfrm>
            <a:off x="7858122" y="2001661"/>
            <a:ext cx="2748985" cy="2721268"/>
            <a:chOff x="7858122" y="2001661"/>
            <a:chExt cx="2748985" cy="272126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42C98DA-F61F-CE6A-B03C-800C8960457C}"/>
                </a:ext>
              </a:extLst>
            </p:cNvPr>
            <p:cNvGrpSpPr/>
            <p:nvPr/>
          </p:nvGrpSpPr>
          <p:grpSpPr>
            <a:xfrm>
              <a:off x="7858122" y="2001661"/>
              <a:ext cx="2748985" cy="2721268"/>
              <a:chOff x="7858122" y="2001661"/>
              <a:chExt cx="2748985" cy="2721268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B966810B-910A-0B46-BB7D-898B0216E168}"/>
                  </a:ext>
                </a:extLst>
              </p:cNvPr>
              <p:cNvGrpSpPr/>
              <p:nvPr/>
            </p:nvGrpSpPr>
            <p:grpSpPr>
              <a:xfrm flipH="1">
                <a:off x="7858122" y="2001662"/>
                <a:ext cx="1374777" cy="2721267"/>
                <a:chOff x="2571750" y="2428384"/>
                <a:chExt cx="1437933" cy="2985482"/>
              </a:xfrm>
            </p:grpSpPr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F6EC15EC-6606-89CB-3047-D42E96C5B961}"/>
                    </a:ext>
                  </a:extLst>
                </p:cNvPr>
                <p:cNvSpPr/>
                <p:nvPr/>
              </p:nvSpPr>
              <p:spPr>
                <a:xfrm>
                  <a:off x="2571750" y="3924300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BCE384D0-5A5E-4901-DF0C-D95738510EDE}"/>
                    </a:ext>
                  </a:extLst>
                </p:cNvPr>
                <p:cNvSpPr/>
                <p:nvPr/>
              </p:nvSpPr>
              <p:spPr>
                <a:xfrm flipV="1">
                  <a:off x="2571750" y="2428384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A2BAA133-506C-A63B-E29A-35F189E8E076}"/>
                  </a:ext>
                </a:extLst>
              </p:cNvPr>
              <p:cNvGrpSpPr/>
              <p:nvPr/>
            </p:nvGrpSpPr>
            <p:grpSpPr>
              <a:xfrm rot="10800000" flipH="1">
                <a:off x="9232900" y="2001661"/>
                <a:ext cx="1374207" cy="2721267"/>
                <a:chOff x="2571750" y="2428384"/>
                <a:chExt cx="1437933" cy="2985482"/>
              </a:xfrm>
            </p:grpSpPr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8448E05E-F825-0B75-5BF2-BFDDAC8A5E45}"/>
                    </a:ext>
                  </a:extLst>
                </p:cNvPr>
                <p:cNvSpPr/>
                <p:nvPr/>
              </p:nvSpPr>
              <p:spPr>
                <a:xfrm>
                  <a:off x="2571750" y="3924300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B20910F7-BFBE-75C2-7C23-68C517A2E725}"/>
                    </a:ext>
                  </a:extLst>
                </p:cNvPr>
                <p:cNvSpPr/>
                <p:nvPr/>
              </p:nvSpPr>
              <p:spPr>
                <a:xfrm flipV="1">
                  <a:off x="2571750" y="2428384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9383AA1-3AD4-AFB9-705E-149A1EBF172B}"/>
                </a:ext>
              </a:extLst>
            </p:cNvPr>
            <p:cNvGrpSpPr/>
            <p:nvPr/>
          </p:nvGrpSpPr>
          <p:grpSpPr>
            <a:xfrm rot="5400000">
              <a:off x="8203454" y="2330279"/>
              <a:ext cx="332551" cy="340892"/>
              <a:chOff x="7417414" y="2923124"/>
              <a:chExt cx="331174" cy="331174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847D620-5606-1C70-9F24-D24E93604B0E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A60A10B-8EC7-A418-A9CC-8ACBD8A0E29B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36302FCC-AF58-7598-EE01-F83CBDF648E9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D6DA5D1-C5A7-0EC5-F20F-D966F1D9F6D7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505A614-238A-410A-5B3E-F21E5FD03F46}"/>
                </a:ext>
              </a:extLst>
            </p:cNvPr>
            <p:cNvGrpSpPr/>
            <p:nvPr/>
          </p:nvGrpSpPr>
          <p:grpSpPr>
            <a:xfrm rot="5400000">
              <a:off x="9927479" y="2330280"/>
              <a:ext cx="332551" cy="340892"/>
              <a:chOff x="7417414" y="2923124"/>
              <a:chExt cx="331174" cy="331174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F985FDB-C5CF-B592-44B5-A7B3FBB6AEFE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CDD7515F-895F-58D0-5EE5-21C7C4BDEA39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D24177F9-A319-29A2-8916-06F07259181C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1253BDB8-E8CC-A593-C19D-ABC253116776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75799D6-6EEF-33B8-7EFF-5962A8CED9DA}"/>
                </a:ext>
              </a:extLst>
            </p:cNvPr>
            <p:cNvGrpSpPr/>
            <p:nvPr/>
          </p:nvGrpSpPr>
          <p:grpSpPr>
            <a:xfrm rot="5400000">
              <a:off x="9927479" y="4044780"/>
              <a:ext cx="332551" cy="340892"/>
              <a:chOff x="7417414" y="2923124"/>
              <a:chExt cx="331174" cy="331174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392038EA-AF7A-1908-02CE-AEBFEBA1120D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4B0E6401-A24A-66C0-BE2D-49A0813EA888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B8E72355-EABD-F7A2-1EA4-5A78D8A2A6C9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73A4B2A1-3362-A7BF-57BC-B85C6E71D58A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BB193F0-9E56-9796-E5BB-4C820AAA5D76}"/>
                </a:ext>
              </a:extLst>
            </p:cNvPr>
            <p:cNvGrpSpPr/>
            <p:nvPr/>
          </p:nvGrpSpPr>
          <p:grpSpPr>
            <a:xfrm rot="5400000">
              <a:off x="9079754" y="2730331"/>
              <a:ext cx="332551" cy="340892"/>
              <a:chOff x="7417414" y="2923124"/>
              <a:chExt cx="331174" cy="33117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AC162DE9-C4FC-956B-9D01-073BA72DFEBE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55B90311-4C40-F8F7-8CD0-B640D7CAFAF8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9C2B9C83-46DE-EEBD-2E83-04F6500EB941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8383834D-9681-BF8A-8E4C-5A4F7EE317C4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BF2BFFD-8CC5-2E44-FDF4-579CED9885E4}"/>
                </a:ext>
              </a:extLst>
            </p:cNvPr>
            <p:cNvGrpSpPr/>
            <p:nvPr/>
          </p:nvGrpSpPr>
          <p:grpSpPr>
            <a:xfrm rot="5400000">
              <a:off x="9070229" y="3625680"/>
              <a:ext cx="332551" cy="340892"/>
              <a:chOff x="7417414" y="2923124"/>
              <a:chExt cx="331174" cy="331174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0B2DFC1-A229-BC5E-53BF-5FC0C9A0613B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CCB560F-E7E1-D1FA-F56B-ED4EE8FB5468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8619E06B-B2F5-E4D0-8B80-8F15EC27FD48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3C69C210-2D0D-5FD0-61B6-5588C3F3169A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78AE5FD-9C22-CC81-6B7A-7862ACD93879}"/>
                </a:ext>
              </a:extLst>
            </p:cNvPr>
            <p:cNvGrpSpPr/>
            <p:nvPr/>
          </p:nvGrpSpPr>
          <p:grpSpPr>
            <a:xfrm rot="5400000">
              <a:off x="8215048" y="4041768"/>
              <a:ext cx="332551" cy="340892"/>
              <a:chOff x="7417414" y="2923124"/>
              <a:chExt cx="331174" cy="331174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B576D49A-2B2C-8580-930F-43890FA64BD1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CC0DB2DA-3429-B988-6ED4-BC92522CF653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F881CB76-26B6-8380-3D54-41D7E968560C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6584AE2-8FBD-C776-31D6-DE2A56817670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9CC3589-0C5F-4CC7-1AA8-070FDE504F71}"/>
              </a:ext>
            </a:extLst>
          </p:cNvPr>
          <p:cNvSpPr txBox="1"/>
          <p:nvPr/>
        </p:nvSpPr>
        <p:spPr>
          <a:xfrm>
            <a:off x="7390488" y="1375222"/>
            <a:ext cx="342947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Argon plasma density from Fraunhofer PIC-MC</a:t>
            </a:r>
            <a:endParaRPr lang="en-GB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6246A3-5CA6-D450-5AA3-65159304AA9A}"/>
              </a:ext>
            </a:extLst>
          </p:cNvPr>
          <p:cNvSpPr txBox="1"/>
          <p:nvPr/>
        </p:nvSpPr>
        <p:spPr>
          <a:xfrm>
            <a:off x="7795738" y="1907288"/>
            <a:ext cx="320288" cy="188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sym typeface="Wingdings" panose="05000000000000000000" pitchFamily="2" charset="2"/>
              </a:rPr>
              <a:t>5µs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87AEFC-0EC6-85D8-867F-B7FDF7C79C0B}"/>
              </a:ext>
            </a:extLst>
          </p:cNvPr>
          <p:cNvSpPr txBox="1"/>
          <p:nvPr/>
        </p:nvSpPr>
        <p:spPr>
          <a:xfrm>
            <a:off x="9459216" y="5595250"/>
            <a:ext cx="17652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Simulation: T. Richard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888F43-A34A-5D21-C710-CA49520A56A8}"/>
              </a:ext>
            </a:extLst>
          </p:cNvPr>
          <p:cNvSpPr txBox="1"/>
          <p:nvPr/>
        </p:nvSpPr>
        <p:spPr>
          <a:xfrm>
            <a:off x="8328801" y="5854802"/>
            <a:ext cx="300299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18</a:t>
            </a:r>
            <a:r>
              <a:rPr lang="en-GB" sz="14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PSE, Erfurt 2022</a:t>
            </a:r>
            <a:endParaRPr lang="en-GB" sz="1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D4E1C9E-37BE-7A85-39BE-8C59D983E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3.	Full WOWCC simulations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566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C01D1-C599-B206-F4DB-73F955078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8322F20-C555-6CF9-A8D5-108445C1FC29}"/>
              </a:ext>
            </a:extLst>
          </p:cNvPr>
          <p:cNvSpPr txBox="1">
            <a:spLocks/>
          </p:cNvSpPr>
          <p:nvPr/>
        </p:nvSpPr>
        <p:spPr>
          <a:xfrm>
            <a:off x="2166069" y="1726960"/>
            <a:ext cx="10025931" cy="3404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/>
              <a:t>Principal coating set-up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/>
              <a:t>Coating recipe and test bench results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/>
              <a:t>Simulations and process planning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/>
              <a:t>Current state: Going full-scale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/>
              <a:t>Perspectives for </a:t>
            </a:r>
            <a:r>
              <a:rPr lang="en-US" sz="2800"/>
              <a:t>the year</a:t>
            </a:r>
            <a:endParaRPr lang="en-US" sz="2800" dirty="0"/>
          </a:p>
          <a:p>
            <a:pPr marL="514350" indent="-514350"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74501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80" y="1176937"/>
            <a:ext cx="6211446" cy="450412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PICMC / DSMC simulations to establish cross-sectional Nb deposition profiles</a:t>
            </a:r>
          </a:p>
          <a:p>
            <a:endParaRPr lang="en-US" sz="22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200" b="1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9512754" y="3255311"/>
            <a:ext cx="17474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“Mushroom” ridge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7" name="Picture 6" descr="A picture containing square&#10;&#10;Description automatically generated">
            <a:extLst>
              <a:ext uri="{FF2B5EF4-FFF2-40B4-BE49-F238E27FC236}">
                <a16:creationId xmlns:a16="http://schemas.microsoft.com/office/drawing/2014/main" id="{6C0AD917-9881-283E-22F1-4525EE1BEB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83" b="7668"/>
          <a:stretch/>
        </p:blipFill>
        <p:spPr>
          <a:xfrm>
            <a:off x="6999152" y="1531386"/>
            <a:ext cx="4779578" cy="3935964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A2C1A39-5C37-8933-37B5-5020CA704592}"/>
              </a:ext>
            </a:extLst>
          </p:cNvPr>
          <p:cNvGrpSpPr/>
          <p:nvPr/>
        </p:nvGrpSpPr>
        <p:grpSpPr>
          <a:xfrm>
            <a:off x="7858122" y="2001661"/>
            <a:ext cx="2748985" cy="2721268"/>
            <a:chOff x="7858122" y="2001661"/>
            <a:chExt cx="2748985" cy="272126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79410ED-1D10-906F-30FA-F8CE7AD398B3}"/>
                </a:ext>
              </a:extLst>
            </p:cNvPr>
            <p:cNvGrpSpPr/>
            <p:nvPr/>
          </p:nvGrpSpPr>
          <p:grpSpPr>
            <a:xfrm>
              <a:off x="7858122" y="2001661"/>
              <a:ext cx="2748985" cy="2721268"/>
              <a:chOff x="7858122" y="2001661"/>
              <a:chExt cx="2748985" cy="2721268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9BC9843A-AAB7-C591-5296-2A345C139641}"/>
                  </a:ext>
                </a:extLst>
              </p:cNvPr>
              <p:cNvGrpSpPr/>
              <p:nvPr/>
            </p:nvGrpSpPr>
            <p:grpSpPr>
              <a:xfrm flipH="1">
                <a:off x="7858122" y="2001662"/>
                <a:ext cx="1374777" cy="2721267"/>
                <a:chOff x="2571750" y="2428384"/>
                <a:chExt cx="1437933" cy="2985482"/>
              </a:xfrm>
            </p:grpSpPr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9213470F-4FCE-5F59-730B-1C8833964922}"/>
                    </a:ext>
                  </a:extLst>
                </p:cNvPr>
                <p:cNvSpPr/>
                <p:nvPr/>
              </p:nvSpPr>
              <p:spPr>
                <a:xfrm>
                  <a:off x="2571750" y="3924300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8CB176FD-E6B3-5FB2-FADC-8C25C213671D}"/>
                    </a:ext>
                  </a:extLst>
                </p:cNvPr>
                <p:cNvSpPr/>
                <p:nvPr/>
              </p:nvSpPr>
              <p:spPr>
                <a:xfrm flipV="1">
                  <a:off x="2571750" y="2428384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59AE30C2-3CDC-DB87-55C0-D6A1BECE4574}"/>
                  </a:ext>
                </a:extLst>
              </p:cNvPr>
              <p:cNvGrpSpPr/>
              <p:nvPr/>
            </p:nvGrpSpPr>
            <p:grpSpPr>
              <a:xfrm rot="10800000" flipH="1">
                <a:off x="9232900" y="2001661"/>
                <a:ext cx="1374207" cy="2721267"/>
                <a:chOff x="2571750" y="2428384"/>
                <a:chExt cx="1437933" cy="2985482"/>
              </a:xfrm>
            </p:grpSpPr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1A887D87-D32F-A4AA-54D8-64A9CEB97B3D}"/>
                    </a:ext>
                  </a:extLst>
                </p:cNvPr>
                <p:cNvSpPr/>
                <p:nvPr/>
              </p:nvSpPr>
              <p:spPr>
                <a:xfrm>
                  <a:off x="2571750" y="3924300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D4142EBC-141D-C797-AA16-08D3B15563DE}"/>
                    </a:ext>
                  </a:extLst>
                </p:cNvPr>
                <p:cNvSpPr/>
                <p:nvPr/>
              </p:nvSpPr>
              <p:spPr>
                <a:xfrm flipV="1">
                  <a:off x="2571750" y="2428384"/>
                  <a:ext cx="1437933" cy="1489566"/>
                </a:xfrm>
                <a:custGeom>
                  <a:avLst/>
                  <a:gdLst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98500 w 1437933"/>
                    <a:gd name="connsiteY14" fmla="*/ 463550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22300 w 1437933"/>
                    <a:gd name="connsiteY15" fmla="*/ 565150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7250 w 1437933"/>
                    <a:gd name="connsiteY13" fmla="*/ 317500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22350 w 1437933"/>
                    <a:gd name="connsiteY12" fmla="*/ 304800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  <a:gd name="connsiteX0" fmla="*/ 0 w 1437933"/>
                    <a:gd name="connsiteY0" fmla="*/ 1485900 h 1489566"/>
                    <a:gd name="connsiteX1" fmla="*/ 647700 w 1437933"/>
                    <a:gd name="connsiteY1" fmla="*/ 1485900 h 1489566"/>
                    <a:gd name="connsiteX2" fmla="*/ 939800 w 1437933"/>
                    <a:gd name="connsiteY2" fmla="*/ 1447800 h 1489566"/>
                    <a:gd name="connsiteX3" fmla="*/ 1181100 w 1437933"/>
                    <a:gd name="connsiteY3" fmla="*/ 1314450 h 1489566"/>
                    <a:gd name="connsiteX4" fmla="*/ 1327150 w 1437933"/>
                    <a:gd name="connsiteY4" fmla="*/ 1143000 h 1489566"/>
                    <a:gd name="connsiteX5" fmla="*/ 1390650 w 1437933"/>
                    <a:gd name="connsiteY5" fmla="*/ 1009650 h 1489566"/>
                    <a:gd name="connsiteX6" fmla="*/ 1435100 w 1437933"/>
                    <a:gd name="connsiteY6" fmla="*/ 825500 h 1489566"/>
                    <a:gd name="connsiteX7" fmla="*/ 1428750 w 1437933"/>
                    <a:gd name="connsiteY7" fmla="*/ 660400 h 1489566"/>
                    <a:gd name="connsiteX8" fmla="*/ 1390650 w 1437933"/>
                    <a:gd name="connsiteY8" fmla="*/ 520700 h 1489566"/>
                    <a:gd name="connsiteX9" fmla="*/ 1333500 w 1437933"/>
                    <a:gd name="connsiteY9" fmla="*/ 431800 h 1489566"/>
                    <a:gd name="connsiteX10" fmla="*/ 1270000 w 1437933"/>
                    <a:gd name="connsiteY10" fmla="*/ 374650 h 1489566"/>
                    <a:gd name="connsiteX11" fmla="*/ 1155700 w 1437933"/>
                    <a:gd name="connsiteY11" fmla="*/ 317500 h 1489566"/>
                    <a:gd name="connsiteX12" fmla="*/ 1015206 w 1437933"/>
                    <a:gd name="connsiteY12" fmla="*/ 295275 h 1489566"/>
                    <a:gd name="connsiteX13" fmla="*/ 850106 w 1437933"/>
                    <a:gd name="connsiteY13" fmla="*/ 324644 h 1489566"/>
                    <a:gd name="connsiteX14" fmla="*/ 688975 w 1437933"/>
                    <a:gd name="connsiteY14" fmla="*/ 454025 h 1489566"/>
                    <a:gd name="connsiteX15" fmla="*/ 610394 w 1437933"/>
                    <a:gd name="connsiteY15" fmla="*/ 562769 h 1489566"/>
                    <a:gd name="connsiteX16" fmla="*/ 520700 w 1437933"/>
                    <a:gd name="connsiteY16" fmla="*/ 603250 h 1489566"/>
                    <a:gd name="connsiteX17" fmla="*/ 438150 w 1437933"/>
                    <a:gd name="connsiteY17" fmla="*/ 533400 h 1489566"/>
                    <a:gd name="connsiteX18" fmla="*/ 412750 w 1437933"/>
                    <a:gd name="connsiteY18" fmla="*/ 425450 h 1489566"/>
                    <a:gd name="connsiteX19" fmla="*/ 419100 w 1437933"/>
                    <a:gd name="connsiteY19" fmla="*/ 342900 h 1489566"/>
                    <a:gd name="connsiteX20" fmla="*/ 431800 w 1437933"/>
                    <a:gd name="connsiteY20" fmla="*/ 165100 h 1489566"/>
                    <a:gd name="connsiteX21" fmla="*/ 438150 w 1437933"/>
                    <a:gd name="connsiteY21" fmla="*/ 0 h 1489566"/>
                    <a:gd name="connsiteX22" fmla="*/ 438150 w 1437933"/>
                    <a:gd name="connsiteY22" fmla="*/ 0 h 1489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7933" h="1489566">
                      <a:moveTo>
                        <a:pt x="0" y="1485900"/>
                      </a:moveTo>
                      <a:cubicBezTo>
                        <a:pt x="245533" y="1489075"/>
                        <a:pt x="491067" y="1492250"/>
                        <a:pt x="647700" y="1485900"/>
                      </a:cubicBezTo>
                      <a:cubicBezTo>
                        <a:pt x="804333" y="1479550"/>
                        <a:pt x="850900" y="1476375"/>
                        <a:pt x="939800" y="1447800"/>
                      </a:cubicBezTo>
                      <a:cubicBezTo>
                        <a:pt x="1028700" y="1419225"/>
                        <a:pt x="1116542" y="1365250"/>
                        <a:pt x="1181100" y="1314450"/>
                      </a:cubicBezTo>
                      <a:cubicBezTo>
                        <a:pt x="1245658" y="1263650"/>
                        <a:pt x="1292225" y="1193800"/>
                        <a:pt x="1327150" y="1143000"/>
                      </a:cubicBezTo>
                      <a:cubicBezTo>
                        <a:pt x="1362075" y="1092200"/>
                        <a:pt x="1372658" y="1062567"/>
                        <a:pt x="1390650" y="1009650"/>
                      </a:cubicBezTo>
                      <a:cubicBezTo>
                        <a:pt x="1408642" y="956733"/>
                        <a:pt x="1428750" y="883708"/>
                        <a:pt x="1435100" y="825500"/>
                      </a:cubicBezTo>
                      <a:cubicBezTo>
                        <a:pt x="1441450" y="767292"/>
                        <a:pt x="1436158" y="711200"/>
                        <a:pt x="1428750" y="660400"/>
                      </a:cubicBezTo>
                      <a:cubicBezTo>
                        <a:pt x="1421342" y="609600"/>
                        <a:pt x="1406525" y="558800"/>
                        <a:pt x="1390650" y="520700"/>
                      </a:cubicBezTo>
                      <a:cubicBezTo>
                        <a:pt x="1374775" y="482600"/>
                        <a:pt x="1353608" y="456142"/>
                        <a:pt x="1333500" y="431800"/>
                      </a:cubicBezTo>
                      <a:cubicBezTo>
                        <a:pt x="1313392" y="407458"/>
                        <a:pt x="1299633" y="393700"/>
                        <a:pt x="1270000" y="374650"/>
                      </a:cubicBezTo>
                      <a:cubicBezTo>
                        <a:pt x="1240367" y="355600"/>
                        <a:pt x="1198166" y="330729"/>
                        <a:pt x="1155700" y="317500"/>
                      </a:cubicBezTo>
                      <a:cubicBezTo>
                        <a:pt x="1113234" y="304271"/>
                        <a:pt x="1066138" y="294084"/>
                        <a:pt x="1015206" y="295275"/>
                      </a:cubicBezTo>
                      <a:cubicBezTo>
                        <a:pt x="964274" y="296466"/>
                        <a:pt x="904478" y="298186"/>
                        <a:pt x="850106" y="324644"/>
                      </a:cubicBezTo>
                      <a:cubicBezTo>
                        <a:pt x="795734" y="351102"/>
                        <a:pt x="730118" y="413147"/>
                        <a:pt x="688975" y="454025"/>
                      </a:cubicBezTo>
                      <a:cubicBezTo>
                        <a:pt x="657357" y="499666"/>
                        <a:pt x="638440" y="537898"/>
                        <a:pt x="610394" y="562769"/>
                      </a:cubicBezTo>
                      <a:cubicBezTo>
                        <a:pt x="582348" y="587640"/>
                        <a:pt x="549407" y="608145"/>
                        <a:pt x="520700" y="603250"/>
                      </a:cubicBezTo>
                      <a:cubicBezTo>
                        <a:pt x="491993" y="598355"/>
                        <a:pt x="456142" y="563033"/>
                        <a:pt x="438150" y="533400"/>
                      </a:cubicBezTo>
                      <a:cubicBezTo>
                        <a:pt x="420158" y="503767"/>
                        <a:pt x="415925" y="457200"/>
                        <a:pt x="412750" y="425450"/>
                      </a:cubicBezTo>
                      <a:cubicBezTo>
                        <a:pt x="409575" y="393700"/>
                        <a:pt x="415925" y="386292"/>
                        <a:pt x="419100" y="342900"/>
                      </a:cubicBezTo>
                      <a:cubicBezTo>
                        <a:pt x="422275" y="299508"/>
                        <a:pt x="428625" y="222250"/>
                        <a:pt x="431800" y="165100"/>
                      </a:cubicBezTo>
                      <a:cubicBezTo>
                        <a:pt x="434975" y="107950"/>
                        <a:pt x="438150" y="0"/>
                        <a:pt x="438150" y="0"/>
                      </a:cubicBezTo>
                      <a:lnTo>
                        <a:pt x="438150" y="0"/>
                      </a:lnTo>
                    </a:path>
                  </a:pathLst>
                </a:custGeom>
                <a:noFill/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1861A9F-781D-AEFD-2CE7-5FE06962F9ED}"/>
                </a:ext>
              </a:extLst>
            </p:cNvPr>
            <p:cNvGrpSpPr/>
            <p:nvPr/>
          </p:nvGrpSpPr>
          <p:grpSpPr>
            <a:xfrm rot="5400000">
              <a:off x="8203454" y="2330279"/>
              <a:ext cx="332551" cy="340892"/>
              <a:chOff x="7417414" y="2923124"/>
              <a:chExt cx="331174" cy="33117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C50E11F-56E5-B807-D7D1-52ACFEDDC727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4C5BFF8-DEBC-A4AA-5EB2-B1E21763EC41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AD4BECB-5F53-3952-4DDA-2826390C6F1F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402EBADE-B7ED-9372-3B58-40113FC3F369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FE7F4CE-6101-F6AA-4873-C2A022FF73B6}"/>
                </a:ext>
              </a:extLst>
            </p:cNvPr>
            <p:cNvGrpSpPr/>
            <p:nvPr/>
          </p:nvGrpSpPr>
          <p:grpSpPr>
            <a:xfrm rot="5400000">
              <a:off x="9927479" y="2330280"/>
              <a:ext cx="332551" cy="340892"/>
              <a:chOff x="7417414" y="2923124"/>
              <a:chExt cx="331174" cy="331174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F7E0E39-D7D6-5D52-4FD6-E7A2BC0BF4C1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8B2D471-3624-DBF4-80FE-CF0EC91017FA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79ECCD3-F1A8-DEAF-78F4-36FB10F8ABF4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B57FC48-4431-362F-0413-05C615CA1766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C7B6A283-1F4A-BE70-B87A-593D85FBAC4A}"/>
                </a:ext>
              </a:extLst>
            </p:cNvPr>
            <p:cNvGrpSpPr/>
            <p:nvPr/>
          </p:nvGrpSpPr>
          <p:grpSpPr>
            <a:xfrm rot="5400000">
              <a:off x="9927479" y="4044780"/>
              <a:ext cx="332551" cy="340892"/>
              <a:chOff x="7417414" y="2923124"/>
              <a:chExt cx="331174" cy="331174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F0B3E3F1-BF97-4301-7B3F-FB8A73079518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D579E95-272C-8308-5CA3-DA51D1D48C36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14A5A483-A646-1709-4208-8859A4851E83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1B3E69E1-C9C4-F2FC-1F07-A118A21D8A9D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B98A1E4-5243-B523-404B-896FE447167D}"/>
                </a:ext>
              </a:extLst>
            </p:cNvPr>
            <p:cNvGrpSpPr/>
            <p:nvPr/>
          </p:nvGrpSpPr>
          <p:grpSpPr>
            <a:xfrm rot="5400000">
              <a:off x="9079754" y="2730331"/>
              <a:ext cx="332551" cy="340892"/>
              <a:chOff x="7417414" y="2923124"/>
              <a:chExt cx="331174" cy="331174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9F7B2A9-A4BC-AA34-51B8-7F4B83D09EE8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78E84720-18F3-2283-AED3-6C1D6469B4E4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3A6912E-48B5-79F4-063F-1E908667BB25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2A7C6BFB-D858-A392-1654-A027F8D41A97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2BBB42B-6275-EC7D-0361-E652E068DF3E}"/>
                </a:ext>
              </a:extLst>
            </p:cNvPr>
            <p:cNvGrpSpPr/>
            <p:nvPr/>
          </p:nvGrpSpPr>
          <p:grpSpPr>
            <a:xfrm rot="5400000">
              <a:off x="9070229" y="3625680"/>
              <a:ext cx="332551" cy="340892"/>
              <a:chOff x="7417414" y="2923124"/>
              <a:chExt cx="331174" cy="331174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2331B156-D811-23FC-4919-D3E6150E537B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10056681-4EE5-1B3C-BDBD-8C0EEBF3C152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C09A567-8D9D-7ABF-7344-A464338ED633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0C9666F5-A879-40F9-07C1-F2D8E146302E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A8E724D-D354-C0CC-702A-B16136087E01}"/>
                </a:ext>
              </a:extLst>
            </p:cNvPr>
            <p:cNvGrpSpPr/>
            <p:nvPr/>
          </p:nvGrpSpPr>
          <p:grpSpPr>
            <a:xfrm rot="5400000">
              <a:off x="8215048" y="4041768"/>
              <a:ext cx="332551" cy="340892"/>
              <a:chOff x="7417414" y="2923124"/>
              <a:chExt cx="331174" cy="33117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3895269-0D2E-6D21-4DBE-2A0F42D49C81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2916B293-00E7-A425-9371-C7C4927D3C9D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9433A823-603F-C4F0-0FD6-F307F68CF387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862156E-DD15-09C9-6A10-3BD66E57E48B}"/>
                  </a:ext>
                </a:extLst>
              </p:cNvPr>
              <p:cNvSpPr/>
              <p:nvPr/>
            </p:nvSpPr>
            <p:spPr>
              <a:xfrm>
                <a:off x="7512354" y="3018173"/>
                <a:ext cx="140983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26AB330B-7CD6-7C35-72CB-CA559AF2B0FE}"/>
              </a:ext>
            </a:extLst>
          </p:cNvPr>
          <p:cNvSpPr txBox="1"/>
          <p:nvPr/>
        </p:nvSpPr>
        <p:spPr>
          <a:xfrm>
            <a:off x="9459216" y="5595250"/>
            <a:ext cx="17652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Simulation: T. Richard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D3FAA1-EC6B-89AC-EC37-65A531A687D0}"/>
              </a:ext>
            </a:extLst>
          </p:cNvPr>
          <p:cNvSpPr txBox="1"/>
          <p:nvPr/>
        </p:nvSpPr>
        <p:spPr>
          <a:xfrm>
            <a:off x="7390488" y="1375222"/>
            <a:ext cx="342947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Argon plasma density from Fraunhofer PIC-MC</a:t>
            </a:r>
            <a:endParaRPr lang="en-GB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1AB1FA-2713-7EFF-63A3-B6B6E6E04ECB}"/>
              </a:ext>
            </a:extLst>
          </p:cNvPr>
          <p:cNvSpPr txBox="1"/>
          <p:nvPr/>
        </p:nvSpPr>
        <p:spPr>
          <a:xfrm>
            <a:off x="7795738" y="1907288"/>
            <a:ext cx="320288" cy="188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sym typeface="Wingdings" panose="05000000000000000000" pitchFamily="2" charset="2"/>
              </a:rPr>
              <a:t>6µs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04C31-FDA3-1186-E9F2-14F83D1B81DA}"/>
              </a:ext>
            </a:extLst>
          </p:cNvPr>
          <p:cNvSpPr txBox="1"/>
          <p:nvPr/>
        </p:nvSpPr>
        <p:spPr>
          <a:xfrm>
            <a:off x="8328801" y="5854802"/>
            <a:ext cx="300299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18</a:t>
            </a:r>
            <a:r>
              <a:rPr lang="en-GB" sz="14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PSE, Erfurt 2022</a:t>
            </a:r>
            <a:endParaRPr lang="en-GB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9F8649C-32AB-C576-DD06-B78A06E56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3.	Full WOWCC simulations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158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Synergies: transport comparison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21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F24067-BBB0-EA0C-19BF-4AA956A5B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244C7463-A8F7-DBA0-E8A4-A9BBFDC5A4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257400"/>
              </p:ext>
            </p:extLst>
          </p:nvPr>
        </p:nvGraphicFramePr>
        <p:xfrm>
          <a:off x="718820" y="1104036"/>
          <a:ext cx="10754360" cy="508846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130606">
                  <a:extLst>
                    <a:ext uri="{9D8B030D-6E8A-4147-A177-3AD203B41FA5}">
                      <a16:colId xmlns:a16="http://schemas.microsoft.com/office/drawing/2014/main" val="1543896323"/>
                    </a:ext>
                  </a:extLst>
                </a:gridCol>
                <a:gridCol w="2802074">
                  <a:extLst>
                    <a:ext uri="{9D8B030D-6E8A-4147-A177-3AD203B41FA5}">
                      <a16:colId xmlns:a16="http://schemas.microsoft.com/office/drawing/2014/main" val="3756169153"/>
                    </a:ext>
                  </a:extLst>
                </a:gridCol>
                <a:gridCol w="2956560">
                  <a:extLst>
                    <a:ext uri="{9D8B030D-6E8A-4147-A177-3AD203B41FA5}">
                      <a16:colId xmlns:a16="http://schemas.microsoft.com/office/drawing/2014/main" val="3707300720"/>
                    </a:ext>
                  </a:extLst>
                </a:gridCol>
                <a:gridCol w="2865120">
                  <a:extLst>
                    <a:ext uri="{9D8B030D-6E8A-4147-A177-3AD203B41FA5}">
                      <a16:colId xmlns:a16="http://schemas.microsoft.com/office/drawing/2014/main" val="3030705406"/>
                    </a:ext>
                  </a:extLst>
                </a:gridCol>
              </a:tblGrid>
              <a:tr h="426297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Fraunhofer DSMC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SIMTRA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Molflow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78320176"/>
                  </a:ext>
                </a:extLst>
              </a:tr>
              <a:tr h="426297">
                <a:tc>
                  <a:txBody>
                    <a:bodyPr/>
                    <a:lstStyle/>
                    <a:p>
                      <a:r>
                        <a:rPr lang="en-US" dirty="0"/>
                        <a:t>Erosion profile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PIC-MC, single step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PIC-MC / fitted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PIC-MC / fitted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46901412"/>
                  </a:ext>
                </a:extLst>
              </a:tr>
              <a:tr h="426297">
                <a:tc>
                  <a:txBody>
                    <a:bodyPr/>
                    <a:lstStyle/>
                    <a:p>
                      <a:r>
                        <a:rPr lang="en-US" dirty="0"/>
                        <a:t>Propagation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 particle tracker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MC particle tracker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 ray tracer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473330"/>
                  </a:ext>
                </a:extLst>
              </a:tr>
              <a:tr h="426297">
                <a:tc>
                  <a:txBody>
                    <a:bodyPr/>
                    <a:lstStyle/>
                    <a:p>
                      <a:r>
                        <a:rPr lang="en-US" dirty="0"/>
                        <a:t>Collisions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customizable cross-section database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Select neutral metal + gas and potential type (Moliere)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None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11108403"/>
                  </a:ext>
                </a:extLst>
              </a:tr>
              <a:tr h="426297">
                <a:tc>
                  <a:txBody>
                    <a:bodyPr/>
                    <a:lstStyle/>
                    <a:p>
                      <a:r>
                        <a:rPr lang="en-US" dirty="0"/>
                        <a:t>Geometry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Triangulated by GMSH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Geometric primitives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Re-meshed from .</a:t>
                      </a:r>
                      <a:r>
                        <a:rPr lang="en-US" dirty="0" err="1"/>
                        <a:t>stl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36081734"/>
                  </a:ext>
                </a:extLst>
              </a:tr>
              <a:tr h="426297">
                <a:tc>
                  <a:txBody>
                    <a:bodyPr/>
                    <a:lstStyle/>
                    <a:p>
                      <a:r>
                        <a:rPr lang="en-US" dirty="0"/>
                        <a:t>Resources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HPC, 1 to 10 days</a:t>
                      </a:r>
                    </a:p>
                    <a:p>
                      <a:r>
                        <a:rPr lang="en-US" dirty="0">
                          <a:sym typeface="Wingdings" panose="05000000000000000000" pitchFamily="2" charset="2"/>
                        </a:rPr>
                        <a:t> Reactions + geometry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Desktop PC, ½ to 2 days</a:t>
                      </a:r>
                    </a:p>
                    <a:p>
                      <a:r>
                        <a:rPr lang="en-US" dirty="0">
                          <a:sym typeface="Wingdings" panose="05000000000000000000" pitchFamily="2" charset="2"/>
                        </a:rPr>
                        <a:t> Extent of sources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Desktop PC, ¼ to 2 days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Wingdings" panose="05000000000000000000" pitchFamily="2" charset="2"/>
                        </a:rPr>
                        <a:t> Nr. of “facets” in mesh 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58944095"/>
                  </a:ext>
                </a:extLst>
              </a:tr>
              <a:tr h="426297">
                <a:tc>
                  <a:txBody>
                    <a:bodyPr/>
                    <a:lstStyle/>
                    <a:p>
                      <a:r>
                        <a:rPr lang="en-US" dirty="0"/>
                        <a:t>WOWCC imported</a:t>
                      </a:r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80260"/>
                  </a:ext>
                </a:extLst>
              </a:tr>
            </a:tbl>
          </a:graphicData>
        </a:graphic>
      </p:graphicFrame>
      <p:pic>
        <p:nvPicPr>
          <p:cNvPr id="12" name="Picture 11" descr="A picture containing fan, device, cage, wire&#10;&#10;Description automatically generated">
            <a:extLst>
              <a:ext uri="{FF2B5EF4-FFF2-40B4-BE49-F238E27FC236}">
                <a16:creationId xmlns:a16="http://schemas.microsoft.com/office/drawing/2014/main" id="{4AC9860D-9835-0D14-B4D5-93D4C36A6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9215" y="4149199"/>
            <a:ext cx="2251225" cy="2024255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5A89977C-3058-6D6A-55BC-8A0623ABEF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51" t="1527" r="3645" b="2284"/>
          <a:stretch/>
        </p:blipFill>
        <p:spPr>
          <a:xfrm>
            <a:off x="6096000" y="4105108"/>
            <a:ext cx="2047354" cy="2043305"/>
          </a:xfrm>
          <a:prstGeom prst="rect">
            <a:avLst/>
          </a:prstGeom>
        </p:spPr>
      </p:pic>
      <p:pic>
        <p:nvPicPr>
          <p:cNvPr id="4" name="Picture 3" descr="A picture containing text, stationary&#10;&#10;Description automatically generated">
            <a:extLst>
              <a:ext uri="{FF2B5EF4-FFF2-40B4-BE49-F238E27FC236}">
                <a16:creationId xmlns:a16="http://schemas.microsoft.com/office/drawing/2014/main" id="{126B3ABB-7095-8397-69AB-D03315808E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5835" y="4130364"/>
            <a:ext cx="2546281" cy="20180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FDD63AD-A202-1956-3A12-91C4E20E02CC}"/>
              </a:ext>
            </a:extLst>
          </p:cNvPr>
          <p:cNvSpPr txBox="1"/>
          <p:nvPr/>
        </p:nvSpPr>
        <p:spPr>
          <a:xfrm>
            <a:off x="8912476" y="771931"/>
            <a:ext cx="300299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18</a:t>
            </a:r>
            <a:r>
              <a:rPr lang="en-GB" sz="14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PSE, Erfurt 2022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411045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Synergies: Code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80" y="1176937"/>
            <a:ext cx="6388708" cy="450412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PICMC / DSMC simulations to establish cross-sectional Nb deposition profiles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b="0" dirty="0">
                <a:solidFill>
                  <a:srgbClr val="0033A0"/>
                </a:solidFill>
                <a:sym typeface="Wingdings" panose="05000000000000000000" pitchFamily="2" charset="2"/>
              </a:rPr>
              <a:t>Spin-off: Transport code benchmarking and extension to </a:t>
            </a:r>
            <a:r>
              <a:rPr lang="en-US" sz="2200" b="0" dirty="0" err="1">
                <a:solidFill>
                  <a:srgbClr val="0033A0"/>
                </a:solidFill>
                <a:sym typeface="Wingdings" panose="05000000000000000000" pitchFamily="2" charset="2"/>
              </a:rPr>
              <a:t>Molflow</a:t>
            </a:r>
            <a:r>
              <a:rPr lang="en-US" sz="2200" b="0" dirty="0">
                <a:solidFill>
                  <a:srgbClr val="0033A0"/>
                </a:solidFill>
                <a:sym typeface="Wingdings" panose="05000000000000000000" pitchFamily="2" charset="2"/>
              </a:rPr>
              <a:t>: gas collisions</a:t>
            </a:r>
          </a:p>
          <a:p>
            <a:endParaRPr lang="en-US" sz="22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200" b="1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9512754" y="3255311"/>
            <a:ext cx="17474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“Mushroom” ridge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62" name="Picture 61" descr="Chart, bubble chart&#10;&#10;Description automatically generated">
            <a:extLst>
              <a:ext uri="{FF2B5EF4-FFF2-40B4-BE49-F238E27FC236}">
                <a16:creationId xmlns:a16="http://schemas.microsoft.com/office/drawing/2014/main" id="{46C4E2BB-9F89-40EC-4873-0FC243D7E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3739" y="1544491"/>
            <a:ext cx="4315311" cy="3908745"/>
          </a:xfrm>
          <a:prstGeom prst="rect">
            <a:avLst/>
          </a:prstGeom>
        </p:spPr>
      </p:pic>
      <p:pic>
        <p:nvPicPr>
          <p:cNvPr id="64" name="Picture 63" descr="Chart, line chart&#10;&#10;Description automatically generated">
            <a:extLst>
              <a:ext uri="{FF2B5EF4-FFF2-40B4-BE49-F238E27FC236}">
                <a16:creationId xmlns:a16="http://schemas.microsoft.com/office/drawing/2014/main" id="{EE5C2148-0A01-8BE0-DD7A-83832A95E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994" y="3096538"/>
            <a:ext cx="4992732" cy="2967709"/>
          </a:xfrm>
          <a:prstGeom prst="rect">
            <a:avLst/>
          </a:prstGeom>
        </p:spPr>
      </p:pic>
      <p:grpSp>
        <p:nvGrpSpPr>
          <p:cNvPr id="98" name="Group 97">
            <a:extLst>
              <a:ext uri="{FF2B5EF4-FFF2-40B4-BE49-F238E27FC236}">
                <a16:creationId xmlns:a16="http://schemas.microsoft.com/office/drawing/2014/main" id="{7658E463-C84A-5DEC-5019-7414AA4E63D7}"/>
              </a:ext>
            </a:extLst>
          </p:cNvPr>
          <p:cNvGrpSpPr/>
          <p:nvPr/>
        </p:nvGrpSpPr>
        <p:grpSpPr>
          <a:xfrm flipH="1">
            <a:off x="7858122" y="2011187"/>
            <a:ext cx="1374777" cy="2721269"/>
            <a:chOff x="2571750" y="2428383"/>
            <a:chExt cx="1437933" cy="2985483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B482E03-5828-F076-B65B-9842BB6FFA6C}"/>
                </a:ext>
              </a:extLst>
            </p:cNvPr>
            <p:cNvSpPr/>
            <p:nvPr/>
          </p:nvSpPr>
          <p:spPr>
            <a:xfrm>
              <a:off x="2571750" y="3924300"/>
              <a:ext cx="1437933" cy="1489566"/>
            </a:xfrm>
            <a:custGeom>
              <a:avLst/>
              <a:gdLst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7250 w 1437933"/>
                <a:gd name="connsiteY13" fmla="*/ 317500 h 1489566"/>
                <a:gd name="connsiteX14" fmla="*/ 698500 w 1437933"/>
                <a:gd name="connsiteY14" fmla="*/ 463550 h 1489566"/>
                <a:gd name="connsiteX15" fmla="*/ 622300 w 1437933"/>
                <a:gd name="connsiteY15" fmla="*/ 565150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7250 w 1437933"/>
                <a:gd name="connsiteY13" fmla="*/ 317500 h 1489566"/>
                <a:gd name="connsiteX14" fmla="*/ 688975 w 1437933"/>
                <a:gd name="connsiteY14" fmla="*/ 454025 h 1489566"/>
                <a:gd name="connsiteX15" fmla="*/ 622300 w 1437933"/>
                <a:gd name="connsiteY15" fmla="*/ 565150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7250 w 1437933"/>
                <a:gd name="connsiteY13" fmla="*/ 317500 h 1489566"/>
                <a:gd name="connsiteX14" fmla="*/ 688975 w 1437933"/>
                <a:gd name="connsiteY14" fmla="*/ 454025 h 1489566"/>
                <a:gd name="connsiteX15" fmla="*/ 610394 w 1437933"/>
                <a:gd name="connsiteY15" fmla="*/ 562769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7250 w 1437933"/>
                <a:gd name="connsiteY13" fmla="*/ 317500 h 1489566"/>
                <a:gd name="connsiteX14" fmla="*/ 688975 w 1437933"/>
                <a:gd name="connsiteY14" fmla="*/ 454025 h 1489566"/>
                <a:gd name="connsiteX15" fmla="*/ 610394 w 1437933"/>
                <a:gd name="connsiteY15" fmla="*/ 562769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0106 w 1437933"/>
                <a:gd name="connsiteY13" fmla="*/ 324644 h 1489566"/>
                <a:gd name="connsiteX14" fmla="*/ 688975 w 1437933"/>
                <a:gd name="connsiteY14" fmla="*/ 454025 h 1489566"/>
                <a:gd name="connsiteX15" fmla="*/ 610394 w 1437933"/>
                <a:gd name="connsiteY15" fmla="*/ 562769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15206 w 1437933"/>
                <a:gd name="connsiteY12" fmla="*/ 295275 h 1489566"/>
                <a:gd name="connsiteX13" fmla="*/ 850106 w 1437933"/>
                <a:gd name="connsiteY13" fmla="*/ 324644 h 1489566"/>
                <a:gd name="connsiteX14" fmla="*/ 688975 w 1437933"/>
                <a:gd name="connsiteY14" fmla="*/ 454025 h 1489566"/>
                <a:gd name="connsiteX15" fmla="*/ 610394 w 1437933"/>
                <a:gd name="connsiteY15" fmla="*/ 562769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7933" h="1489566">
                  <a:moveTo>
                    <a:pt x="0" y="1485900"/>
                  </a:moveTo>
                  <a:cubicBezTo>
                    <a:pt x="245533" y="1489075"/>
                    <a:pt x="491067" y="1492250"/>
                    <a:pt x="647700" y="1485900"/>
                  </a:cubicBezTo>
                  <a:cubicBezTo>
                    <a:pt x="804333" y="1479550"/>
                    <a:pt x="850900" y="1476375"/>
                    <a:pt x="939800" y="1447800"/>
                  </a:cubicBezTo>
                  <a:cubicBezTo>
                    <a:pt x="1028700" y="1419225"/>
                    <a:pt x="1116542" y="1365250"/>
                    <a:pt x="1181100" y="1314450"/>
                  </a:cubicBezTo>
                  <a:cubicBezTo>
                    <a:pt x="1245658" y="1263650"/>
                    <a:pt x="1292225" y="1193800"/>
                    <a:pt x="1327150" y="1143000"/>
                  </a:cubicBezTo>
                  <a:cubicBezTo>
                    <a:pt x="1362075" y="1092200"/>
                    <a:pt x="1372658" y="1062567"/>
                    <a:pt x="1390650" y="1009650"/>
                  </a:cubicBezTo>
                  <a:cubicBezTo>
                    <a:pt x="1408642" y="956733"/>
                    <a:pt x="1428750" y="883708"/>
                    <a:pt x="1435100" y="825500"/>
                  </a:cubicBezTo>
                  <a:cubicBezTo>
                    <a:pt x="1441450" y="767292"/>
                    <a:pt x="1436158" y="711200"/>
                    <a:pt x="1428750" y="660400"/>
                  </a:cubicBezTo>
                  <a:cubicBezTo>
                    <a:pt x="1421342" y="609600"/>
                    <a:pt x="1406525" y="558800"/>
                    <a:pt x="1390650" y="520700"/>
                  </a:cubicBezTo>
                  <a:cubicBezTo>
                    <a:pt x="1374775" y="482600"/>
                    <a:pt x="1353608" y="456142"/>
                    <a:pt x="1333500" y="431800"/>
                  </a:cubicBezTo>
                  <a:cubicBezTo>
                    <a:pt x="1313392" y="407458"/>
                    <a:pt x="1299633" y="393700"/>
                    <a:pt x="1270000" y="374650"/>
                  </a:cubicBezTo>
                  <a:cubicBezTo>
                    <a:pt x="1240367" y="355600"/>
                    <a:pt x="1198166" y="330729"/>
                    <a:pt x="1155700" y="317500"/>
                  </a:cubicBezTo>
                  <a:cubicBezTo>
                    <a:pt x="1113234" y="304271"/>
                    <a:pt x="1066138" y="294084"/>
                    <a:pt x="1015206" y="295275"/>
                  </a:cubicBezTo>
                  <a:cubicBezTo>
                    <a:pt x="964274" y="296466"/>
                    <a:pt x="904478" y="298186"/>
                    <a:pt x="850106" y="324644"/>
                  </a:cubicBezTo>
                  <a:cubicBezTo>
                    <a:pt x="795734" y="351102"/>
                    <a:pt x="730118" y="413147"/>
                    <a:pt x="688975" y="454025"/>
                  </a:cubicBezTo>
                  <a:cubicBezTo>
                    <a:pt x="657357" y="499666"/>
                    <a:pt x="638440" y="537898"/>
                    <a:pt x="610394" y="562769"/>
                  </a:cubicBezTo>
                  <a:cubicBezTo>
                    <a:pt x="582348" y="587640"/>
                    <a:pt x="549407" y="608145"/>
                    <a:pt x="520700" y="603250"/>
                  </a:cubicBezTo>
                  <a:cubicBezTo>
                    <a:pt x="491993" y="598355"/>
                    <a:pt x="456142" y="563033"/>
                    <a:pt x="438150" y="533400"/>
                  </a:cubicBezTo>
                  <a:cubicBezTo>
                    <a:pt x="420158" y="503767"/>
                    <a:pt x="415925" y="457200"/>
                    <a:pt x="412750" y="425450"/>
                  </a:cubicBezTo>
                  <a:cubicBezTo>
                    <a:pt x="409575" y="393700"/>
                    <a:pt x="415925" y="386292"/>
                    <a:pt x="419100" y="342900"/>
                  </a:cubicBezTo>
                  <a:cubicBezTo>
                    <a:pt x="422275" y="299508"/>
                    <a:pt x="428625" y="222250"/>
                    <a:pt x="431800" y="165100"/>
                  </a:cubicBezTo>
                  <a:cubicBezTo>
                    <a:pt x="434975" y="107950"/>
                    <a:pt x="438150" y="0"/>
                    <a:pt x="438150" y="0"/>
                  </a:cubicBezTo>
                  <a:lnTo>
                    <a:pt x="438150" y="0"/>
                  </a:lnTo>
                </a:path>
              </a:pathLst>
            </a:custGeom>
            <a:noFill/>
            <a:ln w="28575">
              <a:solidFill>
                <a:schemeClr val="accent3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D885ADC-4E15-9E35-6980-49D17BAF2E2A}"/>
                </a:ext>
              </a:extLst>
            </p:cNvPr>
            <p:cNvSpPr/>
            <p:nvPr/>
          </p:nvSpPr>
          <p:spPr>
            <a:xfrm flipV="1">
              <a:off x="2571750" y="2428384"/>
              <a:ext cx="1437933" cy="1489566"/>
            </a:xfrm>
            <a:custGeom>
              <a:avLst/>
              <a:gdLst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7250 w 1437933"/>
                <a:gd name="connsiteY13" fmla="*/ 317500 h 1489566"/>
                <a:gd name="connsiteX14" fmla="*/ 698500 w 1437933"/>
                <a:gd name="connsiteY14" fmla="*/ 463550 h 1489566"/>
                <a:gd name="connsiteX15" fmla="*/ 622300 w 1437933"/>
                <a:gd name="connsiteY15" fmla="*/ 565150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7250 w 1437933"/>
                <a:gd name="connsiteY13" fmla="*/ 317500 h 1489566"/>
                <a:gd name="connsiteX14" fmla="*/ 688975 w 1437933"/>
                <a:gd name="connsiteY14" fmla="*/ 454025 h 1489566"/>
                <a:gd name="connsiteX15" fmla="*/ 622300 w 1437933"/>
                <a:gd name="connsiteY15" fmla="*/ 565150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7250 w 1437933"/>
                <a:gd name="connsiteY13" fmla="*/ 317500 h 1489566"/>
                <a:gd name="connsiteX14" fmla="*/ 688975 w 1437933"/>
                <a:gd name="connsiteY14" fmla="*/ 454025 h 1489566"/>
                <a:gd name="connsiteX15" fmla="*/ 610394 w 1437933"/>
                <a:gd name="connsiteY15" fmla="*/ 562769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7250 w 1437933"/>
                <a:gd name="connsiteY13" fmla="*/ 317500 h 1489566"/>
                <a:gd name="connsiteX14" fmla="*/ 688975 w 1437933"/>
                <a:gd name="connsiteY14" fmla="*/ 454025 h 1489566"/>
                <a:gd name="connsiteX15" fmla="*/ 610394 w 1437933"/>
                <a:gd name="connsiteY15" fmla="*/ 562769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22350 w 1437933"/>
                <a:gd name="connsiteY12" fmla="*/ 304800 h 1489566"/>
                <a:gd name="connsiteX13" fmla="*/ 850106 w 1437933"/>
                <a:gd name="connsiteY13" fmla="*/ 324644 h 1489566"/>
                <a:gd name="connsiteX14" fmla="*/ 688975 w 1437933"/>
                <a:gd name="connsiteY14" fmla="*/ 454025 h 1489566"/>
                <a:gd name="connsiteX15" fmla="*/ 610394 w 1437933"/>
                <a:gd name="connsiteY15" fmla="*/ 562769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  <a:gd name="connsiteX0" fmla="*/ 0 w 1437933"/>
                <a:gd name="connsiteY0" fmla="*/ 1485900 h 1489566"/>
                <a:gd name="connsiteX1" fmla="*/ 647700 w 1437933"/>
                <a:gd name="connsiteY1" fmla="*/ 1485900 h 1489566"/>
                <a:gd name="connsiteX2" fmla="*/ 939800 w 1437933"/>
                <a:gd name="connsiteY2" fmla="*/ 1447800 h 1489566"/>
                <a:gd name="connsiteX3" fmla="*/ 1181100 w 1437933"/>
                <a:gd name="connsiteY3" fmla="*/ 1314450 h 1489566"/>
                <a:gd name="connsiteX4" fmla="*/ 1327150 w 1437933"/>
                <a:gd name="connsiteY4" fmla="*/ 1143000 h 1489566"/>
                <a:gd name="connsiteX5" fmla="*/ 1390650 w 1437933"/>
                <a:gd name="connsiteY5" fmla="*/ 1009650 h 1489566"/>
                <a:gd name="connsiteX6" fmla="*/ 1435100 w 1437933"/>
                <a:gd name="connsiteY6" fmla="*/ 825500 h 1489566"/>
                <a:gd name="connsiteX7" fmla="*/ 1428750 w 1437933"/>
                <a:gd name="connsiteY7" fmla="*/ 660400 h 1489566"/>
                <a:gd name="connsiteX8" fmla="*/ 1390650 w 1437933"/>
                <a:gd name="connsiteY8" fmla="*/ 520700 h 1489566"/>
                <a:gd name="connsiteX9" fmla="*/ 1333500 w 1437933"/>
                <a:gd name="connsiteY9" fmla="*/ 431800 h 1489566"/>
                <a:gd name="connsiteX10" fmla="*/ 1270000 w 1437933"/>
                <a:gd name="connsiteY10" fmla="*/ 374650 h 1489566"/>
                <a:gd name="connsiteX11" fmla="*/ 1155700 w 1437933"/>
                <a:gd name="connsiteY11" fmla="*/ 317500 h 1489566"/>
                <a:gd name="connsiteX12" fmla="*/ 1015206 w 1437933"/>
                <a:gd name="connsiteY12" fmla="*/ 295275 h 1489566"/>
                <a:gd name="connsiteX13" fmla="*/ 850106 w 1437933"/>
                <a:gd name="connsiteY13" fmla="*/ 324644 h 1489566"/>
                <a:gd name="connsiteX14" fmla="*/ 688975 w 1437933"/>
                <a:gd name="connsiteY14" fmla="*/ 454025 h 1489566"/>
                <a:gd name="connsiteX15" fmla="*/ 610394 w 1437933"/>
                <a:gd name="connsiteY15" fmla="*/ 562769 h 1489566"/>
                <a:gd name="connsiteX16" fmla="*/ 520700 w 1437933"/>
                <a:gd name="connsiteY16" fmla="*/ 603250 h 1489566"/>
                <a:gd name="connsiteX17" fmla="*/ 438150 w 1437933"/>
                <a:gd name="connsiteY17" fmla="*/ 533400 h 1489566"/>
                <a:gd name="connsiteX18" fmla="*/ 412750 w 1437933"/>
                <a:gd name="connsiteY18" fmla="*/ 425450 h 1489566"/>
                <a:gd name="connsiteX19" fmla="*/ 419100 w 1437933"/>
                <a:gd name="connsiteY19" fmla="*/ 342900 h 1489566"/>
                <a:gd name="connsiteX20" fmla="*/ 431800 w 1437933"/>
                <a:gd name="connsiteY20" fmla="*/ 165100 h 1489566"/>
                <a:gd name="connsiteX21" fmla="*/ 438150 w 1437933"/>
                <a:gd name="connsiteY21" fmla="*/ 0 h 1489566"/>
                <a:gd name="connsiteX22" fmla="*/ 438150 w 1437933"/>
                <a:gd name="connsiteY22" fmla="*/ 0 h 1489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7933" h="1489566">
                  <a:moveTo>
                    <a:pt x="0" y="1485900"/>
                  </a:moveTo>
                  <a:cubicBezTo>
                    <a:pt x="245533" y="1489075"/>
                    <a:pt x="491067" y="1492250"/>
                    <a:pt x="647700" y="1485900"/>
                  </a:cubicBezTo>
                  <a:cubicBezTo>
                    <a:pt x="804333" y="1479550"/>
                    <a:pt x="850900" y="1476375"/>
                    <a:pt x="939800" y="1447800"/>
                  </a:cubicBezTo>
                  <a:cubicBezTo>
                    <a:pt x="1028700" y="1419225"/>
                    <a:pt x="1116542" y="1365250"/>
                    <a:pt x="1181100" y="1314450"/>
                  </a:cubicBezTo>
                  <a:cubicBezTo>
                    <a:pt x="1245658" y="1263650"/>
                    <a:pt x="1292225" y="1193800"/>
                    <a:pt x="1327150" y="1143000"/>
                  </a:cubicBezTo>
                  <a:cubicBezTo>
                    <a:pt x="1362075" y="1092200"/>
                    <a:pt x="1372658" y="1062567"/>
                    <a:pt x="1390650" y="1009650"/>
                  </a:cubicBezTo>
                  <a:cubicBezTo>
                    <a:pt x="1408642" y="956733"/>
                    <a:pt x="1428750" y="883708"/>
                    <a:pt x="1435100" y="825500"/>
                  </a:cubicBezTo>
                  <a:cubicBezTo>
                    <a:pt x="1441450" y="767292"/>
                    <a:pt x="1436158" y="711200"/>
                    <a:pt x="1428750" y="660400"/>
                  </a:cubicBezTo>
                  <a:cubicBezTo>
                    <a:pt x="1421342" y="609600"/>
                    <a:pt x="1406525" y="558800"/>
                    <a:pt x="1390650" y="520700"/>
                  </a:cubicBezTo>
                  <a:cubicBezTo>
                    <a:pt x="1374775" y="482600"/>
                    <a:pt x="1353608" y="456142"/>
                    <a:pt x="1333500" y="431800"/>
                  </a:cubicBezTo>
                  <a:cubicBezTo>
                    <a:pt x="1313392" y="407458"/>
                    <a:pt x="1299633" y="393700"/>
                    <a:pt x="1270000" y="374650"/>
                  </a:cubicBezTo>
                  <a:cubicBezTo>
                    <a:pt x="1240367" y="355600"/>
                    <a:pt x="1198166" y="330729"/>
                    <a:pt x="1155700" y="317500"/>
                  </a:cubicBezTo>
                  <a:cubicBezTo>
                    <a:pt x="1113234" y="304271"/>
                    <a:pt x="1066138" y="294084"/>
                    <a:pt x="1015206" y="295275"/>
                  </a:cubicBezTo>
                  <a:cubicBezTo>
                    <a:pt x="964274" y="296466"/>
                    <a:pt x="904478" y="298186"/>
                    <a:pt x="850106" y="324644"/>
                  </a:cubicBezTo>
                  <a:cubicBezTo>
                    <a:pt x="795734" y="351102"/>
                    <a:pt x="730118" y="413147"/>
                    <a:pt x="688975" y="454025"/>
                  </a:cubicBezTo>
                  <a:cubicBezTo>
                    <a:pt x="657357" y="499666"/>
                    <a:pt x="638440" y="537898"/>
                    <a:pt x="610394" y="562769"/>
                  </a:cubicBezTo>
                  <a:cubicBezTo>
                    <a:pt x="582348" y="587640"/>
                    <a:pt x="549407" y="608145"/>
                    <a:pt x="520700" y="603250"/>
                  </a:cubicBezTo>
                  <a:cubicBezTo>
                    <a:pt x="491993" y="598355"/>
                    <a:pt x="456142" y="563033"/>
                    <a:pt x="438150" y="533400"/>
                  </a:cubicBezTo>
                  <a:cubicBezTo>
                    <a:pt x="420158" y="503767"/>
                    <a:pt x="415925" y="457200"/>
                    <a:pt x="412750" y="425450"/>
                  </a:cubicBezTo>
                  <a:cubicBezTo>
                    <a:pt x="409575" y="393700"/>
                    <a:pt x="415925" y="386292"/>
                    <a:pt x="419100" y="342900"/>
                  </a:cubicBezTo>
                  <a:cubicBezTo>
                    <a:pt x="422275" y="299508"/>
                    <a:pt x="428625" y="222250"/>
                    <a:pt x="431800" y="165100"/>
                  </a:cubicBezTo>
                  <a:cubicBezTo>
                    <a:pt x="434975" y="107950"/>
                    <a:pt x="438150" y="0"/>
                    <a:pt x="438150" y="0"/>
                  </a:cubicBezTo>
                  <a:lnTo>
                    <a:pt x="438150" y="0"/>
                  </a:lnTo>
                </a:path>
              </a:pathLst>
            </a:custGeom>
            <a:noFill/>
            <a:ln w="28575">
              <a:solidFill>
                <a:schemeClr val="accent3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6843A0D-31E0-C84A-C8A9-EE861049F9CC}"/>
              </a:ext>
            </a:extLst>
          </p:cNvPr>
          <p:cNvGrpSpPr/>
          <p:nvPr/>
        </p:nvGrpSpPr>
        <p:grpSpPr>
          <a:xfrm rot="5400000">
            <a:off x="8203454" y="2339804"/>
            <a:ext cx="332551" cy="340892"/>
            <a:chOff x="7417414" y="2923124"/>
            <a:chExt cx="331174" cy="331174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6D943985-5EC6-8178-DCC1-06EDC94B274B}"/>
                </a:ext>
              </a:extLst>
            </p:cNvPr>
            <p:cNvSpPr/>
            <p:nvPr/>
          </p:nvSpPr>
          <p:spPr>
            <a:xfrm>
              <a:off x="7446208" y="2951918"/>
              <a:ext cx="273585" cy="27358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CBDA8EA1-15A1-09B8-B31D-D6EE80AACDBE}"/>
                </a:ext>
              </a:extLst>
            </p:cNvPr>
            <p:cNvSpPr/>
            <p:nvPr/>
          </p:nvSpPr>
          <p:spPr>
            <a:xfrm>
              <a:off x="7417414" y="2923124"/>
              <a:ext cx="331174" cy="331174"/>
            </a:xfrm>
            <a:prstGeom prst="ellipse">
              <a:avLst/>
            </a:prstGeom>
            <a:noFill/>
            <a:ln w="28575">
              <a:solidFill>
                <a:srgbClr val="D351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7167320C-4535-7438-E1DD-05E744463806}"/>
                </a:ext>
              </a:extLst>
            </p:cNvPr>
            <p:cNvSpPr/>
            <p:nvPr/>
          </p:nvSpPr>
          <p:spPr>
            <a:xfrm>
              <a:off x="7540457" y="3037401"/>
              <a:ext cx="95806" cy="95806"/>
            </a:xfrm>
            <a:prstGeom prst="ellipse">
              <a:avLst/>
            </a:prstGeom>
            <a:solidFill>
              <a:srgbClr val="A6A6A6"/>
            </a:solidFill>
            <a:ln w="12700">
              <a:solidFill>
                <a:srgbClr val="A6A6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7BABEC0-44A6-30F6-A9A5-023507FA5759}"/>
                </a:ext>
              </a:extLst>
            </p:cNvPr>
            <p:cNvSpPr/>
            <p:nvPr/>
          </p:nvSpPr>
          <p:spPr>
            <a:xfrm>
              <a:off x="7512354" y="3018173"/>
              <a:ext cx="140983" cy="140984"/>
            </a:xfrm>
            <a:prstGeom prst="ellipse">
              <a:avLst/>
            </a:prstGeom>
            <a:noFill/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6446A27-2CB8-F18F-704C-2AF389C0F200}"/>
              </a:ext>
            </a:extLst>
          </p:cNvPr>
          <p:cNvGrpSpPr/>
          <p:nvPr/>
        </p:nvGrpSpPr>
        <p:grpSpPr>
          <a:xfrm rot="5400000">
            <a:off x="9927479" y="2339805"/>
            <a:ext cx="332551" cy="340892"/>
            <a:chOff x="7417414" y="2923124"/>
            <a:chExt cx="331174" cy="331174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EAC5A8B-67DB-AEAE-1183-848F09C5702F}"/>
                </a:ext>
              </a:extLst>
            </p:cNvPr>
            <p:cNvSpPr/>
            <p:nvPr/>
          </p:nvSpPr>
          <p:spPr>
            <a:xfrm>
              <a:off x="7446208" y="2951918"/>
              <a:ext cx="273585" cy="27358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997DCDE6-6969-EDAD-CD25-E0D670B98DAE}"/>
                </a:ext>
              </a:extLst>
            </p:cNvPr>
            <p:cNvSpPr/>
            <p:nvPr/>
          </p:nvSpPr>
          <p:spPr>
            <a:xfrm>
              <a:off x="7417414" y="2923124"/>
              <a:ext cx="331174" cy="331174"/>
            </a:xfrm>
            <a:prstGeom prst="ellipse">
              <a:avLst/>
            </a:prstGeom>
            <a:noFill/>
            <a:ln w="28575">
              <a:solidFill>
                <a:srgbClr val="D351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FDC3BACC-E2B6-CFD2-8249-9331BD6892B1}"/>
                </a:ext>
              </a:extLst>
            </p:cNvPr>
            <p:cNvSpPr/>
            <p:nvPr/>
          </p:nvSpPr>
          <p:spPr>
            <a:xfrm>
              <a:off x="7540457" y="3037401"/>
              <a:ext cx="95806" cy="95806"/>
            </a:xfrm>
            <a:prstGeom prst="ellipse">
              <a:avLst/>
            </a:prstGeom>
            <a:solidFill>
              <a:srgbClr val="A6A6A6"/>
            </a:solidFill>
            <a:ln w="12700">
              <a:solidFill>
                <a:srgbClr val="A6A6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BA5CBDE-0A6B-762C-626B-22A5D175C3F5}"/>
                </a:ext>
              </a:extLst>
            </p:cNvPr>
            <p:cNvSpPr/>
            <p:nvPr/>
          </p:nvSpPr>
          <p:spPr>
            <a:xfrm>
              <a:off x="7512354" y="3018173"/>
              <a:ext cx="140983" cy="140984"/>
            </a:xfrm>
            <a:prstGeom prst="ellipse">
              <a:avLst/>
            </a:prstGeom>
            <a:noFill/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4BB8181-A784-48E4-8586-6D35A01D289D}"/>
              </a:ext>
            </a:extLst>
          </p:cNvPr>
          <p:cNvGrpSpPr/>
          <p:nvPr/>
        </p:nvGrpSpPr>
        <p:grpSpPr>
          <a:xfrm rot="5400000">
            <a:off x="9927479" y="4063830"/>
            <a:ext cx="332551" cy="340892"/>
            <a:chOff x="7417414" y="2923124"/>
            <a:chExt cx="331174" cy="331174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22DA7B40-056F-F9F0-4702-49B618452B36}"/>
                </a:ext>
              </a:extLst>
            </p:cNvPr>
            <p:cNvSpPr/>
            <p:nvPr/>
          </p:nvSpPr>
          <p:spPr>
            <a:xfrm>
              <a:off x="7446208" y="2951918"/>
              <a:ext cx="273585" cy="27358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E9094049-CFE1-F6AA-40FB-C96508BC83E9}"/>
                </a:ext>
              </a:extLst>
            </p:cNvPr>
            <p:cNvSpPr/>
            <p:nvPr/>
          </p:nvSpPr>
          <p:spPr>
            <a:xfrm>
              <a:off x="7417414" y="2923124"/>
              <a:ext cx="331174" cy="331174"/>
            </a:xfrm>
            <a:prstGeom prst="ellipse">
              <a:avLst/>
            </a:prstGeom>
            <a:noFill/>
            <a:ln w="28575">
              <a:solidFill>
                <a:srgbClr val="D351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DC50E178-C83F-C0BD-9952-E5CDAC16F87A}"/>
                </a:ext>
              </a:extLst>
            </p:cNvPr>
            <p:cNvSpPr/>
            <p:nvPr/>
          </p:nvSpPr>
          <p:spPr>
            <a:xfrm>
              <a:off x="7540457" y="3037401"/>
              <a:ext cx="95806" cy="95806"/>
            </a:xfrm>
            <a:prstGeom prst="ellipse">
              <a:avLst/>
            </a:prstGeom>
            <a:solidFill>
              <a:srgbClr val="A6A6A6"/>
            </a:solidFill>
            <a:ln w="12700">
              <a:solidFill>
                <a:srgbClr val="A6A6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75BCE9A-5482-A7D1-3A02-1F7E6FF982B3}"/>
                </a:ext>
              </a:extLst>
            </p:cNvPr>
            <p:cNvSpPr/>
            <p:nvPr/>
          </p:nvSpPr>
          <p:spPr>
            <a:xfrm>
              <a:off x="7512354" y="3018173"/>
              <a:ext cx="140983" cy="140984"/>
            </a:xfrm>
            <a:prstGeom prst="ellipse">
              <a:avLst/>
            </a:prstGeom>
            <a:noFill/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ADDB047-CD10-41F1-C44D-2E7DFC59E6DE}"/>
              </a:ext>
            </a:extLst>
          </p:cNvPr>
          <p:cNvGrpSpPr/>
          <p:nvPr/>
        </p:nvGrpSpPr>
        <p:grpSpPr>
          <a:xfrm rot="5400000">
            <a:off x="9060704" y="2749381"/>
            <a:ext cx="332551" cy="340892"/>
            <a:chOff x="7417414" y="2923124"/>
            <a:chExt cx="331174" cy="331174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69E79C3-29B3-9778-B0DF-ADDB60FE2134}"/>
                </a:ext>
              </a:extLst>
            </p:cNvPr>
            <p:cNvSpPr/>
            <p:nvPr/>
          </p:nvSpPr>
          <p:spPr>
            <a:xfrm>
              <a:off x="7446208" y="2951918"/>
              <a:ext cx="273585" cy="27358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33288E4-C3CA-0503-2EF2-3706FB35C8D9}"/>
                </a:ext>
              </a:extLst>
            </p:cNvPr>
            <p:cNvSpPr/>
            <p:nvPr/>
          </p:nvSpPr>
          <p:spPr>
            <a:xfrm>
              <a:off x="7417414" y="2923124"/>
              <a:ext cx="331174" cy="331174"/>
            </a:xfrm>
            <a:prstGeom prst="ellipse">
              <a:avLst/>
            </a:prstGeom>
            <a:noFill/>
            <a:ln w="28575">
              <a:solidFill>
                <a:srgbClr val="D351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20890E5-1544-8992-9140-67DACE733B62}"/>
                </a:ext>
              </a:extLst>
            </p:cNvPr>
            <p:cNvSpPr/>
            <p:nvPr/>
          </p:nvSpPr>
          <p:spPr>
            <a:xfrm>
              <a:off x="7540457" y="3037401"/>
              <a:ext cx="95806" cy="95806"/>
            </a:xfrm>
            <a:prstGeom prst="ellipse">
              <a:avLst/>
            </a:prstGeom>
            <a:solidFill>
              <a:srgbClr val="A6A6A6"/>
            </a:solidFill>
            <a:ln w="12700">
              <a:solidFill>
                <a:srgbClr val="A6A6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C7EF5FD4-261E-09AE-35A8-5949F2F63CD7}"/>
                </a:ext>
              </a:extLst>
            </p:cNvPr>
            <p:cNvSpPr/>
            <p:nvPr/>
          </p:nvSpPr>
          <p:spPr>
            <a:xfrm>
              <a:off x="7512354" y="3018173"/>
              <a:ext cx="140983" cy="140984"/>
            </a:xfrm>
            <a:prstGeom prst="ellipse">
              <a:avLst/>
            </a:prstGeom>
            <a:noFill/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005BBF9-5052-6338-660A-D9F92381D1A1}"/>
              </a:ext>
            </a:extLst>
          </p:cNvPr>
          <p:cNvGrpSpPr/>
          <p:nvPr/>
        </p:nvGrpSpPr>
        <p:grpSpPr>
          <a:xfrm rot="5400000">
            <a:off x="9070229" y="3663780"/>
            <a:ext cx="332551" cy="340892"/>
            <a:chOff x="7417414" y="2923124"/>
            <a:chExt cx="331174" cy="331174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437C1D7-32F5-C7C2-BBE1-A2ED82DA010C}"/>
                </a:ext>
              </a:extLst>
            </p:cNvPr>
            <p:cNvSpPr/>
            <p:nvPr/>
          </p:nvSpPr>
          <p:spPr>
            <a:xfrm>
              <a:off x="7446208" y="2951918"/>
              <a:ext cx="273585" cy="27358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6AAC74E-8E90-3016-EBA3-9DDD960836F4}"/>
                </a:ext>
              </a:extLst>
            </p:cNvPr>
            <p:cNvSpPr/>
            <p:nvPr/>
          </p:nvSpPr>
          <p:spPr>
            <a:xfrm>
              <a:off x="7417414" y="2923124"/>
              <a:ext cx="331174" cy="331174"/>
            </a:xfrm>
            <a:prstGeom prst="ellipse">
              <a:avLst/>
            </a:prstGeom>
            <a:noFill/>
            <a:ln w="28575">
              <a:solidFill>
                <a:srgbClr val="D351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D1635BF6-7026-FC84-BB86-5A4BC3F708EE}"/>
                </a:ext>
              </a:extLst>
            </p:cNvPr>
            <p:cNvSpPr/>
            <p:nvPr/>
          </p:nvSpPr>
          <p:spPr>
            <a:xfrm>
              <a:off x="7540457" y="3037401"/>
              <a:ext cx="95806" cy="95806"/>
            </a:xfrm>
            <a:prstGeom prst="ellipse">
              <a:avLst/>
            </a:prstGeom>
            <a:solidFill>
              <a:srgbClr val="A6A6A6"/>
            </a:solidFill>
            <a:ln w="12700">
              <a:solidFill>
                <a:srgbClr val="A6A6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1E2E1C0-6F5E-53BE-ED86-A5837661198C}"/>
                </a:ext>
              </a:extLst>
            </p:cNvPr>
            <p:cNvSpPr/>
            <p:nvPr/>
          </p:nvSpPr>
          <p:spPr>
            <a:xfrm>
              <a:off x="7512354" y="3018173"/>
              <a:ext cx="140983" cy="140984"/>
            </a:xfrm>
            <a:prstGeom prst="ellipse">
              <a:avLst/>
            </a:prstGeom>
            <a:noFill/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12B32EB-C3FC-89AC-4137-3A47327FBD97}"/>
              </a:ext>
            </a:extLst>
          </p:cNvPr>
          <p:cNvGrpSpPr/>
          <p:nvPr/>
        </p:nvGrpSpPr>
        <p:grpSpPr>
          <a:xfrm rot="5400000">
            <a:off x="8195998" y="4070343"/>
            <a:ext cx="332551" cy="340892"/>
            <a:chOff x="7417414" y="2923124"/>
            <a:chExt cx="331174" cy="331174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0C8B2140-1F61-3E03-B6F6-4E7DFE72309C}"/>
                </a:ext>
              </a:extLst>
            </p:cNvPr>
            <p:cNvSpPr/>
            <p:nvPr/>
          </p:nvSpPr>
          <p:spPr>
            <a:xfrm>
              <a:off x="7446208" y="2951918"/>
              <a:ext cx="273585" cy="27358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86640A6-2FC7-6813-9928-726704C39277}"/>
                </a:ext>
              </a:extLst>
            </p:cNvPr>
            <p:cNvSpPr/>
            <p:nvPr/>
          </p:nvSpPr>
          <p:spPr>
            <a:xfrm>
              <a:off x="7417414" y="2923124"/>
              <a:ext cx="331174" cy="331174"/>
            </a:xfrm>
            <a:prstGeom prst="ellipse">
              <a:avLst/>
            </a:prstGeom>
            <a:noFill/>
            <a:ln w="28575">
              <a:solidFill>
                <a:srgbClr val="D351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E7ADD11B-8676-5B2C-0E2C-0FC94696F0E2}"/>
                </a:ext>
              </a:extLst>
            </p:cNvPr>
            <p:cNvSpPr/>
            <p:nvPr/>
          </p:nvSpPr>
          <p:spPr>
            <a:xfrm>
              <a:off x="7540457" y="3037401"/>
              <a:ext cx="95806" cy="95806"/>
            </a:xfrm>
            <a:prstGeom prst="ellipse">
              <a:avLst/>
            </a:prstGeom>
            <a:solidFill>
              <a:srgbClr val="A6A6A6"/>
            </a:solidFill>
            <a:ln w="12700">
              <a:solidFill>
                <a:srgbClr val="A6A6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D2A6B94C-CCE7-8362-3750-4572AC39CB1E}"/>
                </a:ext>
              </a:extLst>
            </p:cNvPr>
            <p:cNvSpPr/>
            <p:nvPr/>
          </p:nvSpPr>
          <p:spPr>
            <a:xfrm>
              <a:off x="7512354" y="3018173"/>
              <a:ext cx="140983" cy="140984"/>
            </a:xfrm>
            <a:prstGeom prst="ellipse">
              <a:avLst/>
            </a:prstGeom>
            <a:noFill/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A7C7995A-CBE4-6F04-AF36-4FA971F61BAE}"/>
              </a:ext>
            </a:extLst>
          </p:cNvPr>
          <p:cNvSpPr/>
          <p:nvPr/>
        </p:nvSpPr>
        <p:spPr>
          <a:xfrm rot="10800000" flipH="1">
            <a:off x="9315296" y="1958837"/>
            <a:ext cx="1326670" cy="1455256"/>
          </a:xfrm>
          <a:custGeom>
            <a:avLst/>
            <a:gdLst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7250 w 1437933"/>
              <a:gd name="connsiteY13" fmla="*/ 317500 h 1489566"/>
              <a:gd name="connsiteX14" fmla="*/ 698500 w 1437933"/>
              <a:gd name="connsiteY14" fmla="*/ 463550 h 1489566"/>
              <a:gd name="connsiteX15" fmla="*/ 622300 w 1437933"/>
              <a:gd name="connsiteY15" fmla="*/ 565150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7250 w 1437933"/>
              <a:gd name="connsiteY13" fmla="*/ 317500 h 1489566"/>
              <a:gd name="connsiteX14" fmla="*/ 688975 w 1437933"/>
              <a:gd name="connsiteY14" fmla="*/ 454025 h 1489566"/>
              <a:gd name="connsiteX15" fmla="*/ 622300 w 1437933"/>
              <a:gd name="connsiteY15" fmla="*/ 565150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7250 w 1437933"/>
              <a:gd name="connsiteY13" fmla="*/ 317500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7250 w 1437933"/>
              <a:gd name="connsiteY13" fmla="*/ 317500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381460 w 1437933"/>
              <a:gd name="connsiteY17" fmla="*/ 491404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0051 w 1437933"/>
              <a:gd name="connsiteY12" fmla="*/ 332604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45393 w 1437933"/>
              <a:gd name="connsiteY11" fmla="*/ 378160 h 1489566"/>
              <a:gd name="connsiteX12" fmla="*/ 1010051 w 1437933"/>
              <a:gd name="connsiteY12" fmla="*/ 332604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59693 w 1437933"/>
              <a:gd name="connsiteY10" fmla="*/ 444642 h 1489566"/>
              <a:gd name="connsiteX11" fmla="*/ 1145393 w 1437933"/>
              <a:gd name="connsiteY11" fmla="*/ 378160 h 1489566"/>
              <a:gd name="connsiteX12" fmla="*/ 1010051 w 1437933"/>
              <a:gd name="connsiteY12" fmla="*/ 332604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18040 w 1437933"/>
              <a:gd name="connsiteY9" fmla="*/ 520456 h 1489566"/>
              <a:gd name="connsiteX10" fmla="*/ 1259693 w 1437933"/>
              <a:gd name="connsiteY10" fmla="*/ 444642 h 1489566"/>
              <a:gd name="connsiteX11" fmla="*/ 1145393 w 1437933"/>
              <a:gd name="connsiteY11" fmla="*/ 378160 h 1489566"/>
              <a:gd name="connsiteX12" fmla="*/ 1010051 w 1437933"/>
              <a:gd name="connsiteY12" fmla="*/ 332604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40051"/>
              <a:gd name="connsiteY0" fmla="*/ 1485900 h 1489566"/>
              <a:gd name="connsiteX1" fmla="*/ 647700 w 1440051"/>
              <a:gd name="connsiteY1" fmla="*/ 1485900 h 1489566"/>
              <a:gd name="connsiteX2" fmla="*/ 939800 w 1440051"/>
              <a:gd name="connsiteY2" fmla="*/ 1447800 h 1489566"/>
              <a:gd name="connsiteX3" fmla="*/ 1181100 w 1440051"/>
              <a:gd name="connsiteY3" fmla="*/ 1314450 h 1489566"/>
              <a:gd name="connsiteX4" fmla="*/ 1327150 w 1440051"/>
              <a:gd name="connsiteY4" fmla="*/ 1143000 h 1489566"/>
              <a:gd name="connsiteX5" fmla="*/ 1390650 w 1440051"/>
              <a:gd name="connsiteY5" fmla="*/ 1009650 h 1489566"/>
              <a:gd name="connsiteX6" fmla="*/ 1435100 w 1440051"/>
              <a:gd name="connsiteY6" fmla="*/ 825500 h 1489566"/>
              <a:gd name="connsiteX7" fmla="*/ 1428750 w 1440051"/>
              <a:gd name="connsiteY7" fmla="*/ 660400 h 1489566"/>
              <a:gd name="connsiteX8" fmla="*/ 1344266 w 1440051"/>
              <a:gd name="connsiteY8" fmla="*/ 614023 h 1489566"/>
              <a:gd name="connsiteX9" fmla="*/ 1318040 w 1440051"/>
              <a:gd name="connsiteY9" fmla="*/ 520456 h 1489566"/>
              <a:gd name="connsiteX10" fmla="*/ 1259693 w 1440051"/>
              <a:gd name="connsiteY10" fmla="*/ 444642 h 1489566"/>
              <a:gd name="connsiteX11" fmla="*/ 1145393 w 1440051"/>
              <a:gd name="connsiteY11" fmla="*/ 378160 h 1489566"/>
              <a:gd name="connsiteX12" fmla="*/ 1010051 w 1440051"/>
              <a:gd name="connsiteY12" fmla="*/ 332604 h 1489566"/>
              <a:gd name="connsiteX13" fmla="*/ 850106 w 1440051"/>
              <a:gd name="connsiteY13" fmla="*/ 324644 h 1489566"/>
              <a:gd name="connsiteX14" fmla="*/ 647745 w 1440051"/>
              <a:gd name="connsiteY14" fmla="*/ 384033 h 1489566"/>
              <a:gd name="connsiteX15" fmla="*/ 564011 w 1440051"/>
              <a:gd name="connsiteY15" fmla="*/ 469446 h 1489566"/>
              <a:gd name="connsiteX16" fmla="*/ 453701 w 1440051"/>
              <a:gd name="connsiteY16" fmla="*/ 565921 h 1489566"/>
              <a:gd name="connsiteX17" fmla="*/ 381460 w 1440051"/>
              <a:gd name="connsiteY17" fmla="*/ 491404 h 1489566"/>
              <a:gd name="connsiteX18" fmla="*/ 386982 w 1440051"/>
              <a:gd name="connsiteY18" fmla="*/ 411451 h 1489566"/>
              <a:gd name="connsiteX19" fmla="*/ 419100 w 1440051"/>
              <a:gd name="connsiteY19" fmla="*/ 342900 h 1489566"/>
              <a:gd name="connsiteX20" fmla="*/ 431800 w 1440051"/>
              <a:gd name="connsiteY20" fmla="*/ 165100 h 1489566"/>
              <a:gd name="connsiteX21" fmla="*/ 438150 w 1440051"/>
              <a:gd name="connsiteY21" fmla="*/ 0 h 1489566"/>
              <a:gd name="connsiteX22" fmla="*/ 438150 w 1440051"/>
              <a:gd name="connsiteY22" fmla="*/ 0 h 1489566"/>
              <a:gd name="connsiteX0" fmla="*/ 0 w 1435597"/>
              <a:gd name="connsiteY0" fmla="*/ 1485900 h 1489566"/>
              <a:gd name="connsiteX1" fmla="*/ 647700 w 1435597"/>
              <a:gd name="connsiteY1" fmla="*/ 1485900 h 1489566"/>
              <a:gd name="connsiteX2" fmla="*/ 939800 w 1435597"/>
              <a:gd name="connsiteY2" fmla="*/ 1447800 h 1489566"/>
              <a:gd name="connsiteX3" fmla="*/ 1181100 w 1435597"/>
              <a:gd name="connsiteY3" fmla="*/ 1314450 h 1489566"/>
              <a:gd name="connsiteX4" fmla="*/ 1327150 w 1435597"/>
              <a:gd name="connsiteY4" fmla="*/ 1143000 h 1489566"/>
              <a:gd name="connsiteX5" fmla="*/ 1390650 w 1435597"/>
              <a:gd name="connsiteY5" fmla="*/ 1009650 h 1489566"/>
              <a:gd name="connsiteX6" fmla="*/ 1435100 w 1435597"/>
              <a:gd name="connsiteY6" fmla="*/ 825500 h 1489566"/>
              <a:gd name="connsiteX7" fmla="*/ 1361752 w 1435597"/>
              <a:gd name="connsiteY7" fmla="*/ 707061 h 1489566"/>
              <a:gd name="connsiteX8" fmla="*/ 1344266 w 1435597"/>
              <a:gd name="connsiteY8" fmla="*/ 614023 h 1489566"/>
              <a:gd name="connsiteX9" fmla="*/ 1318040 w 1435597"/>
              <a:gd name="connsiteY9" fmla="*/ 520456 h 1489566"/>
              <a:gd name="connsiteX10" fmla="*/ 1259693 w 1435597"/>
              <a:gd name="connsiteY10" fmla="*/ 444642 h 1489566"/>
              <a:gd name="connsiteX11" fmla="*/ 1145393 w 1435597"/>
              <a:gd name="connsiteY11" fmla="*/ 378160 h 1489566"/>
              <a:gd name="connsiteX12" fmla="*/ 1010051 w 1435597"/>
              <a:gd name="connsiteY12" fmla="*/ 332604 h 1489566"/>
              <a:gd name="connsiteX13" fmla="*/ 850106 w 1435597"/>
              <a:gd name="connsiteY13" fmla="*/ 324644 h 1489566"/>
              <a:gd name="connsiteX14" fmla="*/ 647745 w 1435597"/>
              <a:gd name="connsiteY14" fmla="*/ 384033 h 1489566"/>
              <a:gd name="connsiteX15" fmla="*/ 564011 w 1435597"/>
              <a:gd name="connsiteY15" fmla="*/ 469446 h 1489566"/>
              <a:gd name="connsiteX16" fmla="*/ 453701 w 1435597"/>
              <a:gd name="connsiteY16" fmla="*/ 565921 h 1489566"/>
              <a:gd name="connsiteX17" fmla="*/ 381460 w 1435597"/>
              <a:gd name="connsiteY17" fmla="*/ 491404 h 1489566"/>
              <a:gd name="connsiteX18" fmla="*/ 386982 w 1435597"/>
              <a:gd name="connsiteY18" fmla="*/ 411451 h 1489566"/>
              <a:gd name="connsiteX19" fmla="*/ 419100 w 1435597"/>
              <a:gd name="connsiteY19" fmla="*/ 342900 h 1489566"/>
              <a:gd name="connsiteX20" fmla="*/ 431800 w 1435597"/>
              <a:gd name="connsiteY20" fmla="*/ 165100 h 1489566"/>
              <a:gd name="connsiteX21" fmla="*/ 438150 w 1435597"/>
              <a:gd name="connsiteY21" fmla="*/ 0 h 1489566"/>
              <a:gd name="connsiteX22" fmla="*/ 438150 w 1435597"/>
              <a:gd name="connsiteY22" fmla="*/ 0 h 1489566"/>
              <a:gd name="connsiteX0" fmla="*/ 0 w 1392370"/>
              <a:gd name="connsiteY0" fmla="*/ 1485900 h 1489566"/>
              <a:gd name="connsiteX1" fmla="*/ 647700 w 1392370"/>
              <a:gd name="connsiteY1" fmla="*/ 1485900 h 1489566"/>
              <a:gd name="connsiteX2" fmla="*/ 939800 w 1392370"/>
              <a:gd name="connsiteY2" fmla="*/ 1447800 h 1489566"/>
              <a:gd name="connsiteX3" fmla="*/ 1181100 w 1392370"/>
              <a:gd name="connsiteY3" fmla="*/ 1314450 h 1489566"/>
              <a:gd name="connsiteX4" fmla="*/ 1327150 w 1392370"/>
              <a:gd name="connsiteY4" fmla="*/ 1143000 h 1489566"/>
              <a:gd name="connsiteX5" fmla="*/ 1390650 w 1392370"/>
              <a:gd name="connsiteY5" fmla="*/ 1009650 h 1489566"/>
              <a:gd name="connsiteX6" fmla="*/ 1373256 w 1392370"/>
              <a:gd name="connsiteY6" fmla="*/ 830165 h 1489566"/>
              <a:gd name="connsiteX7" fmla="*/ 1361752 w 1392370"/>
              <a:gd name="connsiteY7" fmla="*/ 707061 h 1489566"/>
              <a:gd name="connsiteX8" fmla="*/ 1344266 w 1392370"/>
              <a:gd name="connsiteY8" fmla="*/ 614023 h 1489566"/>
              <a:gd name="connsiteX9" fmla="*/ 1318040 w 1392370"/>
              <a:gd name="connsiteY9" fmla="*/ 520456 h 1489566"/>
              <a:gd name="connsiteX10" fmla="*/ 1259693 w 1392370"/>
              <a:gd name="connsiteY10" fmla="*/ 444642 h 1489566"/>
              <a:gd name="connsiteX11" fmla="*/ 1145393 w 1392370"/>
              <a:gd name="connsiteY11" fmla="*/ 378160 h 1489566"/>
              <a:gd name="connsiteX12" fmla="*/ 1010051 w 1392370"/>
              <a:gd name="connsiteY12" fmla="*/ 332604 h 1489566"/>
              <a:gd name="connsiteX13" fmla="*/ 850106 w 1392370"/>
              <a:gd name="connsiteY13" fmla="*/ 324644 h 1489566"/>
              <a:gd name="connsiteX14" fmla="*/ 647745 w 1392370"/>
              <a:gd name="connsiteY14" fmla="*/ 384033 h 1489566"/>
              <a:gd name="connsiteX15" fmla="*/ 564011 w 1392370"/>
              <a:gd name="connsiteY15" fmla="*/ 469446 h 1489566"/>
              <a:gd name="connsiteX16" fmla="*/ 453701 w 1392370"/>
              <a:gd name="connsiteY16" fmla="*/ 565921 h 1489566"/>
              <a:gd name="connsiteX17" fmla="*/ 381460 w 1392370"/>
              <a:gd name="connsiteY17" fmla="*/ 491404 h 1489566"/>
              <a:gd name="connsiteX18" fmla="*/ 386982 w 1392370"/>
              <a:gd name="connsiteY18" fmla="*/ 411451 h 1489566"/>
              <a:gd name="connsiteX19" fmla="*/ 419100 w 1392370"/>
              <a:gd name="connsiteY19" fmla="*/ 342900 h 1489566"/>
              <a:gd name="connsiteX20" fmla="*/ 431800 w 1392370"/>
              <a:gd name="connsiteY20" fmla="*/ 165100 h 1489566"/>
              <a:gd name="connsiteX21" fmla="*/ 438150 w 1392370"/>
              <a:gd name="connsiteY21" fmla="*/ 0 h 1489566"/>
              <a:gd name="connsiteX22" fmla="*/ 438150 w 1392370"/>
              <a:gd name="connsiteY22" fmla="*/ 0 h 1489566"/>
              <a:gd name="connsiteX0" fmla="*/ 0 w 1373796"/>
              <a:gd name="connsiteY0" fmla="*/ 1485900 h 1489566"/>
              <a:gd name="connsiteX1" fmla="*/ 647700 w 1373796"/>
              <a:gd name="connsiteY1" fmla="*/ 1485900 h 1489566"/>
              <a:gd name="connsiteX2" fmla="*/ 939800 w 1373796"/>
              <a:gd name="connsiteY2" fmla="*/ 1447800 h 1489566"/>
              <a:gd name="connsiteX3" fmla="*/ 1181100 w 1373796"/>
              <a:gd name="connsiteY3" fmla="*/ 1314450 h 1489566"/>
              <a:gd name="connsiteX4" fmla="*/ 1327150 w 1373796"/>
              <a:gd name="connsiteY4" fmla="*/ 1143000 h 1489566"/>
              <a:gd name="connsiteX5" fmla="*/ 1344268 w 1373796"/>
              <a:gd name="connsiteY5" fmla="*/ 1000318 h 1489566"/>
              <a:gd name="connsiteX6" fmla="*/ 1373256 w 1373796"/>
              <a:gd name="connsiteY6" fmla="*/ 830165 h 1489566"/>
              <a:gd name="connsiteX7" fmla="*/ 1361752 w 1373796"/>
              <a:gd name="connsiteY7" fmla="*/ 707061 h 1489566"/>
              <a:gd name="connsiteX8" fmla="*/ 1344266 w 1373796"/>
              <a:gd name="connsiteY8" fmla="*/ 614023 h 1489566"/>
              <a:gd name="connsiteX9" fmla="*/ 1318040 w 1373796"/>
              <a:gd name="connsiteY9" fmla="*/ 520456 h 1489566"/>
              <a:gd name="connsiteX10" fmla="*/ 1259693 w 1373796"/>
              <a:gd name="connsiteY10" fmla="*/ 444642 h 1489566"/>
              <a:gd name="connsiteX11" fmla="*/ 1145393 w 1373796"/>
              <a:gd name="connsiteY11" fmla="*/ 378160 h 1489566"/>
              <a:gd name="connsiteX12" fmla="*/ 1010051 w 1373796"/>
              <a:gd name="connsiteY12" fmla="*/ 332604 h 1489566"/>
              <a:gd name="connsiteX13" fmla="*/ 850106 w 1373796"/>
              <a:gd name="connsiteY13" fmla="*/ 324644 h 1489566"/>
              <a:gd name="connsiteX14" fmla="*/ 647745 w 1373796"/>
              <a:gd name="connsiteY14" fmla="*/ 384033 h 1489566"/>
              <a:gd name="connsiteX15" fmla="*/ 564011 w 1373796"/>
              <a:gd name="connsiteY15" fmla="*/ 469446 h 1489566"/>
              <a:gd name="connsiteX16" fmla="*/ 453701 w 1373796"/>
              <a:gd name="connsiteY16" fmla="*/ 565921 h 1489566"/>
              <a:gd name="connsiteX17" fmla="*/ 381460 w 1373796"/>
              <a:gd name="connsiteY17" fmla="*/ 491404 h 1489566"/>
              <a:gd name="connsiteX18" fmla="*/ 386982 w 1373796"/>
              <a:gd name="connsiteY18" fmla="*/ 411451 h 1489566"/>
              <a:gd name="connsiteX19" fmla="*/ 419100 w 1373796"/>
              <a:gd name="connsiteY19" fmla="*/ 342900 h 1489566"/>
              <a:gd name="connsiteX20" fmla="*/ 431800 w 1373796"/>
              <a:gd name="connsiteY20" fmla="*/ 165100 h 1489566"/>
              <a:gd name="connsiteX21" fmla="*/ 438150 w 1373796"/>
              <a:gd name="connsiteY21" fmla="*/ 0 h 1489566"/>
              <a:gd name="connsiteX22" fmla="*/ 438150 w 1373796"/>
              <a:gd name="connsiteY22" fmla="*/ 0 h 1489566"/>
              <a:gd name="connsiteX0" fmla="*/ 0 w 1373796"/>
              <a:gd name="connsiteY0" fmla="*/ 1485900 h 1489566"/>
              <a:gd name="connsiteX1" fmla="*/ 647700 w 1373796"/>
              <a:gd name="connsiteY1" fmla="*/ 1485900 h 1489566"/>
              <a:gd name="connsiteX2" fmla="*/ 939800 w 1373796"/>
              <a:gd name="connsiteY2" fmla="*/ 1447800 h 1489566"/>
              <a:gd name="connsiteX3" fmla="*/ 1181100 w 1373796"/>
              <a:gd name="connsiteY3" fmla="*/ 1314450 h 1489566"/>
              <a:gd name="connsiteX4" fmla="*/ 1280768 w 1373796"/>
              <a:gd name="connsiteY4" fmla="*/ 1129002 h 1489566"/>
              <a:gd name="connsiteX5" fmla="*/ 1344268 w 1373796"/>
              <a:gd name="connsiteY5" fmla="*/ 1000318 h 1489566"/>
              <a:gd name="connsiteX6" fmla="*/ 1373256 w 1373796"/>
              <a:gd name="connsiteY6" fmla="*/ 830165 h 1489566"/>
              <a:gd name="connsiteX7" fmla="*/ 1361752 w 1373796"/>
              <a:gd name="connsiteY7" fmla="*/ 707061 h 1489566"/>
              <a:gd name="connsiteX8" fmla="*/ 1344266 w 1373796"/>
              <a:gd name="connsiteY8" fmla="*/ 614023 h 1489566"/>
              <a:gd name="connsiteX9" fmla="*/ 1318040 w 1373796"/>
              <a:gd name="connsiteY9" fmla="*/ 520456 h 1489566"/>
              <a:gd name="connsiteX10" fmla="*/ 1259693 w 1373796"/>
              <a:gd name="connsiteY10" fmla="*/ 444642 h 1489566"/>
              <a:gd name="connsiteX11" fmla="*/ 1145393 w 1373796"/>
              <a:gd name="connsiteY11" fmla="*/ 378160 h 1489566"/>
              <a:gd name="connsiteX12" fmla="*/ 1010051 w 1373796"/>
              <a:gd name="connsiteY12" fmla="*/ 332604 h 1489566"/>
              <a:gd name="connsiteX13" fmla="*/ 850106 w 1373796"/>
              <a:gd name="connsiteY13" fmla="*/ 324644 h 1489566"/>
              <a:gd name="connsiteX14" fmla="*/ 647745 w 1373796"/>
              <a:gd name="connsiteY14" fmla="*/ 384033 h 1489566"/>
              <a:gd name="connsiteX15" fmla="*/ 564011 w 1373796"/>
              <a:gd name="connsiteY15" fmla="*/ 469446 h 1489566"/>
              <a:gd name="connsiteX16" fmla="*/ 453701 w 1373796"/>
              <a:gd name="connsiteY16" fmla="*/ 565921 h 1489566"/>
              <a:gd name="connsiteX17" fmla="*/ 381460 w 1373796"/>
              <a:gd name="connsiteY17" fmla="*/ 491404 h 1489566"/>
              <a:gd name="connsiteX18" fmla="*/ 386982 w 1373796"/>
              <a:gd name="connsiteY18" fmla="*/ 411451 h 1489566"/>
              <a:gd name="connsiteX19" fmla="*/ 419100 w 1373796"/>
              <a:gd name="connsiteY19" fmla="*/ 342900 h 1489566"/>
              <a:gd name="connsiteX20" fmla="*/ 431800 w 1373796"/>
              <a:gd name="connsiteY20" fmla="*/ 165100 h 1489566"/>
              <a:gd name="connsiteX21" fmla="*/ 438150 w 1373796"/>
              <a:gd name="connsiteY21" fmla="*/ 0 h 1489566"/>
              <a:gd name="connsiteX22" fmla="*/ 438150 w 1373796"/>
              <a:gd name="connsiteY22" fmla="*/ 0 h 1489566"/>
              <a:gd name="connsiteX0" fmla="*/ 0 w 1373796"/>
              <a:gd name="connsiteY0" fmla="*/ 1485900 h 1489566"/>
              <a:gd name="connsiteX1" fmla="*/ 647700 w 1373796"/>
              <a:gd name="connsiteY1" fmla="*/ 1485900 h 1489566"/>
              <a:gd name="connsiteX2" fmla="*/ 939800 w 1373796"/>
              <a:gd name="connsiteY2" fmla="*/ 1447800 h 1489566"/>
              <a:gd name="connsiteX3" fmla="*/ 1129563 w 1373796"/>
              <a:gd name="connsiteY3" fmla="*/ 1277121 h 1489566"/>
              <a:gd name="connsiteX4" fmla="*/ 1280768 w 1373796"/>
              <a:gd name="connsiteY4" fmla="*/ 1129002 h 1489566"/>
              <a:gd name="connsiteX5" fmla="*/ 1344268 w 1373796"/>
              <a:gd name="connsiteY5" fmla="*/ 1000318 h 1489566"/>
              <a:gd name="connsiteX6" fmla="*/ 1373256 w 1373796"/>
              <a:gd name="connsiteY6" fmla="*/ 830165 h 1489566"/>
              <a:gd name="connsiteX7" fmla="*/ 1361752 w 1373796"/>
              <a:gd name="connsiteY7" fmla="*/ 707061 h 1489566"/>
              <a:gd name="connsiteX8" fmla="*/ 1344266 w 1373796"/>
              <a:gd name="connsiteY8" fmla="*/ 614023 h 1489566"/>
              <a:gd name="connsiteX9" fmla="*/ 1318040 w 1373796"/>
              <a:gd name="connsiteY9" fmla="*/ 520456 h 1489566"/>
              <a:gd name="connsiteX10" fmla="*/ 1259693 w 1373796"/>
              <a:gd name="connsiteY10" fmla="*/ 444642 h 1489566"/>
              <a:gd name="connsiteX11" fmla="*/ 1145393 w 1373796"/>
              <a:gd name="connsiteY11" fmla="*/ 378160 h 1489566"/>
              <a:gd name="connsiteX12" fmla="*/ 1010051 w 1373796"/>
              <a:gd name="connsiteY12" fmla="*/ 332604 h 1489566"/>
              <a:gd name="connsiteX13" fmla="*/ 850106 w 1373796"/>
              <a:gd name="connsiteY13" fmla="*/ 324644 h 1489566"/>
              <a:gd name="connsiteX14" fmla="*/ 647745 w 1373796"/>
              <a:gd name="connsiteY14" fmla="*/ 384033 h 1489566"/>
              <a:gd name="connsiteX15" fmla="*/ 564011 w 1373796"/>
              <a:gd name="connsiteY15" fmla="*/ 469446 h 1489566"/>
              <a:gd name="connsiteX16" fmla="*/ 453701 w 1373796"/>
              <a:gd name="connsiteY16" fmla="*/ 565921 h 1489566"/>
              <a:gd name="connsiteX17" fmla="*/ 381460 w 1373796"/>
              <a:gd name="connsiteY17" fmla="*/ 491404 h 1489566"/>
              <a:gd name="connsiteX18" fmla="*/ 386982 w 1373796"/>
              <a:gd name="connsiteY18" fmla="*/ 411451 h 1489566"/>
              <a:gd name="connsiteX19" fmla="*/ 419100 w 1373796"/>
              <a:gd name="connsiteY19" fmla="*/ 342900 h 1489566"/>
              <a:gd name="connsiteX20" fmla="*/ 431800 w 1373796"/>
              <a:gd name="connsiteY20" fmla="*/ 165100 h 1489566"/>
              <a:gd name="connsiteX21" fmla="*/ 438150 w 1373796"/>
              <a:gd name="connsiteY21" fmla="*/ 0 h 1489566"/>
              <a:gd name="connsiteX22" fmla="*/ 438150 w 1373796"/>
              <a:gd name="connsiteY22" fmla="*/ 0 h 1489566"/>
              <a:gd name="connsiteX0" fmla="*/ 0 w 1373796"/>
              <a:gd name="connsiteY0" fmla="*/ 1485900 h 1489566"/>
              <a:gd name="connsiteX1" fmla="*/ 647700 w 1373796"/>
              <a:gd name="connsiteY1" fmla="*/ 1485900 h 1489566"/>
              <a:gd name="connsiteX2" fmla="*/ 939800 w 1373796"/>
              <a:gd name="connsiteY2" fmla="*/ 1447800 h 1489566"/>
              <a:gd name="connsiteX3" fmla="*/ 1129563 w 1373796"/>
              <a:gd name="connsiteY3" fmla="*/ 1277121 h 1489566"/>
              <a:gd name="connsiteX4" fmla="*/ 1275615 w 1373796"/>
              <a:gd name="connsiteY4" fmla="*/ 1129002 h 1489566"/>
              <a:gd name="connsiteX5" fmla="*/ 1344268 w 1373796"/>
              <a:gd name="connsiteY5" fmla="*/ 1000318 h 1489566"/>
              <a:gd name="connsiteX6" fmla="*/ 1373256 w 1373796"/>
              <a:gd name="connsiteY6" fmla="*/ 830165 h 1489566"/>
              <a:gd name="connsiteX7" fmla="*/ 1361752 w 1373796"/>
              <a:gd name="connsiteY7" fmla="*/ 707061 h 1489566"/>
              <a:gd name="connsiteX8" fmla="*/ 1344266 w 1373796"/>
              <a:gd name="connsiteY8" fmla="*/ 614023 h 1489566"/>
              <a:gd name="connsiteX9" fmla="*/ 1318040 w 1373796"/>
              <a:gd name="connsiteY9" fmla="*/ 520456 h 1489566"/>
              <a:gd name="connsiteX10" fmla="*/ 1259693 w 1373796"/>
              <a:gd name="connsiteY10" fmla="*/ 444642 h 1489566"/>
              <a:gd name="connsiteX11" fmla="*/ 1145393 w 1373796"/>
              <a:gd name="connsiteY11" fmla="*/ 378160 h 1489566"/>
              <a:gd name="connsiteX12" fmla="*/ 1010051 w 1373796"/>
              <a:gd name="connsiteY12" fmla="*/ 332604 h 1489566"/>
              <a:gd name="connsiteX13" fmla="*/ 850106 w 1373796"/>
              <a:gd name="connsiteY13" fmla="*/ 324644 h 1489566"/>
              <a:gd name="connsiteX14" fmla="*/ 647745 w 1373796"/>
              <a:gd name="connsiteY14" fmla="*/ 384033 h 1489566"/>
              <a:gd name="connsiteX15" fmla="*/ 564011 w 1373796"/>
              <a:gd name="connsiteY15" fmla="*/ 469446 h 1489566"/>
              <a:gd name="connsiteX16" fmla="*/ 453701 w 1373796"/>
              <a:gd name="connsiteY16" fmla="*/ 565921 h 1489566"/>
              <a:gd name="connsiteX17" fmla="*/ 381460 w 1373796"/>
              <a:gd name="connsiteY17" fmla="*/ 491404 h 1489566"/>
              <a:gd name="connsiteX18" fmla="*/ 386982 w 1373796"/>
              <a:gd name="connsiteY18" fmla="*/ 411451 h 1489566"/>
              <a:gd name="connsiteX19" fmla="*/ 419100 w 1373796"/>
              <a:gd name="connsiteY19" fmla="*/ 342900 h 1489566"/>
              <a:gd name="connsiteX20" fmla="*/ 431800 w 1373796"/>
              <a:gd name="connsiteY20" fmla="*/ 165100 h 1489566"/>
              <a:gd name="connsiteX21" fmla="*/ 438150 w 1373796"/>
              <a:gd name="connsiteY21" fmla="*/ 0 h 1489566"/>
              <a:gd name="connsiteX22" fmla="*/ 438150 w 1373796"/>
              <a:gd name="connsiteY22" fmla="*/ 0 h 1489566"/>
              <a:gd name="connsiteX0" fmla="*/ 0 w 1373796"/>
              <a:gd name="connsiteY0" fmla="*/ 1485900 h 1492262"/>
              <a:gd name="connsiteX1" fmla="*/ 647700 w 1373796"/>
              <a:gd name="connsiteY1" fmla="*/ 1485900 h 1492262"/>
              <a:gd name="connsiteX2" fmla="*/ 898571 w 1373796"/>
              <a:gd name="connsiteY2" fmla="*/ 1410471 h 1492262"/>
              <a:gd name="connsiteX3" fmla="*/ 1129563 w 1373796"/>
              <a:gd name="connsiteY3" fmla="*/ 1277121 h 1492262"/>
              <a:gd name="connsiteX4" fmla="*/ 1275615 w 1373796"/>
              <a:gd name="connsiteY4" fmla="*/ 1129002 h 1492262"/>
              <a:gd name="connsiteX5" fmla="*/ 1344268 w 1373796"/>
              <a:gd name="connsiteY5" fmla="*/ 1000318 h 1492262"/>
              <a:gd name="connsiteX6" fmla="*/ 1373256 w 1373796"/>
              <a:gd name="connsiteY6" fmla="*/ 830165 h 1492262"/>
              <a:gd name="connsiteX7" fmla="*/ 1361752 w 1373796"/>
              <a:gd name="connsiteY7" fmla="*/ 707061 h 1492262"/>
              <a:gd name="connsiteX8" fmla="*/ 1344266 w 1373796"/>
              <a:gd name="connsiteY8" fmla="*/ 614023 h 1492262"/>
              <a:gd name="connsiteX9" fmla="*/ 1318040 w 1373796"/>
              <a:gd name="connsiteY9" fmla="*/ 520456 h 1492262"/>
              <a:gd name="connsiteX10" fmla="*/ 1259693 w 1373796"/>
              <a:gd name="connsiteY10" fmla="*/ 444642 h 1492262"/>
              <a:gd name="connsiteX11" fmla="*/ 1145393 w 1373796"/>
              <a:gd name="connsiteY11" fmla="*/ 378160 h 1492262"/>
              <a:gd name="connsiteX12" fmla="*/ 1010051 w 1373796"/>
              <a:gd name="connsiteY12" fmla="*/ 332604 h 1492262"/>
              <a:gd name="connsiteX13" fmla="*/ 850106 w 1373796"/>
              <a:gd name="connsiteY13" fmla="*/ 324644 h 1492262"/>
              <a:gd name="connsiteX14" fmla="*/ 647745 w 1373796"/>
              <a:gd name="connsiteY14" fmla="*/ 384033 h 1492262"/>
              <a:gd name="connsiteX15" fmla="*/ 564011 w 1373796"/>
              <a:gd name="connsiteY15" fmla="*/ 469446 h 1492262"/>
              <a:gd name="connsiteX16" fmla="*/ 453701 w 1373796"/>
              <a:gd name="connsiteY16" fmla="*/ 565921 h 1492262"/>
              <a:gd name="connsiteX17" fmla="*/ 381460 w 1373796"/>
              <a:gd name="connsiteY17" fmla="*/ 491404 h 1492262"/>
              <a:gd name="connsiteX18" fmla="*/ 386982 w 1373796"/>
              <a:gd name="connsiteY18" fmla="*/ 411451 h 1492262"/>
              <a:gd name="connsiteX19" fmla="*/ 419100 w 1373796"/>
              <a:gd name="connsiteY19" fmla="*/ 342900 h 1492262"/>
              <a:gd name="connsiteX20" fmla="*/ 431800 w 1373796"/>
              <a:gd name="connsiteY20" fmla="*/ 165100 h 1492262"/>
              <a:gd name="connsiteX21" fmla="*/ 438150 w 1373796"/>
              <a:gd name="connsiteY21" fmla="*/ 0 h 1492262"/>
              <a:gd name="connsiteX22" fmla="*/ 438150 w 1373796"/>
              <a:gd name="connsiteY22" fmla="*/ 0 h 1492262"/>
              <a:gd name="connsiteX0" fmla="*/ 0 w 1373796"/>
              <a:gd name="connsiteY0" fmla="*/ 1485900 h 1485900"/>
              <a:gd name="connsiteX1" fmla="*/ 621931 w 1373796"/>
              <a:gd name="connsiteY1" fmla="*/ 1481234 h 1485900"/>
              <a:gd name="connsiteX2" fmla="*/ 898571 w 1373796"/>
              <a:gd name="connsiteY2" fmla="*/ 1410471 h 1485900"/>
              <a:gd name="connsiteX3" fmla="*/ 1129563 w 1373796"/>
              <a:gd name="connsiteY3" fmla="*/ 1277121 h 1485900"/>
              <a:gd name="connsiteX4" fmla="*/ 1275615 w 1373796"/>
              <a:gd name="connsiteY4" fmla="*/ 1129002 h 1485900"/>
              <a:gd name="connsiteX5" fmla="*/ 1344268 w 1373796"/>
              <a:gd name="connsiteY5" fmla="*/ 1000318 h 1485900"/>
              <a:gd name="connsiteX6" fmla="*/ 1373256 w 1373796"/>
              <a:gd name="connsiteY6" fmla="*/ 830165 h 1485900"/>
              <a:gd name="connsiteX7" fmla="*/ 1361752 w 1373796"/>
              <a:gd name="connsiteY7" fmla="*/ 707061 h 1485900"/>
              <a:gd name="connsiteX8" fmla="*/ 1344266 w 1373796"/>
              <a:gd name="connsiteY8" fmla="*/ 614023 h 1485900"/>
              <a:gd name="connsiteX9" fmla="*/ 1318040 w 1373796"/>
              <a:gd name="connsiteY9" fmla="*/ 520456 h 1485900"/>
              <a:gd name="connsiteX10" fmla="*/ 1259693 w 1373796"/>
              <a:gd name="connsiteY10" fmla="*/ 444642 h 1485900"/>
              <a:gd name="connsiteX11" fmla="*/ 1145393 w 1373796"/>
              <a:gd name="connsiteY11" fmla="*/ 378160 h 1485900"/>
              <a:gd name="connsiteX12" fmla="*/ 1010051 w 1373796"/>
              <a:gd name="connsiteY12" fmla="*/ 332604 h 1485900"/>
              <a:gd name="connsiteX13" fmla="*/ 850106 w 1373796"/>
              <a:gd name="connsiteY13" fmla="*/ 324644 h 1485900"/>
              <a:gd name="connsiteX14" fmla="*/ 647745 w 1373796"/>
              <a:gd name="connsiteY14" fmla="*/ 384033 h 1485900"/>
              <a:gd name="connsiteX15" fmla="*/ 564011 w 1373796"/>
              <a:gd name="connsiteY15" fmla="*/ 469446 h 1485900"/>
              <a:gd name="connsiteX16" fmla="*/ 453701 w 1373796"/>
              <a:gd name="connsiteY16" fmla="*/ 565921 h 1485900"/>
              <a:gd name="connsiteX17" fmla="*/ 381460 w 1373796"/>
              <a:gd name="connsiteY17" fmla="*/ 491404 h 1485900"/>
              <a:gd name="connsiteX18" fmla="*/ 386982 w 1373796"/>
              <a:gd name="connsiteY18" fmla="*/ 411451 h 1485900"/>
              <a:gd name="connsiteX19" fmla="*/ 419100 w 1373796"/>
              <a:gd name="connsiteY19" fmla="*/ 342900 h 1485900"/>
              <a:gd name="connsiteX20" fmla="*/ 431800 w 1373796"/>
              <a:gd name="connsiteY20" fmla="*/ 165100 h 1485900"/>
              <a:gd name="connsiteX21" fmla="*/ 438150 w 1373796"/>
              <a:gd name="connsiteY21" fmla="*/ 0 h 1485900"/>
              <a:gd name="connsiteX22" fmla="*/ 438150 w 1373796"/>
              <a:gd name="connsiteY22" fmla="*/ 0 h 1485900"/>
              <a:gd name="connsiteX0" fmla="*/ 0 w 1435640"/>
              <a:gd name="connsiteY0" fmla="*/ 1481234 h 1486475"/>
              <a:gd name="connsiteX1" fmla="*/ 683775 w 1435640"/>
              <a:gd name="connsiteY1" fmla="*/ 1481234 h 1486475"/>
              <a:gd name="connsiteX2" fmla="*/ 960415 w 1435640"/>
              <a:gd name="connsiteY2" fmla="*/ 1410471 h 1486475"/>
              <a:gd name="connsiteX3" fmla="*/ 1191407 w 1435640"/>
              <a:gd name="connsiteY3" fmla="*/ 1277121 h 1486475"/>
              <a:gd name="connsiteX4" fmla="*/ 1337459 w 1435640"/>
              <a:gd name="connsiteY4" fmla="*/ 1129002 h 1486475"/>
              <a:gd name="connsiteX5" fmla="*/ 1406112 w 1435640"/>
              <a:gd name="connsiteY5" fmla="*/ 1000318 h 1486475"/>
              <a:gd name="connsiteX6" fmla="*/ 1435100 w 1435640"/>
              <a:gd name="connsiteY6" fmla="*/ 830165 h 1486475"/>
              <a:gd name="connsiteX7" fmla="*/ 1423596 w 1435640"/>
              <a:gd name="connsiteY7" fmla="*/ 707061 h 1486475"/>
              <a:gd name="connsiteX8" fmla="*/ 1406110 w 1435640"/>
              <a:gd name="connsiteY8" fmla="*/ 614023 h 1486475"/>
              <a:gd name="connsiteX9" fmla="*/ 1379884 w 1435640"/>
              <a:gd name="connsiteY9" fmla="*/ 520456 h 1486475"/>
              <a:gd name="connsiteX10" fmla="*/ 1321537 w 1435640"/>
              <a:gd name="connsiteY10" fmla="*/ 444642 h 1486475"/>
              <a:gd name="connsiteX11" fmla="*/ 1207237 w 1435640"/>
              <a:gd name="connsiteY11" fmla="*/ 378160 h 1486475"/>
              <a:gd name="connsiteX12" fmla="*/ 1071895 w 1435640"/>
              <a:gd name="connsiteY12" fmla="*/ 332604 h 1486475"/>
              <a:gd name="connsiteX13" fmla="*/ 911950 w 1435640"/>
              <a:gd name="connsiteY13" fmla="*/ 324644 h 1486475"/>
              <a:gd name="connsiteX14" fmla="*/ 709589 w 1435640"/>
              <a:gd name="connsiteY14" fmla="*/ 384033 h 1486475"/>
              <a:gd name="connsiteX15" fmla="*/ 625855 w 1435640"/>
              <a:gd name="connsiteY15" fmla="*/ 469446 h 1486475"/>
              <a:gd name="connsiteX16" fmla="*/ 515545 w 1435640"/>
              <a:gd name="connsiteY16" fmla="*/ 565921 h 1486475"/>
              <a:gd name="connsiteX17" fmla="*/ 443304 w 1435640"/>
              <a:gd name="connsiteY17" fmla="*/ 491404 h 1486475"/>
              <a:gd name="connsiteX18" fmla="*/ 448826 w 1435640"/>
              <a:gd name="connsiteY18" fmla="*/ 411451 h 1486475"/>
              <a:gd name="connsiteX19" fmla="*/ 480944 w 1435640"/>
              <a:gd name="connsiteY19" fmla="*/ 342900 h 1486475"/>
              <a:gd name="connsiteX20" fmla="*/ 493644 w 1435640"/>
              <a:gd name="connsiteY20" fmla="*/ 165100 h 1486475"/>
              <a:gd name="connsiteX21" fmla="*/ 499994 w 1435640"/>
              <a:gd name="connsiteY21" fmla="*/ 0 h 1486475"/>
              <a:gd name="connsiteX22" fmla="*/ 499994 w 1435640"/>
              <a:gd name="connsiteY22" fmla="*/ 0 h 1486475"/>
              <a:gd name="connsiteX0" fmla="*/ 0 w 1435640"/>
              <a:gd name="connsiteY0" fmla="*/ 1481234 h 1486475"/>
              <a:gd name="connsiteX1" fmla="*/ 683775 w 1435640"/>
              <a:gd name="connsiteY1" fmla="*/ 1481234 h 1486475"/>
              <a:gd name="connsiteX2" fmla="*/ 960415 w 1435640"/>
              <a:gd name="connsiteY2" fmla="*/ 1410471 h 1486475"/>
              <a:gd name="connsiteX3" fmla="*/ 1191407 w 1435640"/>
              <a:gd name="connsiteY3" fmla="*/ 1277121 h 1486475"/>
              <a:gd name="connsiteX4" fmla="*/ 1337459 w 1435640"/>
              <a:gd name="connsiteY4" fmla="*/ 1129002 h 1486475"/>
              <a:gd name="connsiteX5" fmla="*/ 1406112 w 1435640"/>
              <a:gd name="connsiteY5" fmla="*/ 1000318 h 1486475"/>
              <a:gd name="connsiteX6" fmla="*/ 1435100 w 1435640"/>
              <a:gd name="connsiteY6" fmla="*/ 830165 h 1486475"/>
              <a:gd name="connsiteX7" fmla="*/ 1423596 w 1435640"/>
              <a:gd name="connsiteY7" fmla="*/ 707061 h 1486475"/>
              <a:gd name="connsiteX8" fmla="*/ 1406110 w 1435640"/>
              <a:gd name="connsiteY8" fmla="*/ 614023 h 1486475"/>
              <a:gd name="connsiteX9" fmla="*/ 1379884 w 1435640"/>
              <a:gd name="connsiteY9" fmla="*/ 520456 h 1486475"/>
              <a:gd name="connsiteX10" fmla="*/ 1321537 w 1435640"/>
              <a:gd name="connsiteY10" fmla="*/ 444642 h 1486475"/>
              <a:gd name="connsiteX11" fmla="*/ 1207237 w 1435640"/>
              <a:gd name="connsiteY11" fmla="*/ 378160 h 1486475"/>
              <a:gd name="connsiteX12" fmla="*/ 1071895 w 1435640"/>
              <a:gd name="connsiteY12" fmla="*/ 332604 h 1486475"/>
              <a:gd name="connsiteX13" fmla="*/ 911950 w 1435640"/>
              <a:gd name="connsiteY13" fmla="*/ 324644 h 1486475"/>
              <a:gd name="connsiteX14" fmla="*/ 709589 w 1435640"/>
              <a:gd name="connsiteY14" fmla="*/ 384033 h 1486475"/>
              <a:gd name="connsiteX15" fmla="*/ 625855 w 1435640"/>
              <a:gd name="connsiteY15" fmla="*/ 469446 h 1486475"/>
              <a:gd name="connsiteX16" fmla="*/ 515545 w 1435640"/>
              <a:gd name="connsiteY16" fmla="*/ 565921 h 1486475"/>
              <a:gd name="connsiteX17" fmla="*/ 443304 w 1435640"/>
              <a:gd name="connsiteY17" fmla="*/ 491404 h 1486475"/>
              <a:gd name="connsiteX18" fmla="*/ 448826 w 1435640"/>
              <a:gd name="connsiteY18" fmla="*/ 411451 h 1486475"/>
              <a:gd name="connsiteX19" fmla="*/ 455176 w 1435640"/>
              <a:gd name="connsiteY19" fmla="*/ 328903 h 1486475"/>
              <a:gd name="connsiteX20" fmla="*/ 493644 w 1435640"/>
              <a:gd name="connsiteY20" fmla="*/ 165100 h 1486475"/>
              <a:gd name="connsiteX21" fmla="*/ 499994 w 1435640"/>
              <a:gd name="connsiteY21" fmla="*/ 0 h 1486475"/>
              <a:gd name="connsiteX22" fmla="*/ 499994 w 1435640"/>
              <a:gd name="connsiteY22" fmla="*/ 0 h 1486475"/>
              <a:gd name="connsiteX0" fmla="*/ 0 w 1435640"/>
              <a:gd name="connsiteY0" fmla="*/ 1481234 h 1486475"/>
              <a:gd name="connsiteX1" fmla="*/ 683775 w 1435640"/>
              <a:gd name="connsiteY1" fmla="*/ 1481234 h 1486475"/>
              <a:gd name="connsiteX2" fmla="*/ 960415 w 1435640"/>
              <a:gd name="connsiteY2" fmla="*/ 1410471 h 1486475"/>
              <a:gd name="connsiteX3" fmla="*/ 1191407 w 1435640"/>
              <a:gd name="connsiteY3" fmla="*/ 1277121 h 1486475"/>
              <a:gd name="connsiteX4" fmla="*/ 1337459 w 1435640"/>
              <a:gd name="connsiteY4" fmla="*/ 1129002 h 1486475"/>
              <a:gd name="connsiteX5" fmla="*/ 1406112 w 1435640"/>
              <a:gd name="connsiteY5" fmla="*/ 1000318 h 1486475"/>
              <a:gd name="connsiteX6" fmla="*/ 1435100 w 1435640"/>
              <a:gd name="connsiteY6" fmla="*/ 830165 h 1486475"/>
              <a:gd name="connsiteX7" fmla="*/ 1423596 w 1435640"/>
              <a:gd name="connsiteY7" fmla="*/ 707061 h 1486475"/>
              <a:gd name="connsiteX8" fmla="*/ 1406110 w 1435640"/>
              <a:gd name="connsiteY8" fmla="*/ 614023 h 1486475"/>
              <a:gd name="connsiteX9" fmla="*/ 1379884 w 1435640"/>
              <a:gd name="connsiteY9" fmla="*/ 520456 h 1486475"/>
              <a:gd name="connsiteX10" fmla="*/ 1321537 w 1435640"/>
              <a:gd name="connsiteY10" fmla="*/ 444642 h 1486475"/>
              <a:gd name="connsiteX11" fmla="*/ 1207237 w 1435640"/>
              <a:gd name="connsiteY11" fmla="*/ 378160 h 1486475"/>
              <a:gd name="connsiteX12" fmla="*/ 1071895 w 1435640"/>
              <a:gd name="connsiteY12" fmla="*/ 332604 h 1486475"/>
              <a:gd name="connsiteX13" fmla="*/ 911950 w 1435640"/>
              <a:gd name="connsiteY13" fmla="*/ 324644 h 1486475"/>
              <a:gd name="connsiteX14" fmla="*/ 709589 w 1435640"/>
              <a:gd name="connsiteY14" fmla="*/ 384033 h 1486475"/>
              <a:gd name="connsiteX15" fmla="*/ 625855 w 1435640"/>
              <a:gd name="connsiteY15" fmla="*/ 469446 h 1486475"/>
              <a:gd name="connsiteX16" fmla="*/ 515545 w 1435640"/>
              <a:gd name="connsiteY16" fmla="*/ 565921 h 1486475"/>
              <a:gd name="connsiteX17" fmla="*/ 443304 w 1435640"/>
              <a:gd name="connsiteY17" fmla="*/ 491404 h 1486475"/>
              <a:gd name="connsiteX18" fmla="*/ 448826 w 1435640"/>
              <a:gd name="connsiteY18" fmla="*/ 411451 h 1486475"/>
              <a:gd name="connsiteX19" fmla="*/ 455176 w 1435640"/>
              <a:gd name="connsiteY19" fmla="*/ 328903 h 1486475"/>
              <a:gd name="connsiteX20" fmla="*/ 467875 w 1435640"/>
              <a:gd name="connsiteY20" fmla="*/ 155768 h 1486475"/>
              <a:gd name="connsiteX21" fmla="*/ 499994 w 1435640"/>
              <a:gd name="connsiteY21" fmla="*/ 0 h 1486475"/>
              <a:gd name="connsiteX22" fmla="*/ 499994 w 1435640"/>
              <a:gd name="connsiteY22" fmla="*/ 0 h 1486475"/>
              <a:gd name="connsiteX0" fmla="*/ 0 w 1435640"/>
              <a:gd name="connsiteY0" fmla="*/ 1490566 h 1495807"/>
              <a:gd name="connsiteX1" fmla="*/ 683775 w 1435640"/>
              <a:gd name="connsiteY1" fmla="*/ 1490566 h 1495807"/>
              <a:gd name="connsiteX2" fmla="*/ 960415 w 1435640"/>
              <a:gd name="connsiteY2" fmla="*/ 1419803 h 1495807"/>
              <a:gd name="connsiteX3" fmla="*/ 1191407 w 1435640"/>
              <a:gd name="connsiteY3" fmla="*/ 1286453 h 1495807"/>
              <a:gd name="connsiteX4" fmla="*/ 1337459 w 1435640"/>
              <a:gd name="connsiteY4" fmla="*/ 1138334 h 1495807"/>
              <a:gd name="connsiteX5" fmla="*/ 1406112 w 1435640"/>
              <a:gd name="connsiteY5" fmla="*/ 1009650 h 1495807"/>
              <a:gd name="connsiteX6" fmla="*/ 1435100 w 1435640"/>
              <a:gd name="connsiteY6" fmla="*/ 839497 h 1495807"/>
              <a:gd name="connsiteX7" fmla="*/ 1423596 w 1435640"/>
              <a:gd name="connsiteY7" fmla="*/ 716393 h 1495807"/>
              <a:gd name="connsiteX8" fmla="*/ 1406110 w 1435640"/>
              <a:gd name="connsiteY8" fmla="*/ 623355 h 1495807"/>
              <a:gd name="connsiteX9" fmla="*/ 1379884 w 1435640"/>
              <a:gd name="connsiteY9" fmla="*/ 529788 h 1495807"/>
              <a:gd name="connsiteX10" fmla="*/ 1321537 w 1435640"/>
              <a:gd name="connsiteY10" fmla="*/ 453974 h 1495807"/>
              <a:gd name="connsiteX11" fmla="*/ 1207237 w 1435640"/>
              <a:gd name="connsiteY11" fmla="*/ 387492 h 1495807"/>
              <a:gd name="connsiteX12" fmla="*/ 1071895 w 1435640"/>
              <a:gd name="connsiteY12" fmla="*/ 341936 h 1495807"/>
              <a:gd name="connsiteX13" fmla="*/ 911950 w 1435640"/>
              <a:gd name="connsiteY13" fmla="*/ 333976 h 1495807"/>
              <a:gd name="connsiteX14" fmla="*/ 709589 w 1435640"/>
              <a:gd name="connsiteY14" fmla="*/ 393365 h 1495807"/>
              <a:gd name="connsiteX15" fmla="*/ 625855 w 1435640"/>
              <a:gd name="connsiteY15" fmla="*/ 478778 h 1495807"/>
              <a:gd name="connsiteX16" fmla="*/ 515545 w 1435640"/>
              <a:gd name="connsiteY16" fmla="*/ 575253 h 1495807"/>
              <a:gd name="connsiteX17" fmla="*/ 443304 w 1435640"/>
              <a:gd name="connsiteY17" fmla="*/ 500736 h 1495807"/>
              <a:gd name="connsiteX18" fmla="*/ 448826 w 1435640"/>
              <a:gd name="connsiteY18" fmla="*/ 420783 h 1495807"/>
              <a:gd name="connsiteX19" fmla="*/ 455176 w 1435640"/>
              <a:gd name="connsiteY19" fmla="*/ 338235 h 1495807"/>
              <a:gd name="connsiteX20" fmla="*/ 467875 w 1435640"/>
              <a:gd name="connsiteY20" fmla="*/ 165100 h 1495807"/>
              <a:gd name="connsiteX21" fmla="*/ 499994 w 1435640"/>
              <a:gd name="connsiteY21" fmla="*/ 9332 h 1495807"/>
              <a:gd name="connsiteX22" fmla="*/ 463919 w 1435640"/>
              <a:gd name="connsiteY22" fmla="*/ 0 h 1495807"/>
              <a:gd name="connsiteX0" fmla="*/ 0 w 1435640"/>
              <a:gd name="connsiteY0" fmla="*/ 1481234 h 1486475"/>
              <a:gd name="connsiteX1" fmla="*/ 683775 w 1435640"/>
              <a:gd name="connsiteY1" fmla="*/ 1481234 h 1486475"/>
              <a:gd name="connsiteX2" fmla="*/ 960415 w 1435640"/>
              <a:gd name="connsiteY2" fmla="*/ 1410471 h 1486475"/>
              <a:gd name="connsiteX3" fmla="*/ 1191407 w 1435640"/>
              <a:gd name="connsiteY3" fmla="*/ 1277121 h 1486475"/>
              <a:gd name="connsiteX4" fmla="*/ 1337459 w 1435640"/>
              <a:gd name="connsiteY4" fmla="*/ 1129002 h 1486475"/>
              <a:gd name="connsiteX5" fmla="*/ 1406112 w 1435640"/>
              <a:gd name="connsiteY5" fmla="*/ 1000318 h 1486475"/>
              <a:gd name="connsiteX6" fmla="*/ 1435100 w 1435640"/>
              <a:gd name="connsiteY6" fmla="*/ 830165 h 1486475"/>
              <a:gd name="connsiteX7" fmla="*/ 1423596 w 1435640"/>
              <a:gd name="connsiteY7" fmla="*/ 707061 h 1486475"/>
              <a:gd name="connsiteX8" fmla="*/ 1406110 w 1435640"/>
              <a:gd name="connsiteY8" fmla="*/ 614023 h 1486475"/>
              <a:gd name="connsiteX9" fmla="*/ 1379884 w 1435640"/>
              <a:gd name="connsiteY9" fmla="*/ 520456 h 1486475"/>
              <a:gd name="connsiteX10" fmla="*/ 1321537 w 1435640"/>
              <a:gd name="connsiteY10" fmla="*/ 444642 h 1486475"/>
              <a:gd name="connsiteX11" fmla="*/ 1207237 w 1435640"/>
              <a:gd name="connsiteY11" fmla="*/ 378160 h 1486475"/>
              <a:gd name="connsiteX12" fmla="*/ 1071895 w 1435640"/>
              <a:gd name="connsiteY12" fmla="*/ 332604 h 1486475"/>
              <a:gd name="connsiteX13" fmla="*/ 911950 w 1435640"/>
              <a:gd name="connsiteY13" fmla="*/ 324644 h 1486475"/>
              <a:gd name="connsiteX14" fmla="*/ 709589 w 1435640"/>
              <a:gd name="connsiteY14" fmla="*/ 384033 h 1486475"/>
              <a:gd name="connsiteX15" fmla="*/ 625855 w 1435640"/>
              <a:gd name="connsiteY15" fmla="*/ 469446 h 1486475"/>
              <a:gd name="connsiteX16" fmla="*/ 515545 w 1435640"/>
              <a:gd name="connsiteY16" fmla="*/ 565921 h 1486475"/>
              <a:gd name="connsiteX17" fmla="*/ 443304 w 1435640"/>
              <a:gd name="connsiteY17" fmla="*/ 491404 h 1486475"/>
              <a:gd name="connsiteX18" fmla="*/ 448826 w 1435640"/>
              <a:gd name="connsiteY18" fmla="*/ 411451 h 1486475"/>
              <a:gd name="connsiteX19" fmla="*/ 455176 w 1435640"/>
              <a:gd name="connsiteY19" fmla="*/ 328903 h 1486475"/>
              <a:gd name="connsiteX20" fmla="*/ 467875 w 1435640"/>
              <a:gd name="connsiteY20" fmla="*/ 155768 h 1486475"/>
              <a:gd name="connsiteX21" fmla="*/ 499994 w 1435640"/>
              <a:gd name="connsiteY21" fmla="*/ 0 h 1486475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21537 w 1435640"/>
              <a:gd name="connsiteY10" fmla="*/ 463307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21537 w 1435640"/>
              <a:gd name="connsiteY10" fmla="*/ 463307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21537 w 1435640"/>
              <a:gd name="connsiteY10" fmla="*/ 463307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21537 w 1435640"/>
              <a:gd name="connsiteY10" fmla="*/ 463307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06076 w 1435640"/>
              <a:gd name="connsiteY10" fmla="*/ 472640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64423 w 1435640"/>
              <a:gd name="connsiteY9" fmla="*/ 539121 h 1505140"/>
              <a:gd name="connsiteX10" fmla="*/ 1306076 w 1435640"/>
              <a:gd name="connsiteY10" fmla="*/ 472640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20574 h 1425815"/>
              <a:gd name="connsiteX1" fmla="*/ 683775 w 1435640"/>
              <a:gd name="connsiteY1" fmla="*/ 1420574 h 1425815"/>
              <a:gd name="connsiteX2" fmla="*/ 960415 w 1435640"/>
              <a:gd name="connsiteY2" fmla="*/ 1349811 h 1425815"/>
              <a:gd name="connsiteX3" fmla="*/ 1191407 w 1435640"/>
              <a:gd name="connsiteY3" fmla="*/ 1216461 h 1425815"/>
              <a:gd name="connsiteX4" fmla="*/ 1337459 w 1435640"/>
              <a:gd name="connsiteY4" fmla="*/ 1068342 h 1425815"/>
              <a:gd name="connsiteX5" fmla="*/ 1406112 w 1435640"/>
              <a:gd name="connsiteY5" fmla="*/ 939658 h 1425815"/>
              <a:gd name="connsiteX6" fmla="*/ 1435100 w 1435640"/>
              <a:gd name="connsiteY6" fmla="*/ 769505 h 1425815"/>
              <a:gd name="connsiteX7" fmla="*/ 1423596 w 1435640"/>
              <a:gd name="connsiteY7" fmla="*/ 646401 h 1425815"/>
              <a:gd name="connsiteX8" fmla="*/ 1406110 w 1435640"/>
              <a:gd name="connsiteY8" fmla="*/ 553363 h 1425815"/>
              <a:gd name="connsiteX9" fmla="*/ 1364423 w 1435640"/>
              <a:gd name="connsiteY9" fmla="*/ 459796 h 1425815"/>
              <a:gd name="connsiteX10" fmla="*/ 1306076 w 1435640"/>
              <a:gd name="connsiteY10" fmla="*/ 393315 h 1425815"/>
              <a:gd name="connsiteX11" fmla="*/ 1207237 w 1435640"/>
              <a:gd name="connsiteY11" fmla="*/ 317500 h 1425815"/>
              <a:gd name="connsiteX12" fmla="*/ 1071895 w 1435640"/>
              <a:gd name="connsiteY12" fmla="*/ 271944 h 1425815"/>
              <a:gd name="connsiteX13" fmla="*/ 911950 w 1435640"/>
              <a:gd name="connsiteY13" fmla="*/ 263984 h 1425815"/>
              <a:gd name="connsiteX14" fmla="*/ 709589 w 1435640"/>
              <a:gd name="connsiteY14" fmla="*/ 323373 h 1425815"/>
              <a:gd name="connsiteX15" fmla="*/ 625855 w 1435640"/>
              <a:gd name="connsiteY15" fmla="*/ 408786 h 1425815"/>
              <a:gd name="connsiteX16" fmla="*/ 515545 w 1435640"/>
              <a:gd name="connsiteY16" fmla="*/ 505261 h 1425815"/>
              <a:gd name="connsiteX17" fmla="*/ 443304 w 1435640"/>
              <a:gd name="connsiteY17" fmla="*/ 430744 h 1425815"/>
              <a:gd name="connsiteX18" fmla="*/ 448826 w 1435640"/>
              <a:gd name="connsiteY18" fmla="*/ 350791 h 1425815"/>
              <a:gd name="connsiteX19" fmla="*/ 455176 w 1435640"/>
              <a:gd name="connsiteY19" fmla="*/ 268243 h 1425815"/>
              <a:gd name="connsiteX20" fmla="*/ 467875 w 1435640"/>
              <a:gd name="connsiteY20" fmla="*/ 95108 h 1425815"/>
              <a:gd name="connsiteX21" fmla="*/ 469072 w 1435640"/>
              <a:gd name="connsiteY21" fmla="*/ 0 h 1425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435640" h="1425815">
                <a:moveTo>
                  <a:pt x="0" y="1420574"/>
                </a:moveTo>
                <a:cubicBezTo>
                  <a:pt x="227925" y="1420574"/>
                  <a:pt x="523706" y="1432368"/>
                  <a:pt x="683775" y="1420574"/>
                </a:cubicBezTo>
                <a:cubicBezTo>
                  <a:pt x="843844" y="1408780"/>
                  <a:pt x="875810" y="1383830"/>
                  <a:pt x="960415" y="1349811"/>
                </a:cubicBezTo>
                <a:cubicBezTo>
                  <a:pt x="1045020" y="1315792"/>
                  <a:pt x="1128566" y="1263372"/>
                  <a:pt x="1191407" y="1216461"/>
                </a:cubicBezTo>
                <a:cubicBezTo>
                  <a:pt x="1254248" y="1169550"/>
                  <a:pt x="1301675" y="1114476"/>
                  <a:pt x="1337459" y="1068342"/>
                </a:cubicBezTo>
                <a:cubicBezTo>
                  <a:pt x="1373243" y="1022208"/>
                  <a:pt x="1389839" y="989464"/>
                  <a:pt x="1406112" y="939658"/>
                </a:cubicBezTo>
                <a:cubicBezTo>
                  <a:pt x="1422385" y="889852"/>
                  <a:pt x="1432186" y="818381"/>
                  <a:pt x="1435100" y="769505"/>
                </a:cubicBezTo>
                <a:cubicBezTo>
                  <a:pt x="1438014" y="720629"/>
                  <a:pt x="1428428" y="682425"/>
                  <a:pt x="1423596" y="646401"/>
                </a:cubicBezTo>
                <a:cubicBezTo>
                  <a:pt x="1418764" y="610377"/>
                  <a:pt x="1415972" y="584464"/>
                  <a:pt x="1406110" y="553363"/>
                </a:cubicBezTo>
                <a:cubicBezTo>
                  <a:pt x="1396248" y="522262"/>
                  <a:pt x="1381095" y="486471"/>
                  <a:pt x="1364423" y="459796"/>
                </a:cubicBezTo>
                <a:cubicBezTo>
                  <a:pt x="1347751" y="433121"/>
                  <a:pt x="1332274" y="417031"/>
                  <a:pt x="1306076" y="393315"/>
                </a:cubicBezTo>
                <a:cubicBezTo>
                  <a:pt x="1279878" y="369599"/>
                  <a:pt x="1246267" y="337729"/>
                  <a:pt x="1207237" y="317500"/>
                </a:cubicBezTo>
                <a:cubicBezTo>
                  <a:pt x="1168207" y="297272"/>
                  <a:pt x="1121109" y="280863"/>
                  <a:pt x="1071895" y="271944"/>
                </a:cubicBezTo>
                <a:cubicBezTo>
                  <a:pt x="1022681" y="263025"/>
                  <a:pt x="972334" y="255413"/>
                  <a:pt x="911950" y="263984"/>
                </a:cubicBezTo>
                <a:cubicBezTo>
                  <a:pt x="851566" y="272555"/>
                  <a:pt x="781654" y="282495"/>
                  <a:pt x="709589" y="323373"/>
                </a:cubicBezTo>
                <a:cubicBezTo>
                  <a:pt x="672818" y="350350"/>
                  <a:pt x="658196" y="378471"/>
                  <a:pt x="625855" y="408786"/>
                </a:cubicBezTo>
                <a:cubicBezTo>
                  <a:pt x="593514" y="439101"/>
                  <a:pt x="545970" y="501601"/>
                  <a:pt x="515545" y="505261"/>
                </a:cubicBezTo>
                <a:cubicBezTo>
                  <a:pt x="485120" y="508921"/>
                  <a:pt x="454424" y="456489"/>
                  <a:pt x="443304" y="430744"/>
                </a:cubicBezTo>
                <a:cubicBezTo>
                  <a:pt x="432184" y="404999"/>
                  <a:pt x="446847" y="377874"/>
                  <a:pt x="448826" y="350791"/>
                </a:cubicBezTo>
                <a:cubicBezTo>
                  <a:pt x="450805" y="323708"/>
                  <a:pt x="452001" y="310857"/>
                  <a:pt x="455176" y="268243"/>
                </a:cubicBezTo>
                <a:cubicBezTo>
                  <a:pt x="458351" y="225629"/>
                  <a:pt x="465559" y="139815"/>
                  <a:pt x="467875" y="95108"/>
                </a:cubicBezTo>
                <a:cubicBezTo>
                  <a:pt x="470191" y="50401"/>
                  <a:pt x="469072" y="0"/>
                  <a:pt x="469072" y="0"/>
                </a:cubicBezTo>
              </a:path>
            </a:pathLst>
          </a:custGeom>
          <a:noFill/>
          <a:ln w="28575">
            <a:solidFill>
              <a:schemeClr val="tx1">
                <a:lumMod val="75000"/>
              </a:schemeClr>
            </a:solidFill>
            <a:prstDash val="solid"/>
            <a:headEnd type="triangle" w="lg" len="lg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1DEBFCB3-ED58-CC83-9B6D-EFFD7E66A843}"/>
              </a:ext>
            </a:extLst>
          </p:cNvPr>
          <p:cNvSpPr/>
          <p:nvPr/>
        </p:nvSpPr>
        <p:spPr>
          <a:xfrm rot="10800000" flipH="1" flipV="1">
            <a:off x="9313876" y="3335153"/>
            <a:ext cx="1326670" cy="1455256"/>
          </a:xfrm>
          <a:custGeom>
            <a:avLst/>
            <a:gdLst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7250 w 1437933"/>
              <a:gd name="connsiteY13" fmla="*/ 317500 h 1489566"/>
              <a:gd name="connsiteX14" fmla="*/ 698500 w 1437933"/>
              <a:gd name="connsiteY14" fmla="*/ 463550 h 1489566"/>
              <a:gd name="connsiteX15" fmla="*/ 622300 w 1437933"/>
              <a:gd name="connsiteY15" fmla="*/ 565150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7250 w 1437933"/>
              <a:gd name="connsiteY13" fmla="*/ 317500 h 1489566"/>
              <a:gd name="connsiteX14" fmla="*/ 688975 w 1437933"/>
              <a:gd name="connsiteY14" fmla="*/ 454025 h 1489566"/>
              <a:gd name="connsiteX15" fmla="*/ 622300 w 1437933"/>
              <a:gd name="connsiteY15" fmla="*/ 565150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7250 w 1437933"/>
              <a:gd name="connsiteY13" fmla="*/ 317500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7250 w 1437933"/>
              <a:gd name="connsiteY13" fmla="*/ 317500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22350 w 1437933"/>
              <a:gd name="connsiteY12" fmla="*/ 304800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438150 w 1437933"/>
              <a:gd name="connsiteY17" fmla="*/ 533400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381460 w 1437933"/>
              <a:gd name="connsiteY17" fmla="*/ 491404 h 1489566"/>
              <a:gd name="connsiteX18" fmla="*/ 412750 w 1437933"/>
              <a:gd name="connsiteY18" fmla="*/ 425450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520700 w 1437933"/>
              <a:gd name="connsiteY16" fmla="*/ 603250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610394 w 1437933"/>
              <a:gd name="connsiteY15" fmla="*/ 562769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88975 w 1437933"/>
              <a:gd name="connsiteY14" fmla="*/ 454025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5206 w 1437933"/>
              <a:gd name="connsiteY12" fmla="*/ 295275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55700 w 1437933"/>
              <a:gd name="connsiteY11" fmla="*/ 317500 h 1489566"/>
              <a:gd name="connsiteX12" fmla="*/ 1010051 w 1437933"/>
              <a:gd name="connsiteY12" fmla="*/ 332604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70000 w 1437933"/>
              <a:gd name="connsiteY10" fmla="*/ 374650 h 1489566"/>
              <a:gd name="connsiteX11" fmla="*/ 1145393 w 1437933"/>
              <a:gd name="connsiteY11" fmla="*/ 378160 h 1489566"/>
              <a:gd name="connsiteX12" fmla="*/ 1010051 w 1437933"/>
              <a:gd name="connsiteY12" fmla="*/ 332604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33500 w 1437933"/>
              <a:gd name="connsiteY9" fmla="*/ 431800 h 1489566"/>
              <a:gd name="connsiteX10" fmla="*/ 1259693 w 1437933"/>
              <a:gd name="connsiteY10" fmla="*/ 444642 h 1489566"/>
              <a:gd name="connsiteX11" fmla="*/ 1145393 w 1437933"/>
              <a:gd name="connsiteY11" fmla="*/ 378160 h 1489566"/>
              <a:gd name="connsiteX12" fmla="*/ 1010051 w 1437933"/>
              <a:gd name="connsiteY12" fmla="*/ 332604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37933"/>
              <a:gd name="connsiteY0" fmla="*/ 1485900 h 1489566"/>
              <a:gd name="connsiteX1" fmla="*/ 647700 w 1437933"/>
              <a:gd name="connsiteY1" fmla="*/ 1485900 h 1489566"/>
              <a:gd name="connsiteX2" fmla="*/ 939800 w 1437933"/>
              <a:gd name="connsiteY2" fmla="*/ 1447800 h 1489566"/>
              <a:gd name="connsiteX3" fmla="*/ 1181100 w 1437933"/>
              <a:gd name="connsiteY3" fmla="*/ 1314450 h 1489566"/>
              <a:gd name="connsiteX4" fmla="*/ 1327150 w 1437933"/>
              <a:gd name="connsiteY4" fmla="*/ 1143000 h 1489566"/>
              <a:gd name="connsiteX5" fmla="*/ 1390650 w 1437933"/>
              <a:gd name="connsiteY5" fmla="*/ 1009650 h 1489566"/>
              <a:gd name="connsiteX6" fmla="*/ 1435100 w 1437933"/>
              <a:gd name="connsiteY6" fmla="*/ 825500 h 1489566"/>
              <a:gd name="connsiteX7" fmla="*/ 1428750 w 1437933"/>
              <a:gd name="connsiteY7" fmla="*/ 660400 h 1489566"/>
              <a:gd name="connsiteX8" fmla="*/ 1390650 w 1437933"/>
              <a:gd name="connsiteY8" fmla="*/ 520700 h 1489566"/>
              <a:gd name="connsiteX9" fmla="*/ 1318040 w 1437933"/>
              <a:gd name="connsiteY9" fmla="*/ 520456 h 1489566"/>
              <a:gd name="connsiteX10" fmla="*/ 1259693 w 1437933"/>
              <a:gd name="connsiteY10" fmla="*/ 444642 h 1489566"/>
              <a:gd name="connsiteX11" fmla="*/ 1145393 w 1437933"/>
              <a:gd name="connsiteY11" fmla="*/ 378160 h 1489566"/>
              <a:gd name="connsiteX12" fmla="*/ 1010051 w 1437933"/>
              <a:gd name="connsiteY12" fmla="*/ 332604 h 1489566"/>
              <a:gd name="connsiteX13" fmla="*/ 850106 w 1437933"/>
              <a:gd name="connsiteY13" fmla="*/ 324644 h 1489566"/>
              <a:gd name="connsiteX14" fmla="*/ 647745 w 1437933"/>
              <a:gd name="connsiteY14" fmla="*/ 384033 h 1489566"/>
              <a:gd name="connsiteX15" fmla="*/ 564011 w 1437933"/>
              <a:gd name="connsiteY15" fmla="*/ 469446 h 1489566"/>
              <a:gd name="connsiteX16" fmla="*/ 453701 w 1437933"/>
              <a:gd name="connsiteY16" fmla="*/ 565921 h 1489566"/>
              <a:gd name="connsiteX17" fmla="*/ 381460 w 1437933"/>
              <a:gd name="connsiteY17" fmla="*/ 491404 h 1489566"/>
              <a:gd name="connsiteX18" fmla="*/ 386982 w 1437933"/>
              <a:gd name="connsiteY18" fmla="*/ 411451 h 1489566"/>
              <a:gd name="connsiteX19" fmla="*/ 419100 w 1437933"/>
              <a:gd name="connsiteY19" fmla="*/ 342900 h 1489566"/>
              <a:gd name="connsiteX20" fmla="*/ 431800 w 1437933"/>
              <a:gd name="connsiteY20" fmla="*/ 165100 h 1489566"/>
              <a:gd name="connsiteX21" fmla="*/ 438150 w 1437933"/>
              <a:gd name="connsiteY21" fmla="*/ 0 h 1489566"/>
              <a:gd name="connsiteX22" fmla="*/ 438150 w 1437933"/>
              <a:gd name="connsiteY22" fmla="*/ 0 h 1489566"/>
              <a:gd name="connsiteX0" fmla="*/ 0 w 1440051"/>
              <a:gd name="connsiteY0" fmla="*/ 1485900 h 1489566"/>
              <a:gd name="connsiteX1" fmla="*/ 647700 w 1440051"/>
              <a:gd name="connsiteY1" fmla="*/ 1485900 h 1489566"/>
              <a:gd name="connsiteX2" fmla="*/ 939800 w 1440051"/>
              <a:gd name="connsiteY2" fmla="*/ 1447800 h 1489566"/>
              <a:gd name="connsiteX3" fmla="*/ 1181100 w 1440051"/>
              <a:gd name="connsiteY3" fmla="*/ 1314450 h 1489566"/>
              <a:gd name="connsiteX4" fmla="*/ 1327150 w 1440051"/>
              <a:gd name="connsiteY4" fmla="*/ 1143000 h 1489566"/>
              <a:gd name="connsiteX5" fmla="*/ 1390650 w 1440051"/>
              <a:gd name="connsiteY5" fmla="*/ 1009650 h 1489566"/>
              <a:gd name="connsiteX6" fmla="*/ 1435100 w 1440051"/>
              <a:gd name="connsiteY6" fmla="*/ 825500 h 1489566"/>
              <a:gd name="connsiteX7" fmla="*/ 1428750 w 1440051"/>
              <a:gd name="connsiteY7" fmla="*/ 660400 h 1489566"/>
              <a:gd name="connsiteX8" fmla="*/ 1344266 w 1440051"/>
              <a:gd name="connsiteY8" fmla="*/ 614023 h 1489566"/>
              <a:gd name="connsiteX9" fmla="*/ 1318040 w 1440051"/>
              <a:gd name="connsiteY9" fmla="*/ 520456 h 1489566"/>
              <a:gd name="connsiteX10" fmla="*/ 1259693 w 1440051"/>
              <a:gd name="connsiteY10" fmla="*/ 444642 h 1489566"/>
              <a:gd name="connsiteX11" fmla="*/ 1145393 w 1440051"/>
              <a:gd name="connsiteY11" fmla="*/ 378160 h 1489566"/>
              <a:gd name="connsiteX12" fmla="*/ 1010051 w 1440051"/>
              <a:gd name="connsiteY12" fmla="*/ 332604 h 1489566"/>
              <a:gd name="connsiteX13" fmla="*/ 850106 w 1440051"/>
              <a:gd name="connsiteY13" fmla="*/ 324644 h 1489566"/>
              <a:gd name="connsiteX14" fmla="*/ 647745 w 1440051"/>
              <a:gd name="connsiteY14" fmla="*/ 384033 h 1489566"/>
              <a:gd name="connsiteX15" fmla="*/ 564011 w 1440051"/>
              <a:gd name="connsiteY15" fmla="*/ 469446 h 1489566"/>
              <a:gd name="connsiteX16" fmla="*/ 453701 w 1440051"/>
              <a:gd name="connsiteY16" fmla="*/ 565921 h 1489566"/>
              <a:gd name="connsiteX17" fmla="*/ 381460 w 1440051"/>
              <a:gd name="connsiteY17" fmla="*/ 491404 h 1489566"/>
              <a:gd name="connsiteX18" fmla="*/ 386982 w 1440051"/>
              <a:gd name="connsiteY18" fmla="*/ 411451 h 1489566"/>
              <a:gd name="connsiteX19" fmla="*/ 419100 w 1440051"/>
              <a:gd name="connsiteY19" fmla="*/ 342900 h 1489566"/>
              <a:gd name="connsiteX20" fmla="*/ 431800 w 1440051"/>
              <a:gd name="connsiteY20" fmla="*/ 165100 h 1489566"/>
              <a:gd name="connsiteX21" fmla="*/ 438150 w 1440051"/>
              <a:gd name="connsiteY21" fmla="*/ 0 h 1489566"/>
              <a:gd name="connsiteX22" fmla="*/ 438150 w 1440051"/>
              <a:gd name="connsiteY22" fmla="*/ 0 h 1489566"/>
              <a:gd name="connsiteX0" fmla="*/ 0 w 1435597"/>
              <a:gd name="connsiteY0" fmla="*/ 1485900 h 1489566"/>
              <a:gd name="connsiteX1" fmla="*/ 647700 w 1435597"/>
              <a:gd name="connsiteY1" fmla="*/ 1485900 h 1489566"/>
              <a:gd name="connsiteX2" fmla="*/ 939800 w 1435597"/>
              <a:gd name="connsiteY2" fmla="*/ 1447800 h 1489566"/>
              <a:gd name="connsiteX3" fmla="*/ 1181100 w 1435597"/>
              <a:gd name="connsiteY3" fmla="*/ 1314450 h 1489566"/>
              <a:gd name="connsiteX4" fmla="*/ 1327150 w 1435597"/>
              <a:gd name="connsiteY4" fmla="*/ 1143000 h 1489566"/>
              <a:gd name="connsiteX5" fmla="*/ 1390650 w 1435597"/>
              <a:gd name="connsiteY5" fmla="*/ 1009650 h 1489566"/>
              <a:gd name="connsiteX6" fmla="*/ 1435100 w 1435597"/>
              <a:gd name="connsiteY6" fmla="*/ 825500 h 1489566"/>
              <a:gd name="connsiteX7" fmla="*/ 1361752 w 1435597"/>
              <a:gd name="connsiteY7" fmla="*/ 707061 h 1489566"/>
              <a:gd name="connsiteX8" fmla="*/ 1344266 w 1435597"/>
              <a:gd name="connsiteY8" fmla="*/ 614023 h 1489566"/>
              <a:gd name="connsiteX9" fmla="*/ 1318040 w 1435597"/>
              <a:gd name="connsiteY9" fmla="*/ 520456 h 1489566"/>
              <a:gd name="connsiteX10" fmla="*/ 1259693 w 1435597"/>
              <a:gd name="connsiteY10" fmla="*/ 444642 h 1489566"/>
              <a:gd name="connsiteX11" fmla="*/ 1145393 w 1435597"/>
              <a:gd name="connsiteY11" fmla="*/ 378160 h 1489566"/>
              <a:gd name="connsiteX12" fmla="*/ 1010051 w 1435597"/>
              <a:gd name="connsiteY12" fmla="*/ 332604 h 1489566"/>
              <a:gd name="connsiteX13" fmla="*/ 850106 w 1435597"/>
              <a:gd name="connsiteY13" fmla="*/ 324644 h 1489566"/>
              <a:gd name="connsiteX14" fmla="*/ 647745 w 1435597"/>
              <a:gd name="connsiteY14" fmla="*/ 384033 h 1489566"/>
              <a:gd name="connsiteX15" fmla="*/ 564011 w 1435597"/>
              <a:gd name="connsiteY15" fmla="*/ 469446 h 1489566"/>
              <a:gd name="connsiteX16" fmla="*/ 453701 w 1435597"/>
              <a:gd name="connsiteY16" fmla="*/ 565921 h 1489566"/>
              <a:gd name="connsiteX17" fmla="*/ 381460 w 1435597"/>
              <a:gd name="connsiteY17" fmla="*/ 491404 h 1489566"/>
              <a:gd name="connsiteX18" fmla="*/ 386982 w 1435597"/>
              <a:gd name="connsiteY18" fmla="*/ 411451 h 1489566"/>
              <a:gd name="connsiteX19" fmla="*/ 419100 w 1435597"/>
              <a:gd name="connsiteY19" fmla="*/ 342900 h 1489566"/>
              <a:gd name="connsiteX20" fmla="*/ 431800 w 1435597"/>
              <a:gd name="connsiteY20" fmla="*/ 165100 h 1489566"/>
              <a:gd name="connsiteX21" fmla="*/ 438150 w 1435597"/>
              <a:gd name="connsiteY21" fmla="*/ 0 h 1489566"/>
              <a:gd name="connsiteX22" fmla="*/ 438150 w 1435597"/>
              <a:gd name="connsiteY22" fmla="*/ 0 h 1489566"/>
              <a:gd name="connsiteX0" fmla="*/ 0 w 1392370"/>
              <a:gd name="connsiteY0" fmla="*/ 1485900 h 1489566"/>
              <a:gd name="connsiteX1" fmla="*/ 647700 w 1392370"/>
              <a:gd name="connsiteY1" fmla="*/ 1485900 h 1489566"/>
              <a:gd name="connsiteX2" fmla="*/ 939800 w 1392370"/>
              <a:gd name="connsiteY2" fmla="*/ 1447800 h 1489566"/>
              <a:gd name="connsiteX3" fmla="*/ 1181100 w 1392370"/>
              <a:gd name="connsiteY3" fmla="*/ 1314450 h 1489566"/>
              <a:gd name="connsiteX4" fmla="*/ 1327150 w 1392370"/>
              <a:gd name="connsiteY4" fmla="*/ 1143000 h 1489566"/>
              <a:gd name="connsiteX5" fmla="*/ 1390650 w 1392370"/>
              <a:gd name="connsiteY5" fmla="*/ 1009650 h 1489566"/>
              <a:gd name="connsiteX6" fmla="*/ 1373256 w 1392370"/>
              <a:gd name="connsiteY6" fmla="*/ 830165 h 1489566"/>
              <a:gd name="connsiteX7" fmla="*/ 1361752 w 1392370"/>
              <a:gd name="connsiteY7" fmla="*/ 707061 h 1489566"/>
              <a:gd name="connsiteX8" fmla="*/ 1344266 w 1392370"/>
              <a:gd name="connsiteY8" fmla="*/ 614023 h 1489566"/>
              <a:gd name="connsiteX9" fmla="*/ 1318040 w 1392370"/>
              <a:gd name="connsiteY9" fmla="*/ 520456 h 1489566"/>
              <a:gd name="connsiteX10" fmla="*/ 1259693 w 1392370"/>
              <a:gd name="connsiteY10" fmla="*/ 444642 h 1489566"/>
              <a:gd name="connsiteX11" fmla="*/ 1145393 w 1392370"/>
              <a:gd name="connsiteY11" fmla="*/ 378160 h 1489566"/>
              <a:gd name="connsiteX12" fmla="*/ 1010051 w 1392370"/>
              <a:gd name="connsiteY12" fmla="*/ 332604 h 1489566"/>
              <a:gd name="connsiteX13" fmla="*/ 850106 w 1392370"/>
              <a:gd name="connsiteY13" fmla="*/ 324644 h 1489566"/>
              <a:gd name="connsiteX14" fmla="*/ 647745 w 1392370"/>
              <a:gd name="connsiteY14" fmla="*/ 384033 h 1489566"/>
              <a:gd name="connsiteX15" fmla="*/ 564011 w 1392370"/>
              <a:gd name="connsiteY15" fmla="*/ 469446 h 1489566"/>
              <a:gd name="connsiteX16" fmla="*/ 453701 w 1392370"/>
              <a:gd name="connsiteY16" fmla="*/ 565921 h 1489566"/>
              <a:gd name="connsiteX17" fmla="*/ 381460 w 1392370"/>
              <a:gd name="connsiteY17" fmla="*/ 491404 h 1489566"/>
              <a:gd name="connsiteX18" fmla="*/ 386982 w 1392370"/>
              <a:gd name="connsiteY18" fmla="*/ 411451 h 1489566"/>
              <a:gd name="connsiteX19" fmla="*/ 419100 w 1392370"/>
              <a:gd name="connsiteY19" fmla="*/ 342900 h 1489566"/>
              <a:gd name="connsiteX20" fmla="*/ 431800 w 1392370"/>
              <a:gd name="connsiteY20" fmla="*/ 165100 h 1489566"/>
              <a:gd name="connsiteX21" fmla="*/ 438150 w 1392370"/>
              <a:gd name="connsiteY21" fmla="*/ 0 h 1489566"/>
              <a:gd name="connsiteX22" fmla="*/ 438150 w 1392370"/>
              <a:gd name="connsiteY22" fmla="*/ 0 h 1489566"/>
              <a:gd name="connsiteX0" fmla="*/ 0 w 1373796"/>
              <a:gd name="connsiteY0" fmla="*/ 1485900 h 1489566"/>
              <a:gd name="connsiteX1" fmla="*/ 647700 w 1373796"/>
              <a:gd name="connsiteY1" fmla="*/ 1485900 h 1489566"/>
              <a:gd name="connsiteX2" fmla="*/ 939800 w 1373796"/>
              <a:gd name="connsiteY2" fmla="*/ 1447800 h 1489566"/>
              <a:gd name="connsiteX3" fmla="*/ 1181100 w 1373796"/>
              <a:gd name="connsiteY3" fmla="*/ 1314450 h 1489566"/>
              <a:gd name="connsiteX4" fmla="*/ 1327150 w 1373796"/>
              <a:gd name="connsiteY4" fmla="*/ 1143000 h 1489566"/>
              <a:gd name="connsiteX5" fmla="*/ 1344268 w 1373796"/>
              <a:gd name="connsiteY5" fmla="*/ 1000318 h 1489566"/>
              <a:gd name="connsiteX6" fmla="*/ 1373256 w 1373796"/>
              <a:gd name="connsiteY6" fmla="*/ 830165 h 1489566"/>
              <a:gd name="connsiteX7" fmla="*/ 1361752 w 1373796"/>
              <a:gd name="connsiteY7" fmla="*/ 707061 h 1489566"/>
              <a:gd name="connsiteX8" fmla="*/ 1344266 w 1373796"/>
              <a:gd name="connsiteY8" fmla="*/ 614023 h 1489566"/>
              <a:gd name="connsiteX9" fmla="*/ 1318040 w 1373796"/>
              <a:gd name="connsiteY9" fmla="*/ 520456 h 1489566"/>
              <a:gd name="connsiteX10" fmla="*/ 1259693 w 1373796"/>
              <a:gd name="connsiteY10" fmla="*/ 444642 h 1489566"/>
              <a:gd name="connsiteX11" fmla="*/ 1145393 w 1373796"/>
              <a:gd name="connsiteY11" fmla="*/ 378160 h 1489566"/>
              <a:gd name="connsiteX12" fmla="*/ 1010051 w 1373796"/>
              <a:gd name="connsiteY12" fmla="*/ 332604 h 1489566"/>
              <a:gd name="connsiteX13" fmla="*/ 850106 w 1373796"/>
              <a:gd name="connsiteY13" fmla="*/ 324644 h 1489566"/>
              <a:gd name="connsiteX14" fmla="*/ 647745 w 1373796"/>
              <a:gd name="connsiteY14" fmla="*/ 384033 h 1489566"/>
              <a:gd name="connsiteX15" fmla="*/ 564011 w 1373796"/>
              <a:gd name="connsiteY15" fmla="*/ 469446 h 1489566"/>
              <a:gd name="connsiteX16" fmla="*/ 453701 w 1373796"/>
              <a:gd name="connsiteY16" fmla="*/ 565921 h 1489566"/>
              <a:gd name="connsiteX17" fmla="*/ 381460 w 1373796"/>
              <a:gd name="connsiteY17" fmla="*/ 491404 h 1489566"/>
              <a:gd name="connsiteX18" fmla="*/ 386982 w 1373796"/>
              <a:gd name="connsiteY18" fmla="*/ 411451 h 1489566"/>
              <a:gd name="connsiteX19" fmla="*/ 419100 w 1373796"/>
              <a:gd name="connsiteY19" fmla="*/ 342900 h 1489566"/>
              <a:gd name="connsiteX20" fmla="*/ 431800 w 1373796"/>
              <a:gd name="connsiteY20" fmla="*/ 165100 h 1489566"/>
              <a:gd name="connsiteX21" fmla="*/ 438150 w 1373796"/>
              <a:gd name="connsiteY21" fmla="*/ 0 h 1489566"/>
              <a:gd name="connsiteX22" fmla="*/ 438150 w 1373796"/>
              <a:gd name="connsiteY22" fmla="*/ 0 h 1489566"/>
              <a:gd name="connsiteX0" fmla="*/ 0 w 1373796"/>
              <a:gd name="connsiteY0" fmla="*/ 1485900 h 1489566"/>
              <a:gd name="connsiteX1" fmla="*/ 647700 w 1373796"/>
              <a:gd name="connsiteY1" fmla="*/ 1485900 h 1489566"/>
              <a:gd name="connsiteX2" fmla="*/ 939800 w 1373796"/>
              <a:gd name="connsiteY2" fmla="*/ 1447800 h 1489566"/>
              <a:gd name="connsiteX3" fmla="*/ 1181100 w 1373796"/>
              <a:gd name="connsiteY3" fmla="*/ 1314450 h 1489566"/>
              <a:gd name="connsiteX4" fmla="*/ 1280768 w 1373796"/>
              <a:gd name="connsiteY4" fmla="*/ 1129002 h 1489566"/>
              <a:gd name="connsiteX5" fmla="*/ 1344268 w 1373796"/>
              <a:gd name="connsiteY5" fmla="*/ 1000318 h 1489566"/>
              <a:gd name="connsiteX6" fmla="*/ 1373256 w 1373796"/>
              <a:gd name="connsiteY6" fmla="*/ 830165 h 1489566"/>
              <a:gd name="connsiteX7" fmla="*/ 1361752 w 1373796"/>
              <a:gd name="connsiteY7" fmla="*/ 707061 h 1489566"/>
              <a:gd name="connsiteX8" fmla="*/ 1344266 w 1373796"/>
              <a:gd name="connsiteY8" fmla="*/ 614023 h 1489566"/>
              <a:gd name="connsiteX9" fmla="*/ 1318040 w 1373796"/>
              <a:gd name="connsiteY9" fmla="*/ 520456 h 1489566"/>
              <a:gd name="connsiteX10" fmla="*/ 1259693 w 1373796"/>
              <a:gd name="connsiteY10" fmla="*/ 444642 h 1489566"/>
              <a:gd name="connsiteX11" fmla="*/ 1145393 w 1373796"/>
              <a:gd name="connsiteY11" fmla="*/ 378160 h 1489566"/>
              <a:gd name="connsiteX12" fmla="*/ 1010051 w 1373796"/>
              <a:gd name="connsiteY12" fmla="*/ 332604 h 1489566"/>
              <a:gd name="connsiteX13" fmla="*/ 850106 w 1373796"/>
              <a:gd name="connsiteY13" fmla="*/ 324644 h 1489566"/>
              <a:gd name="connsiteX14" fmla="*/ 647745 w 1373796"/>
              <a:gd name="connsiteY14" fmla="*/ 384033 h 1489566"/>
              <a:gd name="connsiteX15" fmla="*/ 564011 w 1373796"/>
              <a:gd name="connsiteY15" fmla="*/ 469446 h 1489566"/>
              <a:gd name="connsiteX16" fmla="*/ 453701 w 1373796"/>
              <a:gd name="connsiteY16" fmla="*/ 565921 h 1489566"/>
              <a:gd name="connsiteX17" fmla="*/ 381460 w 1373796"/>
              <a:gd name="connsiteY17" fmla="*/ 491404 h 1489566"/>
              <a:gd name="connsiteX18" fmla="*/ 386982 w 1373796"/>
              <a:gd name="connsiteY18" fmla="*/ 411451 h 1489566"/>
              <a:gd name="connsiteX19" fmla="*/ 419100 w 1373796"/>
              <a:gd name="connsiteY19" fmla="*/ 342900 h 1489566"/>
              <a:gd name="connsiteX20" fmla="*/ 431800 w 1373796"/>
              <a:gd name="connsiteY20" fmla="*/ 165100 h 1489566"/>
              <a:gd name="connsiteX21" fmla="*/ 438150 w 1373796"/>
              <a:gd name="connsiteY21" fmla="*/ 0 h 1489566"/>
              <a:gd name="connsiteX22" fmla="*/ 438150 w 1373796"/>
              <a:gd name="connsiteY22" fmla="*/ 0 h 1489566"/>
              <a:gd name="connsiteX0" fmla="*/ 0 w 1373796"/>
              <a:gd name="connsiteY0" fmla="*/ 1485900 h 1489566"/>
              <a:gd name="connsiteX1" fmla="*/ 647700 w 1373796"/>
              <a:gd name="connsiteY1" fmla="*/ 1485900 h 1489566"/>
              <a:gd name="connsiteX2" fmla="*/ 939800 w 1373796"/>
              <a:gd name="connsiteY2" fmla="*/ 1447800 h 1489566"/>
              <a:gd name="connsiteX3" fmla="*/ 1129563 w 1373796"/>
              <a:gd name="connsiteY3" fmla="*/ 1277121 h 1489566"/>
              <a:gd name="connsiteX4" fmla="*/ 1280768 w 1373796"/>
              <a:gd name="connsiteY4" fmla="*/ 1129002 h 1489566"/>
              <a:gd name="connsiteX5" fmla="*/ 1344268 w 1373796"/>
              <a:gd name="connsiteY5" fmla="*/ 1000318 h 1489566"/>
              <a:gd name="connsiteX6" fmla="*/ 1373256 w 1373796"/>
              <a:gd name="connsiteY6" fmla="*/ 830165 h 1489566"/>
              <a:gd name="connsiteX7" fmla="*/ 1361752 w 1373796"/>
              <a:gd name="connsiteY7" fmla="*/ 707061 h 1489566"/>
              <a:gd name="connsiteX8" fmla="*/ 1344266 w 1373796"/>
              <a:gd name="connsiteY8" fmla="*/ 614023 h 1489566"/>
              <a:gd name="connsiteX9" fmla="*/ 1318040 w 1373796"/>
              <a:gd name="connsiteY9" fmla="*/ 520456 h 1489566"/>
              <a:gd name="connsiteX10" fmla="*/ 1259693 w 1373796"/>
              <a:gd name="connsiteY10" fmla="*/ 444642 h 1489566"/>
              <a:gd name="connsiteX11" fmla="*/ 1145393 w 1373796"/>
              <a:gd name="connsiteY11" fmla="*/ 378160 h 1489566"/>
              <a:gd name="connsiteX12" fmla="*/ 1010051 w 1373796"/>
              <a:gd name="connsiteY12" fmla="*/ 332604 h 1489566"/>
              <a:gd name="connsiteX13" fmla="*/ 850106 w 1373796"/>
              <a:gd name="connsiteY13" fmla="*/ 324644 h 1489566"/>
              <a:gd name="connsiteX14" fmla="*/ 647745 w 1373796"/>
              <a:gd name="connsiteY14" fmla="*/ 384033 h 1489566"/>
              <a:gd name="connsiteX15" fmla="*/ 564011 w 1373796"/>
              <a:gd name="connsiteY15" fmla="*/ 469446 h 1489566"/>
              <a:gd name="connsiteX16" fmla="*/ 453701 w 1373796"/>
              <a:gd name="connsiteY16" fmla="*/ 565921 h 1489566"/>
              <a:gd name="connsiteX17" fmla="*/ 381460 w 1373796"/>
              <a:gd name="connsiteY17" fmla="*/ 491404 h 1489566"/>
              <a:gd name="connsiteX18" fmla="*/ 386982 w 1373796"/>
              <a:gd name="connsiteY18" fmla="*/ 411451 h 1489566"/>
              <a:gd name="connsiteX19" fmla="*/ 419100 w 1373796"/>
              <a:gd name="connsiteY19" fmla="*/ 342900 h 1489566"/>
              <a:gd name="connsiteX20" fmla="*/ 431800 w 1373796"/>
              <a:gd name="connsiteY20" fmla="*/ 165100 h 1489566"/>
              <a:gd name="connsiteX21" fmla="*/ 438150 w 1373796"/>
              <a:gd name="connsiteY21" fmla="*/ 0 h 1489566"/>
              <a:gd name="connsiteX22" fmla="*/ 438150 w 1373796"/>
              <a:gd name="connsiteY22" fmla="*/ 0 h 1489566"/>
              <a:gd name="connsiteX0" fmla="*/ 0 w 1373796"/>
              <a:gd name="connsiteY0" fmla="*/ 1485900 h 1489566"/>
              <a:gd name="connsiteX1" fmla="*/ 647700 w 1373796"/>
              <a:gd name="connsiteY1" fmla="*/ 1485900 h 1489566"/>
              <a:gd name="connsiteX2" fmla="*/ 939800 w 1373796"/>
              <a:gd name="connsiteY2" fmla="*/ 1447800 h 1489566"/>
              <a:gd name="connsiteX3" fmla="*/ 1129563 w 1373796"/>
              <a:gd name="connsiteY3" fmla="*/ 1277121 h 1489566"/>
              <a:gd name="connsiteX4" fmla="*/ 1275615 w 1373796"/>
              <a:gd name="connsiteY4" fmla="*/ 1129002 h 1489566"/>
              <a:gd name="connsiteX5" fmla="*/ 1344268 w 1373796"/>
              <a:gd name="connsiteY5" fmla="*/ 1000318 h 1489566"/>
              <a:gd name="connsiteX6" fmla="*/ 1373256 w 1373796"/>
              <a:gd name="connsiteY6" fmla="*/ 830165 h 1489566"/>
              <a:gd name="connsiteX7" fmla="*/ 1361752 w 1373796"/>
              <a:gd name="connsiteY7" fmla="*/ 707061 h 1489566"/>
              <a:gd name="connsiteX8" fmla="*/ 1344266 w 1373796"/>
              <a:gd name="connsiteY8" fmla="*/ 614023 h 1489566"/>
              <a:gd name="connsiteX9" fmla="*/ 1318040 w 1373796"/>
              <a:gd name="connsiteY9" fmla="*/ 520456 h 1489566"/>
              <a:gd name="connsiteX10" fmla="*/ 1259693 w 1373796"/>
              <a:gd name="connsiteY10" fmla="*/ 444642 h 1489566"/>
              <a:gd name="connsiteX11" fmla="*/ 1145393 w 1373796"/>
              <a:gd name="connsiteY11" fmla="*/ 378160 h 1489566"/>
              <a:gd name="connsiteX12" fmla="*/ 1010051 w 1373796"/>
              <a:gd name="connsiteY12" fmla="*/ 332604 h 1489566"/>
              <a:gd name="connsiteX13" fmla="*/ 850106 w 1373796"/>
              <a:gd name="connsiteY13" fmla="*/ 324644 h 1489566"/>
              <a:gd name="connsiteX14" fmla="*/ 647745 w 1373796"/>
              <a:gd name="connsiteY14" fmla="*/ 384033 h 1489566"/>
              <a:gd name="connsiteX15" fmla="*/ 564011 w 1373796"/>
              <a:gd name="connsiteY15" fmla="*/ 469446 h 1489566"/>
              <a:gd name="connsiteX16" fmla="*/ 453701 w 1373796"/>
              <a:gd name="connsiteY16" fmla="*/ 565921 h 1489566"/>
              <a:gd name="connsiteX17" fmla="*/ 381460 w 1373796"/>
              <a:gd name="connsiteY17" fmla="*/ 491404 h 1489566"/>
              <a:gd name="connsiteX18" fmla="*/ 386982 w 1373796"/>
              <a:gd name="connsiteY18" fmla="*/ 411451 h 1489566"/>
              <a:gd name="connsiteX19" fmla="*/ 419100 w 1373796"/>
              <a:gd name="connsiteY19" fmla="*/ 342900 h 1489566"/>
              <a:gd name="connsiteX20" fmla="*/ 431800 w 1373796"/>
              <a:gd name="connsiteY20" fmla="*/ 165100 h 1489566"/>
              <a:gd name="connsiteX21" fmla="*/ 438150 w 1373796"/>
              <a:gd name="connsiteY21" fmla="*/ 0 h 1489566"/>
              <a:gd name="connsiteX22" fmla="*/ 438150 w 1373796"/>
              <a:gd name="connsiteY22" fmla="*/ 0 h 1489566"/>
              <a:gd name="connsiteX0" fmla="*/ 0 w 1373796"/>
              <a:gd name="connsiteY0" fmla="*/ 1485900 h 1492262"/>
              <a:gd name="connsiteX1" fmla="*/ 647700 w 1373796"/>
              <a:gd name="connsiteY1" fmla="*/ 1485900 h 1492262"/>
              <a:gd name="connsiteX2" fmla="*/ 898571 w 1373796"/>
              <a:gd name="connsiteY2" fmla="*/ 1410471 h 1492262"/>
              <a:gd name="connsiteX3" fmla="*/ 1129563 w 1373796"/>
              <a:gd name="connsiteY3" fmla="*/ 1277121 h 1492262"/>
              <a:gd name="connsiteX4" fmla="*/ 1275615 w 1373796"/>
              <a:gd name="connsiteY4" fmla="*/ 1129002 h 1492262"/>
              <a:gd name="connsiteX5" fmla="*/ 1344268 w 1373796"/>
              <a:gd name="connsiteY5" fmla="*/ 1000318 h 1492262"/>
              <a:gd name="connsiteX6" fmla="*/ 1373256 w 1373796"/>
              <a:gd name="connsiteY6" fmla="*/ 830165 h 1492262"/>
              <a:gd name="connsiteX7" fmla="*/ 1361752 w 1373796"/>
              <a:gd name="connsiteY7" fmla="*/ 707061 h 1492262"/>
              <a:gd name="connsiteX8" fmla="*/ 1344266 w 1373796"/>
              <a:gd name="connsiteY8" fmla="*/ 614023 h 1492262"/>
              <a:gd name="connsiteX9" fmla="*/ 1318040 w 1373796"/>
              <a:gd name="connsiteY9" fmla="*/ 520456 h 1492262"/>
              <a:gd name="connsiteX10" fmla="*/ 1259693 w 1373796"/>
              <a:gd name="connsiteY10" fmla="*/ 444642 h 1492262"/>
              <a:gd name="connsiteX11" fmla="*/ 1145393 w 1373796"/>
              <a:gd name="connsiteY11" fmla="*/ 378160 h 1492262"/>
              <a:gd name="connsiteX12" fmla="*/ 1010051 w 1373796"/>
              <a:gd name="connsiteY12" fmla="*/ 332604 h 1492262"/>
              <a:gd name="connsiteX13" fmla="*/ 850106 w 1373796"/>
              <a:gd name="connsiteY13" fmla="*/ 324644 h 1492262"/>
              <a:gd name="connsiteX14" fmla="*/ 647745 w 1373796"/>
              <a:gd name="connsiteY14" fmla="*/ 384033 h 1492262"/>
              <a:gd name="connsiteX15" fmla="*/ 564011 w 1373796"/>
              <a:gd name="connsiteY15" fmla="*/ 469446 h 1492262"/>
              <a:gd name="connsiteX16" fmla="*/ 453701 w 1373796"/>
              <a:gd name="connsiteY16" fmla="*/ 565921 h 1492262"/>
              <a:gd name="connsiteX17" fmla="*/ 381460 w 1373796"/>
              <a:gd name="connsiteY17" fmla="*/ 491404 h 1492262"/>
              <a:gd name="connsiteX18" fmla="*/ 386982 w 1373796"/>
              <a:gd name="connsiteY18" fmla="*/ 411451 h 1492262"/>
              <a:gd name="connsiteX19" fmla="*/ 419100 w 1373796"/>
              <a:gd name="connsiteY19" fmla="*/ 342900 h 1492262"/>
              <a:gd name="connsiteX20" fmla="*/ 431800 w 1373796"/>
              <a:gd name="connsiteY20" fmla="*/ 165100 h 1492262"/>
              <a:gd name="connsiteX21" fmla="*/ 438150 w 1373796"/>
              <a:gd name="connsiteY21" fmla="*/ 0 h 1492262"/>
              <a:gd name="connsiteX22" fmla="*/ 438150 w 1373796"/>
              <a:gd name="connsiteY22" fmla="*/ 0 h 1492262"/>
              <a:gd name="connsiteX0" fmla="*/ 0 w 1373796"/>
              <a:gd name="connsiteY0" fmla="*/ 1485900 h 1485900"/>
              <a:gd name="connsiteX1" fmla="*/ 621931 w 1373796"/>
              <a:gd name="connsiteY1" fmla="*/ 1481234 h 1485900"/>
              <a:gd name="connsiteX2" fmla="*/ 898571 w 1373796"/>
              <a:gd name="connsiteY2" fmla="*/ 1410471 h 1485900"/>
              <a:gd name="connsiteX3" fmla="*/ 1129563 w 1373796"/>
              <a:gd name="connsiteY3" fmla="*/ 1277121 h 1485900"/>
              <a:gd name="connsiteX4" fmla="*/ 1275615 w 1373796"/>
              <a:gd name="connsiteY4" fmla="*/ 1129002 h 1485900"/>
              <a:gd name="connsiteX5" fmla="*/ 1344268 w 1373796"/>
              <a:gd name="connsiteY5" fmla="*/ 1000318 h 1485900"/>
              <a:gd name="connsiteX6" fmla="*/ 1373256 w 1373796"/>
              <a:gd name="connsiteY6" fmla="*/ 830165 h 1485900"/>
              <a:gd name="connsiteX7" fmla="*/ 1361752 w 1373796"/>
              <a:gd name="connsiteY7" fmla="*/ 707061 h 1485900"/>
              <a:gd name="connsiteX8" fmla="*/ 1344266 w 1373796"/>
              <a:gd name="connsiteY8" fmla="*/ 614023 h 1485900"/>
              <a:gd name="connsiteX9" fmla="*/ 1318040 w 1373796"/>
              <a:gd name="connsiteY9" fmla="*/ 520456 h 1485900"/>
              <a:gd name="connsiteX10" fmla="*/ 1259693 w 1373796"/>
              <a:gd name="connsiteY10" fmla="*/ 444642 h 1485900"/>
              <a:gd name="connsiteX11" fmla="*/ 1145393 w 1373796"/>
              <a:gd name="connsiteY11" fmla="*/ 378160 h 1485900"/>
              <a:gd name="connsiteX12" fmla="*/ 1010051 w 1373796"/>
              <a:gd name="connsiteY12" fmla="*/ 332604 h 1485900"/>
              <a:gd name="connsiteX13" fmla="*/ 850106 w 1373796"/>
              <a:gd name="connsiteY13" fmla="*/ 324644 h 1485900"/>
              <a:gd name="connsiteX14" fmla="*/ 647745 w 1373796"/>
              <a:gd name="connsiteY14" fmla="*/ 384033 h 1485900"/>
              <a:gd name="connsiteX15" fmla="*/ 564011 w 1373796"/>
              <a:gd name="connsiteY15" fmla="*/ 469446 h 1485900"/>
              <a:gd name="connsiteX16" fmla="*/ 453701 w 1373796"/>
              <a:gd name="connsiteY16" fmla="*/ 565921 h 1485900"/>
              <a:gd name="connsiteX17" fmla="*/ 381460 w 1373796"/>
              <a:gd name="connsiteY17" fmla="*/ 491404 h 1485900"/>
              <a:gd name="connsiteX18" fmla="*/ 386982 w 1373796"/>
              <a:gd name="connsiteY18" fmla="*/ 411451 h 1485900"/>
              <a:gd name="connsiteX19" fmla="*/ 419100 w 1373796"/>
              <a:gd name="connsiteY19" fmla="*/ 342900 h 1485900"/>
              <a:gd name="connsiteX20" fmla="*/ 431800 w 1373796"/>
              <a:gd name="connsiteY20" fmla="*/ 165100 h 1485900"/>
              <a:gd name="connsiteX21" fmla="*/ 438150 w 1373796"/>
              <a:gd name="connsiteY21" fmla="*/ 0 h 1485900"/>
              <a:gd name="connsiteX22" fmla="*/ 438150 w 1373796"/>
              <a:gd name="connsiteY22" fmla="*/ 0 h 1485900"/>
              <a:gd name="connsiteX0" fmla="*/ 0 w 1435640"/>
              <a:gd name="connsiteY0" fmla="*/ 1481234 h 1486475"/>
              <a:gd name="connsiteX1" fmla="*/ 683775 w 1435640"/>
              <a:gd name="connsiteY1" fmla="*/ 1481234 h 1486475"/>
              <a:gd name="connsiteX2" fmla="*/ 960415 w 1435640"/>
              <a:gd name="connsiteY2" fmla="*/ 1410471 h 1486475"/>
              <a:gd name="connsiteX3" fmla="*/ 1191407 w 1435640"/>
              <a:gd name="connsiteY3" fmla="*/ 1277121 h 1486475"/>
              <a:gd name="connsiteX4" fmla="*/ 1337459 w 1435640"/>
              <a:gd name="connsiteY4" fmla="*/ 1129002 h 1486475"/>
              <a:gd name="connsiteX5" fmla="*/ 1406112 w 1435640"/>
              <a:gd name="connsiteY5" fmla="*/ 1000318 h 1486475"/>
              <a:gd name="connsiteX6" fmla="*/ 1435100 w 1435640"/>
              <a:gd name="connsiteY6" fmla="*/ 830165 h 1486475"/>
              <a:gd name="connsiteX7" fmla="*/ 1423596 w 1435640"/>
              <a:gd name="connsiteY7" fmla="*/ 707061 h 1486475"/>
              <a:gd name="connsiteX8" fmla="*/ 1406110 w 1435640"/>
              <a:gd name="connsiteY8" fmla="*/ 614023 h 1486475"/>
              <a:gd name="connsiteX9" fmla="*/ 1379884 w 1435640"/>
              <a:gd name="connsiteY9" fmla="*/ 520456 h 1486475"/>
              <a:gd name="connsiteX10" fmla="*/ 1321537 w 1435640"/>
              <a:gd name="connsiteY10" fmla="*/ 444642 h 1486475"/>
              <a:gd name="connsiteX11" fmla="*/ 1207237 w 1435640"/>
              <a:gd name="connsiteY11" fmla="*/ 378160 h 1486475"/>
              <a:gd name="connsiteX12" fmla="*/ 1071895 w 1435640"/>
              <a:gd name="connsiteY12" fmla="*/ 332604 h 1486475"/>
              <a:gd name="connsiteX13" fmla="*/ 911950 w 1435640"/>
              <a:gd name="connsiteY13" fmla="*/ 324644 h 1486475"/>
              <a:gd name="connsiteX14" fmla="*/ 709589 w 1435640"/>
              <a:gd name="connsiteY14" fmla="*/ 384033 h 1486475"/>
              <a:gd name="connsiteX15" fmla="*/ 625855 w 1435640"/>
              <a:gd name="connsiteY15" fmla="*/ 469446 h 1486475"/>
              <a:gd name="connsiteX16" fmla="*/ 515545 w 1435640"/>
              <a:gd name="connsiteY16" fmla="*/ 565921 h 1486475"/>
              <a:gd name="connsiteX17" fmla="*/ 443304 w 1435640"/>
              <a:gd name="connsiteY17" fmla="*/ 491404 h 1486475"/>
              <a:gd name="connsiteX18" fmla="*/ 448826 w 1435640"/>
              <a:gd name="connsiteY18" fmla="*/ 411451 h 1486475"/>
              <a:gd name="connsiteX19" fmla="*/ 480944 w 1435640"/>
              <a:gd name="connsiteY19" fmla="*/ 342900 h 1486475"/>
              <a:gd name="connsiteX20" fmla="*/ 493644 w 1435640"/>
              <a:gd name="connsiteY20" fmla="*/ 165100 h 1486475"/>
              <a:gd name="connsiteX21" fmla="*/ 499994 w 1435640"/>
              <a:gd name="connsiteY21" fmla="*/ 0 h 1486475"/>
              <a:gd name="connsiteX22" fmla="*/ 499994 w 1435640"/>
              <a:gd name="connsiteY22" fmla="*/ 0 h 1486475"/>
              <a:gd name="connsiteX0" fmla="*/ 0 w 1435640"/>
              <a:gd name="connsiteY0" fmla="*/ 1481234 h 1486475"/>
              <a:gd name="connsiteX1" fmla="*/ 683775 w 1435640"/>
              <a:gd name="connsiteY1" fmla="*/ 1481234 h 1486475"/>
              <a:gd name="connsiteX2" fmla="*/ 960415 w 1435640"/>
              <a:gd name="connsiteY2" fmla="*/ 1410471 h 1486475"/>
              <a:gd name="connsiteX3" fmla="*/ 1191407 w 1435640"/>
              <a:gd name="connsiteY3" fmla="*/ 1277121 h 1486475"/>
              <a:gd name="connsiteX4" fmla="*/ 1337459 w 1435640"/>
              <a:gd name="connsiteY4" fmla="*/ 1129002 h 1486475"/>
              <a:gd name="connsiteX5" fmla="*/ 1406112 w 1435640"/>
              <a:gd name="connsiteY5" fmla="*/ 1000318 h 1486475"/>
              <a:gd name="connsiteX6" fmla="*/ 1435100 w 1435640"/>
              <a:gd name="connsiteY6" fmla="*/ 830165 h 1486475"/>
              <a:gd name="connsiteX7" fmla="*/ 1423596 w 1435640"/>
              <a:gd name="connsiteY7" fmla="*/ 707061 h 1486475"/>
              <a:gd name="connsiteX8" fmla="*/ 1406110 w 1435640"/>
              <a:gd name="connsiteY8" fmla="*/ 614023 h 1486475"/>
              <a:gd name="connsiteX9" fmla="*/ 1379884 w 1435640"/>
              <a:gd name="connsiteY9" fmla="*/ 520456 h 1486475"/>
              <a:gd name="connsiteX10" fmla="*/ 1321537 w 1435640"/>
              <a:gd name="connsiteY10" fmla="*/ 444642 h 1486475"/>
              <a:gd name="connsiteX11" fmla="*/ 1207237 w 1435640"/>
              <a:gd name="connsiteY11" fmla="*/ 378160 h 1486475"/>
              <a:gd name="connsiteX12" fmla="*/ 1071895 w 1435640"/>
              <a:gd name="connsiteY12" fmla="*/ 332604 h 1486475"/>
              <a:gd name="connsiteX13" fmla="*/ 911950 w 1435640"/>
              <a:gd name="connsiteY13" fmla="*/ 324644 h 1486475"/>
              <a:gd name="connsiteX14" fmla="*/ 709589 w 1435640"/>
              <a:gd name="connsiteY14" fmla="*/ 384033 h 1486475"/>
              <a:gd name="connsiteX15" fmla="*/ 625855 w 1435640"/>
              <a:gd name="connsiteY15" fmla="*/ 469446 h 1486475"/>
              <a:gd name="connsiteX16" fmla="*/ 515545 w 1435640"/>
              <a:gd name="connsiteY16" fmla="*/ 565921 h 1486475"/>
              <a:gd name="connsiteX17" fmla="*/ 443304 w 1435640"/>
              <a:gd name="connsiteY17" fmla="*/ 491404 h 1486475"/>
              <a:gd name="connsiteX18" fmla="*/ 448826 w 1435640"/>
              <a:gd name="connsiteY18" fmla="*/ 411451 h 1486475"/>
              <a:gd name="connsiteX19" fmla="*/ 455176 w 1435640"/>
              <a:gd name="connsiteY19" fmla="*/ 328903 h 1486475"/>
              <a:gd name="connsiteX20" fmla="*/ 493644 w 1435640"/>
              <a:gd name="connsiteY20" fmla="*/ 165100 h 1486475"/>
              <a:gd name="connsiteX21" fmla="*/ 499994 w 1435640"/>
              <a:gd name="connsiteY21" fmla="*/ 0 h 1486475"/>
              <a:gd name="connsiteX22" fmla="*/ 499994 w 1435640"/>
              <a:gd name="connsiteY22" fmla="*/ 0 h 1486475"/>
              <a:gd name="connsiteX0" fmla="*/ 0 w 1435640"/>
              <a:gd name="connsiteY0" fmla="*/ 1481234 h 1486475"/>
              <a:gd name="connsiteX1" fmla="*/ 683775 w 1435640"/>
              <a:gd name="connsiteY1" fmla="*/ 1481234 h 1486475"/>
              <a:gd name="connsiteX2" fmla="*/ 960415 w 1435640"/>
              <a:gd name="connsiteY2" fmla="*/ 1410471 h 1486475"/>
              <a:gd name="connsiteX3" fmla="*/ 1191407 w 1435640"/>
              <a:gd name="connsiteY3" fmla="*/ 1277121 h 1486475"/>
              <a:gd name="connsiteX4" fmla="*/ 1337459 w 1435640"/>
              <a:gd name="connsiteY4" fmla="*/ 1129002 h 1486475"/>
              <a:gd name="connsiteX5" fmla="*/ 1406112 w 1435640"/>
              <a:gd name="connsiteY5" fmla="*/ 1000318 h 1486475"/>
              <a:gd name="connsiteX6" fmla="*/ 1435100 w 1435640"/>
              <a:gd name="connsiteY6" fmla="*/ 830165 h 1486475"/>
              <a:gd name="connsiteX7" fmla="*/ 1423596 w 1435640"/>
              <a:gd name="connsiteY7" fmla="*/ 707061 h 1486475"/>
              <a:gd name="connsiteX8" fmla="*/ 1406110 w 1435640"/>
              <a:gd name="connsiteY8" fmla="*/ 614023 h 1486475"/>
              <a:gd name="connsiteX9" fmla="*/ 1379884 w 1435640"/>
              <a:gd name="connsiteY9" fmla="*/ 520456 h 1486475"/>
              <a:gd name="connsiteX10" fmla="*/ 1321537 w 1435640"/>
              <a:gd name="connsiteY10" fmla="*/ 444642 h 1486475"/>
              <a:gd name="connsiteX11" fmla="*/ 1207237 w 1435640"/>
              <a:gd name="connsiteY11" fmla="*/ 378160 h 1486475"/>
              <a:gd name="connsiteX12" fmla="*/ 1071895 w 1435640"/>
              <a:gd name="connsiteY12" fmla="*/ 332604 h 1486475"/>
              <a:gd name="connsiteX13" fmla="*/ 911950 w 1435640"/>
              <a:gd name="connsiteY13" fmla="*/ 324644 h 1486475"/>
              <a:gd name="connsiteX14" fmla="*/ 709589 w 1435640"/>
              <a:gd name="connsiteY14" fmla="*/ 384033 h 1486475"/>
              <a:gd name="connsiteX15" fmla="*/ 625855 w 1435640"/>
              <a:gd name="connsiteY15" fmla="*/ 469446 h 1486475"/>
              <a:gd name="connsiteX16" fmla="*/ 515545 w 1435640"/>
              <a:gd name="connsiteY16" fmla="*/ 565921 h 1486475"/>
              <a:gd name="connsiteX17" fmla="*/ 443304 w 1435640"/>
              <a:gd name="connsiteY17" fmla="*/ 491404 h 1486475"/>
              <a:gd name="connsiteX18" fmla="*/ 448826 w 1435640"/>
              <a:gd name="connsiteY18" fmla="*/ 411451 h 1486475"/>
              <a:gd name="connsiteX19" fmla="*/ 455176 w 1435640"/>
              <a:gd name="connsiteY19" fmla="*/ 328903 h 1486475"/>
              <a:gd name="connsiteX20" fmla="*/ 467875 w 1435640"/>
              <a:gd name="connsiteY20" fmla="*/ 155768 h 1486475"/>
              <a:gd name="connsiteX21" fmla="*/ 499994 w 1435640"/>
              <a:gd name="connsiteY21" fmla="*/ 0 h 1486475"/>
              <a:gd name="connsiteX22" fmla="*/ 499994 w 1435640"/>
              <a:gd name="connsiteY22" fmla="*/ 0 h 1486475"/>
              <a:gd name="connsiteX0" fmla="*/ 0 w 1435640"/>
              <a:gd name="connsiteY0" fmla="*/ 1490566 h 1495807"/>
              <a:gd name="connsiteX1" fmla="*/ 683775 w 1435640"/>
              <a:gd name="connsiteY1" fmla="*/ 1490566 h 1495807"/>
              <a:gd name="connsiteX2" fmla="*/ 960415 w 1435640"/>
              <a:gd name="connsiteY2" fmla="*/ 1419803 h 1495807"/>
              <a:gd name="connsiteX3" fmla="*/ 1191407 w 1435640"/>
              <a:gd name="connsiteY3" fmla="*/ 1286453 h 1495807"/>
              <a:gd name="connsiteX4" fmla="*/ 1337459 w 1435640"/>
              <a:gd name="connsiteY4" fmla="*/ 1138334 h 1495807"/>
              <a:gd name="connsiteX5" fmla="*/ 1406112 w 1435640"/>
              <a:gd name="connsiteY5" fmla="*/ 1009650 h 1495807"/>
              <a:gd name="connsiteX6" fmla="*/ 1435100 w 1435640"/>
              <a:gd name="connsiteY6" fmla="*/ 839497 h 1495807"/>
              <a:gd name="connsiteX7" fmla="*/ 1423596 w 1435640"/>
              <a:gd name="connsiteY7" fmla="*/ 716393 h 1495807"/>
              <a:gd name="connsiteX8" fmla="*/ 1406110 w 1435640"/>
              <a:gd name="connsiteY8" fmla="*/ 623355 h 1495807"/>
              <a:gd name="connsiteX9" fmla="*/ 1379884 w 1435640"/>
              <a:gd name="connsiteY9" fmla="*/ 529788 h 1495807"/>
              <a:gd name="connsiteX10" fmla="*/ 1321537 w 1435640"/>
              <a:gd name="connsiteY10" fmla="*/ 453974 h 1495807"/>
              <a:gd name="connsiteX11" fmla="*/ 1207237 w 1435640"/>
              <a:gd name="connsiteY11" fmla="*/ 387492 h 1495807"/>
              <a:gd name="connsiteX12" fmla="*/ 1071895 w 1435640"/>
              <a:gd name="connsiteY12" fmla="*/ 341936 h 1495807"/>
              <a:gd name="connsiteX13" fmla="*/ 911950 w 1435640"/>
              <a:gd name="connsiteY13" fmla="*/ 333976 h 1495807"/>
              <a:gd name="connsiteX14" fmla="*/ 709589 w 1435640"/>
              <a:gd name="connsiteY14" fmla="*/ 393365 h 1495807"/>
              <a:gd name="connsiteX15" fmla="*/ 625855 w 1435640"/>
              <a:gd name="connsiteY15" fmla="*/ 478778 h 1495807"/>
              <a:gd name="connsiteX16" fmla="*/ 515545 w 1435640"/>
              <a:gd name="connsiteY16" fmla="*/ 575253 h 1495807"/>
              <a:gd name="connsiteX17" fmla="*/ 443304 w 1435640"/>
              <a:gd name="connsiteY17" fmla="*/ 500736 h 1495807"/>
              <a:gd name="connsiteX18" fmla="*/ 448826 w 1435640"/>
              <a:gd name="connsiteY18" fmla="*/ 420783 h 1495807"/>
              <a:gd name="connsiteX19" fmla="*/ 455176 w 1435640"/>
              <a:gd name="connsiteY19" fmla="*/ 338235 h 1495807"/>
              <a:gd name="connsiteX20" fmla="*/ 467875 w 1435640"/>
              <a:gd name="connsiteY20" fmla="*/ 165100 h 1495807"/>
              <a:gd name="connsiteX21" fmla="*/ 499994 w 1435640"/>
              <a:gd name="connsiteY21" fmla="*/ 9332 h 1495807"/>
              <a:gd name="connsiteX22" fmla="*/ 463919 w 1435640"/>
              <a:gd name="connsiteY22" fmla="*/ 0 h 1495807"/>
              <a:gd name="connsiteX0" fmla="*/ 0 w 1435640"/>
              <a:gd name="connsiteY0" fmla="*/ 1481234 h 1486475"/>
              <a:gd name="connsiteX1" fmla="*/ 683775 w 1435640"/>
              <a:gd name="connsiteY1" fmla="*/ 1481234 h 1486475"/>
              <a:gd name="connsiteX2" fmla="*/ 960415 w 1435640"/>
              <a:gd name="connsiteY2" fmla="*/ 1410471 h 1486475"/>
              <a:gd name="connsiteX3" fmla="*/ 1191407 w 1435640"/>
              <a:gd name="connsiteY3" fmla="*/ 1277121 h 1486475"/>
              <a:gd name="connsiteX4" fmla="*/ 1337459 w 1435640"/>
              <a:gd name="connsiteY4" fmla="*/ 1129002 h 1486475"/>
              <a:gd name="connsiteX5" fmla="*/ 1406112 w 1435640"/>
              <a:gd name="connsiteY5" fmla="*/ 1000318 h 1486475"/>
              <a:gd name="connsiteX6" fmla="*/ 1435100 w 1435640"/>
              <a:gd name="connsiteY6" fmla="*/ 830165 h 1486475"/>
              <a:gd name="connsiteX7" fmla="*/ 1423596 w 1435640"/>
              <a:gd name="connsiteY7" fmla="*/ 707061 h 1486475"/>
              <a:gd name="connsiteX8" fmla="*/ 1406110 w 1435640"/>
              <a:gd name="connsiteY8" fmla="*/ 614023 h 1486475"/>
              <a:gd name="connsiteX9" fmla="*/ 1379884 w 1435640"/>
              <a:gd name="connsiteY9" fmla="*/ 520456 h 1486475"/>
              <a:gd name="connsiteX10" fmla="*/ 1321537 w 1435640"/>
              <a:gd name="connsiteY10" fmla="*/ 444642 h 1486475"/>
              <a:gd name="connsiteX11" fmla="*/ 1207237 w 1435640"/>
              <a:gd name="connsiteY11" fmla="*/ 378160 h 1486475"/>
              <a:gd name="connsiteX12" fmla="*/ 1071895 w 1435640"/>
              <a:gd name="connsiteY12" fmla="*/ 332604 h 1486475"/>
              <a:gd name="connsiteX13" fmla="*/ 911950 w 1435640"/>
              <a:gd name="connsiteY13" fmla="*/ 324644 h 1486475"/>
              <a:gd name="connsiteX14" fmla="*/ 709589 w 1435640"/>
              <a:gd name="connsiteY14" fmla="*/ 384033 h 1486475"/>
              <a:gd name="connsiteX15" fmla="*/ 625855 w 1435640"/>
              <a:gd name="connsiteY15" fmla="*/ 469446 h 1486475"/>
              <a:gd name="connsiteX16" fmla="*/ 515545 w 1435640"/>
              <a:gd name="connsiteY16" fmla="*/ 565921 h 1486475"/>
              <a:gd name="connsiteX17" fmla="*/ 443304 w 1435640"/>
              <a:gd name="connsiteY17" fmla="*/ 491404 h 1486475"/>
              <a:gd name="connsiteX18" fmla="*/ 448826 w 1435640"/>
              <a:gd name="connsiteY18" fmla="*/ 411451 h 1486475"/>
              <a:gd name="connsiteX19" fmla="*/ 455176 w 1435640"/>
              <a:gd name="connsiteY19" fmla="*/ 328903 h 1486475"/>
              <a:gd name="connsiteX20" fmla="*/ 467875 w 1435640"/>
              <a:gd name="connsiteY20" fmla="*/ 155768 h 1486475"/>
              <a:gd name="connsiteX21" fmla="*/ 499994 w 1435640"/>
              <a:gd name="connsiteY21" fmla="*/ 0 h 1486475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21537 w 1435640"/>
              <a:gd name="connsiteY10" fmla="*/ 463307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21537 w 1435640"/>
              <a:gd name="connsiteY10" fmla="*/ 463307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21537 w 1435640"/>
              <a:gd name="connsiteY10" fmla="*/ 463307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21537 w 1435640"/>
              <a:gd name="connsiteY10" fmla="*/ 463307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79884 w 1435640"/>
              <a:gd name="connsiteY9" fmla="*/ 539121 h 1505140"/>
              <a:gd name="connsiteX10" fmla="*/ 1306076 w 1435640"/>
              <a:gd name="connsiteY10" fmla="*/ 472640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99899 h 1505140"/>
              <a:gd name="connsiteX1" fmla="*/ 683775 w 1435640"/>
              <a:gd name="connsiteY1" fmla="*/ 1499899 h 1505140"/>
              <a:gd name="connsiteX2" fmla="*/ 960415 w 1435640"/>
              <a:gd name="connsiteY2" fmla="*/ 1429136 h 1505140"/>
              <a:gd name="connsiteX3" fmla="*/ 1191407 w 1435640"/>
              <a:gd name="connsiteY3" fmla="*/ 1295786 h 1505140"/>
              <a:gd name="connsiteX4" fmla="*/ 1337459 w 1435640"/>
              <a:gd name="connsiteY4" fmla="*/ 1147667 h 1505140"/>
              <a:gd name="connsiteX5" fmla="*/ 1406112 w 1435640"/>
              <a:gd name="connsiteY5" fmla="*/ 1018983 h 1505140"/>
              <a:gd name="connsiteX6" fmla="*/ 1435100 w 1435640"/>
              <a:gd name="connsiteY6" fmla="*/ 848830 h 1505140"/>
              <a:gd name="connsiteX7" fmla="*/ 1423596 w 1435640"/>
              <a:gd name="connsiteY7" fmla="*/ 725726 h 1505140"/>
              <a:gd name="connsiteX8" fmla="*/ 1406110 w 1435640"/>
              <a:gd name="connsiteY8" fmla="*/ 632688 h 1505140"/>
              <a:gd name="connsiteX9" fmla="*/ 1364423 w 1435640"/>
              <a:gd name="connsiteY9" fmla="*/ 539121 h 1505140"/>
              <a:gd name="connsiteX10" fmla="*/ 1306076 w 1435640"/>
              <a:gd name="connsiteY10" fmla="*/ 472640 h 1505140"/>
              <a:gd name="connsiteX11" fmla="*/ 1207237 w 1435640"/>
              <a:gd name="connsiteY11" fmla="*/ 396825 h 1505140"/>
              <a:gd name="connsiteX12" fmla="*/ 1071895 w 1435640"/>
              <a:gd name="connsiteY12" fmla="*/ 351269 h 1505140"/>
              <a:gd name="connsiteX13" fmla="*/ 911950 w 1435640"/>
              <a:gd name="connsiteY13" fmla="*/ 343309 h 1505140"/>
              <a:gd name="connsiteX14" fmla="*/ 709589 w 1435640"/>
              <a:gd name="connsiteY14" fmla="*/ 402698 h 1505140"/>
              <a:gd name="connsiteX15" fmla="*/ 625855 w 1435640"/>
              <a:gd name="connsiteY15" fmla="*/ 488111 h 1505140"/>
              <a:gd name="connsiteX16" fmla="*/ 515545 w 1435640"/>
              <a:gd name="connsiteY16" fmla="*/ 584586 h 1505140"/>
              <a:gd name="connsiteX17" fmla="*/ 443304 w 1435640"/>
              <a:gd name="connsiteY17" fmla="*/ 510069 h 1505140"/>
              <a:gd name="connsiteX18" fmla="*/ 448826 w 1435640"/>
              <a:gd name="connsiteY18" fmla="*/ 430116 h 1505140"/>
              <a:gd name="connsiteX19" fmla="*/ 455176 w 1435640"/>
              <a:gd name="connsiteY19" fmla="*/ 347568 h 1505140"/>
              <a:gd name="connsiteX20" fmla="*/ 467875 w 1435640"/>
              <a:gd name="connsiteY20" fmla="*/ 174433 h 1505140"/>
              <a:gd name="connsiteX21" fmla="*/ 469072 w 1435640"/>
              <a:gd name="connsiteY21" fmla="*/ 0 h 1505140"/>
              <a:gd name="connsiteX0" fmla="*/ 0 w 1435640"/>
              <a:gd name="connsiteY0" fmla="*/ 1420574 h 1425815"/>
              <a:gd name="connsiteX1" fmla="*/ 683775 w 1435640"/>
              <a:gd name="connsiteY1" fmla="*/ 1420574 h 1425815"/>
              <a:gd name="connsiteX2" fmla="*/ 960415 w 1435640"/>
              <a:gd name="connsiteY2" fmla="*/ 1349811 h 1425815"/>
              <a:gd name="connsiteX3" fmla="*/ 1191407 w 1435640"/>
              <a:gd name="connsiteY3" fmla="*/ 1216461 h 1425815"/>
              <a:gd name="connsiteX4" fmla="*/ 1337459 w 1435640"/>
              <a:gd name="connsiteY4" fmla="*/ 1068342 h 1425815"/>
              <a:gd name="connsiteX5" fmla="*/ 1406112 w 1435640"/>
              <a:gd name="connsiteY5" fmla="*/ 939658 h 1425815"/>
              <a:gd name="connsiteX6" fmla="*/ 1435100 w 1435640"/>
              <a:gd name="connsiteY6" fmla="*/ 769505 h 1425815"/>
              <a:gd name="connsiteX7" fmla="*/ 1423596 w 1435640"/>
              <a:gd name="connsiteY7" fmla="*/ 646401 h 1425815"/>
              <a:gd name="connsiteX8" fmla="*/ 1406110 w 1435640"/>
              <a:gd name="connsiteY8" fmla="*/ 553363 h 1425815"/>
              <a:gd name="connsiteX9" fmla="*/ 1364423 w 1435640"/>
              <a:gd name="connsiteY9" fmla="*/ 459796 h 1425815"/>
              <a:gd name="connsiteX10" fmla="*/ 1306076 w 1435640"/>
              <a:gd name="connsiteY10" fmla="*/ 393315 h 1425815"/>
              <a:gd name="connsiteX11" fmla="*/ 1207237 w 1435640"/>
              <a:gd name="connsiteY11" fmla="*/ 317500 h 1425815"/>
              <a:gd name="connsiteX12" fmla="*/ 1071895 w 1435640"/>
              <a:gd name="connsiteY12" fmla="*/ 271944 h 1425815"/>
              <a:gd name="connsiteX13" fmla="*/ 911950 w 1435640"/>
              <a:gd name="connsiteY13" fmla="*/ 263984 h 1425815"/>
              <a:gd name="connsiteX14" fmla="*/ 709589 w 1435640"/>
              <a:gd name="connsiteY14" fmla="*/ 323373 h 1425815"/>
              <a:gd name="connsiteX15" fmla="*/ 625855 w 1435640"/>
              <a:gd name="connsiteY15" fmla="*/ 408786 h 1425815"/>
              <a:gd name="connsiteX16" fmla="*/ 515545 w 1435640"/>
              <a:gd name="connsiteY16" fmla="*/ 505261 h 1425815"/>
              <a:gd name="connsiteX17" fmla="*/ 443304 w 1435640"/>
              <a:gd name="connsiteY17" fmla="*/ 430744 h 1425815"/>
              <a:gd name="connsiteX18" fmla="*/ 448826 w 1435640"/>
              <a:gd name="connsiteY18" fmla="*/ 350791 h 1425815"/>
              <a:gd name="connsiteX19" fmla="*/ 455176 w 1435640"/>
              <a:gd name="connsiteY19" fmla="*/ 268243 h 1425815"/>
              <a:gd name="connsiteX20" fmla="*/ 467875 w 1435640"/>
              <a:gd name="connsiteY20" fmla="*/ 95108 h 1425815"/>
              <a:gd name="connsiteX21" fmla="*/ 469072 w 1435640"/>
              <a:gd name="connsiteY21" fmla="*/ 0 h 1425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435640" h="1425815">
                <a:moveTo>
                  <a:pt x="0" y="1420574"/>
                </a:moveTo>
                <a:cubicBezTo>
                  <a:pt x="227925" y="1420574"/>
                  <a:pt x="523706" y="1432368"/>
                  <a:pt x="683775" y="1420574"/>
                </a:cubicBezTo>
                <a:cubicBezTo>
                  <a:pt x="843844" y="1408780"/>
                  <a:pt x="875810" y="1383830"/>
                  <a:pt x="960415" y="1349811"/>
                </a:cubicBezTo>
                <a:cubicBezTo>
                  <a:pt x="1045020" y="1315792"/>
                  <a:pt x="1128566" y="1263372"/>
                  <a:pt x="1191407" y="1216461"/>
                </a:cubicBezTo>
                <a:cubicBezTo>
                  <a:pt x="1254248" y="1169550"/>
                  <a:pt x="1301675" y="1114476"/>
                  <a:pt x="1337459" y="1068342"/>
                </a:cubicBezTo>
                <a:cubicBezTo>
                  <a:pt x="1373243" y="1022208"/>
                  <a:pt x="1389839" y="989464"/>
                  <a:pt x="1406112" y="939658"/>
                </a:cubicBezTo>
                <a:cubicBezTo>
                  <a:pt x="1422385" y="889852"/>
                  <a:pt x="1432186" y="818381"/>
                  <a:pt x="1435100" y="769505"/>
                </a:cubicBezTo>
                <a:cubicBezTo>
                  <a:pt x="1438014" y="720629"/>
                  <a:pt x="1428428" y="682425"/>
                  <a:pt x="1423596" y="646401"/>
                </a:cubicBezTo>
                <a:cubicBezTo>
                  <a:pt x="1418764" y="610377"/>
                  <a:pt x="1415972" y="584464"/>
                  <a:pt x="1406110" y="553363"/>
                </a:cubicBezTo>
                <a:cubicBezTo>
                  <a:pt x="1396248" y="522262"/>
                  <a:pt x="1381095" y="486471"/>
                  <a:pt x="1364423" y="459796"/>
                </a:cubicBezTo>
                <a:cubicBezTo>
                  <a:pt x="1347751" y="433121"/>
                  <a:pt x="1332274" y="417031"/>
                  <a:pt x="1306076" y="393315"/>
                </a:cubicBezTo>
                <a:cubicBezTo>
                  <a:pt x="1279878" y="369599"/>
                  <a:pt x="1246267" y="337729"/>
                  <a:pt x="1207237" y="317500"/>
                </a:cubicBezTo>
                <a:cubicBezTo>
                  <a:pt x="1168207" y="297272"/>
                  <a:pt x="1121109" y="280863"/>
                  <a:pt x="1071895" y="271944"/>
                </a:cubicBezTo>
                <a:cubicBezTo>
                  <a:pt x="1022681" y="263025"/>
                  <a:pt x="972334" y="255413"/>
                  <a:pt x="911950" y="263984"/>
                </a:cubicBezTo>
                <a:cubicBezTo>
                  <a:pt x="851566" y="272555"/>
                  <a:pt x="781654" y="282495"/>
                  <a:pt x="709589" y="323373"/>
                </a:cubicBezTo>
                <a:cubicBezTo>
                  <a:pt x="672818" y="350350"/>
                  <a:pt x="658196" y="378471"/>
                  <a:pt x="625855" y="408786"/>
                </a:cubicBezTo>
                <a:cubicBezTo>
                  <a:pt x="593514" y="439101"/>
                  <a:pt x="545970" y="501601"/>
                  <a:pt x="515545" y="505261"/>
                </a:cubicBezTo>
                <a:cubicBezTo>
                  <a:pt x="485120" y="508921"/>
                  <a:pt x="454424" y="456489"/>
                  <a:pt x="443304" y="430744"/>
                </a:cubicBezTo>
                <a:cubicBezTo>
                  <a:pt x="432184" y="404999"/>
                  <a:pt x="446847" y="377874"/>
                  <a:pt x="448826" y="350791"/>
                </a:cubicBezTo>
                <a:cubicBezTo>
                  <a:pt x="450805" y="323708"/>
                  <a:pt x="452001" y="310857"/>
                  <a:pt x="455176" y="268243"/>
                </a:cubicBezTo>
                <a:cubicBezTo>
                  <a:pt x="458351" y="225629"/>
                  <a:pt x="465559" y="139815"/>
                  <a:pt x="467875" y="95108"/>
                </a:cubicBezTo>
                <a:cubicBezTo>
                  <a:pt x="470191" y="50401"/>
                  <a:pt x="469072" y="0"/>
                  <a:pt x="469072" y="0"/>
                </a:cubicBezTo>
              </a:path>
            </a:pathLst>
          </a:custGeom>
          <a:noFill/>
          <a:ln w="28575">
            <a:solidFill>
              <a:schemeClr val="tx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4826DB2-0E4C-89C0-4395-6DE6C9274626}"/>
              </a:ext>
            </a:extLst>
          </p:cNvPr>
          <p:cNvCxnSpPr/>
          <p:nvPr/>
        </p:nvCxnSpPr>
        <p:spPr>
          <a:xfrm>
            <a:off x="9625013" y="3374715"/>
            <a:ext cx="238002" cy="370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Arrow: Right 110">
            <a:extLst>
              <a:ext uri="{FF2B5EF4-FFF2-40B4-BE49-F238E27FC236}">
                <a16:creationId xmlns:a16="http://schemas.microsoft.com/office/drawing/2014/main" id="{9EEED775-B549-D1C4-1A9C-559F51168A2F}"/>
              </a:ext>
            </a:extLst>
          </p:cNvPr>
          <p:cNvSpPr/>
          <p:nvPr/>
        </p:nvSpPr>
        <p:spPr>
          <a:xfrm rot="10800000">
            <a:off x="6669644" y="4009759"/>
            <a:ext cx="488299" cy="603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Content Placeholder 2">
            <a:extLst>
              <a:ext uri="{FF2B5EF4-FFF2-40B4-BE49-F238E27FC236}">
                <a16:creationId xmlns:a16="http://schemas.microsoft.com/office/drawing/2014/main" id="{5D2106CB-7CE5-3A06-C22C-38A8FFBCC692}"/>
              </a:ext>
            </a:extLst>
          </p:cNvPr>
          <p:cNvSpPr txBox="1">
            <a:spLocks/>
          </p:cNvSpPr>
          <p:nvPr/>
        </p:nvSpPr>
        <p:spPr>
          <a:xfrm>
            <a:off x="9890183" y="3279434"/>
            <a:ext cx="563880" cy="24378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i="1" dirty="0">
                <a:solidFill>
                  <a:srgbClr val="0033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 = 0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974C1A1-C02C-5ED7-1829-78DA6E115F41}"/>
              </a:ext>
            </a:extLst>
          </p:cNvPr>
          <p:cNvGrpSpPr/>
          <p:nvPr/>
        </p:nvGrpSpPr>
        <p:grpSpPr>
          <a:xfrm>
            <a:off x="8486759" y="2009774"/>
            <a:ext cx="2094472" cy="2715779"/>
            <a:chOff x="1714500" y="2387600"/>
            <a:chExt cx="2222500" cy="2984500"/>
          </a:xfrm>
        </p:grpSpPr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D579BB4B-71B6-B93E-D669-1273566B53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4500" y="4470400"/>
              <a:ext cx="2209800" cy="381000"/>
            </a:xfrm>
            <a:prstGeom prst="straightConnector1">
              <a:avLst/>
            </a:prstGeom>
            <a:ln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AF6B3DF8-9AB1-4C57-8F29-ABC44BFE8F20}"/>
                </a:ext>
              </a:extLst>
            </p:cNvPr>
            <p:cNvCxnSpPr>
              <a:cxnSpLocks/>
            </p:cNvCxnSpPr>
            <p:nvPr/>
          </p:nvCxnSpPr>
          <p:spPr>
            <a:xfrm>
              <a:off x="1714500" y="2971800"/>
              <a:ext cx="2222500" cy="317500"/>
            </a:xfrm>
            <a:prstGeom prst="straightConnector1">
              <a:avLst/>
            </a:prstGeom>
            <a:ln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6AB72C34-6482-541B-4C75-2056F80D6C8C}"/>
                </a:ext>
              </a:extLst>
            </p:cNvPr>
            <p:cNvCxnSpPr>
              <a:cxnSpLocks/>
            </p:cNvCxnSpPr>
            <p:nvPr/>
          </p:nvCxnSpPr>
          <p:spPr>
            <a:xfrm>
              <a:off x="2628900" y="4584700"/>
              <a:ext cx="673100" cy="78740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E32EF686-7E82-E1C3-5F34-4265B5CB70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8900" y="2387600"/>
              <a:ext cx="673100" cy="847725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C9C7F862-F462-9941-FC5A-5B51CAAC78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4500" y="2387600"/>
              <a:ext cx="1587500" cy="58420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3D1C2A8F-9822-548D-1308-F9ABA4C0D416}"/>
                </a:ext>
              </a:extLst>
            </p:cNvPr>
            <p:cNvCxnSpPr>
              <a:cxnSpLocks/>
            </p:cNvCxnSpPr>
            <p:nvPr/>
          </p:nvCxnSpPr>
          <p:spPr>
            <a:xfrm>
              <a:off x="1746267" y="4851400"/>
              <a:ext cx="1555733" cy="52070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A06EB31-9263-2D70-0755-8E0655F4688E}"/>
              </a:ext>
            </a:extLst>
          </p:cNvPr>
          <p:cNvGrpSpPr/>
          <p:nvPr/>
        </p:nvGrpSpPr>
        <p:grpSpPr>
          <a:xfrm>
            <a:off x="2550840" y="3571874"/>
            <a:ext cx="3526906" cy="1143001"/>
            <a:chOff x="2217465" y="3235325"/>
            <a:chExt cx="4838700" cy="1568128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7E226A76-9908-07CB-85F7-81929CF6C522}"/>
                </a:ext>
              </a:extLst>
            </p:cNvPr>
            <p:cNvSpPr/>
            <p:nvPr/>
          </p:nvSpPr>
          <p:spPr>
            <a:xfrm>
              <a:off x="2217465" y="3235325"/>
              <a:ext cx="330200" cy="71501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42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2DC49E2-F935-7EFC-D741-7D8D0B2C9FAC}"/>
                </a:ext>
              </a:extLst>
            </p:cNvPr>
            <p:cNvSpPr/>
            <p:nvPr/>
          </p:nvSpPr>
          <p:spPr>
            <a:xfrm>
              <a:off x="6725965" y="3336018"/>
              <a:ext cx="330200" cy="71501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42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3E247CF5-D768-7D89-2E9D-B9C5AD45C092}"/>
                </a:ext>
              </a:extLst>
            </p:cNvPr>
            <p:cNvSpPr/>
            <p:nvPr/>
          </p:nvSpPr>
          <p:spPr>
            <a:xfrm>
              <a:off x="3068365" y="4074033"/>
              <a:ext cx="330200" cy="71501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42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EB6D301B-C4D8-D59E-7F1A-8622D27E6127}"/>
                </a:ext>
              </a:extLst>
            </p:cNvPr>
            <p:cNvSpPr/>
            <p:nvPr/>
          </p:nvSpPr>
          <p:spPr>
            <a:xfrm>
              <a:off x="5840139" y="4088437"/>
              <a:ext cx="330200" cy="71501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42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419A935-2494-A28C-8BE3-B2DDF35A6272}"/>
              </a:ext>
            </a:extLst>
          </p:cNvPr>
          <p:cNvSpPr txBox="1"/>
          <p:nvPr/>
        </p:nvSpPr>
        <p:spPr>
          <a:xfrm>
            <a:off x="7421705" y="1391164"/>
            <a:ext cx="37161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Niobium flux profile from </a:t>
            </a:r>
            <a:r>
              <a:rPr lang="en-US" sz="1200" b="1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Molflow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(</a:t>
            </a:r>
            <a:r>
              <a:rPr lang="en-US" sz="1200" b="1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collisionless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)</a:t>
            </a:r>
            <a:endParaRPr lang="en-GB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519681-D083-C556-C6B7-9A98DBC1BD5D}"/>
              </a:ext>
            </a:extLst>
          </p:cNvPr>
          <p:cNvSpPr txBox="1"/>
          <p:nvPr/>
        </p:nvSpPr>
        <p:spPr>
          <a:xfrm>
            <a:off x="2200076" y="5130510"/>
            <a:ext cx="3429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0033A0"/>
                </a:solidFill>
                <a:sym typeface="Wingdings" panose="05000000000000000000" pitchFamily="2" charset="2"/>
              </a:rPr>
              <a:t> Local discrepancies since flux from distant cathodes did not scatter off argon gas</a:t>
            </a:r>
            <a:endParaRPr lang="en-GB" sz="1200" b="1" dirty="0">
              <a:solidFill>
                <a:srgbClr val="0033A0"/>
              </a:solidFill>
            </a:endParaRPr>
          </a:p>
        </p:txBody>
      </p:sp>
      <p:sp>
        <p:nvSpPr>
          <p:cNvPr id="8" name="Arrow: Curved Right 7">
            <a:extLst>
              <a:ext uri="{FF2B5EF4-FFF2-40B4-BE49-F238E27FC236}">
                <a16:creationId xmlns:a16="http://schemas.microsoft.com/office/drawing/2014/main" id="{E4E48894-F9DB-8187-ADFD-7304A2E21B30}"/>
              </a:ext>
            </a:extLst>
          </p:cNvPr>
          <p:cNvSpPr/>
          <p:nvPr/>
        </p:nvSpPr>
        <p:spPr>
          <a:xfrm rot="20983821" flipV="1">
            <a:off x="603777" y="2731240"/>
            <a:ext cx="772322" cy="275659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19969F-68C4-F923-23A5-015FBD1D41A6}"/>
              </a:ext>
            </a:extLst>
          </p:cNvPr>
          <p:cNvSpPr txBox="1"/>
          <p:nvPr/>
        </p:nvSpPr>
        <p:spPr>
          <a:xfrm>
            <a:off x="8747769" y="5948106"/>
            <a:ext cx="300299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18</a:t>
            </a:r>
            <a:r>
              <a:rPr lang="en-GB" sz="14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PSE, Erfurt 2022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189006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Synergies: The SWELL cavity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80" y="1176937"/>
            <a:ext cx="6388708" cy="450412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PICMC / DSMC simulations to establish cross-sectional Nb deposition profiles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b="0" dirty="0">
                <a:solidFill>
                  <a:srgbClr val="0033A0"/>
                </a:solidFill>
                <a:sym typeface="Wingdings" panose="05000000000000000000" pitchFamily="2" charset="2"/>
              </a:rPr>
              <a:t>Spin-off: Transport code benchmarking and extension to </a:t>
            </a:r>
            <a:r>
              <a:rPr lang="en-US" sz="2200" b="0" dirty="0" err="1">
                <a:solidFill>
                  <a:srgbClr val="0033A0"/>
                </a:solidFill>
                <a:sym typeface="Wingdings" panose="05000000000000000000" pitchFamily="2" charset="2"/>
              </a:rPr>
              <a:t>Molflow</a:t>
            </a:r>
            <a:r>
              <a:rPr lang="en-US" sz="2200" b="0" dirty="0">
                <a:solidFill>
                  <a:srgbClr val="0033A0"/>
                </a:solidFill>
                <a:sym typeface="Wingdings" panose="05000000000000000000" pitchFamily="2" charset="2"/>
              </a:rPr>
              <a:t>: gas collisions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b="0" dirty="0">
                <a:solidFill>
                  <a:srgbClr val="0033A0"/>
                </a:solidFill>
                <a:sym typeface="Wingdings" panose="05000000000000000000" pitchFamily="2" charset="2"/>
              </a:rPr>
              <a:t>Transport simulations for SWELL coating</a:t>
            </a:r>
          </a:p>
          <a:p>
            <a:endParaRPr lang="en-US" sz="22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200" b="1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0D40D9F-9CCF-2A7E-2B5A-2431496675E3}"/>
              </a:ext>
            </a:extLst>
          </p:cNvPr>
          <p:cNvGrpSpPr/>
          <p:nvPr/>
        </p:nvGrpSpPr>
        <p:grpSpPr>
          <a:xfrm>
            <a:off x="6468227" y="1523678"/>
            <a:ext cx="2701143" cy="1438002"/>
            <a:chOff x="1061086" y="1379960"/>
            <a:chExt cx="4829174" cy="257089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CB5FD7-415C-3649-018A-CF6FAD3FF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1086" y="1379960"/>
              <a:ext cx="4829174" cy="2570897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42F9872-8281-EA28-90E2-D375B0EA9DB8}"/>
                </a:ext>
              </a:extLst>
            </p:cNvPr>
            <p:cNvCxnSpPr/>
            <p:nvPr/>
          </p:nvCxnSpPr>
          <p:spPr>
            <a:xfrm>
              <a:off x="2511425" y="1536700"/>
              <a:ext cx="1276350" cy="1289050"/>
            </a:xfrm>
            <a:prstGeom prst="line">
              <a:avLst/>
            </a:prstGeom>
            <a:ln w="12700">
              <a:solidFill>
                <a:schemeClr val="accent6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A377F94-9A1A-5D1B-3F2A-1AB62558FC5E}"/>
                </a:ext>
              </a:extLst>
            </p:cNvPr>
            <p:cNvCxnSpPr/>
            <p:nvPr/>
          </p:nvCxnSpPr>
          <p:spPr>
            <a:xfrm flipV="1">
              <a:off x="2486025" y="2511425"/>
              <a:ext cx="1301750" cy="1323975"/>
            </a:xfrm>
            <a:prstGeom prst="line">
              <a:avLst/>
            </a:prstGeom>
            <a:ln w="12700">
              <a:solidFill>
                <a:schemeClr val="accent6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3004018-057F-0902-E059-E91AFE9FE6A7}"/>
                </a:ext>
              </a:extLst>
            </p:cNvPr>
            <p:cNvCxnSpPr/>
            <p:nvPr/>
          </p:nvCxnSpPr>
          <p:spPr>
            <a:xfrm>
              <a:off x="3632200" y="2652708"/>
              <a:ext cx="1244600" cy="6350"/>
            </a:xfrm>
            <a:prstGeom prst="straightConnector1">
              <a:avLst/>
            </a:prstGeom>
            <a:ln w="12700">
              <a:solidFill>
                <a:srgbClr val="1E5AAE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760053F-A5D4-B89C-F5FF-6F09372995A5}"/>
                </a:ext>
              </a:extLst>
            </p:cNvPr>
            <p:cNvSpPr txBox="1"/>
            <p:nvPr/>
          </p:nvSpPr>
          <p:spPr>
            <a:xfrm>
              <a:off x="4060661" y="2388409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D</a:t>
              </a:r>
              <a:endParaRPr lang="en-GB" sz="1200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C2FA29E-BD7B-0F3F-E1C5-911393EC9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36" y="3749195"/>
            <a:ext cx="2135002" cy="21193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E8D5F11-A003-A7E9-640C-B26713D5C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819" y="4062482"/>
            <a:ext cx="2758532" cy="16631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E164EA-73C9-11BF-D5A2-E8C56B37A9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9389"/>
          <a:stretch/>
        </p:blipFill>
        <p:spPr>
          <a:xfrm>
            <a:off x="9647647" y="3537118"/>
            <a:ext cx="1582281" cy="246337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EC72294-B126-CF68-C3B5-8585FF8755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1400" y="3537351"/>
            <a:ext cx="1702189" cy="253752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F7ACF6F-1041-45A7-10BF-4CC07CDF9A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7647" y="997704"/>
            <a:ext cx="1662164" cy="2387073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5D6E7500-3048-1271-A7B6-8BC9CDEFF42B}"/>
              </a:ext>
            </a:extLst>
          </p:cNvPr>
          <p:cNvSpPr/>
          <p:nvPr/>
        </p:nvSpPr>
        <p:spPr>
          <a:xfrm>
            <a:off x="3049469" y="4504454"/>
            <a:ext cx="488299" cy="603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96ECC2C4-B0A0-B77F-0182-F6E186811C58}"/>
              </a:ext>
            </a:extLst>
          </p:cNvPr>
          <p:cNvSpPr/>
          <p:nvPr/>
        </p:nvSpPr>
        <p:spPr>
          <a:xfrm>
            <a:off x="9110174" y="1985116"/>
            <a:ext cx="488299" cy="603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1A21FE6C-9DC8-BD9A-8AAD-07CDA3F37612}"/>
              </a:ext>
            </a:extLst>
          </p:cNvPr>
          <p:cNvSpPr/>
          <p:nvPr/>
        </p:nvSpPr>
        <p:spPr>
          <a:xfrm>
            <a:off x="9052434" y="4528656"/>
            <a:ext cx="488299" cy="603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Multiplication Sign 23">
            <a:extLst>
              <a:ext uri="{FF2B5EF4-FFF2-40B4-BE49-F238E27FC236}">
                <a16:creationId xmlns:a16="http://schemas.microsoft.com/office/drawing/2014/main" id="{CEB33E46-0097-9CBE-2A86-CE22BD936F26}"/>
              </a:ext>
            </a:extLst>
          </p:cNvPr>
          <p:cNvSpPr/>
          <p:nvPr/>
        </p:nvSpPr>
        <p:spPr>
          <a:xfrm>
            <a:off x="11090780" y="2332364"/>
            <a:ext cx="823308" cy="823308"/>
          </a:xfrm>
          <a:prstGeom prst="mathMultiply">
            <a:avLst>
              <a:gd name="adj1" fmla="val 1564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Multiplication Sign 24">
            <a:extLst>
              <a:ext uri="{FF2B5EF4-FFF2-40B4-BE49-F238E27FC236}">
                <a16:creationId xmlns:a16="http://schemas.microsoft.com/office/drawing/2014/main" id="{D4E7831F-C612-4091-69F5-1260C839775B}"/>
              </a:ext>
            </a:extLst>
          </p:cNvPr>
          <p:cNvSpPr/>
          <p:nvPr/>
        </p:nvSpPr>
        <p:spPr>
          <a:xfrm>
            <a:off x="11090780" y="5177181"/>
            <a:ext cx="823308" cy="823308"/>
          </a:xfrm>
          <a:prstGeom prst="mathMultiply">
            <a:avLst>
              <a:gd name="adj1" fmla="val 1564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Half Frame 26">
            <a:extLst>
              <a:ext uri="{FF2B5EF4-FFF2-40B4-BE49-F238E27FC236}">
                <a16:creationId xmlns:a16="http://schemas.microsoft.com/office/drawing/2014/main" id="{52F47366-C124-6AC4-DA5F-B816AEFB715C}"/>
              </a:ext>
            </a:extLst>
          </p:cNvPr>
          <p:cNvSpPr/>
          <p:nvPr/>
        </p:nvSpPr>
        <p:spPr>
          <a:xfrm rot="7185620" flipH="1">
            <a:off x="5035886" y="5635004"/>
            <a:ext cx="495405" cy="383427"/>
          </a:xfrm>
          <a:prstGeom prst="halfFrame">
            <a:avLst>
              <a:gd name="adj1" fmla="val 25366"/>
              <a:gd name="adj2" fmla="val 26463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240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	Synergies: Fundamental dynamics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5627014-4B5F-4167-B5C4-C9B35357BF7A}"/>
              </a:ext>
            </a:extLst>
          </p:cNvPr>
          <p:cNvSpPr txBox="1">
            <a:spLocks/>
          </p:cNvSpPr>
          <p:nvPr/>
        </p:nvSpPr>
        <p:spPr>
          <a:xfrm>
            <a:off x="610406" y="1062805"/>
            <a:ext cx="10802817" cy="2163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Bipolar High Power Impulse Magnetron Sputtering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2761EA3-2BFD-40A3-8425-36E2FA475EFE}"/>
              </a:ext>
            </a:extLst>
          </p:cNvPr>
          <p:cNvSpPr txBox="1"/>
          <p:nvPr/>
        </p:nvSpPr>
        <p:spPr>
          <a:xfrm>
            <a:off x="1054354" y="1424865"/>
            <a:ext cx="521981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400" b="1" dirty="0"/>
              <a:t>[2] </a:t>
            </a:r>
            <a:r>
              <a:rPr lang="en-US" sz="1400" dirty="0"/>
              <a:t>F. </a:t>
            </a:r>
            <a:r>
              <a:rPr lang="fr-FR" sz="1400" dirty="0" err="1"/>
              <a:t>Avino</a:t>
            </a:r>
            <a:r>
              <a:rPr lang="fr-FR" sz="1400" dirty="0"/>
              <a:t> et al, Plasma Sources </a:t>
            </a:r>
            <a:r>
              <a:rPr lang="fr-FR" sz="1400" dirty="0" err="1"/>
              <a:t>Sci</a:t>
            </a:r>
            <a:r>
              <a:rPr lang="fr-FR" sz="1400" dirty="0"/>
              <a:t>. </a:t>
            </a:r>
            <a:r>
              <a:rPr lang="fr-FR" sz="1400" dirty="0" err="1"/>
              <a:t>Technol</a:t>
            </a:r>
            <a:r>
              <a:rPr lang="fr-FR" sz="1400" dirty="0"/>
              <a:t>. </a:t>
            </a:r>
            <a:r>
              <a:rPr lang="fr-FR" sz="1400" b="1" dirty="0"/>
              <a:t>28</a:t>
            </a:r>
            <a:r>
              <a:rPr lang="fr-FR" sz="1400" dirty="0"/>
              <a:t>, 01LT03, 2019</a:t>
            </a:r>
            <a:endParaRPr lang="en-GB" sz="14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57845C2-07B9-4867-A4BC-51FE25D86D11}"/>
              </a:ext>
            </a:extLst>
          </p:cNvPr>
          <p:cNvSpPr txBox="1"/>
          <p:nvPr/>
        </p:nvSpPr>
        <p:spPr>
          <a:xfrm>
            <a:off x="1075515" y="1721329"/>
            <a:ext cx="47076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400" b="1" dirty="0"/>
              <a:t>[3] </a:t>
            </a:r>
            <a:r>
              <a:rPr lang="it-IT" sz="1400" dirty="0"/>
              <a:t>F. Avino et al,</a:t>
            </a:r>
            <a:r>
              <a:rPr lang="en-US" sz="1400" dirty="0"/>
              <a:t>Thin Solid Films </a:t>
            </a:r>
            <a:r>
              <a:rPr lang="en-US" sz="1400" b="1" dirty="0"/>
              <a:t>706,</a:t>
            </a:r>
            <a:r>
              <a:rPr lang="en-US" sz="1400" dirty="0"/>
              <a:t>138058, 2020</a:t>
            </a:r>
            <a:endParaRPr lang="en-GB" sz="14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53ADE89-26C7-4FED-AFDB-8F17F434E9AD}"/>
              </a:ext>
            </a:extLst>
          </p:cNvPr>
          <p:cNvSpPr txBox="1"/>
          <p:nvPr/>
        </p:nvSpPr>
        <p:spPr>
          <a:xfrm>
            <a:off x="1075514" y="2002944"/>
            <a:ext cx="10034446" cy="9079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b="1" dirty="0"/>
              <a:t>[4] </a:t>
            </a:r>
            <a:r>
              <a:rPr lang="en-US" dirty="0"/>
              <a:t>F. </a:t>
            </a:r>
            <a:r>
              <a:rPr lang="fr-FR" dirty="0" err="1"/>
              <a:t>Avino</a:t>
            </a:r>
            <a:r>
              <a:rPr lang="fr-FR" dirty="0"/>
              <a:t>, F. Manke, A. </a:t>
            </a:r>
            <a:r>
              <a:rPr lang="fr-FR" dirty="0" err="1"/>
              <a:t>Sublet</a:t>
            </a:r>
            <a:r>
              <a:rPr lang="fr-FR" dirty="0"/>
              <a:t>, T. Richard: </a:t>
            </a:r>
          </a:p>
          <a:p>
            <a:pPr>
              <a:spcBef>
                <a:spcPts val="300"/>
              </a:spcBef>
            </a:pPr>
            <a:endParaRPr lang="fr-FR" dirty="0"/>
          </a:p>
          <a:p>
            <a:pPr>
              <a:spcBef>
                <a:spcPts val="300"/>
              </a:spcBef>
            </a:pPr>
            <a:r>
              <a:rPr lang="fr-FR" dirty="0"/>
              <a:t>Plasma Sources </a:t>
            </a:r>
            <a:r>
              <a:rPr lang="fr-FR" dirty="0" err="1"/>
              <a:t>Sci</a:t>
            </a:r>
            <a:r>
              <a:rPr lang="fr-FR" dirty="0"/>
              <a:t>. </a:t>
            </a:r>
            <a:r>
              <a:rPr lang="fr-FR" dirty="0" err="1"/>
              <a:t>Technol</a:t>
            </a:r>
            <a:r>
              <a:rPr lang="fr-FR" dirty="0"/>
              <a:t>. </a:t>
            </a:r>
            <a:r>
              <a:rPr lang="fr-FR" b="1" dirty="0"/>
              <a:t>30</a:t>
            </a:r>
            <a:r>
              <a:rPr lang="fr-FR" dirty="0"/>
              <a:t>, 115015, 2021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9944E8C-2B6E-E0F4-6972-D920FAF6A658}"/>
              </a:ext>
            </a:extLst>
          </p:cNvPr>
          <p:cNvSpPr txBox="1">
            <a:spLocks/>
          </p:cNvSpPr>
          <p:nvPr/>
        </p:nvSpPr>
        <p:spPr>
          <a:xfrm>
            <a:off x="617907" y="2977056"/>
            <a:ext cx="6764448" cy="25847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Comprehensive measurements and deeper fundamental understanding of plasma potential dynamics in bipolar magnetron discharges</a:t>
            </a:r>
          </a:p>
          <a:p>
            <a:pPr marL="666750" lvl="1" indent="-34290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Documented Potential Drop-n-Rise in various settings</a:t>
            </a:r>
          </a:p>
          <a:p>
            <a:pPr marL="666750" lvl="1" indent="-34290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Elucidated electron funneling in balanced configurations</a:t>
            </a:r>
          </a:p>
          <a:p>
            <a:pPr marL="666750" lvl="1" indent="-34290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Established conditions for a secondary “reverse” discharge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à"/>
            </a:pPr>
            <a:endParaRPr lang="en-US" sz="1800" dirty="0">
              <a:sym typeface="Wingdings" panose="05000000000000000000" pitchFamily="2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976DB6-2407-245E-9379-68D755CE1F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81"/>
          <a:stretch/>
        </p:blipFill>
        <p:spPr>
          <a:xfrm>
            <a:off x="7446618" y="2656320"/>
            <a:ext cx="4593177" cy="36495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36EF0E-8DF3-FB48-8939-3BF5D05EA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0831" y="771495"/>
            <a:ext cx="2543227" cy="1899289"/>
          </a:xfrm>
          <a:prstGeom prst="rect">
            <a:avLst/>
          </a:prstGeom>
        </p:spPr>
      </p:pic>
      <p:sp>
        <p:nvSpPr>
          <p:cNvPr id="12" name="Arrow: Curved Right 11">
            <a:extLst>
              <a:ext uri="{FF2B5EF4-FFF2-40B4-BE49-F238E27FC236}">
                <a16:creationId xmlns:a16="http://schemas.microsoft.com/office/drawing/2014/main" id="{BF80BB40-E2A5-408D-D2CF-A5F559E51EC8}"/>
              </a:ext>
            </a:extLst>
          </p:cNvPr>
          <p:cNvSpPr/>
          <p:nvPr/>
        </p:nvSpPr>
        <p:spPr>
          <a:xfrm rot="14132023" flipH="1" flipV="1">
            <a:off x="8251514" y="914357"/>
            <a:ext cx="603586" cy="181592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808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 Process planning: Magnet step size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F24067-BBB0-EA0C-19BF-4AA956A5B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097F4A6-D185-1D5E-39B2-21A433C04B75}"/>
              </a:ext>
            </a:extLst>
          </p:cNvPr>
          <p:cNvSpPr/>
          <p:nvPr/>
        </p:nvSpPr>
        <p:spPr>
          <a:xfrm>
            <a:off x="4865150" y="3636016"/>
            <a:ext cx="488299" cy="603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DD77E09-6895-0C15-6D3B-E5BA2975CBD1}"/>
              </a:ext>
            </a:extLst>
          </p:cNvPr>
          <p:cNvSpPr txBox="1">
            <a:spLocks/>
          </p:cNvSpPr>
          <p:nvPr/>
        </p:nvSpPr>
        <p:spPr>
          <a:xfrm>
            <a:off x="627182" y="1326274"/>
            <a:ext cx="11090335" cy="49104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/>
              <a:t>Across region of strongest variations </a:t>
            </a:r>
            <a:r>
              <a:rPr lang="en-US" sz="2300">
                <a:sym typeface="Wingdings" panose="05000000000000000000" pitchFamily="2" charset="2"/>
              </a:rPr>
              <a:t> within 2</a:t>
            </a:r>
            <a:r>
              <a:rPr lang="en-US" sz="2300"/>
              <a:t> cm from nearest cathode</a:t>
            </a:r>
            <a:endParaRPr lang="en-US" sz="2300" dirty="0"/>
          </a:p>
        </p:txBody>
      </p:sp>
      <p:pic>
        <p:nvPicPr>
          <p:cNvPr id="14" name="Picture 13" descr="Histogram&#10;&#10;Description automatically generated with low confidence">
            <a:extLst>
              <a:ext uri="{FF2B5EF4-FFF2-40B4-BE49-F238E27FC236}">
                <a16:creationId xmlns:a16="http://schemas.microsoft.com/office/drawing/2014/main" id="{FAA73FC9-D022-F1CA-FA03-0827ED3F0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43" y="1897295"/>
            <a:ext cx="4462969" cy="4042491"/>
          </a:xfrm>
          <a:prstGeom prst="rect">
            <a:avLst/>
          </a:prstGeom>
        </p:spPr>
      </p:pic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8D4DBD5D-C158-5F29-E070-1BE463892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8644" y="2044339"/>
            <a:ext cx="6370513" cy="37866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0A322F-98AE-2216-043D-25E57083B1AA}"/>
              </a:ext>
            </a:extLst>
          </p:cNvPr>
          <p:cNvSpPr txBox="1"/>
          <p:nvPr/>
        </p:nvSpPr>
        <p:spPr>
          <a:xfrm>
            <a:off x="6172349" y="4254259"/>
            <a:ext cx="2739992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1600" dirty="0"/>
              <a:t>Chose 25 mm steps to </a:t>
            </a:r>
          </a:p>
          <a:p>
            <a:pPr algn="l"/>
            <a:r>
              <a:rPr lang="en-US" sz="1600" dirty="0"/>
              <a:t>     avoid bottle-necking by  </a:t>
            </a:r>
          </a:p>
          <a:p>
            <a:pPr algn="l"/>
            <a:r>
              <a:rPr lang="en-US" sz="1600" dirty="0"/>
              <a:t>      local deposition minima</a:t>
            </a: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2AA37C-AE1D-DBB6-A26E-128EDEEDB1D7}"/>
              </a:ext>
            </a:extLst>
          </p:cNvPr>
          <p:cNvSpPr txBox="1"/>
          <p:nvPr/>
        </p:nvSpPr>
        <p:spPr>
          <a:xfrm>
            <a:off x="8747769" y="5948106"/>
            <a:ext cx="300299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18</a:t>
            </a:r>
            <a:r>
              <a:rPr lang="en-GB" sz="14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PSE, Erfurt 2022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113043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Heat load simulations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26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98839" y="1256371"/>
            <a:ext cx="5224052" cy="1791630"/>
          </a:xfrm>
        </p:spPr>
        <p:txBody>
          <a:bodyPr>
            <a:no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i="1" dirty="0" err="1">
                <a:sym typeface="Wingdings" panose="05000000000000000000" pitchFamily="2" charset="2"/>
              </a:rPr>
              <a:t>Molflow</a:t>
            </a:r>
            <a:r>
              <a:rPr lang="en-US" sz="1900" i="1" dirty="0">
                <a:sym typeface="Wingdings" panose="05000000000000000000" pitchFamily="2" charset="2"/>
              </a:rPr>
              <a:t> / </a:t>
            </a:r>
            <a:r>
              <a:rPr lang="en-US" sz="1900" i="1" dirty="0" err="1">
                <a:sym typeface="Wingdings" panose="05000000000000000000" pitchFamily="2" charset="2"/>
              </a:rPr>
              <a:t>Synrad</a:t>
            </a:r>
            <a:r>
              <a:rPr lang="en-US" sz="1900" i="1" dirty="0">
                <a:sym typeface="Wingdings" panose="05000000000000000000" pitchFamily="2" charset="2"/>
              </a:rPr>
              <a:t> </a:t>
            </a:r>
            <a:r>
              <a:rPr lang="en-US" sz="1900" dirty="0">
                <a:sym typeface="Wingdings" panose="05000000000000000000" pitchFamily="2" charset="2"/>
              </a:rPr>
              <a:t>heat deposition profile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i="1" dirty="0">
                <a:sym typeface="Wingdings" panose="05000000000000000000" pitchFamily="2" charset="2"/>
              </a:rPr>
              <a:t>ANSYS</a:t>
            </a:r>
            <a:r>
              <a:rPr lang="en-US" sz="1900" dirty="0">
                <a:sym typeface="Wingdings" panose="05000000000000000000" pitchFamily="2" charset="2"/>
              </a:rPr>
              <a:t> simulations of ¼ WOWCC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ym typeface="Wingdings" panose="05000000000000000000" pitchFamily="2" charset="2"/>
              </a:rPr>
              <a:t>Process steps:</a:t>
            </a:r>
          </a:p>
          <a:p>
            <a:pPr marL="666750" lvl="1" indent="-342900">
              <a:lnSpc>
                <a:spcPct val="80000"/>
              </a:lnSpc>
            </a:pPr>
            <a:r>
              <a:rPr lang="en-US" b="1" dirty="0">
                <a:sym typeface="Wingdings" panose="05000000000000000000" pitchFamily="2" charset="2"/>
              </a:rPr>
              <a:t>3×5min coating with 200s breaks each, 2.5cm steps along the cavity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BAF327-C3E4-495F-85CF-C475247B44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3" t="10541" b="42897"/>
          <a:stretch/>
        </p:blipFill>
        <p:spPr>
          <a:xfrm>
            <a:off x="5986612" y="5101625"/>
            <a:ext cx="5297028" cy="879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2DB40B-D8CB-4243-9925-55D0079A8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72" t="30019" r="9466" b="32221"/>
          <a:stretch/>
        </p:blipFill>
        <p:spPr>
          <a:xfrm>
            <a:off x="5986612" y="2921568"/>
            <a:ext cx="4750394" cy="149818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38E6D7-E1B5-4222-9D39-D2DFE272C78D}"/>
              </a:ext>
            </a:extLst>
          </p:cNvPr>
          <p:cNvCxnSpPr>
            <a:cxnSpLocks/>
          </p:cNvCxnSpPr>
          <p:nvPr/>
        </p:nvCxnSpPr>
        <p:spPr>
          <a:xfrm>
            <a:off x="6297359" y="4984346"/>
            <a:ext cx="1166574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E102E3-70EE-4EE7-B573-526E0958C69D}"/>
              </a:ext>
            </a:extLst>
          </p:cNvPr>
          <p:cNvCxnSpPr>
            <a:cxnSpLocks/>
          </p:cNvCxnSpPr>
          <p:nvPr/>
        </p:nvCxnSpPr>
        <p:spPr>
          <a:xfrm flipH="1">
            <a:off x="9855803" y="4969545"/>
            <a:ext cx="1360749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FA3DC6-C920-41FE-88C5-E6EAF3B937B4}"/>
              </a:ext>
            </a:extLst>
          </p:cNvPr>
          <p:cNvCxnSpPr>
            <a:cxnSpLocks/>
          </p:cNvCxnSpPr>
          <p:nvPr/>
        </p:nvCxnSpPr>
        <p:spPr>
          <a:xfrm>
            <a:off x="7714475" y="4984346"/>
            <a:ext cx="2067291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62DB40B-D8CB-4243-9925-55D0079A8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9" t="20764" r="92983" b="50193"/>
          <a:stretch/>
        </p:blipFill>
        <p:spPr>
          <a:xfrm>
            <a:off x="10605975" y="2921712"/>
            <a:ext cx="673731" cy="1501121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6297359" y="4674655"/>
            <a:ext cx="222278" cy="25700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1</a:t>
            </a:r>
            <a:endParaRPr lang="en-GB" sz="1400" b="1" dirty="0"/>
          </a:p>
        </p:txBody>
      </p:sp>
      <p:sp>
        <p:nvSpPr>
          <p:cNvPr id="26" name="Oval 25"/>
          <p:cNvSpPr/>
          <p:nvPr/>
        </p:nvSpPr>
        <p:spPr>
          <a:xfrm>
            <a:off x="11019806" y="4684203"/>
            <a:ext cx="222278" cy="2544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2</a:t>
            </a:r>
            <a:endParaRPr lang="en-GB" sz="1400" b="1" dirty="0"/>
          </a:p>
        </p:txBody>
      </p:sp>
      <p:sp>
        <p:nvSpPr>
          <p:cNvPr id="27" name="Oval 26"/>
          <p:cNvSpPr/>
          <p:nvPr/>
        </p:nvSpPr>
        <p:spPr>
          <a:xfrm>
            <a:off x="7761624" y="4674655"/>
            <a:ext cx="214386" cy="25700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3</a:t>
            </a:r>
            <a:endParaRPr lang="en-GB" sz="1400" b="1" dirty="0"/>
          </a:p>
        </p:txBody>
      </p:sp>
      <p:sp>
        <p:nvSpPr>
          <p:cNvPr id="33" name="Rectangle 32"/>
          <p:cNvSpPr/>
          <p:nvPr/>
        </p:nvSpPr>
        <p:spPr>
          <a:xfrm>
            <a:off x="6488796" y="4652974"/>
            <a:ext cx="893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“cut-off”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10129093" y="4600097"/>
            <a:ext cx="9619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“cut-off”</a:t>
            </a:r>
            <a:endParaRPr lang="en-GB" sz="1600" dirty="0"/>
          </a:p>
        </p:txBody>
      </p:sp>
      <p:sp>
        <p:nvSpPr>
          <p:cNvPr id="35" name="Rectangle 34"/>
          <p:cNvSpPr/>
          <p:nvPr/>
        </p:nvSpPr>
        <p:spPr>
          <a:xfrm>
            <a:off x="7976010" y="4619221"/>
            <a:ext cx="14482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cavity center</a:t>
            </a:r>
            <a:endParaRPr lang="en-GB" sz="16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90743-7064-42F0-9476-65FA0A8924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26" b="5038"/>
          <a:stretch/>
        </p:blipFill>
        <p:spPr>
          <a:xfrm>
            <a:off x="5921614" y="1066083"/>
            <a:ext cx="2457678" cy="144364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A42D406-FFE8-4C07-A574-8EA6855B5F55}"/>
              </a:ext>
            </a:extLst>
          </p:cNvPr>
          <p:cNvGrpSpPr/>
          <p:nvPr/>
        </p:nvGrpSpPr>
        <p:grpSpPr>
          <a:xfrm>
            <a:off x="9390601" y="926685"/>
            <a:ext cx="1851483" cy="1719987"/>
            <a:chOff x="8885523" y="948502"/>
            <a:chExt cx="1851483" cy="171998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C61F83F-B894-4AF4-B123-3CBDBB37B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661" t="8375" r="23159"/>
            <a:stretch/>
          </p:blipFill>
          <p:spPr>
            <a:xfrm>
              <a:off x="8885523" y="948502"/>
              <a:ext cx="1851483" cy="1719987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B72C3E5-5A68-4D36-9CF4-041603341089}"/>
                </a:ext>
              </a:extLst>
            </p:cNvPr>
            <p:cNvGrpSpPr/>
            <p:nvPr/>
          </p:nvGrpSpPr>
          <p:grpSpPr>
            <a:xfrm>
              <a:off x="9054679" y="1358271"/>
              <a:ext cx="1183160" cy="1183160"/>
              <a:chOff x="5288433" y="4195416"/>
              <a:chExt cx="1737360" cy="1737360"/>
            </a:xfrm>
          </p:grpSpPr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304EBECE-2E8B-4C94-A601-06E78E99EDCF}"/>
                  </a:ext>
                </a:extLst>
              </p:cNvPr>
              <p:cNvSpPr/>
              <p:nvPr/>
            </p:nvSpPr>
            <p:spPr>
              <a:xfrm>
                <a:off x="5288433" y="4195416"/>
                <a:ext cx="1737360" cy="1737360"/>
              </a:xfrm>
              <a:prstGeom prst="arc">
                <a:avLst/>
              </a:prstGeom>
              <a:ln w="31750">
                <a:solidFill>
                  <a:srgbClr val="FF0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Freeform: Shape 52">
                <a:extLst>
                  <a:ext uri="{FF2B5EF4-FFF2-40B4-BE49-F238E27FC236}">
                    <a16:creationId xmlns:a16="http://schemas.microsoft.com/office/drawing/2014/main" id="{D5F04A9B-B255-4690-AA57-1695E3743D6E}"/>
                  </a:ext>
                </a:extLst>
              </p:cNvPr>
              <p:cNvSpPr/>
              <p:nvPr/>
            </p:nvSpPr>
            <p:spPr>
              <a:xfrm>
                <a:off x="5712488" y="5194998"/>
                <a:ext cx="261257" cy="251209"/>
              </a:xfrm>
              <a:custGeom>
                <a:avLst/>
                <a:gdLst>
                  <a:gd name="connsiteX0" fmla="*/ 190919 w 261257"/>
                  <a:gd name="connsiteY0" fmla="*/ 0 h 251209"/>
                  <a:gd name="connsiteX1" fmla="*/ 256233 w 261257"/>
                  <a:gd name="connsiteY1" fmla="*/ 40193 h 251209"/>
                  <a:gd name="connsiteX2" fmla="*/ 261257 w 261257"/>
                  <a:gd name="connsiteY2" fmla="*/ 95459 h 251209"/>
                  <a:gd name="connsiteX3" fmla="*/ 246185 w 261257"/>
                  <a:gd name="connsiteY3" fmla="*/ 145701 h 251209"/>
                  <a:gd name="connsiteX4" fmla="*/ 216039 w 261257"/>
                  <a:gd name="connsiteY4" fmla="*/ 180870 h 251209"/>
                  <a:gd name="connsiteX5" fmla="*/ 180870 w 261257"/>
                  <a:gd name="connsiteY5" fmla="*/ 205991 h 251209"/>
                  <a:gd name="connsiteX6" fmla="*/ 160774 w 261257"/>
                  <a:gd name="connsiteY6" fmla="*/ 221064 h 251209"/>
                  <a:gd name="connsiteX7" fmla="*/ 135653 w 261257"/>
                  <a:gd name="connsiteY7" fmla="*/ 236136 h 251209"/>
                  <a:gd name="connsiteX8" fmla="*/ 100483 w 261257"/>
                  <a:gd name="connsiteY8" fmla="*/ 246184 h 251209"/>
                  <a:gd name="connsiteX9" fmla="*/ 80387 w 261257"/>
                  <a:gd name="connsiteY9" fmla="*/ 251209 h 251209"/>
                  <a:gd name="connsiteX10" fmla="*/ 0 w 261257"/>
                  <a:gd name="connsiteY10" fmla="*/ 236136 h 251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257" h="251209">
                    <a:moveTo>
                      <a:pt x="190919" y="0"/>
                    </a:moveTo>
                    <a:lnTo>
                      <a:pt x="256233" y="40193"/>
                    </a:lnTo>
                    <a:lnTo>
                      <a:pt x="261257" y="95459"/>
                    </a:lnTo>
                    <a:lnTo>
                      <a:pt x="246185" y="145701"/>
                    </a:lnTo>
                    <a:lnTo>
                      <a:pt x="216039" y="180870"/>
                    </a:lnTo>
                    <a:lnTo>
                      <a:pt x="180870" y="205991"/>
                    </a:lnTo>
                    <a:lnTo>
                      <a:pt x="160774" y="221064"/>
                    </a:lnTo>
                    <a:lnTo>
                      <a:pt x="135653" y="236136"/>
                    </a:lnTo>
                    <a:lnTo>
                      <a:pt x="100483" y="246184"/>
                    </a:lnTo>
                    <a:lnTo>
                      <a:pt x="80387" y="251209"/>
                    </a:lnTo>
                    <a:lnTo>
                      <a:pt x="0" y="236136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45DBAD7-2D51-4002-B14F-76EB850A5F96}"/>
                </a:ext>
              </a:extLst>
            </p:cNvPr>
            <p:cNvSpPr/>
            <p:nvPr/>
          </p:nvSpPr>
          <p:spPr>
            <a:xfrm>
              <a:off x="9325690" y="1658872"/>
              <a:ext cx="9121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1500 W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Right Arrow 21">
            <a:extLst>
              <a:ext uri="{FF2B5EF4-FFF2-40B4-BE49-F238E27FC236}">
                <a16:creationId xmlns:a16="http://schemas.microsoft.com/office/drawing/2014/main" id="{041AC8B0-84F7-42F5-9B59-B78147AA1B20}"/>
              </a:ext>
            </a:extLst>
          </p:cNvPr>
          <p:cNvSpPr/>
          <p:nvPr/>
        </p:nvSpPr>
        <p:spPr>
          <a:xfrm>
            <a:off x="8678340" y="1492025"/>
            <a:ext cx="453748" cy="652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Curved Left 17">
            <a:extLst>
              <a:ext uri="{FF2B5EF4-FFF2-40B4-BE49-F238E27FC236}">
                <a16:creationId xmlns:a16="http://schemas.microsoft.com/office/drawing/2014/main" id="{DDB376AE-637D-4214-B1C6-0F0C32006D45}"/>
              </a:ext>
            </a:extLst>
          </p:cNvPr>
          <p:cNvSpPr/>
          <p:nvPr/>
        </p:nvSpPr>
        <p:spPr>
          <a:xfrm>
            <a:off x="11353800" y="2102718"/>
            <a:ext cx="414288" cy="1555346"/>
          </a:xfrm>
          <a:prstGeom prst="curvedLeftArrow">
            <a:avLst>
              <a:gd name="adj1" fmla="val 58642"/>
              <a:gd name="adj2" fmla="val 98204"/>
              <a:gd name="adj3" fmla="val 32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Arrow: Curved Left 39">
            <a:extLst>
              <a:ext uri="{FF2B5EF4-FFF2-40B4-BE49-F238E27FC236}">
                <a16:creationId xmlns:a16="http://schemas.microsoft.com/office/drawing/2014/main" id="{B6A1DF79-2323-4E02-890B-012A50F45BF8}"/>
              </a:ext>
            </a:extLst>
          </p:cNvPr>
          <p:cNvSpPr/>
          <p:nvPr/>
        </p:nvSpPr>
        <p:spPr>
          <a:xfrm>
            <a:off x="11357906" y="4044578"/>
            <a:ext cx="414288" cy="1555346"/>
          </a:xfrm>
          <a:prstGeom prst="curvedLeftArrow">
            <a:avLst>
              <a:gd name="adj1" fmla="val 58642"/>
              <a:gd name="adj2" fmla="val 98204"/>
              <a:gd name="adj3" fmla="val 32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ED813D-1D41-B347-19A4-C0DECB6A6463}"/>
              </a:ext>
            </a:extLst>
          </p:cNvPr>
          <p:cNvSpPr txBox="1"/>
          <p:nvPr/>
        </p:nvSpPr>
        <p:spPr>
          <a:xfrm>
            <a:off x="9390601" y="6075902"/>
            <a:ext cx="263135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PLATHINIUM, 09/2021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F23FA3-24F0-3F9D-D423-11C210AFE0E5}"/>
              </a:ext>
            </a:extLst>
          </p:cNvPr>
          <p:cNvSpPr txBox="1"/>
          <p:nvPr/>
        </p:nvSpPr>
        <p:spPr>
          <a:xfrm>
            <a:off x="8994613" y="587196"/>
            <a:ext cx="23134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ANSYS simulations by L. </a:t>
            </a:r>
            <a:r>
              <a:rPr lang="en-GB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Baudin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107974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Cooling requirements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27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98839" y="1256371"/>
            <a:ext cx="5224052" cy="1791630"/>
          </a:xfrm>
        </p:spPr>
        <p:txBody>
          <a:bodyPr>
            <a:no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i="1" dirty="0" err="1">
                <a:sym typeface="Wingdings" panose="05000000000000000000" pitchFamily="2" charset="2"/>
              </a:rPr>
              <a:t>Molflow</a:t>
            </a:r>
            <a:r>
              <a:rPr lang="en-US" sz="1900" i="1" dirty="0">
                <a:sym typeface="Wingdings" panose="05000000000000000000" pitchFamily="2" charset="2"/>
              </a:rPr>
              <a:t> / </a:t>
            </a:r>
            <a:r>
              <a:rPr lang="en-US" sz="1900" i="1" dirty="0" err="1">
                <a:sym typeface="Wingdings" panose="05000000000000000000" pitchFamily="2" charset="2"/>
              </a:rPr>
              <a:t>Synrad</a:t>
            </a:r>
            <a:r>
              <a:rPr lang="en-US" sz="1900" i="1" dirty="0">
                <a:sym typeface="Wingdings" panose="05000000000000000000" pitchFamily="2" charset="2"/>
              </a:rPr>
              <a:t> </a:t>
            </a:r>
            <a:r>
              <a:rPr lang="en-US" sz="1900" dirty="0">
                <a:sym typeface="Wingdings" panose="05000000000000000000" pitchFamily="2" charset="2"/>
              </a:rPr>
              <a:t>heat deposition profile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i="1" dirty="0">
                <a:sym typeface="Wingdings" panose="05000000000000000000" pitchFamily="2" charset="2"/>
              </a:rPr>
              <a:t>ANSYS</a:t>
            </a:r>
            <a:r>
              <a:rPr lang="en-US" sz="1900" dirty="0">
                <a:sym typeface="Wingdings" panose="05000000000000000000" pitchFamily="2" charset="2"/>
              </a:rPr>
              <a:t> simulations of ¼ WOWCC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ym typeface="Wingdings" panose="05000000000000000000" pitchFamily="2" charset="2"/>
              </a:rPr>
              <a:t>Process steps:</a:t>
            </a:r>
          </a:p>
          <a:p>
            <a:pPr marL="666750" lvl="1" indent="-342900">
              <a:lnSpc>
                <a:spcPct val="80000"/>
              </a:lnSpc>
            </a:pPr>
            <a:r>
              <a:rPr lang="en-US" b="1" dirty="0">
                <a:sym typeface="Wingdings" panose="05000000000000000000" pitchFamily="2" charset="2"/>
              </a:rPr>
              <a:t>3×5min coating with 200s breaks each, 2.5cm steps along the cavity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BAF327-C3E4-495F-85CF-C475247B44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3" t="10541" b="42897"/>
          <a:stretch/>
        </p:blipFill>
        <p:spPr>
          <a:xfrm>
            <a:off x="5986612" y="5101625"/>
            <a:ext cx="5297028" cy="879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2DB40B-D8CB-4243-9925-55D0079A8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72" t="30019" r="9466" b="32221"/>
          <a:stretch/>
        </p:blipFill>
        <p:spPr>
          <a:xfrm>
            <a:off x="5986612" y="2921568"/>
            <a:ext cx="4750394" cy="149818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38E6D7-E1B5-4222-9D39-D2DFE272C78D}"/>
              </a:ext>
            </a:extLst>
          </p:cNvPr>
          <p:cNvCxnSpPr>
            <a:cxnSpLocks/>
          </p:cNvCxnSpPr>
          <p:nvPr/>
        </p:nvCxnSpPr>
        <p:spPr>
          <a:xfrm>
            <a:off x="6297359" y="4984346"/>
            <a:ext cx="1166574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E102E3-70EE-4EE7-B573-526E0958C69D}"/>
              </a:ext>
            </a:extLst>
          </p:cNvPr>
          <p:cNvCxnSpPr>
            <a:cxnSpLocks/>
          </p:cNvCxnSpPr>
          <p:nvPr/>
        </p:nvCxnSpPr>
        <p:spPr>
          <a:xfrm flipH="1">
            <a:off x="9855803" y="4969545"/>
            <a:ext cx="1360749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FA3DC6-C920-41FE-88C5-E6EAF3B937B4}"/>
              </a:ext>
            </a:extLst>
          </p:cNvPr>
          <p:cNvCxnSpPr>
            <a:cxnSpLocks/>
          </p:cNvCxnSpPr>
          <p:nvPr/>
        </p:nvCxnSpPr>
        <p:spPr>
          <a:xfrm>
            <a:off x="7714475" y="4984346"/>
            <a:ext cx="2067291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62DB40B-D8CB-4243-9925-55D0079A8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9" t="20764" r="92983" b="50193"/>
          <a:stretch/>
        </p:blipFill>
        <p:spPr>
          <a:xfrm>
            <a:off x="10605975" y="2921712"/>
            <a:ext cx="673731" cy="1501121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6297359" y="4674655"/>
            <a:ext cx="222278" cy="25700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1</a:t>
            </a:r>
            <a:endParaRPr lang="en-GB" sz="1400" b="1" dirty="0"/>
          </a:p>
        </p:txBody>
      </p:sp>
      <p:sp>
        <p:nvSpPr>
          <p:cNvPr id="26" name="Oval 25"/>
          <p:cNvSpPr/>
          <p:nvPr/>
        </p:nvSpPr>
        <p:spPr>
          <a:xfrm>
            <a:off x="11019806" y="4684203"/>
            <a:ext cx="222278" cy="2544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2</a:t>
            </a:r>
            <a:endParaRPr lang="en-GB" sz="1400" b="1" dirty="0"/>
          </a:p>
        </p:txBody>
      </p:sp>
      <p:sp>
        <p:nvSpPr>
          <p:cNvPr id="27" name="Oval 26"/>
          <p:cNvSpPr/>
          <p:nvPr/>
        </p:nvSpPr>
        <p:spPr>
          <a:xfrm>
            <a:off x="7761624" y="4674655"/>
            <a:ext cx="214386" cy="25700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3</a:t>
            </a:r>
            <a:endParaRPr lang="en-GB" sz="1400" b="1" dirty="0"/>
          </a:p>
        </p:txBody>
      </p:sp>
      <p:sp>
        <p:nvSpPr>
          <p:cNvPr id="33" name="Rectangle 32"/>
          <p:cNvSpPr/>
          <p:nvPr/>
        </p:nvSpPr>
        <p:spPr>
          <a:xfrm>
            <a:off x="6488796" y="4652974"/>
            <a:ext cx="893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“cut-off”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10129093" y="4600097"/>
            <a:ext cx="9619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“cut-off”</a:t>
            </a:r>
            <a:endParaRPr lang="en-GB" sz="1600" dirty="0"/>
          </a:p>
        </p:txBody>
      </p:sp>
      <p:sp>
        <p:nvSpPr>
          <p:cNvPr id="35" name="Rectangle 34"/>
          <p:cNvSpPr/>
          <p:nvPr/>
        </p:nvSpPr>
        <p:spPr>
          <a:xfrm>
            <a:off x="7976010" y="4619221"/>
            <a:ext cx="14482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cavity center</a:t>
            </a:r>
            <a:endParaRPr lang="en-GB" sz="16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90743-7064-42F0-9476-65FA0A8924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26" b="5038"/>
          <a:stretch/>
        </p:blipFill>
        <p:spPr>
          <a:xfrm>
            <a:off x="5921614" y="1066083"/>
            <a:ext cx="2457678" cy="144364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A42D406-FFE8-4C07-A574-8EA6855B5F55}"/>
              </a:ext>
            </a:extLst>
          </p:cNvPr>
          <p:cNvGrpSpPr/>
          <p:nvPr/>
        </p:nvGrpSpPr>
        <p:grpSpPr>
          <a:xfrm>
            <a:off x="9390601" y="926685"/>
            <a:ext cx="1851483" cy="1719987"/>
            <a:chOff x="8885523" y="948502"/>
            <a:chExt cx="1851483" cy="171998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C61F83F-B894-4AF4-B123-3CBDBB37B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661" t="8375" r="23159"/>
            <a:stretch/>
          </p:blipFill>
          <p:spPr>
            <a:xfrm>
              <a:off x="8885523" y="948502"/>
              <a:ext cx="1851483" cy="1719987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B72C3E5-5A68-4D36-9CF4-041603341089}"/>
                </a:ext>
              </a:extLst>
            </p:cNvPr>
            <p:cNvGrpSpPr/>
            <p:nvPr/>
          </p:nvGrpSpPr>
          <p:grpSpPr>
            <a:xfrm>
              <a:off x="9054679" y="1358271"/>
              <a:ext cx="1183160" cy="1183160"/>
              <a:chOff x="5288433" y="4195416"/>
              <a:chExt cx="1737360" cy="1737360"/>
            </a:xfrm>
          </p:grpSpPr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304EBECE-2E8B-4C94-A601-06E78E99EDCF}"/>
                  </a:ext>
                </a:extLst>
              </p:cNvPr>
              <p:cNvSpPr/>
              <p:nvPr/>
            </p:nvSpPr>
            <p:spPr>
              <a:xfrm>
                <a:off x="5288433" y="4195416"/>
                <a:ext cx="1737360" cy="1737360"/>
              </a:xfrm>
              <a:prstGeom prst="arc">
                <a:avLst/>
              </a:prstGeom>
              <a:ln w="31750">
                <a:solidFill>
                  <a:srgbClr val="FF0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Freeform: Shape 52">
                <a:extLst>
                  <a:ext uri="{FF2B5EF4-FFF2-40B4-BE49-F238E27FC236}">
                    <a16:creationId xmlns:a16="http://schemas.microsoft.com/office/drawing/2014/main" id="{D5F04A9B-B255-4690-AA57-1695E3743D6E}"/>
                  </a:ext>
                </a:extLst>
              </p:cNvPr>
              <p:cNvSpPr/>
              <p:nvPr/>
            </p:nvSpPr>
            <p:spPr>
              <a:xfrm>
                <a:off x="5712488" y="5194998"/>
                <a:ext cx="261257" cy="251209"/>
              </a:xfrm>
              <a:custGeom>
                <a:avLst/>
                <a:gdLst>
                  <a:gd name="connsiteX0" fmla="*/ 190919 w 261257"/>
                  <a:gd name="connsiteY0" fmla="*/ 0 h 251209"/>
                  <a:gd name="connsiteX1" fmla="*/ 256233 w 261257"/>
                  <a:gd name="connsiteY1" fmla="*/ 40193 h 251209"/>
                  <a:gd name="connsiteX2" fmla="*/ 261257 w 261257"/>
                  <a:gd name="connsiteY2" fmla="*/ 95459 h 251209"/>
                  <a:gd name="connsiteX3" fmla="*/ 246185 w 261257"/>
                  <a:gd name="connsiteY3" fmla="*/ 145701 h 251209"/>
                  <a:gd name="connsiteX4" fmla="*/ 216039 w 261257"/>
                  <a:gd name="connsiteY4" fmla="*/ 180870 h 251209"/>
                  <a:gd name="connsiteX5" fmla="*/ 180870 w 261257"/>
                  <a:gd name="connsiteY5" fmla="*/ 205991 h 251209"/>
                  <a:gd name="connsiteX6" fmla="*/ 160774 w 261257"/>
                  <a:gd name="connsiteY6" fmla="*/ 221064 h 251209"/>
                  <a:gd name="connsiteX7" fmla="*/ 135653 w 261257"/>
                  <a:gd name="connsiteY7" fmla="*/ 236136 h 251209"/>
                  <a:gd name="connsiteX8" fmla="*/ 100483 w 261257"/>
                  <a:gd name="connsiteY8" fmla="*/ 246184 h 251209"/>
                  <a:gd name="connsiteX9" fmla="*/ 80387 w 261257"/>
                  <a:gd name="connsiteY9" fmla="*/ 251209 h 251209"/>
                  <a:gd name="connsiteX10" fmla="*/ 0 w 261257"/>
                  <a:gd name="connsiteY10" fmla="*/ 236136 h 251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257" h="251209">
                    <a:moveTo>
                      <a:pt x="190919" y="0"/>
                    </a:moveTo>
                    <a:lnTo>
                      <a:pt x="256233" y="40193"/>
                    </a:lnTo>
                    <a:lnTo>
                      <a:pt x="261257" y="95459"/>
                    </a:lnTo>
                    <a:lnTo>
                      <a:pt x="246185" y="145701"/>
                    </a:lnTo>
                    <a:lnTo>
                      <a:pt x="216039" y="180870"/>
                    </a:lnTo>
                    <a:lnTo>
                      <a:pt x="180870" y="205991"/>
                    </a:lnTo>
                    <a:lnTo>
                      <a:pt x="160774" y="221064"/>
                    </a:lnTo>
                    <a:lnTo>
                      <a:pt x="135653" y="236136"/>
                    </a:lnTo>
                    <a:lnTo>
                      <a:pt x="100483" y="246184"/>
                    </a:lnTo>
                    <a:lnTo>
                      <a:pt x="80387" y="251209"/>
                    </a:lnTo>
                    <a:lnTo>
                      <a:pt x="0" y="236136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45DBAD7-2D51-4002-B14F-76EB850A5F96}"/>
                </a:ext>
              </a:extLst>
            </p:cNvPr>
            <p:cNvSpPr/>
            <p:nvPr/>
          </p:nvSpPr>
          <p:spPr>
            <a:xfrm>
              <a:off x="9325690" y="1658872"/>
              <a:ext cx="9121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1500 W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Right Arrow 21">
            <a:extLst>
              <a:ext uri="{FF2B5EF4-FFF2-40B4-BE49-F238E27FC236}">
                <a16:creationId xmlns:a16="http://schemas.microsoft.com/office/drawing/2014/main" id="{041AC8B0-84F7-42F5-9B59-B78147AA1B20}"/>
              </a:ext>
            </a:extLst>
          </p:cNvPr>
          <p:cNvSpPr/>
          <p:nvPr/>
        </p:nvSpPr>
        <p:spPr>
          <a:xfrm>
            <a:off x="8678340" y="1492025"/>
            <a:ext cx="453748" cy="652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Curved Left 17">
            <a:extLst>
              <a:ext uri="{FF2B5EF4-FFF2-40B4-BE49-F238E27FC236}">
                <a16:creationId xmlns:a16="http://schemas.microsoft.com/office/drawing/2014/main" id="{DDB376AE-637D-4214-B1C6-0F0C32006D45}"/>
              </a:ext>
            </a:extLst>
          </p:cNvPr>
          <p:cNvSpPr/>
          <p:nvPr/>
        </p:nvSpPr>
        <p:spPr>
          <a:xfrm>
            <a:off x="11353800" y="2102718"/>
            <a:ext cx="414288" cy="1555346"/>
          </a:xfrm>
          <a:prstGeom prst="curvedLeftArrow">
            <a:avLst>
              <a:gd name="adj1" fmla="val 58642"/>
              <a:gd name="adj2" fmla="val 98204"/>
              <a:gd name="adj3" fmla="val 32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Arrow: Curved Left 39">
            <a:extLst>
              <a:ext uri="{FF2B5EF4-FFF2-40B4-BE49-F238E27FC236}">
                <a16:creationId xmlns:a16="http://schemas.microsoft.com/office/drawing/2014/main" id="{B6A1DF79-2323-4E02-890B-012A50F45BF8}"/>
              </a:ext>
            </a:extLst>
          </p:cNvPr>
          <p:cNvSpPr/>
          <p:nvPr/>
        </p:nvSpPr>
        <p:spPr>
          <a:xfrm>
            <a:off x="11357906" y="4044578"/>
            <a:ext cx="414288" cy="1555346"/>
          </a:xfrm>
          <a:prstGeom prst="curvedLeftArrow">
            <a:avLst>
              <a:gd name="adj1" fmla="val 58642"/>
              <a:gd name="adj2" fmla="val 98204"/>
              <a:gd name="adj3" fmla="val 32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014FA16E-D8EE-47C9-81D7-96B87AA86400}"/>
              </a:ext>
            </a:extLst>
          </p:cNvPr>
          <p:cNvGraphicFramePr>
            <a:graphicFrameLocks/>
          </p:cNvGraphicFramePr>
          <p:nvPr/>
        </p:nvGraphicFramePr>
        <p:xfrm>
          <a:off x="425225" y="3075625"/>
          <a:ext cx="4873772" cy="3020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EEB63A03-1D32-483E-B58D-45264978731D}"/>
              </a:ext>
            </a:extLst>
          </p:cNvPr>
          <p:cNvSpPr txBox="1"/>
          <p:nvPr/>
        </p:nvSpPr>
        <p:spPr>
          <a:xfrm>
            <a:off x="1549755" y="3485995"/>
            <a:ext cx="106188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3A79FF"/>
                </a:solidFill>
              </a:rPr>
              <a:t>Air stationary</a:t>
            </a:r>
            <a:endParaRPr lang="en-GB" sz="1200" dirty="0">
              <a:solidFill>
                <a:srgbClr val="3A79FF"/>
              </a:solidFill>
            </a:endParaRPr>
          </a:p>
        </p:txBody>
      </p:sp>
      <p:sp>
        <p:nvSpPr>
          <p:cNvPr id="46" name="Right Arrow 21">
            <a:extLst>
              <a:ext uri="{FF2B5EF4-FFF2-40B4-BE49-F238E27FC236}">
                <a16:creationId xmlns:a16="http://schemas.microsoft.com/office/drawing/2014/main" id="{25636757-5FAE-4A22-BA8B-1DE9C7BCC6D0}"/>
              </a:ext>
            </a:extLst>
          </p:cNvPr>
          <p:cNvSpPr/>
          <p:nvPr/>
        </p:nvSpPr>
        <p:spPr>
          <a:xfrm rot="10800000">
            <a:off x="5251978" y="5148615"/>
            <a:ext cx="546199" cy="652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BA139F-9869-6A56-50CD-3F6C9BFC8DCF}"/>
              </a:ext>
            </a:extLst>
          </p:cNvPr>
          <p:cNvSpPr txBox="1"/>
          <p:nvPr/>
        </p:nvSpPr>
        <p:spPr>
          <a:xfrm>
            <a:off x="9390601" y="6075902"/>
            <a:ext cx="263135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PLATHINIUM, 09/2021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88687F-5292-B79A-185E-B1F219CB10F5}"/>
              </a:ext>
            </a:extLst>
          </p:cNvPr>
          <p:cNvSpPr txBox="1"/>
          <p:nvPr/>
        </p:nvSpPr>
        <p:spPr>
          <a:xfrm>
            <a:off x="8994613" y="587196"/>
            <a:ext cx="23134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ANSYS simulations by L. </a:t>
            </a:r>
            <a:r>
              <a:rPr lang="en-GB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Baudin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819168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Cooling requirements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28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98839" y="1256371"/>
            <a:ext cx="5224052" cy="1791630"/>
          </a:xfrm>
        </p:spPr>
        <p:txBody>
          <a:bodyPr>
            <a:no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i="1" dirty="0" err="1">
                <a:sym typeface="Wingdings" panose="05000000000000000000" pitchFamily="2" charset="2"/>
              </a:rPr>
              <a:t>Molflow</a:t>
            </a:r>
            <a:r>
              <a:rPr lang="en-US" sz="1900" i="1" dirty="0">
                <a:sym typeface="Wingdings" panose="05000000000000000000" pitchFamily="2" charset="2"/>
              </a:rPr>
              <a:t> / </a:t>
            </a:r>
            <a:r>
              <a:rPr lang="en-US" sz="1900" i="1" dirty="0" err="1">
                <a:sym typeface="Wingdings" panose="05000000000000000000" pitchFamily="2" charset="2"/>
              </a:rPr>
              <a:t>Synrad</a:t>
            </a:r>
            <a:r>
              <a:rPr lang="en-US" sz="1900" i="1" dirty="0">
                <a:sym typeface="Wingdings" panose="05000000000000000000" pitchFamily="2" charset="2"/>
              </a:rPr>
              <a:t> </a:t>
            </a:r>
            <a:r>
              <a:rPr lang="en-US" sz="1900" dirty="0">
                <a:sym typeface="Wingdings" panose="05000000000000000000" pitchFamily="2" charset="2"/>
              </a:rPr>
              <a:t>heat deposition profile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i="1" dirty="0">
                <a:sym typeface="Wingdings" panose="05000000000000000000" pitchFamily="2" charset="2"/>
              </a:rPr>
              <a:t>ANSYS</a:t>
            </a:r>
            <a:r>
              <a:rPr lang="en-US" sz="1900" dirty="0">
                <a:sym typeface="Wingdings" panose="05000000000000000000" pitchFamily="2" charset="2"/>
              </a:rPr>
              <a:t> simulations of ¼ WOWCC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ym typeface="Wingdings" panose="05000000000000000000" pitchFamily="2" charset="2"/>
              </a:rPr>
              <a:t>Process steps:</a:t>
            </a:r>
          </a:p>
          <a:p>
            <a:pPr marL="666750" lvl="1" indent="-342900">
              <a:lnSpc>
                <a:spcPct val="80000"/>
              </a:lnSpc>
            </a:pPr>
            <a:r>
              <a:rPr lang="en-US" b="1" dirty="0">
                <a:sym typeface="Wingdings" panose="05000000000000000000" pitchFamily="2" charset="2"/>
              </a:rPr>
              <a:t>3×5min coating with 200s breaks each, 2.5cm steps along the cavity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BAF327-C3E4-495F-85CF-C475247B44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3" t="10541" b="42897"/>
          <a:stretch/>
        </p:blipFill>
        <p:spPr>
          <a:xfrm>
            <a:off x="5986612" y="5101625"/>
            <a:ext cx="5297028" cy="879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2DB40B-D8CB-4243-9925-55D0079A8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72" t="30019" r="9466" b="32221"/>
          <a:stretch/>
        </p:blipFill>
        <p:spPr>
          <a:xfrm>
            <a:off x="5986612" y="2921568"/>
            <a:ext cx="4750394" cy="149818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38E6D7-E1B5-4222-9D39-D2DFE272C78D}"/>
              </a:ext>
            </a:extLst>
          </p:cNvPr>
          <p:cNvCxnSpPr>
            <a:cxnSpLocks/>
          </p:cNvCxnSpPr>
          <p:nvPr/>
        </p:nvCxnSpPr>
        <p:spPr>
          <a:xfrm>
            <a:off x="6297359" y="4984346"/>
            <a:ext cx="1166574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E102E3-70EE-4EE7-B573-526E0958C69D}"/>
              </a:ext>
            </a:extLst>
          </p:cNvPr>
          <p:cNvCxnSpPr>
            <a:cxnSpLocks/>
          </p:cNvCxnSpPr>
          <p:nvPr/>
        </p:nvCxnSpPr>
        <p:spPr>
          <a:xfrm flipH="1">
            <a:off x="9855803" y="4969545"/>
            <a:ext cx="1360749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FA3DC6-C920-41FE-88C5-E6EAF3B937B4}"/>
              </a:ext>
            </a:extLst>
          </p:cNvPr>
          <p:cNvCxnSpPr>
            <a:cxnSpLocks/>
          </p:cNvCxnSpPr>
          <p:nvPr/>
        </p:nvCxnSpPr>
        <p:spPr>
          <a:xfrm>
            <a:off x="7714475" y="4984346"/>
            <a:ext cx="2067291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62DB40B-D8CB-4243-9925-55D0079A8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9" t="20764" r="92983" b="50193"/>
          <a:stretch/>
        </p:blipFill>
        <p:spPr>
          <a:xfrm>
            <a:off x="10605975" y="2921712"/>
            <a:ext cx="673731" cy="1501121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6297359" y="4674655"/>
            <a:ext cx="222278" cy="25700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1</a:t>
            </a:r>
            <a:endParaRPr lang="en-GB" sz="1400" b="1" dirty="0"/>
          </a:p>
        </p:txBody>
      </p:sp>
      <p:sp>
        <p:nvSpPr>
          <p:cNvPr id="26" name="Oval 25"/>
          <p:cNvSpPr/>
          <p:nvPr/>
        </p:nvSpPr>
        <p:spPr>
          <a:xfrm>
            <a:off x="11019806" y="4684203"/>
            <a:ext cx="222278" cy="2544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2</a:t>
            </a:r>
            <a:endParaRPr lang="en-GB" sz="1400" b="1" dirty="0"/>
          </a:p>
        </p:txBody>
      </p:sp>
      <p:sp>
        <p:nvSpPr>
          <p:cNvPr id="27" name="Oval 26"/>
          <p:cNvSpPr/>
          <p:nvPr/>
        </p:nvSpPr>
        <p:spPr>
          <a:xfrm>
            <a:off x="7761624" y="4674655"/>
            <a:ext cx="214386" cy="25700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3</a:t>
            </a:r>
            <a:endParaRPr lang="en-GB" sz="1400" b="1" dirty="0"/>
          </a:p>
        </p:txBody>
      </p:sp>
      <p:sp>
        <p:nvSpPr>
          <p:cNvPr id="33" name="Rectangle 32"/>
          <p:cNvSpPr/>
          <p:nvPr/>
        </p:nvSpPr>
        <p:spPr>
          <a:xfrm>
            <a:off x="6488796" y="4652974"/>
            <a:ext cx="893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“cut-off”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10129093" y="4600097"/>
            <a:ext cx="9619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“cut-off”</a:t>
            </a:r>
            <a:endParaRPr lang="en-GB" sz="1600" dirty="0"/>
          </a:p>
        </p:txBody>
      </p:sp>
      <p:sp>
        <p:nvSpPr>
          <p:cNvPr id="35" name="Rectangle 34"/>
          <p:cNvSpPr/>
          <p:nvPr/>
        </p:nvSpPr>
        <p:spPr>
          <a:xfrm>
            <a:off x="7976010" y="4619221"/>
            <a:ext cx="14482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cavity center</a:t>
            </a:r>
            <a:endParaRPr lang="en-GB" sz="16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90743-7064-42F0-9476-65FA0A8924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26" b="5038"/>
          <a:stretch/>
        </p:blipFill>
        <p:spPr>
          <a:xfrm>
            <a:off x="5921614" y="1066083"/>
            <a:ext cx="2457678" cy="144364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A42D406-FFE8-4C07-A574-8EA6855B5F55}"/>
              </a:ext>
            </a:extLst>
          </p:cNvPr>
          <p:cNvGrpSpPr/>
          <p:nvPr/>
        </p:nvGrpSpPr>
        <p:grpSpPr>
          <a:xfrm>
            <a:off x="9390601" y="926685"/>
            <a:ext cx="1851483" cy="1719987"/>
            <a:chOff x="8885523" y="948502"/>
            <a:chExt cx="1851483" cy="171998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C61F83F-B894-4AF4-B123-3CBDBB37B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661" t="8375" r="23159"/>
            <a:stretch/>
          </p:blipFill>
          <p:spPr>
            <a:xfrm>
              <a:off x="8885523" y="948502"/>
              <a:ext cx="1851483" cy="1719987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B72C3E5-5A68-4D36-9CF4-041603341089}"/>
                </a:ext>
              </a:extLst>
            </p:cNvPr>
            <p:cNvGrpSpPr/>
            <p:nvPr/>
          </p:nvGrpSpPr>
          <p:grpSpPr>
            <a:xfrm>
              <a:off x="9054679" y="1358271"/>
              <a:ext cx="1183160" cy="1183160"/>
              <a:chOff x="5288433" y="4195416"/>
              <a:chExt cx="1737360" cy="1737360"/>
            </a:xfrm>
          </p:grpSpPr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304EBECE-2E8B-4C94-A601-06E78E99EDCF}"/>
                  </a:ext>
                </a:extLst>
              </p:cNvPr>
              <p:cNvSpPr/>
              <p:nvPr/>
            </p:nvSpPr>
            <p:spPr>
              <a:xfrm>
                <a:off x="5288433" y="4195416"/>
                <a:ext cx="1737360" cy="1737360"/>
              </a:xfrm>
              <a:prstGeom prst="arc">
                <a:avLst/>
              </a:prstGeom>
              <a:ln w="31750">
                <a:solidFill>
                  <a:srgbClr val="FF0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Freeform: Shape 52">
                <a:extLst>
                  <a:ext uri="{FF2B5EF4-FFF2-40B4-BE49-F238E27FC236}">
                    <a16:creationId xmlns:a16="http://schemas.microsoft.com/office/drawing/2014/main" id="{D5F04A9B-B255-4690-AA57-1695E3743D6E}"/>
                  </a:ext>
                </a:extLst>
              </p:cNvPr>
              <p:cNvSpPr/>
              <p:nvPr/>
            </p:nvSpPr>
            <p:spPr>
              <a:xfrm>
                <a:off x="5712488" y="5194998"/>
                <a:ext cx="261257" cy="251209"/>
              </a:xfrm>
              <a:custGeom>
                <a:avLst/>
                <a:gdLst>
                  <a:gd name="connsiteX0" fmla="*/ 190919 w 261257"/>
                  <a:gd name="connsiteY0" fmla="*/ 0 h 251209"/>
                  <a:gd name="connsiteX1" fmla="*/ 256233 w 261257"/>
                  <a:gd name="connsiteY1" fmla="*/ 40193 h 251209"/>
                  <a:gd name="connsiteX2" fmla="*/ 261257 w 261257"/>
                  <a:gd name="connsiteY2" fmla="*/ 95459 h 251209"/>
                  <a:gd name="connsiteX3" fmla="*/ 246185 w 261257"/>
                  <a:gd name="connsiteY3" fmla="*/ 145701 h 251209"/>
                  <a:gd name="connsiteX4" fmla="*/ 216039 w 261257"/>
                  <a:gd name="connsiteY4" fmla="*/ 180870 h 251209"/>
                  <a:gd name="connsiteX5" fmla="*/ 180870 w 261257"/>
                  <a:gd name="connsiteY5" fmla="*/ 205991 h 251209"/>
                  <a:gd name="connsiteX6" fmla="*/ 160774 w 261257"/>
                  <a:gd name="connsiteY6" fmla="*/ 221064 h 251209"/>
                  <a:gd name="connsiteX7" fmla="*/ 135653 w 261257"/>
                  <a:gd name="connsiteY7" fmla="*/ 236136 h 251209"/>
                  <a:gd name="connsiteX8" fmla="*/ 100483 w 261257"/>
                  <a:gd name="connsiteY8" fmla="*/ 246184 h 251209"/>
                  <a:gd name="connsiteX9" fmla="*/ 80387 w 261257"/>
                  <a:gd name="connsiteY9" fmla="*/ 251209 h 251209"/>
                  <a:gd name="connsiteX10" fmla="*/ 0 w 261257"/>
                  <a:gd name="connsiteY10" fmla="*/ 236136 h 251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257" h="251209">
                    <a:moveTo>
                      <a:pt x="190919" y="0"/>
                    </a:moveTo>
                    <a:lnTo>
                      <a:pt x="256233" y="40193"/>
                    </a:lnTo>
                    <a:lnTo>
                      <a:pt x="261257" y="95459"/>
                    </a:lnTo>
                    <a:lnTo>
                      <a:pt x="246185" y="145701"/>
                    </a:lnTo>
                    <a:lnTo>
                      <a:pt x="216039" y="180870"/>
                    </a:lnTo>
                    <a:lnTo>
                      <a:pt x="180870" y="205991"/>
                    </a:lnTo>
                    <a:lnTo>
                      <a:pt x="160774" y="221064"/>
                    </a:lnTo>
                    <a:lnTo>
                      <a:pt x="135653" y="236136"/>
                    </a:lnTo>
                    <a:lnTo>
                      <a:pt x="100483" y="246184"/>
                    </a:lnTo>
                    <a:lnTo>
                      <a:pt x="80387" y="251209"/>
                    </a:lnTo>
                    <a:lnTo>
                      <a:pt x="0" y="236136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45DBAD7-2D51-4002-B14F-76EB850A5F96}"/>
                </a:ext>
              </a:extLst>
            </p:cNvPr>
            <p:cNvSpPr/>
            <p:nvPr/>
          </p:nvSpPr>
          <p:spPr>
            <a:xfrm>
              <a:off x="9325690" y="1658872"/>
              <a:ext cx="9121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1500 W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Right Arrow 21">
            <a:extLst>
              <a:ext uri="{FF2B5EF4-FFF2-40B4-BE49-F238E27FC236}">
                <a16:creationId xmlns:a16="http://schemas.microsoft.com/office/drawing/2014/main" id="{041AC8B0-84F7-42F5-9B59-B78147AA1B20}"/>
              </a:ext>
            </a:extLst>
          </p:cNvPr>
          <p:cNvSpPr/>
          <p:nvPr/>
        </p:nvSpPr>
        <p:spPr>
          <a:xfrm>
            <a:off x="8678340" y="1492025"/>
            <a:ext cx="453748" cy="652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Curved Left 17">
            <a:extLst>
              <a:ext uri="{FF2B5EF4-FFF2-40B4-BE49-F238E27FC236}">
                <a16:creationId xmlns:a16="http://schemas.microsoft.com/office/drawing/2014/main" id="{DDB376AE-637D-4214-B1C6-0F0C32006D45}"/>
              </a:ext>
            </a:extLst>
          </p:cNvPr>
          <p:cNvSpPr/>
          <p:nvPr/>
        </p:nvSpPr>
        <p:spPr>
          <a:xfrm>
            <a:off x="11353800" y="2102718"/>
            <a:ext cx="414288" cy="1555346"/>
          </a:xfrm>
          <a:prstGeom prst="curvedLeftArrow">
            <a:avLst>
              <a:gd name="adj1" fmla="val 58642"/>
              <a:gd name="adj2" fmla="val 98204"/>
              <a:gd name="adj3" fmla="val 32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Arrow: Curved Left 39">
            <a:extLst>
              <a:ext uri="{FF2B5EF4-FFF2-40B4-BE49-F238E27FC236}">
                <a16:creationId xmlns:a16="http://schemas.microsoft.com/office/drawing/2014/main" id="{B6A1DF79-2323-4E02-890B-012A50F45BF8}"/>
              </a:ext>
            </a:extLst>
          </p:cNvPr>
          <p:cNvSpPr/>
          <p:nvPr/>
        </p:nvSpPr>
        <p:spPr>
          <a:xfrm>
            <a:off x="11357906" y="4044578"/>
            <a:ext cx="414288" cy="1555346"/>
          </a:xfrm>
          <a:prstGeom prst="curvedLeftArrow">
            <a:avLst>
              <a:gd name="adj1" fmla="val 58642"/>
              <a:gd name="adj2" fmla="val 98204"/>
              <a:gd name="adj3" fmla="val 32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014FA16E-D8EE-47C9-81D7-96B87AA86400}"/>
              </a:ext>
            </a:extLst>
          </p:cNvPr>
          <p:cNvGraphicFramePr>
            <a:graphicFrameLocks/>
          </p:cNvGraphicFramePr>
          <p:nvPr/>
        </p:nvGraphicFramePr>
        <p:xfrm>
          <a:off x="425225" y="3075625"/>
          <a:ext cx="4873772" cy="3020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EEB63A03-1D32-483E-B58D-45264978731D}"/>
              </a:ext>
            </a:extLst>
          </p:cNvPr>
          <p:cNvSpPr txBox="1"/>
          <p:nvPr/>
        </p:nvSpPr>
        <p:spPr>
          <a:xfrm>
            <a:off x="1440894" y="3548758"/>
            <a:ext cx="106188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3A79FF"/>
                </a:solidFill>
              </a:rPr>
              <a:t>Air stationary</a:t>
            </a:r>
            <a:endParaRPr lang="en-GB" sz="1200" dirty="0">
              <a:solidFill>
                <a:srgbClr val="3A79FF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09FA4A3-0C1E-49C1-87E3-D78D6289A62C}"/>
              </a:ext>
            </a:extLst>
          </p:cNvPr>
          <p:cNvSpPr txBox="1"/>
          <p:nvPr/>
        </p:nvSpPr>
        <p:spPr>
          <a:xfrm>
            <a:off x="1440894" y="3351490"/>
            <a:ext cx="164969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u="sng" dirty="0">
                <a:solidFill>
                  <a:srgbClr val="3A79FF"/>
                </a:solidFill>
              </a:rPr>
              <a:t>Forced air convection</a:t>
            </a:r>
            <a:endParaRPr lang="en-GB" sz="1200" b="1" u="sng" dirty="0">
              <a:solidFill>
                <a:srgbClr val="3A79FF"/>
              </a:solidFill>
            </a:endParaRPr>
          </a:p>
        </p:txBody>
      </p:sp>
      <p:sp>
        <p:nvSpPr>
          <p:cNvPr id="44" name="Right Arrow 21">
            <a:extLst>
              <a:ext uri="{FF2B5EF4-FFF2-40B4-BE49-F238E27FC236}">
                <a16:creationId xmlns:a16="http://schemas.microsoft.com/office/drawing/2014/main" id="{59E21945-5AA6-4350-B530-4820D7940F0C}"/>
              </a:ext>
            </a:extLst>
          </p:cNvPr>
          <p:cNvSpPr/>
          <p:nvPr/>
        </p:nvSpPr>
        <p:spPr>
          <a:xfrm rot="10800000">
            <a:off x="5251978" y="5148615"/>
            <a:ext cx="546199" cy="652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ight Arrow 21">
            <a:extLst>
              <a:ext uri="{FF2B5EF4-FFF2-40B4-BE49-F238E27FC236}">
                <a16:creationId xmlns:a16="http://schemas.microsoft.com/office/drawing/2014/main" id="{B78DDA75-E973-49B6-A68D-BB431394FBBA}"/>
              </a:ext>
            </a:extLst>
          </p:cNvPr>
          <p:cNvSpPr/>
          <p:nvPr/>
        </p:nvSpPr>
        <p:spPr>
          <a:xfrm rot="5400000">
            <a:off x="3832841" y="4171728"/>
            <a:ext cx="558206" cy="3367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DFAE7F-DF11-7582-C9ED-5C9D1E0583C4}"/>
              </a:ext>
            </a:extLst>
          </p:cNvPr>
          <p:cNvSpPr txBox="1"/>
          <p:nvPr/>
        </p:nvSpPr>
        <p:spPr>
          <a:xfrm>
            <a:off x="9390601" y="6075902"/>
            <a:ext cx="263135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PLATHINIUM, 09/2021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5CC63A-15E5-F0E2-5387-7F19C0EFCBFE}"/>
              </a:ext>
            </a:extLst>
          </p:cNvPr>
          <p:cNvSpPr txBox="1"/>
          <p:nvPr/>
        </p:nvSpPr>
        <p:spPr>
          <a:xfrm>
            <a:off x="8994613" y="587196"/>
            <a:ext cx="23134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ANSYS simulations by L. </a:t>
            </a:r>
            <a:r>
              <a:rPr lang="en-GB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Baudin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66177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45F86421-69BB-462A-A3FB-C51B5E8868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" r="7097"/>
          <a:stretch/>
        </p:blipFill>
        <p:spPr>
          <a:xfrm>
            <a:off x="43941" y="3910178"/>
            <a:ext cx="5536628" cy="2344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	Cathode power limits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29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98839" y="1256371"/>
            <a:ext cx="5224052" cy="3150188"/>
          </a:xfrm>
        </p:spPr>
        <p:txBody>
          <a:bodyPr>
            <a:no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900" i="1" dirty="0" err="1">
                <a:sym typeface="Wingdings" panose="05000000000000000000" pitchFamily="2" charset="2"/>
              </a:rPr>
              <a:t>Molflow</a:t>
            </a:r>
            <a:r>
              <a:rPr lang="en-US" sz="1900" i="1" dirty="0">
                <a:sym typeface="Wingdings" panose="05000000000000000000" pitchFamily="2" charset="2"/>
              </a:rPr>
              <a:t> / </a:t>
            </a:r>
            <a:r>
              <a:rPr lang="en-US" sz="1900" i="1" dirty="0" err="1">
                <a:sym typeface="Wingdings" panose="05000000000000000000" pitchFamily="2" charset="2"/>
              </a:rPr>
              <a:t>Synrad</a:t>
            </a:r>
            <a:r>
              <a:rPr lang="en-US" sz="1900" i="1" dirty="0">
                <a:sym typeface="Wingdings" panose="05000000000000000000" pitchFamily="2" charset="2"/>
              </a:rPr>
              <a:t> </a:t>
            </a:r>
            <a:r>
              <a:rPr lang="en-US" sz="1900" dirty="0">
                <a:sym typeface="Wingdings" panose="05000000000000000000" pitchFamily="2" charset="2"/>
              </a:rPr>
              <a:t>heat deposition profile</a:t>
            </a:r>
          </a:p>
          <a:p>
            <a:pPr marL="342900" indent="-342900">
              <a:lnSpc>
                <a:spcPct val="50000"/>
              </a:lnSpc>
              <a:buFont typeface="Arial" panose="020B0604020202020204" pitchFamily="34" charset="0"/>
              <a:buChar char="•"/>
            </a:pPr>
            <a:r>
              <a:rPr lang="en-US" sz="1900" i="1" dirty="0">
                <a:sym typeface="Wingdings" panose="05000000000000000000" pitchFamily="2" charset="2"/>
              </a:rPr>
              <a:t>ANSYS</a:t>
            </a:r>
            <a:r>
              <a:rPr lang="en-US" sz="1900" dirty="0">
                <a:sym typeface="Wingdings" panose="05000000000000000000" pitchFamily="2" charset="2"/>
              </a:rPr>
              <a:t> simulations of ¼ WOWCC</a:t>
            </a:r>
          </a:p>
          <a:p>
            <a:pPr marL="342900" indent="-342900">
              <a:lnSpc>
                <a:spcPct val="5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ym typeface="Wingdings" panose="05000000000000000000" pitchFamily="2" charset="2"/>
              </a:rPr>
              <a:t>Process steps:</a:t>
            </a:r>
          </a:p>
          <a:p>
            <a:pPr marL="666750" lvl="1" indent="-342900">
              <a:lnSpc>
                <a:spcPct val="50000"/>
              </a:lnSpc>
            </a:pPr>
            <a:r>
              <a:rPr lang="en-US" b="1" dirty="0">
                <a:sym typeface="Wingdings" panose="05000000000000000000" pitchFamily="2" charset="2"/>
              </a:rPr>
              <a:t>3×5min coating with 200s breaks each, </a:t>
            </a:r>
          </a:p>
          <a:p>
            <a:pPr lvl="1" indent="0">
              <a:lnSpc>
                <a:spcPct val="50000"/>
              </a:lnSpc>
              <a:buNone/>
            </a:pPr>
            <a:r>
              <a:rPr lang="en-US" b="1" dirty="0">
                <a:sym typeface="Wingdings" panose="05000000000000000000" pitchFamily="2" charset="2"/>
              </a:rPr>
              <a:t>     2.5cm steps along the cavity</a:t>
            </a:r>
          </a:p>
          <a:p>
            <a:pPr marL="342900" indent="-342900">
              <a:lnSpc>
                <a:spcPct val="5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ym typeface="Wingdings" panose="05000000000000000000" pitchFamily="2" charset="2"/>
              </a:rPr>
              <a:t>Forced air cooling required</a:t>
            </a:r>
          </a:p>
          <a:p>
            <a:pPr marL="342900" indent="-342900">
              <a:lnSpc>
                <a:spcPct val="5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ym typeface="Wingdings" panose="05000000000000000000" pitchFamily="2" charset="2"/>
              </a:rPr>
              <a:t>Corner cathodes at 75% power in cut-offs</a:t>
            </a:r>
          </a:p>
          <a:p>
            <a:pPr marL="666750" lvl="1" indent="-342900">
              <a:lnSpc>
                <a:spcPct val="80000"/>
              </a:lnSpc>
            </a:pPr>
            <a:endParaRPr lang="en-US" b="1" dirty="0">
              <a:sym typeface="Wingdings" panose="05000000000000000000" pitchFamily="2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BAF327-C3E4-495F-85CF-C475247B44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23" t="10541" b="42897"/>
          <a:stretch/>
        </p:blipFill>
        <p:spPr>
          <a:xfrm>
            <a:off x="5986612" y="5101625"/>
            <a:ext cx="5297028" cy="879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2DB40B-D8CB-4243-9925-55D0079A84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572" t="30019" r="9466" b="32221"/>
          <a:stretch/>
        </p:blipFill>
        <p:spPr>
          <a:xfrm>
            <a:off x="5986612" y="2921568"/>
            <a:ext cx="4750394" cy="149818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38E6D7-E1B5-4222-9D39-D2DFE272C78D}"/>
              </a:ext>
            </a:extLst>
          </p:cNvPr>
          <p:cNvCxnSpPr>
            <a:cxnSpLocks/>
          </p:cNvCxnSpPr>
          <p:nvPr/>
        </p:nvCxnSpPr>
        <p:spPr>
          <a:xfrm>
            <a:off x="6297359" y="4984346"/>
            <a:ext cx="1166574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E102E3-70EE-4EE7-B573-526E0958C69D}"/>
              </a:ext>
            </a:extLst>
          </p:cNvPr>
          <p:cNvCxnSpPr>
            <a:cxnSpLocks/>
          </p:cNvCxnSpPr>
          <p:nvPr/>
        </p:nvCxnSpPr>
        <p:spPr>
          <a:xfrm flipH="1">
            <a:off x="9855803" y="4969545"/>
            <a:ext cx="1360749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FA3DC6-C920-41FE-88C5-E6EAF3B937B4}"/>
              </a:ext>
            </a:extLst>
          </p:cNvPr>
          <p:cNvCxnSpPr>
            <a:cxnSpLocks/>
          </p:cNvCxnSpPr>
          <p:nvPr/>
        </p:nvCxnSpPr>
        <p:spPr>
          <a:xfrm>
            <a:off x="7714475" y="4984346"/>
            <a:ext cx="2067291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62DB40B-D8CB-4243-9925-55D0079A84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9" t="20764" r="92983" b="50193"/>
          <a:stretch/>
        </p:blipFill>
        <p:spPr>
          <a:xfrm>
            <a:off x="10605975" y="2921712"/>
            <a:ext cx="673731" cy="1501121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6297359" y="4674655"/>
            <a:ext cx="222278" cy="25700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1</a:t>
            </a:r>
            <a:endParaRPr lang="en-GB" sz="1400" b="1" dirty="0"/>
          </a:p>
        </p:txBody>
      </p:sp>
      <p:sp>
        <p:nvSpPr>
          <p:cNvPr id="26" name="Oval 25"/>
          <p:cNvSpPr/>
          <p:nvPr/>
        </p:nvSpPr>
        <p:spPr>
          <a:xfrm>
            <a:off x="11019806" y="4684203"/>
            <a:ext cx="222278" cy="2544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2</a:t>
            </a:r>
            <a:endParaRPr lang="en-GB" sz="1400" b="1" dirty="0"/>
          </a:p>
        </p:txBody>
      </p:sp>
      <p:sp>
        <p:nvSpPr>
          <p:cNvPr id="27" name="Oval 26"/>
          <p:cNvSpPr/>
          <p:nvPr/>
        </p:nvSpPr>
        <p:spPr>
          <a:xfrm>
            <a:off x="7761624" y="4674655"/>
            <a:ext cx="214386" cy="25700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3</a:t>
            </a:r>
            <a:endParaRPr lang="en-GB" sz="1400" b="1" dirty="0"/>
          </a:p>
        </p:txBody>
      </p:sp>
      <p:sp>
        <p:nvSpPr>
          <p:cNvPr id="33" name="Rectangle 32"/>
          <p:cNvSpPr/>
          <p:nvPr/>
        </p:nvSpPr>
        <p:spPr>
          <a:xfrm>
            <a:off x="6488796" y="4652974"/>
            <a:ext cx="893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“cut-off”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10129093" y="4600097"/>
            <a:ext cx="9619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“cut-off”</a:t>
            </a:r>
            <a:endParaRPr lang="en-GB" sz="1600" dirty="0"/>
          </a:p>
        </p:txBody>
      </p:sp>
      <p:sp>
        <p:nvSpPr>
          <p:cNvPr id="35" name="Rectangle 34"/>
          <p:cNvSpPr/>
          <p:nvPr/>
        </p:nvSpPr>
        <p:spPr>
          <a:xfrm>
            <a:off x="7976010" y="4619221"/>
            <a:ext cx="14482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cavity center</a:t>
            </a:r>
            <a:endParaRPr lang="en-GB" sz="16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90743-7064-42F0-9476-65FA0A8924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26" b="5038"/>
          <a:stretch/>
        </p:blipFill>
        <p:spPr>
          <a:xfrm>
            <a:off x="5921614" y="1066083"/>
            <a:ext cx="2457678" cy="144364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A42D406-FFE8-4C07-A574-8EA6855B5F55}"/>
              </a:ext>
            </a:extLst>
          </p:cNvPr>
          <p:cNvGrpSpPr/>
          <p:nvPr/>
        </p:nvGrpSpPr>
        <p:grpSpPr>
          <a:xfrm>
            <a:off x="9390601" y="926685"/>
            <a:ext cx="1851483" cy="1719987"/>
            <a:chOff x="8885523" y="948502"/>
            <a:chExt cx="1851483" cy="171998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C61F83F-B894-4AF4-B123-3CBDBB37B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661" t="8375" r="23159"/>
            <a:stretch/>
          </p:blipFill>
          <p:spPr>
            <a:xfrm>
              <a:off x="8885523" y="948502"/>
              <a:ext cx="1851483" cy="1719987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B72C3E5-5A68-4D36-9CF4-041603341089}"/>
                </a:ext>
              </a:extLst>
            </p:cNvPr>
            <p:cNvGrpSpPr/>
            <p:nvPr/>
          </p:nvGrpSpPr>
          <p:grpSpPr>
            <a:xfrm>
              <a:off x="9054679" y="1358271"/>
              <a:ext cx="1183160" cy="1183160"/>
              <a:chOff x="5288433" y="4195416"/>
              <a:chExt cx="1737360" cy="1737360"/>
            </a:xfrm>
          </p:grpSpPr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304EBECE-2E8B-4C94-A601-06E78E99EDCF}"/>
                  </a:ext>
                </a:extLst>
              </p:cNvPr>
              <p:cNvSpPr/>
              <p:nvPr/>
            </p:nvSpPr>
            <p:spPr>
              <a:xfrm>
                <a:off x="5288433" y="4195416"/>
                <a:ext cx="1737360" cy="1737360"/>
              </a:xfrm>
              <a:prstGeom prst="arc">
                <a:avLst/>
              </a:prstGeom>
              <a:ln w="31750">
                <a:solidFill>
                  <a:srgbClr val="FF0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Freeform: Shape 52">
                <a:extLst>
                  <a:ext uri="{FF2B5EF4-FFF2-40B4-BE49-F238E27FC236}">
                    <a16:creationId xmlns:a16="http://schemas.microsoft.com/office/drawing/2014/main" id="{D5F04A9B-B255-4690-AA57-1695E3743D6E}"/>
                  </a:ext>
                </a:extLst>
              </p:cNvPr>
              <p:cNvSpPr/>
              <p:nvPr/>
            </p:nvSpPr>
            <p:spPr>
              <a:xfrm>
                <a:off x="5712488" y="5194998"/>
                <a:ext cx="261257" cy="251209"/>
              </a:xfrm>
              <a:custGeom>
                <a:avLst/>
                <a:gdLst>
                  <a:gd name="connsiteX0" fmla="*/ 190919 w 261257"/>
                  <a:gd name="connsiteY0" fmla="*/ 0 h 251209"/>
                  <a:gd name="connsiteX1" fmla="*/ 256233 w 261257"/>
                  <a:gd name="connsiteY1" fmla="*/ 40193 h 251209"/>
                  <a:gd name="connsiteX2" fmla="*/ 261257 w 261257"/>
                  <a:gd name="connsiteY2" fmla="*/ 95459 h 251209"/>
                  <a:gd name="connsiteX3" fmla="*/ 246185 w 261257"/>
                  <a:gd name="connsiteY3" fmla="*/ 145701 h 251209"/>
                  <a:gd name="connsiteX4" fmla="*/ 216039 w 261257"/>
                  <a:gd name="connsiteY4" fmla="*/ 180870 h 251209"/>
                  <a:gd name="connsiteX5" fmla="*/ 180870 w 261257"/>
                  <a:gd name="connsiteY5" fmla="*/ 205991 h 251209"/>
                  <a:gd name="connsiteX6" fmla="*/ 160774 w 261257"/>
                  <a:gd name="connsiteY6" fmla="*/ 221064 h 251209"/>
                  <a:gd name="connsiteX7" fmla="*/ 135653 w 261257"/>
                  <a:gd name="connsiteY7" fmla="*/ 236136 h 251209"/>
                  <a:gd name="connsiteX8" fmla="*/ 100483 w 261257"/>
                  <a:gd name="connsiteY8" fmla="*/ 246184 h 251209"/>
                  <a:gd name="connsiteX9" fmla="*/ 80387 w 261257"/>
                  <a:gd name="connsiteY9" fmla="*/ 251209 h 251209"/>
                  <a:gd name="connsiteX10" fmla="*/ 0 w 261257"/>
                  <a:gd name="connsiteY10" fmla="*/ 236136 h 251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257" h="251209">
                    <a:moveTo>
                      <a:pt x="190919" y="0"/>
                    </a:moveTo>
                    <a:lnTo>
                      <a:pt x="256233" y="40193"/>
                    </a:lnTo>
                    <a:lnTo>
                      <a:pt x="261257" y="95459"/>
                    </a:lnTo>
                    <a:lnTo>
                      <a:pt x="246185" y="145701"/>
                    </a:lnTo>
                    <a:lnTo>
                      <a:pt x="216039" y="180870"/>
                    </a:lnTo>
                    <a:lnTo>
                      <a:pt x="180870" y="205991"/>
                    </a:lnTo>
                    <a:lnTo>
                      <a:pt x="160774" y="221064"/>
                    </a:lnTo>
                    <a:lnTo>
                      <a:pt x="135653" y="236136"/>
                    </a:lnTo>
                    <a:lnTo>
                      <a:pt x="100483" y="246184"/>
                    </a:lnTo>
                    <a:lnTo>
                      <a:pt x="80387" y="251209"/>
                    </a:lnTo>
                    <a:lnTo>
                      <a:pt x="0" y="236136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45DBAD7-2D51-4002-B14F-76EB850A5F96}"/>
                </a:ext>
              </a:extLst>
            </p:cNvPr>
            <p:cNvSpPr/>
            <p:nvPr/>
          </p:nvSpPr>
          <p:spPr>
            <a:xfrm>
              <a:off x="9325690" y="1658872"/>
              <a:ext cx="9121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1500 W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Right Arrow 21">
            <a:extLst>
              <a:ext uri="{FF2B5EF4-FFF2-40B4-BE49-F238E27FC236}">
                <a16:creationId xmlns:a16="http://schemas.microsoft.com/office/drawing/2014/main" id="{041AC8B0-84F7-42F5-9B59-B78147AA1B20}"/>
              </a:ext>
            </a:extLst>
          </p:cNvPr>
          <p:cNvSpPr/>
          <p:nvPr/>
        </p:nvSpPr>
        <p:spPr>
          <a:xfrm>
            <a:off x="8678340" y="1492025"/>
            <a:ext cx="453748" cy="652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Curved Left 17">
            <a:extLst>
              <a:ext uri="{FF2B5EF4-FFF2-40B4-BE49-F238E27FC236}">
                <a16:creationId xmlns:a16="http://schemas.microsoft.com/office/drawing/2014/main" id="{DDB376AE-637D-4214-B1C6-0F0C32006D45}"/>
              </a:ext>
            </a:extLst>
          </p:cNvPr>
          <p:cNvSpPr/>
          <p:nvPr/>
        </p:nvSpPr>
        <p:spPr>
          <a:xfrm>
            <a:off x="11353800" y="2102718"/>
            <a:ext cx="414288" cy="1555346"/>
          </a:xfrm>
          <a:prstGeom prst="curvedLeftArrow">
            <a:avLst>
              <a:gd name="adj1" fmla="val 58642"/>
              <a:gd name="adj2" fmla="val 98204"/>
              <a:gd name="adj3" fmla="val 32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Arrow: Curved Left 39">
            <a:extLst>
              <a:ext uri="{FF2B5EF4-FFF2-40B4-BE49-F238E27FC236}">
                <a16:creationId xmlns:a16="http://schemas.microsoft.com/office/drawing/2014/main" id="{B6A1DF79-2323-4E02-890B-012A50F45BF8}"/>
              </a:ext>
            </a:extLst>
          </p:cNvPr>
          <p:cNvSpPr/>
          <p:nvPr/>
        </p:nvSpPr>
        <p:spPr>
          <a:xfrm>
            <a:off x="11357906" y="4044578"/>
            <a:ext cx="414288" cy="1555346"/>
          </a:xfrm>
          <a:prstGeom prst="curvedLeftArrow">
            <a:avLst>
              <a:gd name="adj1" fmla="val 58642"/>
              <a:gd name="adj2" fmla="val 98204"/>
              <a:gd name="adj3" fmla="val 32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Right Arrow 21">
            <a:extLst>
              <a:ext uri="{FF2B5EF4-FFF2-40B4-BE49-F238E27FC236}">
                <a16:creationId xmlns:a16="http://schemas.microsoft.com/office/drawing/2014/main" id="{59E21945-5AA6-4350-B530-4820D7940F0C}"/>
              </a:ext>
            </a:extLst>
          </p:cNvPr>
          <p:cNvSpPr/>
          <p:nvPr/>
        </p:nvSpPr>
        <p:spPr>
          <a:xfrm rot="10800000">
            <a:off x="5493401" y="5214918"/>
            <a:ext cx="454110" cy="652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9353EEB-1286-4D65-80D3-4E8AC56CAB30}"/>
              </a:ext>
            </a:extLst>
          </p:cNvPr>
          <p:cNvCxnSpPr>
            <a:cxnSpLocks/>
          </p:cNvCxnSpPr>
          <p:nvPr/>
        </p:nvCxnSpPr>
        <p:spPr>
          <a:xfrm>
            <a:off x="555989" y="4570560"/>
            <a:ext cx="4881129" cy="0"/>
          </a:xfrm>
          <a:prstGeom prst="line">
            <a:avLst/>
          </a:prstGeom>
          <a:ln w="31750">
            <a:solidFill>
              <a:srgbClr val="FA22D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BD965E44-BB98-4A20-8F4B-3CB55F8D8C78}"/>
              </a:ext>
            </a:extLst>
          </p:cNvPr>
          <p:cNvSpPr/>
          <p:nvPr/>
        </p:nvSpPr>
        <p:spPr>
          <a:xfrm>
            <a:off x="555989" y="4125869"/>
            <a:ext cx="297946" cy="29388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1</a:t>
            </a:r>
            <a:endParaRPr lang="en-GB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82F60F-BA61-473B-9A24-82C0221DFC04}"/>
              </a:ext>
            </a:extLst>
          </p:cNvPr>
          <p:cNvSpPr txBox="1"/>
          <p:nvPr/>
        </p:nvSpPr>
        <p:spPr>
          <a:xfrm>
            <a:off x="1124643" y="5437924"/>
            <a:ext cx="3579331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3000"/>
              </a:spcBef>
              <a:spcAft>
                <a:spcPts val="3000"/>
              </a:spcAft>
            </a:pPr>
            <a:r>
              <a:rPr lang="en-US" dirty="0">
                <a:solidFill>
                  <a:srgbClr val="E04244"/>
                </a:solidFill>
              </a:rPr>
              <a:t>100% corners        </a:t>
            </a:r>
            <a:r>
              <a:rPr lang="en-US" b="1" u="sng" dirty="0"/>
              <a:t>75% corners</a:t>
            </a:r>
            <a:endParaRPr lang="en-GB" b="1" u="sng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5545A70-E817-4292-BB03-0CFBF2BE2143}"/>
              </a:ext>
            </a:extLst>
          </p:cNvPr>
          <p:cNvSpPr txBox="1"/>
          <p:nvPr/>
        </p:nvSpPr>
        <p:spPr>
          <a:xfrm>
            <a:off x="3964616" y="4171449"/>
            <a:ext cx="1423683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3000"/>
              </a:spcBef>
              <a:spcAft>
                <a:spcPts val="3000"/>
              </a:spcAft>
            </a:pPr>
            <a:r>
              <a:rPr lang="en-US" dirty="0">
                <a:solidFill>
                  <a:srgbClr val="FA22D1"/>
                </a:solidFill>
              </a:rPr>
              <a:t>bake-out limit</a:t>
            </a:r>
            <a:endParaRPr lang="en-GB" dirty="0">
              <a:solidFill>
                <a:srgbClr val="FA22D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B8500A-75D8-7AD1-96E4-9E4182FA8A9F}"/>
              </a:ext>
            </a:extLst>
          </p:cNvPr>
          <p:cNvSpPr txBox="1"/>
          <p:nvPr/>
        </p:nvSpPr>
        <p:spPr>
          <a:xfrm>
            <a:off x="9390601" y="6075902"/>
            <a:ext cx="263135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PLATHINIUM, 09/2021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4E359D-0916-F4EA-E774-B1E6F9DF33E4}"/>
              </a:ext>
            </a:extLst>
          </p:cNvPr>
          <p:cNvSpPr txBox="1"/>
          <p:nvPr/>
        </p:nvSpPr>
        <p:spPr>
          <a:xfrm>
            <a:off x="8994613" y="587196"/>
            <a:ext cx="23134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ANSYS simulations by L. </a:t>
            </a:r>
            <a:r>
              <a:rPr lang="en-GB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Baudin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43370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C01D1-C599-B206-F4DB-73F955078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8322F20-C555-6CF9-A8D5-108445C1FC29}"/>
              </a:ext>
            </a:extLst>
          </p:cNvPr>
          <p:cNvSpPr txBox="1">
            <a:spLocks/>
          </p:cNvSpPr>
          <p:nvPr/>
        </p:nvSpPr>
        <p:spPr>
          <a:xfrm>
            <a:off x="2166069" y="1726960"/>
            <a:ext cx="10025931" cy="3404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/>
              <a:t>Principal coating set-up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Coating recipe and test bench results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Simulations and process planning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Current state: Going full-scale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Perspectives for the year</a:t>
            </a:r>
          </a:p>
          <a:p>
            <a:pPr marL="514350" indent="-514350"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606857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C01D1-C599-B206-F4DB-73F955078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8322F20-C555-6CF9-A8D5-108445C1FC29}"/>
              </a:ext>
            </a:extLst>
          </p:cNvPr>
          <p:cNvSpPr txBox="1">
            <a:spLocks/>
          </p:cNvSpPr>
          <p:nvPr/>
        </p:nvSpPr>
        <p:spPr>
          <a:xfrm>
            <a:off x="2166069" y="1726960"/>
            <a:ext cx="10025931" cy="3404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Principal coating set-up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Coating recipe and test bench results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Simulations and process planning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/>
              <a:t>Current state: Going full-scale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Perspectives for the year</a:t>
            </a:r>
          </a:p>
          <a:p>
            <a:pPr marL="514350" indent="-514350"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642152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	Infrastructure upgrade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673" y="1214316"/>
            <a:ext cx="9991054" cy="241440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Electrical works underway  verify pumping + bake-out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Compressed air + breakout box for cathodes requested</a:t>
            </a:r>
          </a:p>
          <a:p>
            <a:r>
              <a:rPr lang="en-US" sz="2000" dirty="0">
                <a:sym typeface="Wingdings" panose="05000000000000000000" pitchFamily="2" charset="2"/>
              </a:rPr>
              <a:t> STILL waiting: 6x </a:t>
            </a:r>
            <a:r>
              <a:rPr lang="en-US" sz="2000" dirty="0" err="1">
                <a:sym typeface="Wingdings" panose="05000000000000000000" pitchFamily="2" charset="2"/>
              </a:rPr>
              <a:t>HiPIMS</a:t>
            </a:r>
            <a:r>
              <a:rPr lang="en-US" sz="2000" dirty="0">
                <a:sym typeface="Wingdings" panose="05000000000000000000" pitchFamily="2" charset="2"/>
              </a:rPr>
              <a:t> power supplies  lab test in April (?)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31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FC9A8E62-5566-0A96-D396-16F6E5ABDD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8" t="7824" r="4541" b="17989"/>
          <a:stretch/>
        </p:blipFill>
        <p:spPr>
          <a:xfrm>
            <a:off x="4942208" y="3814285"/>
            <a:ext cx="3847239" cy="2289435"/>
          </a:xfrm>
          <a:prstGeom prst="rect">
            <a:avLst/>
          </a:prstGeom>
        </p:spPr>
      </p:pic>
      <p:pic>
        <p:nvPicPr>
          <p:cNvPr id="8" name="Picture 7" descr="A picture containing ground, yellow&#10;&#10;Description automatically generated">
            <a:extLst>
              <a:ext uri="{FF2B5EF4-FFF2-40B4-BE49-F238E27FC236}">
                <a16:creationId xmlns:a16="http://schemas.microsoft.com/office/drawing/2014/main" id="{9B5DEBE1-5521-D862-2EBF-6009E0DF1A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834" r="3483" b="4367"/>
          <a:stretch/>
        </p:blipFill>
        <p:spPr>
          <a:xfrm>
            <a:off x="923512" y="3822576"/>
            <a:ext cx="3515851" cy="2289435"/>
          </a:xfrm>
          <a:prstGeom prst="rect">
            <a:avLst/>
          </a:prstGeom>
        </p:spPr>
      </p:pic>
      <p:pic>
        <p:nvPicPr>
          <p:cNvPr id="11" name="Picture 10" descr="A picture containing indoor, cluttered, messy&#10;&#10;Description automatically generated">
            <a:extLst>
              <a:ext uri="{FF2B5EF4-FFF2-40B4-BE49-F238E27FC236}">
                <a16:creationId xmlns:a16="http://schemas.microsoft.com/office/drawing/2014/main" id="{CD7C363D-8E2E-AD59-FD1B-4A9010459A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729"/>
          <a:stretch/>
        </p:blipFill>
        <p:spPr>
          <a:xfrm rot="5400000">
            <a:off x="8608152" y="2833826"/>
            <a:ext cx="3927077" cy="262929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6B438BC-9216-C53B-2658-BD3E6B7BAED6}"/>
              </a:ext>
            </a:extLst>
          </p:cNvPr>
          <p:cNvSpPr/>
          <p:nvPr/>
        </p:nvSpPr>
        <p:spPr>
          <a:xfrm>
            <a:off x="4981461" y="5782951"/>
            <a:ext cx="34791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WOWCC bake-out jacket set (PTFE coated)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12675F-F620-6F7E-F9EA-A2576EEEB680}"/>
              </a:ext>
            </a:extLst>
          </p:cNvPr>
          <p:cNvSpPr/>
          <p:nvPr/>
        </p:nvSpPr>
        <p:spPr>
          <a:xfrm>
            <a:off x="923512" y="5793441"/>
            <a:ext cx="23381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Chemistry lifting tool + slings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63D91A-9E92-BE48-2083-4605AD3B05F9}"/>
              </a:ext>
            </a:extLst>
          </p:cNvPr>
          <p:cNvSpPr/>
          <p:nvPr/>
        </p:nvSpPr>
        <p:spPr>
          <a:xfrm>
            <a:off x="9154716" y="1723270"/>
            <a:ext cx="2629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Control PC for pumps, bake-out, </a:t>
            </a:r>
          </a:p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Later: motion, cathodes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087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	Coating Assembly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32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8E9D9AF-B328-3780-1AC6-139E8EB7CD88}"/>
              </a:ext>
            </a:extLst>
          </p:cNvPr>
          <p:cNvSpPr txBox="1">
            <a:spLocks/>
          </p:cNvSpPr>
          <p:nvPr/>
        </p:nvSpPr>
        <p:spPr>
          <a:xfrm>
            <a:off x="750117" y="1185515"/>
            <a:ext cx="3164423" cy="4411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endParaRPr lang="en-US" sz="1800" dirty="0">
              <a:solidFill>
                <a:srgbClr val="0033A0"/>
              </a:solidFill>
              <a:sym typeface="Wingdings" panose="05000000000000000000" pitchFamily="2" charset="2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2DC1658-0BF5-04AD-4614-52CF6DA2A486}"/>
              </a:ext>
            </a:extLst>
          </p:cNvPr>
          <p:cNvSpPr/>
          <p:nvPr/>
        </p:nvSpPr>
        <p:spPr>
          <a:xfrm rot="10800000" flipH="1">
            <a:off x="2576814" y="1118555"/>
            <a:ext cx="443197" cy="60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9482279-4F76-F1EB-3334-8CD5EF09163A}"/>
              </a:ext>
            </a:extLst>
          </p:cNvPr>
          <p:cNvSpPr txBox="1">
            <a:spLocks/>
          </p:cNvSpPr>
          <p:nvPr/>
        </p:nvSpPr>
        <p:spPr>
          <a:xfrm>
            <a:off x="521597" y="1137726"/>
            <a:ext cx="1980493" cy="6032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Design with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“Mock-up” cavity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2AF8750-0106-E98F-363C-816F87581106}"/>
              </a:ext>
            </a:extLst>
          </p:cNvPr>
          <p:cNvSpPr txBox="1">
            <a:spLocks/>
          </p:cNvSpPr>
          <p:nvPr/>
        </p:nvSpPr>
        <p:spPr>
          <a:xfrm>
            <a:off x="7631745" y="1299502"/>
            <a:ext cx="2627860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Surface Preparation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1E200ED-5E9F-1C24-5773-9333503D2E67}"/>
              </a:ext>
            </a:extLst>
          </p:cNvPr>
          <p:cNvSpPr/>
          <p:nvPr/>
        </p:nvSpPr>
        <p:spPr>
          <a:xfrm rot="10800000" flipH="1">
            <a:off x="6737216" y="1105142"/>
            <a:ext cx="443197" cy="60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C2CFF-166D-F067-F515-C0E6192154B3}"/>
              </a:ext>
            </a:extLst>
          </p:cNvPr>
          <p:cNvSpPr txBox="1">
            <a:spLocks/>
          </p:cNvSpPr>
          <p:nvPr/>
        </p:nvSpPr>
        <p:spPr>
          <a:xfrm>
            <a:off x="3518438" y="1277143"/>
            <a:ext cx="1422505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Fabrication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AEC38A-5550-8BA1-7882-0CC85669D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37" y="2079259"/>
            <a:ext cx="1828791" cy="31994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A440FC-27F1-1AE1-07B0-1500D34511D9}"/>
              </a:ext>
            </a:extLst>
          </p:cNvPr>
          <p:cNvSpPr txBox="1"/>
          <p:nvPr/>
        </p:nvSpPr>
        <p:spPr>
          <a:xfrm>
            <a:off x="775929" y="5974056"/>
            <a:ext cx="431052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cs typeface="Times New Roman" panose="02020603050405020304" pitchFamily="18" charset="0"/>
              </a:rPr>
              <a:t>C</a:t>
            </a:r>
            <a:r>
              <a:rPr lang="en-GB" sz="1200" dirty="0" err="1">
                <a:cs typeface="Times New Roman" panose="02020603050405020304" pitchFamily="18" charset="0"/>
              </a:rPr>
              <a:t>ourtesy</a:t>
            </a:r>
            <a:r>
              <a:rPr lang="en-GB" sz="1200" dirty="0">
                <a:cs typeface="Times New Roman" panose="02020603050405020304" pitchFamily="18" charset="0"/>
              </a:rPr>
              <a:t>: T. </a:t>
            </a:r>
            <a:r>
              <a:rPr lang="en-GB" sz="1200" dirty="0" err="1">
                <a:cs typeface="Times New Roman" panose="02020603050405020304" pitchFamily="18" charset="0"/>
              </a:rPr>
              <a:t>Mikkola</a:t>
            </a:r>
            <a:r>
              <a:rPr lang="en-GB" sz="1200" dirty="0">
                <a:cs typeface="Times New Roman" panose="02020603050405020304" pitchFamily="18" charset="0"/>
              </a:rPr>
              <a:t>, G. </a:t>
            </a:r>
            <a:r>
              <a:rPr lang="en-GB" sz="1200" dirty="0" err="1">
                <a:cs typeface="Times New Roman" panose="02020603050405020304" pitchFamily="18" charset="0"/>
              </a:rPr>
              <a:t>Villiger</a:t>
            </a:r>
            <a:r>
              <a:rPr lang="en-GB" sz="1200" dirty="0">
                <a:cs typeface="Times New Roman" panose="02020603050405020304" pitchFamily="18" charset="0"/>
              </a:rPr>
              <a:t>, P. </a:t>
            </a:r>
            <a:r>
              <a:rPr lang="en-GB" sz="1200" dirty="0" err="1">
                <a:cs typeface="Times New Roman" panose="02020603050405020304" pitchFamily="18" charset="0"/>
              </a:rPr>
              <a:t>Naisson</a:t>
            </a:r>
            <a:r>
              <a:rPr lang="en-GB" sz="1200" dirty="0">
                <a:cs typeface="Times New Roman" panose="02020603050405020304" pitchFamily="18" charset="0"/>
              </a:rPr>
              <a:t> and the AP team</a:t>
            </a:r>
            <a:endParaRPr lang="en-GB" sz="1200" dirty="0"/>
          </a:p>
        </p:txBody>
      </p:sp>
      <p:pic>
        <p:nvPicPr>
          <p:cNvPr id="14" name="Picture 13" descr="A picture containing indoor, container, plastic&#10;&#10;Description automatically generated">
            <a:extLst>
              <a:ext uri="{FF2B5EF4-FFF2-40B4-BE49-F238E27FC236}">
                <a16:creationId xmlns:a16="http://schemas.microsoft.com/office/drawing/2014/main" id="{29DAB5FC-1ECE-21F9-6202-3A5D257A6A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58" b="5419"/>
          <a:stretch/>
        </p:blipFill>
        <p:spPr>
          <a:xfrm>
            <a:off x="7023551" y="3766398"/>
            <a:ext cx="2627860" cy="1911040"/>
          </a:xfrm>
          <a:prstGeom prst="rect">
            <a:avLst/>
          </a:prstGeom>
        </p:spPr>
      </p:pic>
      <p:pic>
        <p:nvPicPr>
          <p:cNvPr id="16" name="Picture 15" descr="A picture containing plastic, eaten, meat, meal&#10;&#10;Description automatically generated">
            <a:extLst>
              <a:ext uri="{FF2B5EF4-FFF2-40B4-BE49-F238E27FC236}">
                <a16:creationId xmlns:a16="http://schemas.microsoft.com/office/drawing/2014/main" id="{C4AADD12-0A70-EC0C-F3AB-F29ECC2B76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044" r="4735" b="14618"/>
          <a:stretch/>
        </p:blipFill>
        <p:spPr>
          <a:xfrm>
            <a:off x="7023550" y="2046497"/>
            <a:ext cx="2627860" cy="1496587"/>
          </a:xfrm>
          <a:prstGeom prst="rect">
            <a:avLst/>
          </a:prstGeom>
        </p:spPr>
      </p:pic>
      <p:pic>
        <p:nvPicPr>
          <p:cNvPr id="20" name="Picture 19" descr="A picture containing floor, indoor, power saw, worktable&#10;&#10;Description automatically generated">
            <a:extLst>
              <a:ext uri="{FF2B5EF4-FFF2-40B4-BE49-F238E27FC236}">
                <a16:creationId xmlns:a16="http://schemas.microsoft.com/office/drawing/2014/main" id="{025BCD5B-405F-91CD-D390-B8BC32317A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7919" r="12804" b="47752"/>
          <a:stretch/>
        </p:blipFill>
        <p:spPr>
          <a:xfrm>
            <a:off x="3116747" y="4604929"/>
            <a:ext cx="3742544" cy="110330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062DA95-16EB-789F-18A6-3DF14EA9F53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832" t="7757" r="-1" b="4835"/>
          <a:stretch/>
        </p:blipFill>
        <p:spPr>
          <a:xfrm>
            <a:off x="3115050" y="2012065"/>
            <a:ext cx="3744241" cy="244721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710B10A-9493-57F4-3048-9BD3140E8387}"/>
              </a:ext>
            </a:extLst>
          </p:cNvPr>
          <p:cNvSpPr/>
          <p:nvPr/>
        </p:nvSpPr>
        <p:spPr>
          <a:xfrm>
            <a:off x="3981453" y="3600463"/>
            <a:ext cx="9209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bottom + top bell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9C75EF-E15F-BAA3-B7C1-9368FE1FDA32}"/>
              </a:ext>
            </a:extLst>
          </p:cNvPr>
          <p:cNvSpPr/>
          <p:nvPr/>
        </p:nvSpPr>
        <p:spPr>
          <a:xfrm>
            <a:off x="5591458" y="3933591"/>
            <a:ext cx="9209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Nb tubes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5CB5EDA-5F06-7EB8-031F-47B4A912D18D}"/>
              </a:ext>
            </a:extLst>
          </p:cNvPr>
          <p:cNvSpPr/>
          <p:nvPr/>
        </p:nvSpPr>
        <p:spPr>
          <a:xfrm>
            <a:off x="5768777" y="3265989"/>
            <a:ext cx="9209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port</a:t>
            </a:r>
          </a:p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aligners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AF5282-786D-11D2-77BB-7721EBB92A51}"/>
              </a:ext>
            </a:extLst>
          </p:cNvPr>
          <p:cNvSpPr/>
          <p:nvPr/>
        </p:nvSpPr>
        <p:spPr>
          <a:xfrm>
            <a:off x="6051918" y="2774962"/>
            <a:ext cx="788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vacuum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breaks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9043967-00B1-9C81-7E98-BC28F90D8333}"/>
              </a:ext>
            </a:extLst>
          </p:cNvPr>
          <p:cNvSpPr/>
          <p:nvPr/>
        </p:nvSpPr>
        <p:spPr>
          <a:xfrm>
            <a:off x="3060532" y="3208772"/>
            <a:ext cx="9209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Mock-up parts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06B589-9E26-B654-6874-C2BAA40D6F6C}"/>
              </a:ext>
            </a:extLst>
          </p:cNvPr>
          <p:cNvSpPr/>
          <p:nvPr/>
        </p:nvSpPr>
        <p:spPr>
          <a:xfrm>
            <a:off x="3060160" y="4176820"/>
            <a:ext cx="30249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33A0"/>
                </a:solidFill>
                <a:sym typeface="Wingdings" panose="05000000000000000000" pitchFamily="2" charset="2"/>
              </a:rPr>
              <a:t> Procured fasteners, ports, ceramics</a:t>
            </a:r>
            <a:endParaRPr lang="en-GB" sz="1200" b="1" baseline="-25000" dirty="0">
              <a:solidFill>
                <a:srgbClr val="0033A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A9FBDCC-F81D-6091-6ED9-4DFA53165BA9}"/>
              </a:ext>
            </a:extLst>
          </p:cNvPr>
          <p:cNvSpPr/>
          <p:nvPr/>
        </p:nvSpPr>
        <p:spPr>
          <a:xfrm>
            <a:off x="3052655" y="1735066"/>
            <a:ext cx="35523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Reception of main components from AP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D34240-1657-AB17-ECC6-73C90147DDAC}"/>
              </a:ext>
            </a:extLst>
          </p:cNvPr>
          <p:cNvSpPr/>
          <p:nvPr/>
        </p:nvSpPr>
        <p:spPr>
          <a:xfrm>
            <a:off x="4229691" y="5460112"/>
            <a:ext cx="26945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Cathode tubes after vacuum firing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274B18C-0566-514F-64A7-2E977F2CBB85}"/>
              </a:ext>
            </a:extLst>
          </p:cNvPr>
          <p:cNvSpPr/>
          <p:nvPr/>
        </p:nvSpPr>
        <p:spPr>
          <a:xfrm>
            <a:off x="7169848" y="5399443"/>
            <a:ext cx="26945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Bells + bolts after vacuum firing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42356A-BA6D-BF74-3D92-6F9460D975DC}"/>
              </a:ext>
            </a:extLst>
          </p:cNvPr>
          <p:cNvSpPr/>
          <p:nvPr/>
        </p:nvSpPr>
        <p:spPr>
          <a:xfrm>
            <a:off x="7711211" y="3259923"/>
            <a:ext cx="19940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Plastics after degreasing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FE7A5246-CEC3-AF66-5F16-1B9F40DD6025}"/>
              </a:ext>
            </a:extLst>
          </p:cNvPr>
          <p:cNvSpPr/>
          <p:nvPr/>
        </p:nvSpPr>
        <p:spPr>
          <a:xfrm rot="10800000" flipH="1">
            <a:off x="2502091" y="3338575"/>
            <a:ext cx="443197" cy="60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picture containing indoor, metal, kitchenware, pan&#10;&#10;Description automatically generated">
            <a:extLst>
              <a:ext uri="{FF2B5EF4-FFF2-40B4-BE49-F238E27FC236}">
                <a16:creationId xmlns:a16="http://schemas.microsoft.com/office/drawing/2014/main" id="{140E8182-4AC5-362F-2914-770DC8A1BAD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306" t="9643" r="11143"/>
          <a:stretch/>
        </p:blipFill>
        <p:spPr>
          <a:xfrm>
            <a:off x="9863015" y="2066745"/>
            <a:ext cx="1942133" cy="167550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9C6D0FC-59A2-B1F7-F5C2-5511540F82D6}"/>
              </a:ext>
            </a:extLst>
          </p:cNvPr>
          <p:cNvSpPr/>
          <p:nvPr/>
        </p:nvSpPr>
        <p:spPr>
          <a:xfrm>
            <a:off x="9922121" y="3400795"/>
            <a:ext cx="1994045" cy="25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baseline="-25000" dirty="0">
                <a:solidFill>
                  <a:schemeClr val="bg1"/>
                </a:solidFill>
              </a:rPr>
              <a:t>Aligners in ultrasonic bath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54FFA70-56E2-384F-90CD-D6F75FB9EFE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330" t="22584" r="16456" b="23658"/>
          <a:stretch/>
        </p:blipFill>
        <p:spPr>
          <a:xfrm>
            <a:off x="9822333" y="3813872"/>
            <a:ext cx="2023496" cy="183993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A2F3BA0-F959-3C12-A193-47CF49503052}"/>
              </a:ext>
            </a:extLst>
          </p:cNvPr>
          <p:cNvSpPr/>
          <p:nvPr/>
        </p:nvSpPr>
        <p:spPr>
          <a:xfrm>
            <a:off x="9917209" y="5294847"/>
            <a:ext cx="2154550" cy="25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baseline="-25000" dirty="0">
                <a:solidFill>
                  <a:schemeClr val="bg1"/>
                </a:solidFill>
              </a:rPr>
              <a:t>Clean room testing</a:t>
            </a:r>
            <a:endParaRPr lang="en-GB" sz="1600" b="1" baseline="-250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2EDF50-034C-9593-2426-941319D7EABE}"/>
              </a:ext>
            </a:extLst>
          </p:cNvPr>
          <p:cNvSpPr txBox="1"/>
          <p:nvPr/>
        </p:nvSpPr>
        <p:spPr>
          <a:xfrm>
            <a:off x="8149083" y="5974056"/>
            <a:ext cx="36967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6</a:t>
            </a:r>
            <a:r>
              <a:rPr lang="en-GB" sz="12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 CERN SRF Workshop, 02/2023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896621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	Cathode Assembly and Storage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8E9D9AF-B328-3780-1AC6-139E8EB7CD88}"/>
              </a:ext>
            </a:extLst>
          </p:cNvPr>
          <p:cNvSpPr txBox="1">
            <a:spLocks/>
          </p:cNvSpPr>
          <p:nvPr/>
        </p:nvSpPr>
        <p:spPr>
          <a:xfrm>
            <a:off x="750117" y="1328390"/>
            <a:ext cx="3164423" cy="44110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Cathode assembly needs support and storage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2DC1658-0BF5-04AD-4614-52CF6DA2A486}"/>
              </a:ext>
            </a:extLst>
          </p:cNvPr>
          <p:cNvSpPr/>
          <p:nvPr/>
        </p:nvSpPr>
        <p:spPr>
          <a:xfrm rot="10800000" flipH="1">
            <a:off x="3868641" y="1239899"/>
            <a:ext cx="443197" cy="60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9482279-4F76-F1EB-3334-8CD5EF09163A}"/>
              </a:ext>
            </a:extLst>
          </p:cNvPr>
          <p:cNvSpPr txBox="1">
            <a:spLocks/>
          </p:cNvSpPr>
          <p:nvPr/>
        </p:nvSpPr>
        <p:spPr>
          <a:xfrm>
            <a:off x="4942479" y="1401650"/>
            <a:ext cx="1666831" cy="3334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Chariot Design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2AF8750-0106-E98F-363C-816F87581106}"/>
              </a:ext>
            </a:extLst>
          </p:cNvPr>
          <p:cNvSpPr txBox="1">
            <a:spLocks/>
          </p:cNvSpPr>
          <p:nvPr/>
        </p:nvSpPr>
        <p:spPr>
          <a:xfrm>
            <a:off x="8715142" y="1390529"/>
            <a:ext cx="1741151" cy="3058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Implementation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1E200ED-5E9F-1C24-5773-9333503D2E67}"/>
              </a:ext>
            </a:extLst>
          </p:cNvPr>
          <p:cNvSpPr/>
          <p:nvPr/>
        </p:nvSpPr>
        <p:spPr>
          <a:xfrm rot="10800000" flipH="1">
            <a:off x="7661147" y="1226105"/>
            <a:ext cx="443197" cy="60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67DFBE7-160C-2525-E741-12B0EAF9E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884" y="2024721"/>
            <a:ext cx="2018666" cy="3950994"/>
          </a:xfrm>
          <a:prstGeom prst="rect">
            <a:avLst/>
          </a:prstGeom>
        </p:spPr>
      </p:pic>
      <p:pic>
        <p:nvPicPr>
          <p:cNvPr id="17" name="Picture 16" descr="A picture containing handcart&#10;&#10;Description automatically generated">
            <a:extLst>
              <a:ext uri="{FF2B5EF4-FFF2-40B4-BE49-F238E27FC236}">
                <a16:creationId xmlns:a16="http://schemas.microsoft.com/office/drawing/2014/main" id="{6EE1CCCB-2208-F907-C357-9C2D5D02317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534239" y="1851280"/>
            <a:ext cx="2483309" cy="4061262"/>
          </a:xfrm>
          <a:prstGeom prst="rect">
            <a:avLst/>
          </a:prstGeom>
        </p:spPr>
      </p:pic>
      <p:pic>
        <p:nvPicPr>
          <p:cNvPr id="19" name="Picture 18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4A06F368-80C3-ADD7-4517-AB698B324A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507" t="9913" r="9223" b="15895"/>
          <a:stretch/>
        </p:blipFill>
        <p:spPr>
          <a:xfrm rot="5400000">
            <a:off x="7650522" y="2494995"/>
            <a:ext cx="4082909" cy="27954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23500EE-98DE-253A-BA09-3B014D09BB5B}"/>
              </a:ext>
            </a:extLst>
          </p:cNvPr>
          <p:cNvSpPr txBox="1"/>
          <p:nvPr/>
        </p:nvSpPr>
        <p:spPr>
          <a:xfrm>
            <a:off x="4534238" y="5978599"/>
            <a:ext cx="156176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cs typeface="Times New Roman" panose="02020603050405020304" pitchFamily="18" charset="0"/>
              </a:rPr>
              <a:t>C</a:t>
            </a:r>
            <a:r>
              <a:rPr lang="en-GB" sz="1200" dirty="0" err="1">
                <a:cs typeface="Times New Roman" panose="02020603050405020304" pitchFamily="18" charset="0"/>
              </a:rPr>
              <a:t>ourtesy</a:t>
            </a:r>
            <a:r>
              <a:rPr lang="en-GB" sz="1200" dirty="0">
                <a:cs typeface="Times New Roman" panose="02020603050405020304" pitchFamily="18" charset="0"/>
              </a:rPr>
              <a:t> G. </a:t>
            </a:r>
            <a:r>
              <a:rPr lang="en-GB" sz="1200" dirty="0" err="1">
                <a:cs typeface="Times New Roman" panose="02020603050405020304" pitchFamily="18" charset="0"/>
              </a:rPr>
              <a:t>Villiger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D96764-41FA-8D87-51D7-193152512776}"/>
              </a:ext>
            </a:extLst>
          </p:cNvPr>
          <p:cNvSpPr txBox="1"/>
          <p:nvPr/>
        </p:nvSpPr>
        <p:spPr>
          <a:xfrm>
            <a:off x="8269793" y="6047539"/>
            <a:ext cx="36967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6</a:t>
            </a:r>
            <a:r>
              <a:rPr lang="en-GB" sz="12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 CERN SRF Workshop, 02/2023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465150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	Full scale magnet motion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93" name="Content Placeholder 2">
            <a:extLst>
              <a:ext uri="{FF2B5EF4-FFF2-40B4-BE49-F238E27FC236}">
                <a16:creationId xmlns:a16="http://schemas.microsoft.com/office/drawing/2014/main" id="{56A788C7-32C3-460D-8A22-73AC120DA7F8}"/>
              </a:ext>
            </a:extLst>
          </p:cNvPr>
          <p:cNvSpPr txBox="1">
            <a:spLocks/>
          </p:cNvSpPr>
          <p:nvPr/>
        </p:nvSpPr>
        <p:spPr>
          <a:xfrm>
            <a:off x="60280" y="1394888"/>
            <a:ext cx="3164423" cy="4411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Single Cathode Concept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0FC1202-9857-46AF-83E6-24BE7171962C}"/>
              </a:ext>
            </a:extLst>
          </p:cNvPr>
          <p:cNvSpPr/>
          <p:nvPr/>
        </p:nvSpPr>
        <p:spPr>
          <a:xfrm>
            <a:off x="3429336" y="5524319"/>
            <a:ext cx="1579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Bottom spacer</a:t>
            </a:r>
          </a:p>
          <a:p>
            <a:pPr algn="ctr"/>
            <a:r>
              <a:rPr lang="en-US" sz="1400" b="1" dirty="0">
                <a:solidFill>
                  <a:schemeClr val="tx2"/>
                </a:solidFill>
              </a:rPr>
              <a:t>(ceramic)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63E7D22-52CF-4EB4-BC75-B1A440FF4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739" y="2122468"/>
            <a:ext cx="2437967" cy="25680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A57C88-A681-44F1-9CCE-80E3B0361E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196" y="4490102"/>
            <a:ext cx="918510" cy="10199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2369FB-84A7-437E-9DB7-FC971D694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9553" y="4458835"/>
            <a:ext cx="918510" cy="105567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BE03B3A-05BD-44C8-B0B1-6B947EB62698}"/>
              </a:ext>
            </a:extLst>
          </p:cNvPr>
          <p:cNvGrpSpPr/>
          <p:nvPr/>
        </p:nvGrpSpPr>
        <p:grpSpPr>
          <a:xfrm>
            <a:off x="60280" y="2122468"/>
            <a:ext cx="2020054" cy="3934445"/>
            <a:chOff x="8388720" y="1197894"/>
            <a:chExt cx="2587678" cy="502348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FEBEB6B-C0E5-4780-9989-AD5A487A16EA}"/>
                </a:ext>
              </a:extLst>
            </p:cNvPr>
            <p:cNvGrpSpPr/>
            <p:nvPr/>
          </p:nvGrpSpPr>
          <p:grpSpPr>
            <a:xfrm>
              <a:off x="10035356" y="1240971"/>
              <a:ext cx="941042" cy="4980408"/>
              <a:chOff x="10035356" y="1240971"/>
              <a:chExt cx="941042" cy="4980408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83B621C8-8187-48D7-BD10-1CFD64F92F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96"/>
              <a:stretch/>
            </p:blipFill>
            <p:spPr>
              <a:xfrm>
                <a:off x="10035356" y="1240971"/>
                <a:ext cx="941042" cy="4980408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8D9B82C-DA4C-4358-8BF1-1C20C94FA7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39" r="3135"/>
              <a:stretch/>
            </p:blipFill>
            <p:spPr>
              <a:xfrm>
                <a:off x="10228075" y="2226520"/>
                <a:ext cx="537894" cy="2330952"/>
              </a:xfrm>
              <a:prstGeom prst="rect">
                <a:avLst/>
              </a:prstGeom>
            </p:spPr>
          </p:pic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8C7A7090-3820-4142-8147-FFCECF44134F}"/>
                </a:ext>
              </a:extLst>
            </p:cNvPr>
            <p:cNvCxnSpPr>
              <a:cxnSpLocks/>
            </p:cNvCxnSpPr>
            <p:nvPr/>
          </p:nvCxnSpPr>
          <p:spPr>
            <a:xfrm>
              <a:off x="9773239" y="2328074"/>
              <a:ext cx="330205" cy="0"/>
            </a:xfrm>
            <a:prstGeom prst="straightConnector1">
              <a:avLst/>
            </a:prstGeom>
            <a:ln w="28575">
              <a:solidFill>
                <a:srgbClr val="D3519E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FE0A2E6-B069-4FFD-B8FB-B2905059CE77}"/>
                </a:ext>
              </a:extLst>
            </p:cNvPr>
            <p:cNvSpPr/>
            <p:nvPr/>
          </p:nvSpPr>
          <p:spPr>
            <a:xfrm>
              <a:off x="8388720" y="2146416"/>
              <a:ext cx="1540562" cy="66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D3519E"/>
                  </a:solidFill>
                </a:rPr>
                <a:t>Niobium</a:t>
              </a:r>
            </a:p>
            <a:p>
              <a:pPr algn="ctr"/>
              <a:r>
                <a:rPr lang="en-US" sz="1400" dirty="0">
                  <a:solidFill>
                    <a:srgbClr val="D3519E"/>
                  </a:solidFill>
                </a:rPr>
                <a:t> cylinders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8F4276F-9996-4E5E-9954-2805FE2B03AE}"/>
                </a:ext>
              </a:extLst>
            </p:cNvPr>
            <p:cNvSpPr/>
            <p:nvPr/>
          </p:nvSpPr>
          <p:spPr>
            <a:xfrm>
              <a:off x="8614293" y="1197894"/>
              <a:ext cx="1260899" cy="617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323232"/>
                  </a:solidFill>
                </a:rPr>
                <a:t>Stainless </a:t>
              </a:r>
            </a:p>
            <a:p>
              <a:r>
                <a:rPr lang="en-US" sz="1400" dirty="0">
                  <a:solidFill>
                    <a:srgbClr val="323232"/>
                  </a:solidFill>
                </a:rPr>
                <a:t>steel tube</a:t>
              </a:r>
              <a:endParaRPr lang="en-GB" sz="1400" dirty="0">
                <a:solidFill>
                  <a:srgbClr val="323232"/>
                </a:solidFill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6840241-7214-454A-BF4D-F367F4403E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43878" y="4022862"/>
              <a:ext cx="510506" cy="479612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BDA5BAF-40D3-4457-B2DE-6034E09ECB6F}"/>
                </a:ext>
              </a:extLst>
            </p:cNvPr>
            <p:cNvCxnSpPr>
              <a:cxnSpLocks/>
            </p:cNvCxnSpPr>
            <p:nvPr/>
          </p:nvCxnSpPr>
          <p:spPr>
            <a:xfrm>
              <a:off x="9753692" y="1673075"/>
              <a:ext cx="437073" cy="330317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6C983C2-E4EC-4C89-9957-37CA477C77FA}"/>
                </a:ext>
              </a:extLst>
            </p:cNvPr>
            <p:cNvSpPr/>
            <p:nvPr/>
          </p:nvSpPr>
          <p:spPr>
            <a:xfrm>
              <a:off x="10439401" y="1240971"/>
              <a:ext cx="118016" cy="3599772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A6A6A6"/>
              </a:bgClr>
            </a:patt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0D97E52-4046-414D-B886-31675BF9D536}"/>
                </a:ext>
              </a:extLst>
            </p:cNvPr>
            <p:cNvSpPr/>
            <p:nvPr/>
          </p:nvSpPr>
          <p:spPr>
            <a:xfrm>
              <a:off x="8885764" y="4258933"/>
              <a:ext cx="1005765" cy="66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Moving </a:t>
              </a:r>
            </a:p>
            <a:p>
              <a:r>
                <a:rPr lang="en-US" sz="1400" dirty="0">
                  <a:solidFill>
                    <a:srgbClr val="7030A0"/>
                  </a:solidFill>
                </a:rPr>
                <a:t>magnet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</p:grpSp>
      <p:sp>
        <p:nvSpPr>
          <p:cNvPr id="98" name="Rectangle 97">
            <a:extLst>
              <a:ext uri="{FF2B5EF4-FFF2-40B4-BE49-F238E27FC236}">
                <a16:creationId xmlns:a16="http://schemas.microsoft.com/office/drawing/2014/main" id="{5D75C4F0-5C53-4AE3-BCDE-D7B4D55CB2A9}"/>
              </a:ext>
            </a:extLst>
          </p:cNvPr>
          <p:cNvSpPr/>
          <p:nvPr/>
        </p:nvSpPr>
        <p:spPr>
          <a:xfrm>
            <a:off x="4981186" y="5532032"/>
            <a:ext cx="19105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Bottom stopper, wire return option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4268EB67-D685-40DB-9D06-036332C6588B}"/>
              </a:ext>
            </a:extLst>
          </p:cNvPr>
          <p:cNvSpPr/>
          <p:nvPr/>
        </p:nvSpPr>
        <p:spPr>
          <a:xfrm rot="10800000" flipH="1">
            <a:off x="3372765" y="1203074"/>
            <a:ext cx="443197" cy="60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56C86951-FC8E-48DC-AC4E-1BB330151652}"/>
              </a:ext>
            </a:extLst>
          </p:cNvPr>
          <p:cNvSpPr/>
          <p:nvPr/>
        </p:nvSpPr>
        <p:spPr>
          <a:xfrm>
            <a:off x="5362974" y="3299707"/>
            <a:ext cx="1249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Motorized </a:t>
            </a:r>
            <a:r>
              <a:rPr lang="en-US" sz="1200" b="1" dirty="0">
                <a:solidFill>
                  <a:srgbClr val="C00000"/>
                </a:solidFill>
              </a:rPr>
              <a:t>wire coil </a:t>
            </a:r>
            <a:r>
              <a:rPr lang="en-US" sz="1200" b="1" dirty="0">
                <a:solidFill>
                  <a:schemeClr val="tx2"/>
                </a:solidFill>
              </a:rPr>
              <a:t>modules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29A072A3-2364-471A-873B-2EEF93853763}"/>
              </a:ext>
            </a:extLst>
          </p:cNvPr>
          <p:cNvSpPr/>
          <p:nvPr/>
        </p:nvSpPr>
        <p:spPr>
          <a:xfrm>
            <a:off x="2099008" y="2387191"/>
            <a:ext cx="8375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rgbClr val="C00000"/>
                </a:solidFill>
              </a:rPr>
              <a:t>Magnetmotion</a:t>
            </a:r>
            <a:r>
              <a:rPr lang="en-US" sz="1400" dirty="0">
                <a:solidFill>
                  <a:srgbClr val="C00000"/>
                </a:solidFill>
              </a:rPr>
              <a:t> wire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1848F67-F0AC-463E-A276-7100EC1200BB}"/>
              </a:ext>
            </a:extLst>
          </p:cNvPr>
          <p:cNvCxnSpPr>
            <a:cxnSpLocks/>
          </p:cNvCxnSpPr>
          <p:nvPr/>
        </p:nvCxnSpPr>
        <p:spPr>
          <a:xfrm flipV="1">
            <a:off x="1887938" y="2125810"/>
            <a:ext cx="0" cy="1236997"/>
          </a:xfrm>
          <a:prstGeom prst="line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B0662D51-7AA5-9CD5-A1FA-34C949A6AA1A}"/>
              </a:ext>
            </a:extLst>
          </p:cNvPr>
          <p:cNvSpPr/>
          <p:nvPr/>
        </p:nvSpPr>
        <p:spPr>
          <a:xfrm>
            <a:off x="1951039" y="3635801"/>
            <a:ext cx="11936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23232"/>
                </a:solidFill>
              </a:rPr>
              <a:t>Static cooling </a:t>
            </a:r>
          </a:p>
          <a:p>
            <a:pPr algn="ctr"/>
            <a:r>
              <a:rPr lang="en-US" sz="1400" dirty="0">
                <a:solidFill>
                  <a:srgbClr val="323232"/>
                </a:solidFill>
              </a:rPr>
              <a:t>cane</a:t>
            </a:r>
            <a:endParaRPr lang="en-GB" sz="1400" dirty="0">
              <a:solidFill>
                <a:srgbClr val="323232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547260-65D2-3A98-FEB0-C9A2FC07EF1E}"/>
              </a:ext>
            </a:extLst>
          </p:cNvPr>
          <p:cNvCxnSpPr>
            <a:cxnSpLocks/>
          </p:cNvCxnSpPr>
          <p:nvPr/>
        </p:nvCxnSpPr>
        <p:spPr>
          <a:xfrm flipH="1">
            <a:off x="1735643" y="4005133"/>
            <a:ext cx="439992" cy="0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7CBF06D-6752-C2BA-2255-EC68743F401E}"/>
              </a:ext>
            </a:extLst>
          </p:cNvPr>
          <p:cNvCxnSpPr>
            <a:cxnSpLocks/>
          </p:cNvCxnSpPr>
          <p:nvPr/>
        </p:nvCxnSpPr>
        <p:spPr>
          <a:xfrm flipH="1">
            <a:off x="1882344" y="2735506"/>
            <a:ext cx="293291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Cross 15">
            <a:extLst>
              <a:ext uri="{FF2B5EF4-FFF2-40B4-BE49-F238E27FC236}">
                <a16:creationId xmlns:a16="http://schemas.microsoft.com/office/drawing/2014/main" id="{6F08EA50-5FB1-DC74-83E4-7028F8F55D52}"/>
              </a:ext>
            </a:extLst>
          </p:cNvPr>
          <p:cNvSpPr/>
          <p:nvPr/>
        </p:nvSpPr>
        <p:spPr>
          <a:xfrm>
            <a:off x="4981186" y="4943455"/>
            <a:ext cx="337961" cy="337961"/>
          </a:xfrm>
          <a:prstGeom prst="plus">
            <a:avLst>
              <a:gd name="adj" fmla="val 39818"/>
            </a:avLst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9385979-0CE5-5EFF-AC9E-70E2980502B6}"/>
              </a:ext>
            </a:extLst>
          </p:cNvPr>
          <p:cNvCxnSpPr>
            <a:cxnSpLocks/>
          </p:cNvCxnSpPr>
          <p:nvPr/>
        </p:nvCxnSpPr>
        <p:spPr>
          <a:xfrm>
            <a:off x="2848396" y="4005133"/>
            <a:ext cx="1850926" cy="0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722D667E-6878-AF2D-C20D-7FF1C5477BE1}"/>
              </a:ext>
            </a:extLst>
          </p:cNvPr>
          <p:cNvSpPr txBox="1">
            <a:spLocks/>
          </p:cNvSpPr>
          <p:nvPr/>
        </p:nvSpPr>
        <p:spPr>
          <a:xfrm>
            <a:off x="4100163" y="1377893"/>
            <a:ext cx="2437967" cy="3334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Six Cathode Design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5370BA28-BAE3-20A4-EA59-2C19AA08E787}"/>
              </a:ext>
            </a:extLst>
          </p:cNvPr>
          <p:cNvSpPr txBox="1">
            <a:spLocks/>
          </p:cNvSpPr>
          <p:nvPr/>
        </p:nvSpPr>
        <p:spPr>
          <a:xfrm>
            <a:off x="7682755" y="1399968"/>
            <a:ext cx="1741151" cy="3058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Implementation</a:t>
            </a: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EE5F5915-090A-E324-7D09-CD1CAF602D21}"/>
              </a:ext>
            </a:extLst>
          </p:cNvPr>
          <p:cNvSpPr/>
          <p:nvPr/>
        </p:nvSpPr>
        <p:spPr>
          <a:xfrm rot="10800000" flipH="1">
            <a:off x="6701738" y="1228442"/>
            <a:ext cx="443197" cy="60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7048F4A-1C95-931A-F3F5-E88B37A65FDE}"/>
              </a:ext>
            </a:extLst>
          </p:cNvPr>
          <p:cNvCxnSpPr>
            <a:cxnSpLocks/>
          </p:cNvCxnSpPr>
          <p:nvPr/>
        </p:nvCxnSpPr>
        <p:spPr>
          <a:xfrm>
            <a:off x="1756313" y="4975584"/>
            <a:ext cx="2112328" cy="0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47" name="Picture 46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07F4D498-CEF5-C7E4-89E8-9168BFBCC7E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889" r="3981" b="5448"/>
          <a:stretch/>
        </p:blipFill>
        <p:spPr>
          <a:xfrm>
            <a:off x="7040350" y="2077650"/>
            <a:ext cx="4743663" cy="3816946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9AAA256D-574F-001F-1AD9-0E84888A19BD}"/>
              </a:ext>
            </a:extLst>
          </p:cNvPr>
          <p:cNvSpPr/>
          <p:nvPr/>
        </p:nvSpPr>
        <p:spPr>
          <a:xfrm>
            <a:off x="9539902" y="2428599"/>
            <a:ext cx="1428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Stepper motors, gear heads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1061E-42B5-9ACF-91BB-3CC98D548C72}"/>
              </a:ext>
            </a:extLst>
          </p:cNvPr>
          <p:cNvSpPr/>
          <p:nvPr/>
        </p:nvSpPr>
        <p:spPr>
          <a:xfrm>
            <a:off x="9539902" y="5554453"/>
            <a:ext cx="19105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Magnets with weights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2A97E68-C3B8-9FA7-6CC7-854A191FB7CA}"/>
              </a:ext>
            </a:extLst>
          </p:cNvPr>
          <p:cNvSpPr/>
          <p:nvPr/>
        </p:nvSpPr>
        <p:spPr>
          <a:xfrm>
            <a:off x="7513376" y="4826786"/>
            <a:ext cx="1910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Bottom stops, </a:t>
            </a:r>
          </a:p>
          <a:p>
            <a:pPr algn="ctr"/>
            <a:r>
              <a:rPr lang="en-US" sz="1200" b="1" dirty="0">
                <a:solidFill>
                  <a:schemeClr val="tx2"/>
                </a:solidFill>
              </a:rPr>
              <a:t>ceramics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E66B542-E83C-377B-C2F0-3D6BE70CF63E}"/>
              </a:ext>
            </a:extLst>
          </p:cNvPr>
          <p:cNvSpPr/>
          <p:nvPr/>
        </p:nvSpPr>
        <p:spPr>
          <a:xfrm>
            <a:off x="7201146" y="4321155"/>
            <a:ext cx="1910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Insulated canes, anchors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A78A83C-10F7-79C3-C08B-D1B11F17151E}"/>
              </a:ext>
            </a:extLst>
          </p:cNvPr>
          <p:cNvSpPr/>
          <p:nvPr/>
        </p:nvSpPr>
        <p:spPr>
          <a:xfrm>
            <a:off x="7005261" y="2045325"/>
            <a:ext cx="1910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Top-bell “crown”,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coil frames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66115AD-58B6-5217-D5F2-EC4DB21085AA}"/>
              </a:ext>
            </a:extLst>
          </p:cNvPr>
          <p:cNvSpPr txBox="1"/>
          <p:nvPr/>
        </p:nvSpPr>
        <p:spPr>
          <a:xfrm>
            <a:off x="5578814" y="6056913"/>
            <a:ext cx="22458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cs typeface="Times New Roman" panose="02020603050405020304" pitchFamily="18" charset="0"/>
              </a:rPr>
              <a:t>MASSIVE </a:t>
            </a:r>
            <a:r>
              <a:rPr lang="en-GB" sz="1200" dirty="0">
                <a:cs typeface="Times New Roman" panose="02020603050405020304" pitchFamily="18" charset="0"/>
              </a:rPr>
              <a:t>courtesy: P. </a:t>
            </a:r>
            <a:r>
              <a:rPr lang="en-GB" sz="1200" dirty="0" err="1">
                <a:cs typeface="Times New Roman" panose="02020603050405020304" pitchFamily="18" charset="0"/>
              </a:rPr>
              <a:t>Garritty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5FEA8E-B288-429C-51F1-3CAA284AE7C4}"/>
              </a:ext>
            </a:extLst>
          </p:cNvPr>
          <p:cNvSpPr txBox="1"/>
          <p:nvPr/>
        </p:nvSpPr>
        <p:spPr>
          <a:xfrm>
            <a:off x="8269793" y="6047539"/>
            <a:ext cx="36967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6</a:t>
            </a:r>
            <a:r>
              <a:rPr lang="en-GB" sz="12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 CERN SRF Workshop, 02/2023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273817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ndoor, wall, dirty&#10;&#10;Description automatically generated">
            <a:extLst>
              <a:ext uri="{FF2B5EF4-FFF2-40B4-BE49-F238E27FC236}">
                <a16:creationId xmlns:a16="http://schemas.microsoft.com/office/drawing/2014/main" id="{2BE1D021-FC96-A1B3-7033-B96978306A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81" t="8797" r="12421" b="6696"/>
          <a:stretch/>
        </p:blipFill>
        <p:spPr>
          <a:xfrm rot="5400000">
            <a:off x="8470344" y="2304630"/>
            <a:ext cx="3861684" cy="30865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25EC65D-9172-34D5-A227-B115F9F8D4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13"/>
          <a:stretch/>
        </p:blipFill>
        <p:spPr>
          <a:xfrm>
            <a:off x="4557891" y="1933076"/>
            <a:ext cx="3649594" cy="38296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	In-situ XRF diagnostic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93" name="Content Placeholder 2">
            <a:extLst>
              <a:ext uri="{FF2B5EF4-FFF2-40B4-BE49-F238E27FC236}">
                <a16:creationId xmlns:a16="http://schemas.microsoft.com/office/drawing/2014/main" id="{56A788C7-32C3-460D-8A22-73AC120DA7F8}"/>
              </a:ext>
            </a:extLst>
          </p:cNvPr>
          <p:cNvSpPr txBox="1">
            <a:spLocks/>
          </p:cNvSpPr>
          <p:nvPr/>
        </p:nvSpPr>
        <p:spPr>
          <a:xfrm>
            <a:off x="577704" y="1532014"/>
            <a:ext cx="3164423" cy="4411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XRF benchmark on samples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4268EB67-D685-40DB-9D06-036332C6588B}"/>
              </a:ext>
            </a:extLst>
          </p:cNvPr>
          <p:cNvSpPr/>
          <p:nvPr/>
        </p:nvSpPr>
        <p:spPr>
          <a:xfrm rot="10800000" flipH="1">
            <a:off x="4059933" y="1354222"/>
            <a:ext cx="443197" cy="60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722D667E-6878-AF2D-C20D-7FF1C5477BE1}"/>
              </a:ext>
            </a:extLst>
          </p:cNvPr>
          <p:cNvSpPr txBox="1">
            <a:spLocks/>
          </p:cNvSpPr>
          <p:nvPr/>
        </p:nvSpPr>
        <p:spPr>
          <a:xfrm>
            <a:off x="4898278" y="1519469"/>
            <a:ext cx="3121293" cy="3334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In-situ Diagnostic Design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5370BA28-BAE3-20A4-EA59-2C19AA08E787}"/>
              </a:ext>
            </a:extLst>
          </p:cNvPr>
          <p:cNvSpPr txBox="1">
            <a:spLocks/>
          </p:cNvSpPr>
          <p:nvPr/>
        </p:nvSpPr>
        <p:spPr>
          <a:xfrm>
            <a:off x="9397322" y="1504853"/>
            <a:ext cx="1741151" cy="3058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Implementation</a:t>
            </a: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EE5F5915-090A-E324-7D09-CD1CAF602D21}"/>
              </a:ext>
            </a:extLst>
          </p:cNvPr>
          <p:cNvSpPr/>
          <p:nvPr/>
        </p:nvSpPr>
        <p:spPr>
          <a:xfrm rot="10800000" flipH="1">
            <a:off x="8414720" y="1354222"/>
            <a:ext cx="443197" cy="60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40C0BE-7DBF-B9A9-7716-36EB1619B1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" t="6131" r="6425" b="6573"/>
          <a:stretch/>
        </p:blipFill>
        <p:spPr>
          <a:xfrm>
            <a:off x="360051" y="2874144"/>
            <a:ext cx="3893008" cy="247965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F782FC4-2D1E-2503-2E04-05842AA30FA9}"/>
              </a:ext>
            </a:extLst>
          </p:cNvPr>
          <p:cNvGrpSpPr/>
          <p:nvPr/>
        </p:nvGrpSpPr>
        <p:grpSpPr>
          <a:xfrm>
            <a:off x="336406" y="2287077"/>
            <a:ext cx="1954923" cy="1122318"/>
            <a:chOff x="4918952" y="1574679"/>
            <a:chExt cx="2511396" cy="144178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A22FC89-292C-538D-937E-2967713C91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01" r="52732" b="13280"/>
            <a:stretch/>
          </p:blipFill>
          <p:spPr>
            <a:xfrm rot="5400000">
              <a:off x="5487984" y="1074104"/>
              <a:ext cx="1373331" cy="2511396"/>
            </a:xfrm>
            <a:prstGeom prst="rect">
              <a:avLst/>
            </a:prstGeom>
          </p:spPr>
        </p:pic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228257A9-9CD5-5A44-07FB-FF14EF73B8C0}"/>
                </a:ext>
              </a:extLst>
            </p:cNvPr>
            <p:cNvSpPr txBox="1">
              <a:spLocks/>
            </p:cNvSpPr>
            <p:nvPr/>
          </p:nvSpPr>
          <p:spPr>
            <a:xfrm>
              <a:off x="5276189" y="1574679"/>
              <a:ext cx="383249" cy="216848"/>
            </a:xfrm>
            <a:prstGeom prst="rect">
              <a:avLst/>
            </a:prstGeom>
          </p:spPr>
          <p:txBody>
            <a:bodyPr vert="horz" lIns="0" tIns="0" rIns="0" bIns="0" rtlCol="0">
              <a:normAutofit fontScale="92500" lnSpcReduction="1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err="1">
                  <a:solidFill>
                    <a:schemeClr val="tx1"/>
                  </a:solidFill>
                  <a:sym typeface="Wingdings" panose="05000000000000000000" pitchFamily="2" charset="2"/>
                </a:rPr>
                <a:t>Y</a:t>
              </a:r>
              <a:r>
                <a:rPr lang="en-US" sz="1000" i="1" dirty="0" err="1">
                  <a:solidFill>
                    <a:schemeClr val="tx1"/>
                  </a:solidFill>
                  <a:sym typeface="Wingdings" panose="05000000000000000000" pitchFamily="2" charset="2"/>
                </a:rPr>
                <a:t>xrf</a:t>
              </a:r>
              <a:endParaRPr lang="en-US" sz="1000" i="1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CB2A3F8-AC41-6F74-7E4C-67D4B2C25FCC}"/>
                </a:ext>
              </a:extLst>
            </p:cNvPr>
            <p:cNvCxnSpPr/>
            <p:nvPr/>
          </p:nvCxnSpPr>
          <p:spPr>
            <a:xfrm flipH="1" flipV="1">
              <a:off x="5609251" y="1639232"/>
              <a:ext cx="1555396" cy="72739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5D9CBEA9-EA54-FDEA-2EDC-55D6C9CE64B4}"/>
                </a:ext>
              </a:extLst>
            </p:cNvPr>
            <p:cNvSpPr txBox="1">
              <a:spLocks/>
            </p:cNvSpPr>
            <p:nvPr/>
          </p:nvSpPr>
          <p:spPr>
            <a:xfrm>
              <a:off x="6491173" y="1859764"/>
              <a:ext cx="171876" cy="216848"/>
            </a:xfrm>
            <a:prstGeom prst="rect">
              <a:avLst/>
            </a:prstGeom>
          </p:spPr>
          <p:txBody>
            <a:bodyPr vert="horz" lIns="0" tIns="0" rIns="0" bIns="0" rtlCol="0">
              <a:normAutofit fontScale="92500" lnSpcReduction="1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>
                  <a:solidFill>
                    <a:schemeClr val="tx1"/>
                  </a:solidFill>
                  <a:sym typeface="Wingdings" panose="05000000000000000000" pitchFamily="2" charset="2"/>
                </a:rPr>
                <a:t>0</a:t>
              </a:r>
              <a:endParaRPr lang="en-US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36341F9D-CD5C-DAF8-87A1-CDCD0AFBEA2B}"/>
                </a:ext>
              </a:extLst>
            </p:cNvPr>
            <p:cNvSpPr/>
            <p:nvPr/>
          </p:nvSpPr>
          <p:spPr>
            <a:xfrm>
              <a:off x="6715125" y="2290880"/>
              <a:ext cx="615950" cy="607895"/>
            </a:xfrm>
            <a:custGeom>
              <a:avLst/>
              <a:gdLst>
                <a:gd name="connsiteX0" fmla="*/ 615950 w 615950"/>
                <a:gd name="connsiteY0" fmla="*/ 57313 h 603413"/>
                <a:gd name="connsiteX1" fmla="*/ 581025 w 615950"/>
                <a:gd name="connsiteY1" fmla="*/ 163 h 603413"/>
                <a:gd name="connsiteX2" fmla="*/ 438150 w 615950"/>
                <a:gd name="connsiteY2" fmla="*/ 73188 h 603413"/>
                <a:gd name="connsiteX3" fmla="*/ 190500 w 615950"/>
                <a:gd name="connsiteY3" fmla="*/ 247813 h 603413"/>
                <a:gd name="connsiteX4" fmla="*/ 0 w 615950"/>
                <a:gd name="connsiteY4" fmla="*/ 603413 h 603413"/>
                <a:gd name="connsiteX0" fmla="*/ 615950 w 615950"/>
                <a:gd name="connsiteY0" fmla="*/ 26870 h 607895"/>
                <a:gd name="connsiteX1" fmla="*/ 581025 w 615950"/>
                <a:gd name="connsiteY1" fmla="*/ 4645 h 607895"/>
                <a:gd name="connsiteX2" fmla="*/ 438150 w 615950"/>
                <a:gd name="connsiteY2" fmla="*/ 77670 h 607895"/>
                <a:gd name="connsiteX3" fmla="*/ 190500 w 615950"/>
                <a:gd name="connsiteY3" fmla="*/ 252295 h 607895"/>
                <a:gd name="connsiteX4" fmla="*/ 0 w 615950"/>
                <a:gd name="connsiteY4" fmla="*/ 607895 h 607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5950" h="607895">
                  <a:moveTo>
                    <a:pt x="615950" y="26870"/>
                  </a:moveTo>
                  <a:cubicBezTo>
                    <a:pt x="613304" y="-3028"/>
                    <a:pt x="610658" y="-3822"/>
                    <a:pt x="581025" y="4645"/>
                  </a:cubicBezTo>
                  <a:cubicBezTo>
                    <a:pt x="551392" y="13112"/>
                    <a:pt x="503237" y="36395"/>
                    <a:pt x="438150" y="77670"/>
                  </a:cubicBezTo>
                  <a:cubicBezTo>
                    <a:pt x="373062" y="118945"/>
                    <a:pt x="263525" y="163924"/>
                    <a:pt x="190500" y="252295"/>
                  </a:cubicBezTo>
                  <a:cubicBezTo>
                    <a:pt x="117475" y="340666"/>
                    <a:pt x="58737" y="474280"/>
                    <a:pt x="0" y="607895"/>
                  </a:cubicBezTo>
                </a:path>
              </a:pathLst>
            </a:custGeom>
            <a:noFill/>
            <a:ln>
              <a:solidFill>
                <a:srgbClr val="0335A0"/>
              </a:solidFill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8466663-6C8F-F0D8-38E9-D8FBEC0763A6}"/>
                </a:ext>
              </a:extLst>
            </p:cNvPr>
            <p:cNvSpPr/>
            <p:nvPr/>
          </p:nvSpPr>
          <p:spPr>
            <a:xfrm>
              <a:off x="6221738" y="2016125"/>
              <a:ext cx="852162" cy="746591"/>
            </a:xfrm>
            <a:custGeom>
              <a:avLst/>
              <a:gdLst>
                <a:gd name="connsiteX0" fmla="*/ 852162 w 852162"/>
                <a:gd name="connsiteY0" fmla="*/ 0 h 746591"/>
                <a:gd name="connsiteX1" fmla="*/ 718812 w 852162"/>
                <a:gd name="connsiteY1" fmla="*/ 120650 h 746591"/>
                <a:gd name="connsiteX2" fmla="*/ 515612 w 852162"/>
                <a:gd name="connsiteY2" fmla="*/ 212725 h 746591"/>
                <a:gd name="connsiteX3" fmla="*/ 296537 w 852162"/>
                <a:gd name="connsiteY3" fmla="*/ 215900 h 746591"/>
                <a:gd name="connsiteX4" fmla="*/ 106037 w 852162"/>
                <a:gd name="connsiteY4" fmla="*/ 390525 h 746591"/>
                <a:gd name="connsiteX5" fmla="*/ 7612 w 852162"/>
                <a:gd name="connsiteY5" fmla="*/ 714375 h 746591"/>
                <a:gd name="connsiteX6" fmla="*/ 13962 w 852162"/>
                <a:gd name="connsiteY6" fmla="*/ 717550 h 746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2162" h="746591">
                  <a:moveTo>
                    <a:pt x="852162" y="0"/>
                  </a:moveTo>
                  <a:cubicBezTo>
                    <a:pt x="813533" y="42598"/>
                    <a:pt x="774904" y="85196"/>
                    <a:pt x="718812" y="120650"/>
                  </a:cubicBezTo>
                  <a:cubicBezTo>
                    <a:pt x="662720" y="156104"/>
                    <a:pt x="585991" y="196850"/>
                    <a:pt x="515612" y="212725"/>
                  </a:cubicBezTo>
                  <a:cubicBezTo>
                    <a:pt x="445233" y="228600"/>
                    <a:pt x="364799" y="186267"/>
                    <a:pt x="296537" y="215900"/>
                  </a:cubicBezTo>
                  <a:cubicBezTo>
                    <a:pt x="228275" y="245533"/>
                    <a:pt x="154191" y="307446"/>
                    <a:pt x="106037" y="390525"/>
                  </a:cubicBezTo>
                  <a:cubicBezTo>
                    <a:pt x="57883" y="473604"/>
                    <a:pt x="22958" y="659871"/>
                    <a:pt x="7612" y="714375"/>
                  </a:cubicBezTo>
                  <a:cubicBezTo>
                    <a:pt x="-7734" y="768879"/>
                    <a:pt x="3114" y="743214"/>
                    <a:pt x="13962" y="717550"/>
                  </a:cubicBezTo>
                </a:path>
              </a:pathLst>
            </a:custGeom>
            <a:noFill/>
            <a:ln>
              <a:solidFill>
                <a:srgbClr val="0033A0"/>
              </a:solidFill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Content Placeholder 2">
              <a:extLst>
                <a:ext uri="{FF2B5EF4-FFF2-40B4-BE49-F238E27FC236}">
                  <a16:creationId xmlns:a16="http://schemas.microsoft.com/office/drawing/2014/main" id="{44FE2146-03C8-D0D2-612A-D5DC26916C4A}"/>
                </a:ext>
              </a:extLst>
            </p:cNvPr>
            <p:cNvSpPr txBox="1">
              <a:spLocks/>
            </p:cNvSpPr>
            <p:nvPr/>
          </p:nvSpPr>
          <p:spPr>
            <a:xfrm>
              <a:off x="7011110" y="1821976"/>
              <a:ext cx="368513" cy="216848"/>
            </a:xfrm>
            <a:prstGeom prst="rect">
              <a:avLst/>
            </a:prstGeom>
          </p:spPr>
          <p:txBody>
            <a:bodyPr vert="horz" lIns="0" tIns="0" rIns="0" bIns="0" rtlCol="0">
              <a:normAutofit fontScale="92500" lnSpcReduction="1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i="1" dirty="0" err="1">
                  <a:solidFill>
                    <a:schemeClr val="tx1"/>
                  </a:solidFill>
                  <a:sym typeface="Wingdings" panose="05000000000000000000" pitchFamily="2" charset="2"/>
                </a:rPr>
                <a:t>L</a:t>
              </a:r>
              <a:r>
                <a:rPr lang="en-US" sz="1000" i="1" dirty="0" err="1">
                  <a:solidFill>
                    <a:schemeClr val="tx1"/>
                  </a:solidFill>
                  <a:sym typeface="Wingdings" panose="05000000000000000000" pitchFamily="2" charset="2"/>
                </a:rPr>
                <a:t>xrf</a:t>
              </a:r>
              <a:endParaRPr lang="en-US" sz="1000" i="1" dirty="0">
                <a:solidFill>
                  <a:schemeClr val="tx1"/>
                </a:solidFill>
              </a:endParaRPr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FD1EB1F1-051B-CBC5-D55F-55D591E9DE6B}"/>
                </a:ext>
              </a:extLst>
            </p:cNvPr>
            <p:cNvSpPr/>
            <p:nvPr/>
          </p:nvSpPr>
          <p:spPr>
            <a:xfrm>
              <a:off x="5641975" y="1930400"/>
              <a:ext cx="1231900" cy="669925"/>
            </a:xfrm>
            <a:custGeom>
              <a:avLst/>
              <a:gdLst>
                <a:gd name="connsiteX0" fmla="*/ 1231900 w 1231900"/>
                <a:gd name="connsiteY0" fmla="*/ 669925 h 669925"/>
                <a:gd name="connsiteX1" fmla="*/ 1104900 w 1231900"/>
                <a:gd name="connsiteY1" fmla="*/ 523875 h 669925"/>
                <a:gd name="connsiteX2" fmla="*/ 815975 w 1231900"/>
                <a:gd name="connsiteY2" fmla="*/ 336550 h 669925"/>
                <a:gd name="connsiteX3" fmla="*/ 444500 w 1231900"/>
                <a:gd name="connsiteY3" fmla="*/ 174625 h 669925"/>
                <a:gd name="connsiteX4" fmla="*/ 0 w 1231900"/>
                <a:gd name="connsiteY4" fmla="*/ 0 h 669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1900" h="669925">
                  <a:moveTo>
                    <a:pt x="1231900" y="669925"/>
                  </a:moveTo>
                  <a:cubicBezTo>
                    <a:pt x="1203060" y="624681"/>
                    <a:pt x="1174221" y="579438"/>
                    <a:pt x="1104900" y="523875"/>
                  </a:cubicBezTo>
                  <a:cubicBezTo>
                    <a:pt x="1035579" y="468312"/>
                    <a:pt x="926042" y="394758"/>
                    <a:pt x="815975" y="336550"/>
                  </a:cubicBezTo>
                  <a:cubicBezTo>
                    <a:pt x="705908" y="278342"/>
                    <a:pt x="580496" y="230717"/>
                    <a:pt x="444500" y="174625"/>
                  </a:cubicBezTo>
                  <a:cubicBezTo>
                    <a:pt x="308504" y="118533"/>
                    <a:pt x="154252" y="59266"/>
                    <a:pt x="0" y="0"/>
                  </a:cubicBezTo>
                </a:path>
              </a:pathLst>
            </a:custGeom>
            <a:noFill/>
            <a:ln w="63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88B2F9C7-6EE6-9352-56BE-85F6ECED98B2}"/>
                </a:ext>
              </a:extLst>
            </p:cNvPr>
            <p:cNvSpPr/>
            <p:nvPr/>
          </p:nvSpPr>
          <p:spPr>
            <a:xfrm>
              <a:off x="5318125" y="2114550"/>
              <a:ext cx="1428750" cy="723900"/>
            </a:xfrm>
            <a:custGeom>
              <a:avLst/>
              <a:gdLst>
                <a:gd name="connsiteX0" fmla="*/ 1428750 w 1428750"/>
                <a:gd name="connsiteY0" fmla="*/ 723900 h 723900"/>
                <a:gd name="connsiteX1" fmla="*/ 1190625 w 1428750"/>
                <a:gd name="connsiteY1" fmla="*/ 508000 h 723900"/>
                <a:gd name="connsiteX2" fmla="*/ 917575 w 1428750"/>
                <a:gd name="connsiteY2" fmla="*/ 371475 h 723900"/>
                <a:gd name="connsiteX3" fmla="*/ 387350 w 1428750"/>
                <a:gd name="connsiteY3" fmla="*/ 142875 h 723900"/>
                <a:gd name="connsiteX4" fmla="*/ 0 w 1428750"/>
                <a:gd name="connsiteY4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0" h="723900">
                  <a:moveTo>
                    <a:pt x="1428750" y="723900"/>
                  </a:moveTo>
                  <a:cubicBezTo>
                    <a:pt x="1352285" y="645318"/>
                    <a:pt x="1275821" y="566737"/>
                    <a:pt x="1190625" y="508000"/>
                  </a:cubicBezTo>
                  <a:cubicBezTo>
                    <a:pt x="1105429" y="449263"/>
                    <a:pt x="1051454" y="432329"/>
                    <a:pt x="917575" y="371475"/>
                  </a:cubicBezTo>
                  <a:cubicBezTo>
                    <a:pt x="783696" y="310621"/>
                    <a:pt x="540279" y="204787"/>
                    <a:pt x="387350" y="142875"/>
                  </a:cubicBezTo>
                  <a:cubicBezTo>
                    <a:pt x="234421" y="80963"/>
                    <a:pt x="117210" y="40481"/>
                    <a:pt x="0" y="0"/>
                  </a:cubicBezTo>
                </a:path>
              </a:pathLst>
            </a:custGeom>
            <a:noFill/>
            <a:ln w="63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C4D12E82-C9DE-D99F-5879-349548B62AB0}"/>
                </a:ext>
              </a:extLst>
            </p:cNvPr>
            <p:cNvSpPr/>
            <p:nvPr/>
          </p:nvSpPr>
          <p:spPr>
            <a:xfrm>
              <a:off x="5842000" y="1876425"/>
              <a:ext cx="1181100" cy="568325"/>
            </a:xfrm>
            <a:custGeom>
              <a:avLst/>
              <a:gdLst>
                <a:gd name="connsiteX0" fmla="*/ 1181100 w 1181100"/>
                <a:gd name="connsiteY0" fmla="*/ 568325 h 568325"/>
                <a:gd name="connsiteX1" fmla="*/ 1012825 w 1181100"/>
                <a:gd name="connsiteY1" fmla="*/ 434975 h 568325"/>
                <a:gd name="connsiteX2" fmla="*/ 723900 w 1181100"/>
                <a:gd name="connsiteY2" fmla="*/ 307975 h 568325"/>
                <a:gd name="connsiteX3" fmla="*/ 288925 w 1181100"/>
                <a:gd name="connsiteY3" fmla="*/ 120650 h 568325"/>
                <a:gd name="connsiteX4" fmla="*/ 0 w 1181100"/>
                <a:gd name="connsiteY4" fmla="*/ 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1100" h="568325">
                  <a:moveTo>
                    <a:pt x="1181100" y="568325"/>
                  </a:moveTo>
                  <a:cubicBezTo>
                    <a:pt x="1135062" y="523346"/>
                    <a:pt x="1089025" y="478367"/>
                    <a:pt x="1012825" y="434975"/>
                  </a:cubicBezTo>
                  <a:cubicBezTo>
                    <a:pt x="936625" y="391583"/>
                    <a:pt x="723900" y="307975"/>
                    <a:pt x="723900" y="307975"/>
                  </a:cubicBezTo>
                  <a:lnTo>
                    <a:pt x="288925" y="120650"/>
                  </a:lnTo>
                  <a:lnTo>
                    <a:pt x="0" y="0"/>
                  </a:lnTo>
                </a:path>
              </a:pathLst>
            </a:custGeom>
            <a:noFill/>
            <a:ln w="63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DBB61BA9-FCCC-F6C8-BD29-685C42006954}"/>
                </a:ext>
              </a:extLst>
            </p:cNvPr>
            <p:cNvSpPr/>
            <p:nvPr/>
          </p:nvSpPr>
          <p:spPr>
            <a:xfrm>
              <a:off x="5905500" y="1889760"/>
              <a:ext cx="982980" cy="670560"/>
            </a:xfrm>
            <a:custGeom>
              <a:avLst/>
              <a:gdLst>
                <a:gd name="connsiteX0" fmla="*/ 0 w 982980"/>
                <a:gd name="connsiteY0" fmla="*/ 670560 h 670560"/>
                <a:gd name="connsiteX1" fmla="*/ 60960 w 982980"/>
                <a:gd name="connsiteY1" fmla="*/ 426720 h 670560"/>
                <a:gd name="connsiteX2" fmla="*/ 243840 w 982980"/>
                <a:gd name="connsiteY2" fmla="*/ 236220 h 670560"/>
                <a:gd name="connsiteX3" fmla="*/ 426720 w 982980"/>
                <a:gd name="connsiteY3" fmla="*/ 205740 h 670560"/>
                <a:gd name="connsiteX4" fmla="*/ 624840 w 982980"/>
                <a:gd name="connsiteY4" fmla="*/ 182880 h 670560"/>
                <a:gd name="connsiteX5" fmla="*/ 792480 w 982980"/>
                <a:gd name="connsiteY5" fmla="*/ 137160 h 670560"/>
                <a:gd name="connsiteX6" fmla="*/ 937260 w 982980"/>
                <a:gd name="connsiteY6" fmla="*/ 68580 h 670560"/>
                <a:gd name="connsiteX7" fmla="*/ 982980 w 982980"/>
                <a:gd name="connsiteY7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2980" h="670560">
                  <a:moveTo>
                    <a:pt x="0" y="670560"/>
                  </a:moveTo>
                  <a:cubicBezTo>
                    <a:pt x="10160" y="584835"/>
                    <a:pt x="20320" y="499110"/>
                    <a:pt x="60960" y="426720"/>
                  </a:cubicBezTo>
                  <a:cubicBezTo>
                    <a:pt x="101600" y="354330"/>
                    <a:pt x="182880" y="273050"/>
                    <a:pt x="243840" y="236220"/>
                  </a:cubicBezTo>
                  <a:cubicBezTo>
                    <a:pt x="304800" y="199390"/>
                    <a:pt x="363220" y="214630"/>
                    <a:pt x="426720" y="205740"/>
                  </a:cubicBezTo>
                  <a:cubicBezTo>
                    <a:pt x="490220" y="196850"/>
                    <a:pt x="563880" y="194310"/>
                    <a:pt x="624840" y="182880"/>
                  </a:cubicBezTo>
                  <a:cubicBezTo>
                    <a:pt x="685800" y="171450"/>
                    <a:pt x="740410" y="156210"/>
                    <a:pt x="792480" y="137160"/>
                  </a:cubicBezTo>
                  <a:cubicBezTo>
                    <a:pt x="844550" y="118110"/>
                    <a:pt x="905510" y="91440"/>
                    <a:pt x="937260" y="68580"/>
                  </a:cubicBezTo>
                  <a:cubicBezTo>
                    <a:pt x="969010" y="45720"/>
                    <a:pt x="975995" y="22860"/>
                    <a:pt x="982980" y="0"/>
                  </a:cubicBezTo>
                </a:path>
              </a:pathLst>
            </a:custGeom>
            <a:noFill/>
            <a:ln>
              <a:solidFill>
                <a:srgbClr val="1C49AA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AAC0452D-17B3-07C3-5DC6-76279F3E3572}"/>
                </a:ext>
              </a:extLst>
            </p:cNvPr>
            <p:cNvSpPr/>
            <p:nvPr/>
          </p:nvSpPr>
          <p:spPr>
            <a:xfrm>
              <a:off x="4960144" y="1688306"/>
              <a:ext cx="2374106" cy="950119"/>
            </a:xfrm>
            <a:custGeom>
              <a:avLst/>
              <a:gdLst>
                <a:gd name="connsiteX0" fmla="*/ 0 w 2374106"/>
                <a:gd name="connsiteY0" fmla="*/ 445294 h 950119"/>
                <a:gd name="connsiteX1" fmla="*/ 1071562 w 2374106"/>
                <a:gd name="connsiteY1" fmla="*/ 950119 h 950119"/>
                <a:gd name="connsiteX2" fmla="*/ 1095375 w 2374106"/>
                <a:gd name="connsiteY2" fmla="*/ 764382 h 950119"/>
                <a:gd name="connsiteX3" fmla="*/ 1178719 w 2374106"/>
                <a:gd name="connsiteY3" fmla="*/ 621507 h 950119"/>
                <a:gd name="connsiteX4" fmla="*/ 1347787 w 2374106"/>
                <a:gd name="connsiteY4" fmla="*/ 469107 h 950119"/>
                <a:gd name="connsiteX5" fmla="*/ 1407319 w 2374106"/>
                <a:gd name="connsiteY5" fmla="*/ 447675 h 950119"/>
                <a:gd name="connsiteX6" fmla="*/ 2009775 w 2374106"/>
                <a:gd name="connsiteY6" fmla="*/ 778669 h 950119"/>
                <a:gd name="connsiteX7" fmla="*/ 2374106 w 2374106"/>
                <a:gd name="connsiteY7" fmla="*/ 583407 h 950119"/>
                <a:gd name="connsiteX8" fmla="*/ 1978819 w 2374106"/>
                <a:gd name="connsiteY8" fmla="*/ 319088 h 950119"/>
                <a:gd name="connsiteX9" fmla="*/ 2052637 w 2374106"/>
                <a:gd name="connsiteY9" fmla="*/ 271463 h 950119"/>
                <a:gd name="connsiteX10" fmla="*/ 1612106 w 2374106"/>
                <a:gd name="connsiteY10" fmla="*/ 116682 h 950119"/>
                <a:gd name="connsiteX11" fmla="*/ 1252537 w 2374106"/>
                <a:gd name="connsiteY11" fmla="*/ 0 h 950119"/>
                <a:gd name="connsiteX12" fmla="*/ 438150 w 2374106"/>
                <a:gd name="connsiteY12" fmla="*/ 83344 h 950119"/>
                <a:gd name="connsiteX13" fmla="*/ 235744 w 2374106"/>
                <a:gd name="connsiteY13" fmla="*/ 76200 h 950119"/>
                <a:gd name="connsiteX14" fmla="*/ 95250 w 2374106"/>
                <a:gd name="connsiteY14" fmla="*/ 200025 h 950119"/>
                <a:gd name="connsiteX15" fmla="*/ 26194 w 2374106"/>
                <a:gd name="connsiteY15" fmla="*/ 357188 h 950119"/>
                <a:gd name="connsiteX16" fmla="*/ 0 w 2374106"/>
                <a:gd name="connsiteY16" fmla="*/ 445294 h 950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74106" h="950119">
                  <a:moveTo>
                    <a:pt x="0" y="445294"/>
                  </a:moveTo>
                  <a:lnTo>
                    <a:pt x="1071562" y="950119"/>
                  </a:lnTo>
                  <a:lnTo>
                    <a:pt x="1095375" y="764382"/>
                  </a:lnTo>
                  <a:lnTo>
                    <a:pt x="1178719" y="621507"/>
                  </a:lnTo>
                  <a:lnTo>
                    <a:pt x="1347787" y="469107"/>
                  </a:lnTo>
                  <a:lnTo>
                    <a:pt x="1407319" y="447675"/>
                  </a:lnTo>
                  <a:lnTo>
                    <a:pt x="2009775" y="778669"/>
                  </a:lnTo>
                  <a:lnTo>
                    <a:pt x="2374106" y="583407"/>
                  </a:lnTo>
                  <a:lnTo>
                    <a:pt x="1978819" y="319088"/>
                  </a:lnTo>
                  <a:lnTo>
                    <a:pt x="2052637" y="271463"/>
                  </a:lnTo>
                  <a:lnTo>
                    <a:pt x="1612106" y="116682"/>
                  </a:lnTo>
                  <a:lnTo>
                    <a:pt x="1252537" y="0"/>
                  </a:lnTo>
                  <a:lnTo>
                    <a:pt x="438150" y="83344"/>
                  </a:lnTo>
                  <a:lnTo>
                    <a:pt x="235744" y="76200"/>
                  </a:lnTo>
                  <a:lnTo>
                    <a:pt x="95250" y="200025"/>
                  </a:lnTo>
                  <a:lnTo>
                    <a:pt x="26194" y="357188"/>
                  </a:lnTo>
                  <a:lnTo>
                    <a:pt x="0" y="445294"/>
                  </a:lnTo>
                  <a:close/>
                </a:path>
              </a:pathLst>
            </a:custGeom>
            <a:solidFill>
              <a:schemeClr val="accent2">
                <a:lumMod val="75000"/>
                <a:alpha val="26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2B7F8EE5-BF94-8B55-FE2C-5FB1E9802B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749" y="2260056"/>
            <a:ext cx="2095124" cy="61408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4E8BE63-8A6E-FB12-CDA9-9F86BBB698A5}"/>
              </a:ext>
            </a:extLst>
          </p:cNvPr>
          <p:cNvSpPr/>
          <p:nvPr/>
        </p:nvSpPr>
        <p:spPr>
          <a:xfrm>
            <a:off x="4557891" y="1943915"/>
            <a:ext cx="17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3D movable system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94E4F7-3493-59D8-8480-55E6703BC5C9}"/>
              </a:ext>
            </a:extLst>
          </p:cNvPr>
          <p:cNvSpPr/>
          <p:nvPr/>
        </p:nvSpPr>
        <p:spPr>
          <a:xfrm>
            <a:off x="5101685" y="5092404"/>
            <a:ext cx="867034" cy="246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WOWCC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5096D0-BD6E-B344-7115-65E6B34521AF}"/>
              </a:ext>
            </a:extLst>
          </p:cNvPr>
          <p:cNvSpPr/>
          <p:nvPr/>
        </p:nvSpPr>
        <p:spPr>
          <a:xfrm>
            <a:off x="6054775" y="3324223"/>
            <a:ext cx="11937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Rotary stage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73C4AC9-6BAA-8378-5209-5AD453EAB560}"/>
              </a:ext>
            </a:extLst>
          </p:cNvPr>
          <p:cNvSpPr/>
          <p:nvPr/>
        </p:nvSpPr>
        <p:spPr>
          <a:xfrm>
            <a:off x="4860309" y="2923434"/>
            <a:ext cx="14812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Vertical aligner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9B591A-6363-B06F-BE51-78E384F204FD}"/>
              </a:ext>
            </a:extLst>
          </p:cNvPr>
          <p:cNvSpPr/>
          <p:nvPr/>
        </p:nvSpPr>
        <p:spPr>
          <a:xfrm>
            <a:off x="6458924" y="5284666"/>
            <a:ext cx="15606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XRF probe casing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E53A419-5F64-00AE-14B0-B57BEF28B5FF}"/>
              </a:ext>
            </a:extLst>
          </p:cNvPr>
          <p:cNvSpPr/>
          <p:nvPr/>
        </p:nvSpPr>
        <p:spPr>
          <a:xfrm>
            <a:off x="5228110" y="2304981"/>
            <a:ext cx="11134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Cable guide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E2808F-3CC5-A6E5-E383-6A9E5881FF8B}"/>
              </a:ext>
            </a:extLst>
          </p:cNvPr>
          <p:cNvSpPr/>
          <p:nvPr/>
        </p:nvSpPr>
        <p:spPr>
          <a:xfrm>
            <a:off x="9732140" y="5011627"/>
            <a:ext cx="13380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Stepper driver 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and XRF trigger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E1EF05-C386-6FE4-55B5-E04B7B53ACA8}"/>
              </a:ext>
            </a:extLst>
          </p:cNvPr>
          <p:cNvSpPr txBox="1"/>
          <p:nvPr/>
        </p:nvSpPr>
        <p:spPr>
          <a:xfrm>
            <a:off x="456859" y="6016872"/>
            <a:ext cx="36967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6</a:t>
            </a:r>
            <a:r>
              <a:rPr lang="en-GB" sz="12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200" dirty="0">
                <a:ea typeface="Calibri" panose="020F0502020204030204" pitchFamily="34" charset="0"/>
                <a:cs typeface="Times New Roman" panose="02020603050405020304" pitchFamily="18" charset="0"/>
              </a:rPr>
              <a:t> CERN SRF Workshop, 02/2023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043710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C01D1-C599-B206-F4DB-73F955078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8322F20-C555-6CF9-A8D5-108445C1FC29}"/>
              </a:ext>
            </a:extLst>
          </p:cNvPr>
          <p:cNvSpPr txBox="1">
            <a:spLocks/>
          </p:cNvSpPr>
          <p:nvPr/>
        </p:nvSpPr>
        <p:spPr>
          <a:xfrm>
            <a:off x="2166069" y="1726960"/>
            <a:ext cx="10025931" cy="3404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Principal coating set-up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Coating recipe and test bench results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Simulations and process planning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Current state: Going full-scale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/>
              <a:t>Perspectives for the year</a:t>
            </a:r>
          </a:p>
          <a:p>
            <a:pPr marL="514350" indent="-514350"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939225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D3EB8B4-D2D9-3397-2B7D-B883AAB31B1D}"/>
              </a:ext>
            </a:extLst>
          </p:cNvPr>
          <p:cNvCxnSpPr>
            <a:cxnSpLocks/>
          </p:cNvCxnSpPr>
          <p:nvPr/>
        </p:nvCxnSpPr>
        <p:spPr>
          <a:xfrm>
            <a:off x="9843179" y="1405817"/>
            <a:ext cx="0" cy="4633033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757B8D-CA8D-FE61-8084-A91D9712F19A}"/>
              </a:ext>
            </a:extLst>
          </p:cNvPr>
          <p:cNvCxnSpPr>
            <a:cxnSpLocks/>
          </p:cNvCxnSpPr>
          <p:nvPr/>
        </p:nvCxnSpPr>
        <p:spPr>
          <a:xfrm>
            <a:off x="8950302" y="1397666"/>
            <a:ext cx="0" cy="463303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9AAEBFE-6D25-EEA8-2E2E-9644E4CFCAE5}"/>
              </a:ext>
            </a:extLst>
          </p:cNvPr>
          <p:cNvCxnSpPr>
            <a:cxnSpLocks/>
          </p:cNvCxnSpPr>
          <p:nvPr/>
        </p:nvCxnSpPr>
        <p:spPr>
          <a:xfrm>
            <a:off x="10615677" y="1410460"/>
            <a:ext cx="0" cy="463303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50119CF1-2E47-4C1D-B0FE-3F0F5F65E4E1}"/>
              </a:ext>
            </a:extLst>
          </p:cNvPr>
          <p:cNvCxnSpPr>
            <a:cxnSpLocks/>
          </p:cNvCxnSpPr>
          <p:nvPr/>
        </p:nvCxnSpPr>
        <p:spPr>
          <a:xfrm>
            <a:off x="9278425" y="1379978"/>
            <a:ext cx="0" cy="463303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CF4E70DD-EED9-4BD9-A9C0-A2E26424F385}"/>
              </a:ext>
            </a:extLst>
          </p:cNvPr>
          <p:cNvCxnSpPr>
            <a:cxnSpLocks/>
          </p:cNvCxnSpPr>
          <p:nvPr/>
        </p:nvCxnSpPr>
        <p:spPr>
          <a:xfrm flipH="1">
            <a:off x="6268950" y="1349656"/>
            <a:ext cx="12438" cy="211301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AE12C54-7125-4BDC-9273-B19743CA5FDB}"/>
              </a:ext>
            </a:extLst>
          </p:cNvPr>
          <p:cNvCxnSpPr>
            <a:cxnSpLocks/>
            <a:stCxn id="125" idx="2"/>
          </p:cNvCxnSpPr>
          <p:nvPr/>
        </p:nvCxnSpPr>
        <p:spPr>
          <a:xfrm>
            <a:off x="5081066" y="1500871"/>
            <a:ext cx="0" cy="327115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517C7BF0-C4E5-449B-A201-ACFB3FC6A308}"/>
              </a:ext>
            </a:extLst>
          </p:cNvPr>
          <p:cNvCxnSpPr>
            <a:cxnSpLocks/>
          </p:cNvCxnSpPr>
          <p:nvPr/>
        </p:nvCxnSpPr>
        <p:spPr>
          <a:xfrm>
            <a:off x="3356672" y="1549711"/>
            <a:ext cx="0" cy="39987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871BDD-99F4-446C-8E88-183CC025035C}"/>
              </a:ext>
            </a:extLst>
          </p:cNvPr>
          <p:cNvGrpSpPr/>
          <p:nvPr/>
        </p:nvGrpSpPr>
        <p:grpSpPr>
          <a:xfrm>
            <a:off x="1762125" y="1114425"/>
            <a:ext cx="10168632" cy="4924425"/>
            <a:chOff x="1415157" y="1114425"/>
            <a:chExt cx="10515600" cy="4791075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FDFD6AA8-655C-41C0-B86B-C25A0338E51B}"/>
                </a:ext>
              </a:extLst>
            </p:cNvPr>
            <p:cNvGrpSpPr/>
            <p:nvPr/>
          </p:nvGrpSpPr>
          <p:grpSpPr>
            <a:xfrm>
              <a:off x="1415157" y="1114425"/>
              <a:ext cx="10515600" cy="4791075"/>
              <a:chOff x="1415157" y="1114425"/>
              <a:chExt cx="10515600" cy="4791075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79EB86F-9CED-4AC8-B28B-72C92FD78812}"/>
                  </a:ext>
                </a:extLst>
              </p:cNvPr>
              <p:cNvSpPr/>
              <p:nvPr/>
            </p:nvSpPr>
            <p:spPr>
              <a:xfrm>
                <a:off x="1415157" y="1114425"/>
                <a:ext cx="10515600" cy="479107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7B4BCE0-63AD-4D10-8ECF-688133D867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62981" y="1114425"/>
                <a:ext cx="0" cy="4791075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7D2FB616-17CB-48AF-873A-1C1CDD6494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96531" y="1114425"/>
                <a:ext cx="0" cy="4791075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7BB2FB8D-1DC0-47C9-A7BA-E811348F98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96756" y="1114425"/>
                <a:ext cx="0" cy="4791075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8B549A7-1764-4190-B0DF-1D85F375A2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68406" y="1114425"/>
                <a:ext cx="0" cy="4791075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5339D3B6-0AB3-4A2D-AF20-B33E5D7F40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49581" y="1114425"/>
                <a:ext cx="0" cy="4791075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B8E442D-426D-4D67-89E6-6A655CA8BDB4}"/>
                </a:ext>
              </a:extLst>
            </p:cNvPr>
            <p:cNvSpPr txBox="1"/>
            <p:nvPr/>
          </p:nvSpPr>
          <p:spPr>
            <a:xfrm>
              <a:off x="3639939" y="5586025"/>
              <a:ext cx="60751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2020</a:t>
              </a:r>
              <a:endParaRPr lang="en-GB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2E8D4EA-AF86-4BD4-86F3-D86A404C8B68}"/>
                </a:ext>
              </a:extLst>
            </p:cNvPr>
            <p:cNvSpPr txBox="1"/>
            <p:nvPr/>
          </p:nvSpPr>
          <p:spPr>
            <a:xfrm>
              <a:off x="5449688" y="5586024"/>
              <a:ext cx="59798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2021</a:t>
              </a:r>
              <a:endParaRPr lang="en-GB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E6FC2D7-621F-4AF1-9ECA-2B258F29B24A}"/>
                </a:ext>
              </a:extLst>
            </p:cNvPr>
            <p:cNvSpPr txBox="1"/>
            <p:nvPr/>
          </p:nvSpPr>
          <p:spPr>
            <a:xfrm>
              <a:off x="7249912" y="5586023"/>
              <a:ext cx="53949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2022</a:t>
              </a:r>
              <a:endParaRPr lang="en-GB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730334-510C-4E25-81FD-48EB7D64B9BC}"/>
                </a:ext>
              </a:extLst>
            </p:cNvPr>
            <p:cNvSpPr txBox="1"/>
            <p:nvPr/>
          </p:nvSpPr>
          <p:spPr>
            <a:xfrm>
              <a:off x="9087542" y="5586020"/>
              <a:ext cx="61146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2023</a:t>
              </a:r>
              <a:endParaRPr lang="en-GB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7C3B2DC-59B3-4D8E-9E0C-4B95C3A63D71}"/>
                </a:ext>
              </a:extLst>
            </p:cNvPr>
            <p:cNvSpPr txBox="1"/>
            <p:nvPr/>
          </p:nvSpPr>
          <p:spPr>
            <a:xfrm>
              <a:off x="10871098" y="5586019"/>
              <a:ext cx="60908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2024</a:t>
              </a:r>
              <a:endParaRPr lang="en-GB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DA3E752-60E1-4F16-9979-905874268216}"/>
                </a:ext>
              </a:extLst>
            </p:cNvPr>
            <p:cNvSpPr txBox="1"/>
            <p:nvPr/>
          </p:nvSpPr>
          <p:spPr>
            <a:xfrm>
              <a:off x="1922709" y="5580869"/>
              <a:ext cx="56331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2019</a:t>
              </a:r>
              <a:endParaRPr lang="en-GB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	Timeline: State and Planning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37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3D5F3FED-8B90-4471-BFAB-B28E15709C53}"/>
              </a:ext>
            </a:extLst>
          </p:cNvPr>
          <p:cNvSpPr/>
          <p:nvPr/>
        </p:nvSpPr>
        <p:spPr>
          <a:xfrm>
            <a:off x="1733563" y="5216396"/>
            <a:ext cx="1619002" cy="393334"/>
          </a:xfrm>
          <a:prstGeom prst="rightArrow">
            <a:avLst/>
          </a:prstGeom>
          <a:solidFill>
            <a:srgbClr val="4D9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Cathode choice</a:t>
            </a:r>
            <a:endParaRPr lang="en-GB" sz="1300" b="1" dirty="0"/>
          </a:p>
        </p:txBody>
      </p: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16AF7949-635C-45BF-922E-D1ADD7793D79}"/>
              </a:ext>
            </a:extLst>
          </p:cNvPr>
          <p:cNvSpPr/>
          <p:nvPr/>
        </p:nvSpPr>
        <p:spPr>
          <a:xfrm>
            <a:off x="4567844" y="5255024"/>
            <a:ext cx="3358208" cy="341575"/>
          </a:xfrm>
          <a:prstGeom prst="rightArrow">
            <a:avLst/>
          </a:prstGeom>
          <a:solidFill>
            <a:srgbClr val="4D9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Process steps, multi-code benchmark</a:t>
            </a:r>
            <a:endParaRPr lang="en-GB" sz="1300" b="1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368BB66-84F5-4719-8C6E-334CB9752E2C}"/>
              </a:ext>
            </a:extLst>
          </p:cNvPr>
          <p:cNvSpPr txBox="1"/>
          <p:nvPr/>
        </p:nvSpPr>
        <p:spPr>
          <a:xfrm>
            <a:off x="291593" y="1169019"/>
            <a:ext cx="15305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B050"/>
                </a:solidFill>
              </a:rPr>
              <a:t>Milestones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9ABAA0B-6E23-4E62-AF1C-1641712F9E39}"/>
              </a:ext>
            </a:extLst>
          </p:cNvPr>
          <p:cNvSpPr txBox="1"/>
          <p:nvPr/>
        </p:nvSpPr>
        <p:spPr>
          <a:xfrm>
            <a:off x="283709" y="1503549"/>
            <a:ext cx="17171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Cavity </a:t>
            </a:r>
          </a:p>
          <a:p>
            <a:pPr algn="l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systems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F00BC40-9059-4362-8699-F19973FCA3D9}"/>
              </a:ext>
            </a:extLst>
          </p:cNvPr>
          <p:cNvSpPr txBox="1"/>
          <p:nvPr/>
        </p:nvSpPr>
        <p:spPr>
          <a:xfrm>
            <a:off x="276170" y="5271500"/>
            <a:ext cx="15305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4D90D0"/>
                </a:solidFill>
              </a:rPr>
              <a:t>Simulations</a:t>
            </a:r>
            <a:endParaRPr lang="en-GB" b="1" dirty="0">
              <a:solidFill>
                <a:srgbClr val="4D90D0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C21D274-94CA-4EEE-B8D6-F5065862ACC5}"/>
              </a:ext>
            </a:extLst>
          </p:cNvPr>
          <p:cNvSpPr txBox="1"/>
          <p:nvPr/>
        </p:nvSpPr>
        <p:spPr>
          <a:xfrm>
            <a:off x="288771" y="4677228"/>
            <a:ext cx="15305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Diagnostics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8ABAF6B-2D92-4185-BAED-366B255D51D7}"/>
              </a:ext>
            </a:extLst>
          </p:cNvPr>
          <p:cNvSpPr txBox="1"/>
          <p:nvPr/>
        </p:nvSpPr>
        <p:spPr>
          <a:xfrm>
            <a:off x="282835" y="3040774"/>
            <a:ext cx="15305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1"/>
                </a:solidFill>
              </a:rPr>
              <a:t>Coating Equipment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A7312A2-7D5F-46F5-B8B3-7C9144F1104B}"/>
              </a:ext>
            </a:extLst>
          </p:cNvPr>
          <p:cNvSpPr txBox="1"/>
          <p:nvPr/>
        </p:nvSpPr>
        <p:spPr>
          <a:xfrm>
            <a:off x="291593" y="2150583"/>
            <a:ext cx="12467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Cathode systems</a:t>
            </a:r>
            <a:endParaRPr lang="en-GB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9" name="Arrow: Right 88">
            <a:extLst>
              <a:ext uri="{FF2B5EF4-FFF2-40B4-BE49-F238E27FC236}">
                <a16:creationId xmlns:a16="http://schemas.microsoft.com/office/drawing/2014/main" id="{82492AC8-E421-43A6-83DC-490FEFDC9054}"/>
              </a:ext>
            </a:extLst>
          </p:cNvPr>
          <p:cNvSpPr/>
          <p:nvPr/>
        </p:nvSpPr>
        <p:spPr>
          <a:xfrm>
            <a:off x="2107103" y="1515553"/>
            <a:ext cx="2102112" cy="374717"/>
          </a:xfrm>
          <a:prstGeom prst="rightArrow">
            <a:avLst/>
          </a:pr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err="1"/>
              <a:t>Horiz</a:t>
            </a:r>
            <a:r>
              <a:rPr lang="en-US" sz="1300" b="1" dirty="0"/>
              <a:t>. Trolley + tooling</a:t>
            </a:r>
            <a:endParaRPr lang="en-GB" sz="1300" b="1" dirty="0"/>
          </a:p>
        </p:txBody>
      </p:sp>
      <p:sp>
        <p:nvSpPr>
          <p:cNvPr id="90" name="Arrow: Right 89">
            <a:extLst>
              <a:ext uri="{FF2B5EF4-FFF2-40B4-BE49-F238E27FC236}">
                <a16:creationId xmlns:a16="http://schemas.microsoft.com/office/drawing/2014/main" id="{3C391CDD-30F5-40BD-8C1F-E721DF15CEA4}"/>
              </a:ext>
            </a:extLst>
          </p:cNvPr>
          <p:cNvSpPr/>
          <p:nvPr/>
        </p:nvSpPr>
        <p:spPr>
          <a:xfrm>
            <a:off x="5916780" y="1506130"/>
            <a:ext cx="1183002" cy="382249"/>
          </a:xfrm>
          <a:prstGeom prst="rightArrow">
            <a:avLst/>
          </a:pr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vert. trolley</a:t>
            </a:r>
            <a:endParaRPr lang="en-GB" sz="1200" b="1" dirty="0"/>
          </a:p>
        </p:txBody>
      </p:sp>
      <p:sp>
        <p:nvSpPr>
          <p:cNvPr id="96" name="Arrow: Right 95">
            <a:extLst>
              <a:ext uri="{FF2B5EF4-FFF2-40B4-BE49-F238E27FC236}">
                <a16:creationId xmlns:a16="http://schemas.microsoft.com/office/drawing/2014/main" id="{85992E09-4910-4F70-8D17-6EC98FD7F3E3}"/>
              </a:ext>
            </a:extLst>
          </p:cNvPr>
          <p:cNvSpPr/>
          <p:nvPr/>
        </p:nvSpPr>
        <p:spPr>
          <a:xfrm>
            <a:off x="6281250" y="2561854"/>
            <a:ext cx="2637977" cy="3723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bake-out jackets</a:t>
            </a:r>
            <a:endParaRPr lang="en-GB" sz="1200" b="1" dirty="0"/>
          </a:p>
        </p:txBody>
      </p:sp>
      <p:sp>
        <p:nvSpPr>
          <p:cNvPr id="101" name="Arrow: Right 100">
            <a:extLst>
              <a:ext uri="{FF2B5EF4-FFF2-40B4-BE49-F238E27FC236}">
                <a16:creationId xmlns:a16="http://schemas.microsoft.com/office/drawing/2014/main" id="{6AB78B6E-2963-4FF9-AF92-E80463EE0A46}"/>
              </a:ext>
            </a:extLst>
          </p:cNvPr>
          <p:cNvSpPr/>
          <p:nvPr/>
        </p:nvSpPr>
        <p:spPr>
          <a:xfrm>
            <a:off x="6289479" y="3120034"/>
            <a:ext cx="2034189" cy="3944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cavity support</a:t>
            </a:r>
            <a:endParaRPr lang="en-GB" sz="1300" b="1" dirty="0"/>
          </a:p>
        </p:txBody>
      </p:sp>
      <p:sp>
        <p:nvSpPr>
          <p:cNvPr id="102" name="Arrow: Right 101">
            <a:extLst>
              <a:ext uri="{FF2B5EF4-FFF2-40B4-BE49-F238E27FC236}">
                <a16:creationId xmlns:a16="http://schemas.microsoft.com/office/drawing/2014/main" id="{CF9B3CAE-C686-40B6-952B-8AB1F248B042}"/>
              </a:ext>
            </a:extLst>
          </p:cNvPr>
          <p:cNvSpPr/>
          <p:nvPr/>
        </p:nvSpPr>
        <p:spPr>
          <a:xfrm>
            <a:off x="5617640" y="3422887"/>
            <a:ext cx="3378407" cy="3747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full motion system</a:t>
            </a:r>
            <a:endParaRPr lang="en-GB" sz="1200" b="1" dirty="0"/>
          </a:p>
        </p:txBody>
      </p:sp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E6BBF094-3342-4051-8969-B96162A2CB14}"/>
              </a:ext>
            </a:extLst>
          </p:cNvPr>
          <p:cNvSpPr/>
          <p:nvPr/>
        </p:nvSpPr>
        <p:spPr>
          <a:xfrm>
            <a:off x="3202909" y="3411096"/>
            <a:ext cx="2509144" cy="374717"/>
          </a:xfrm>
          <a:prstGeom prst="right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magnet motion prototype</a:t>
            </a:r>
            <a:endParaRPr lang="en-GB" sz="1200" b="1" dirty="0"/>
          </a:p>
        </p:txBody>
      </p:sp>
      <p:sp>
        <p:nvSpPr>
          <p:cNvPr id="104" name="Arrow: Right 103">
            <a:extLst>
              <a:ext uri="{FF2B5EF4-FFF2-40B4-BE49-F238E27FC236}">
                <a16:creationId xmlns:a16="http://schemas.microsoft.com/office/drawing/2014/main" id="{CA6DB813-15D8-4410-A7E0-37C96CAE9862}"/>
              </a:ext>
            </a:extLst>
          </p:cNvPr>
          <p:cNvSpPr/>
          <p:nvPr/>
        </p:nvSpPr>
        <p:spPr>
          <a:xfrm>
            <a:off x="6295806" y="2810653"/>
            <a:ext cx="1436861" cy="4092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fabrication</a:t>
            </a:r>
            <a:endParaRPr lang="en-GB" sz="1200" b="1" dirty="0"/>
          </a:p>
        </p:txBody>
      </p:sp>
      <p:sp>
        <p:nvSpPr>
          <p:cNvPr id="105" name="Arrow: Right 104">
            <a:extLst>
              <a:ext uri="{FF2B5EF4-FFF2-40B4-BE49-F238E27FC236}">
                <a16:creationId xmlns:a16="http://schemas.microsoft.com/office/drawing/2014/main" id="{418FDB07-40EC-4485-8B83-1281EC4282B2}"/>
              </a:ext>
            </a:extLst>
          </p:cNvPr>
          <p:cNvSpPr/>
          <p:nvPr/>
        </p:nvSpPr>
        <p:spPr>
          <a:xfrm>
            <a:off x="4801167" y="2674061"/>
            <a:ext cx="1563118" cy="708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guiding, align, updates, release</a:t>
            </a:r>
            <a:endParaRPr lang="en-GB" sz="1200" b="1" dirty="0"/>
          </a:p>
        </p:txBody>
      </p:sp>
      <p:sp>
        <p:nvSpPr>
          <p:cNvPr id="106" name="Arrow: Right 105">
            <a:extLst>
              <a:ext uri="{FF2B5EF4-FFF2-40B4-BE49-F238E27FC236}">
                <a16:creationId xmlns:a16="http://schemas.microsoft.com/office/drawing/2014/main" id="{4FDB61B5-EAE4-4D6E-8CF6-DDE2569A8E28}"/>
              </a:ext>
            </a:extLst>
          </p:cNvPr>
          <p:cNvSpPr/>
          <p:nvPr/>
        </p:nvSpPr>
        <p:spPr>
          <a:xfrm>
            <a:off x="3744720" y="2578228"/>
            <a:ext cx="1182393" cy="708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Insulation, integration</a:t>
            </a:r>
            <a:endParaRPr lang="en-GB" sz="1200" b="1" dirty="0"/>
          </a:p>
        </p:txBody>
      </p:sp>
      <p:sp>
        <p:nvSpPr>
          <p:cNvPr id="107" name="Arrow: Right 106">
            <a:extLst>
              <a:ext uri="{FF2B5EF4-FFF2-40B4-BE49-F238E27FC236}">
                <a16:creationId xmlns:a16="http://schemas.microsoft.com/office/drawing/2014/main" id="{41543CDE-DE8A-4103-A3E9-86E80D54FA05}"/>
              </a:ext>
            </a:extLst>
          </p:cNvPr>
          <p:cNvSpPr/>
          <p:nvPr/>
        </p:nvSpPr>
        <p:spPr>
          <a:xfrm>
            <a:off x="1769596" y="2682442"/>
            <a:ext cx="2011500" cy="3933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Main assembly design </a:t>
            </a:r>
            <a:endParaRPr lang="en-GB" sz="1200" b="1" dirty="0"/>
          </a:p>
        </p:txBody>
      </p:sp>
      <p:sp>
        <p:nvSpPr>
          <p:cNvPr id="108" name="Arrow: Right 107">
            <a:extLst>
              <a:ext uri="{FF2B5EF4-FFF2-40B4-BE49-F238E27FC236}">
                <a16:creationId xmlns:a16="http://schemas.microsoft.com/office/drawing/2014/main" id="{5E143CC3-CFD9-4DC0-BA47-0B4F0E8F6494}"/>
              </a:ext>
            </a:extLst>
          </p:cNvPr>
          <p:cNvSpPr/>
          <p:nvPr/>
        </p:nvSpPr>
        <p:spPr>
          <a:xfrm>
            <a:off x="2674419" y="4601966"/>
            <a:ext cx="4713241" cy="419054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SEM + XRF: 3D samples, geometric corrections</a:t>
            </a:r>
            <a:endParaRPr lang="en-GB" sz="1300" b="1" dirty="0"/>
          </a:p>
        </p:txBody>
      </p:sp>
      <p:sp>
        <p:nvSpPr>
          <p:cNvPr id="110" name="Arrow: Right 109">
            <a:extLst>
              <a:ext uri="{FF2B5EF4-FFF2-40B4-BE49-F238E27FC236}">
                <a16:creationId xmlns:a16="http://schemas.microsoft.com/office/drawing/2014/main" id="{EAED08D3-A4CD-4B79-9148-7820A43B3FC6}"/>
              </a:ext>
            </a:extLst>
          </p:cNvPr>
          <p:cNvSpPr/>
          <p:nvPr/>
        </p:nvSpPr>
        <p:spPr>
          <a:xfrm>
            <a:off x="5668285" y="4921636"/>
            <a:ext cx="1824191" cy="344715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cabling, design</a:t>
            </a:r>
            <a:endParaRPr lang="en-GB" sz="1300" b="1" dirty="0"/>
          </a:p>
        </p:txBody>
      </p:sp>
      <p:sp>
        <p:nvSpPr>
          <p:cNvPr id="109" name="Arrow: Right 108">
            <a:extLst>
              <a:ext uri="{FF2B5EF4-FFF2-40B4-BE49-F238E27FC236}">
                <a16:creationId xmlns:a16="http://schemas.microsoft.com/office/drawing/2014/main" id="{64BABAE4-CC94-4DBB-ABCE-43A287D31AD5}"/>
              </a:ext>
            </a:extLst>
          </p:cNvPr>
          <p:cNvSpPr/>
          <p:nvPr/>
        </p:nvSpPr>
        <p:spPr>
          <a:xfrm>
            <a:off x="3207434" y="4928441"/>
            <a:ext cx="2557147" cy="359149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In-situ XRF concept</a:t>
            </a:r>
            <a:endParaRPr lang="en-GB" sz="1300" b="1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1C8E889-DA11-489D-A6A2-19823F51FD25}"/>
              </a:ext>
            </a:extLst>
          </p:cNvPr>
          <p:cNvSpPr txBox="1"/>
          <p:nvPr/>
        </p:nvSpPr>
        <p:spPr>
          <a:xfrm>
            <a:off x="254650" y="4082094"/>
            <a:ext cx="15305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Test-bench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BF09F9A1-DDEB-4C5B-B8AD-FDBA0F65DA8E}"/>
              </a:ext>
            </a:extLst>
          </p:cNvPr>
          <p:cNvSpPr/>
          <p:nvPr/>
        </p:nvSpPr>
        <p:spPr>
          <a:xfrm>
            <a:off x="1717131" y="3871772"/>
            <a:ext cx="2649294" cy="377219"/>
          </a:xfrm>
          <a:prstGeom prst="rightArrow">
            <a:avLst/>
          </a:prstGeom>
          <a:solidFill>
            <a:srgbClr val="32A4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Focus on </a:t>
            </a:r>
            <a:r>
              <a:rPr lang="en-US" sz="1300" b="1" dirty="0" err="1"/>
              <a:t>cylind</a:t>
            </a:r>
            <a:r>
              <a:rPr lang="en-US" sz="1300" b="1" dirty="0"/>
              <a:t>. magnetron</a:t>
            </a:r>
            <a:endParaRPr lang="en-GB" sz="1300" b="1" dirty="0"/>
          </a:p>
        </p:txBody>
      </p:sp>
      <p:sp>
        <p:nvSpPr>
          <p:cNvPr id="116" name="Arrow: Right 115">
            <a:extLst>
              <a:ext uri="{FF2B5EF4-FFF2-40B4-BE49-F238E27FC236}">
                <a16:creationId xmlns:a16="http://schemas.microsoft.com/office/drawing/2014/main" id="{455E1A99-45B6-4C4A-9495-4B878646A799}"/>
              </a:ext>
            </a:extLst>
          </p:cNvPr>
          <p:cNvSpPr/>
          <p:nvPr/>
        </p:nvSpPr>
        <p:spPr>
          <a:xfrm>
            <a:off x="4346761" y="3871772"/>
            <a:ext cx="2768315" cy="377219"/>
          </a:xfrm>
          <a:prstGeom prst="rightArrow">
            <a:avLst/>
          </a:prstGeom>
          <a:solidFill>
            <a:srgbClr val="32A4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Triple cathode </a:t>
            </a:r>
            <a:r>
              <a:rPr lang="en-US" sz="1300" b="1" dirty="0" err="1"/>
              <a:t>cyl</a:t>
            </a:r>
            <a:r>
              <a:rPr lang="en-US" sz="1300" b="1" dirty="0"/>
              <a:t>. magnetron</a:t>
            </a:r>
            <a:endParaRPr lang="en-GB" sz="1300" b="1" dirty="0"/>
          </a:p>
        </p:txBody>
      </p:sp>
      <p:sp>
        <p:nvSpPr>
          <p:cNvPr id="117" name="Arrow: Right 116">
            <a:extLst>
              <a:ext uri="{FF2B5EF4-FFF2-40B4-BE49-F238E27FC236}">
                <a16:creationId xmlns:a16="http://schemas.microsoft.com/office/drawing/2014/main" id="{7C81D004-C57D-4FBD-96FB-1EDD3C8F8094}"/>
              </a:ext>
            </a:extLst>
          </p:cNvPr>
          <p:cNvSpPr/>
          <p:nvPr/>
        </p:nvSpPr>
        <p:spPr>
          <a:xfrm>
            <a:off x="1713024" y="4177548"/>
            <a:ext cx="2427510" cy="377219"/>
          </a:xfrm>
          <a:prstGeom prst="rightArrow">
            <a:avLst/>
          </a:prstGeom>
          <a:solidFill>
            <a:srgbClr val="32A4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err="1"/>
              <a:t>HiPIMS</a:t>
            </a:r>
            <a:r>
              <a:rPr lang="en-US" sz="1300" b="1" dirty="0"/>
              <a:t> coating </a:t>
            </a:r>
            <a:r>
              <a:rPr lang="en-US" sz="1300" b="1" dirty="0" err="1"/>
              <a:t>recipies</a:t>
            </a:r>
            <a:endParaRPr lang="en-GB" sz="1300" b="1" dirty="0"/>
          </a:p>
        </p:txBody>
      </p:sp>
      <p:sp>
        <p:nvSpPr>
          <p:cNvPr id="118" name="Arrow: Right 117">
            <a:extLst>
              <a:ext uri="{FF2B5EF4-FFF2-40B4-BE49-F238E27FC236}">
                <a16:creationId xmlns:a16="http://schemas.microsoft.com/office/drawing/2014/main" id="{8BF0748B-1555-425C-B32A-3B8405CA5DEA}"/>
              </a:ext>
            </a:extLst>
          </p:cNvPr>
          <p:cNvSpPr/>
          <p:nvPr/>
        </p:nvSpPr>
        <p:spPr>
          <a:xfrm>
            <a:off x="4096198" y="4209317"/>
            <a:ext cx="3253983" cy="377219"/>
          </a:xfrm>
          <a:prstGeom prst="rightArrow">
            <a:avLst/>
          </a:prstGeom>
          <a:solidFill>
            <a:srgbClr val="32A4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Magnet / power / process params.</a:t>
            </a:r>
            <a:endParaRPr lang="en-GB" sz="1300" b="1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58EF9B9-D670-4B9A-A9E3-F25336469CB7}"/>
              </a:ext>
            </a:extLst>
          </p:cNvPr>
          <p:cNvSpPr txBox="1"/>
          <p:nvPr/>
        </p:nvSpPr>
        <p:spPr>
          <a:xfrm>
            <a:off x="7451195" y="1111482"/>
            <a:ext cx="18959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u="sng" dirty="0">
                <a:solidFill>
                  <a:srgbClr val="00B050"/>
                </a:solidFill>
              </a:rPr>
              <a:t>1</a:t>
            </a:r>
            <a:r>
              <a:rPr lang="en-US" sz="1400" b="1" u="sng" baseline="30000" dirty="0">
                <a:solidFill>
                  <a:srgbClr val="00B050"/>
                </a:solidFill>
              </a:rPr>
              <a:t>st</a:t>
            </a:r>
            <a:r>
              <a:rPr lang="en-US" sz="1400" b="1" u="sng" dirty="0">
                <a:solidFill>
                  <a:srgbClr val="00B050"/>
                </a:solidFill>
              </a:rPr>
              <a:t> full cavity coating</a:t>
            </a:r>
            <a:endParaRPr lang="en-GB" sz="1400" b="1" u="sng" dirty="0">
              <a:solidFill>
                <a:srgbClr val="00B05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005931D-7B1D-4C2D-9B36-8E858352FC96}"/>
              </a:ext>
            </a:extLst>
          </p:cNvPr>
          <p:cNvSpPr txBox="1"/>
          <p:nvPr/>
        </p:nvSpPr>
        <p:spPr>
          <a:xfrm>
            <a:off x="4603778" y="1100761"/>
            <a:ext cx="954575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00" b="1" dirty="0">
                <a:solidFill>
                  <a:srgbClr val="00B050"/>
                </a:solidFill>
              </a:rPr>
              <a:t>Void-free 3D coating</a:t>
            </a:r>
            <a:endParaRPr lang="en-GB" sz="1300" b="1" dirty="0">
              <a:solidFill>
                <a:srgbClr val="00B050"/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6249744-6905-4780-AB47-F93A418FD230}"/>
              </a:ext>
            </a:extLst>
          </p:cNvPr>
          <p:cNvSpPr txBox="1"/>
          <p:nvPr/>
        </p:nvSpPr>
        <p:spPr>
          <a:xfrm>
            <a:off x="5693297" y="1149601"/>
            <a:ext cx="1421779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00" b="1" dirty="0">
                <a:solidFill>
                  <a:srgbClr val="00B050"/>
                </a:solidFill>
              </a:rPr>
              <a:t>Production start</a:t>
            </a:r>
            <a:endParaRPr lang="en-GB" sz="1300" b="1" dirty="0">
              <a:solidFill>
                <a:srgbClr val="00B050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974D564-302C-445C-BB28-D3CC4E4074CC}"/>
              </a:ext>
            </a:extLst>
          </p:cNvPr>
          <p:cNvSpPr txBox="1"/>
          <p:nvPr/>
        </p:nvSpPr>
        <p:spPr>
          <a:xfrm>
            <a:off x="2674419" y="1142769"/>
            <a:ext cx="14217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solidFill>
                  <a:srgbClr val="00B050"/>
                </a:solidFill>
              </a:rPr>
              <a:t>Final assembly concept</a:t>
            </a:r>
            <a:endParaRPr lang="en-GB" sz="1300" b="1" dirty="0">
              <a:solidFill>
                <a:srgbClr val="00B050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7331CFF6-1CFB-B0D7-AB1F-D122095C7851}"/>
              </a:ext>
            </a:extLst>
          </p:cNvPr>
          <p:cNvSpPr/>
          <p:nvPr/>
        </p:nvSpPr>
        <p:spPr>
          <a:xfrm>
            <a:off x="9397557" y="4913847"/>
            <a:ext cx="2548736" cy="378549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Tests, measurements, publish</a:t>
            </a:r>
            <a:endParaRPr lang="en-GB" sz="1200" b="1" dirty="0"/>
          </a:p>
        </p:txBody>
      </p:sp>
      <p:sp>
        <p:nvSpPr>
          <p:cNvPr id="111" name="Arrow: Right 110">
            <a:extLst>
              <a:ext uri="{FF2B5EF4-FFF2-40B4-BE49-F238E27FC236}">
                <a16:creationId xmlns:a16="http://schemas.microsoft.com/office/drawing/2014/main" id="{34356EBB-A28B-4078-A77B-3B8A8E4A36CD}"/>
              </a:ext>
            </a:extLst>
          </p:cNvPr>
          <p:cNvSpPr/>
          <p:nvPr/>
        </p:nvSpPr>
        <p:spPr>
          <a:xfrm>
            <a:off x="7456268" y="4904718"/>
            <a:ext cx="1948200" cy="378549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Implement.</a:t>
            </a:r>
            <a:endParaRPr lang="en-GB" sz="1300" b="1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11902812-34FB-DAEE-575D-1E834C83ADD3}"/>
              </a:ext>
            </a:extLst>
          </p:cNvPr>
          <p:cNvSpPr/>
          <p:nvPr/>
        </p:nvSpPr>
        <p:spPr>
          <a:xfrm>
            <a:off x="7650982" y="2762584"/>
            <a:ext cx="1650675" cy="5151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u="sng" dirty="0"/>
              <a:t>Assembly + Testing</a:t>
            </a:r>
            <a:endParaRPr lang="en-GB" sz="1100" b="1" u="sng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4A69238E-E8BB-B0AC-7609-3B47F726CC75}"/>
              </a:ext>
            </a:extLst>
          </p:cNvPr>
          <p:cNvSpPr/>
          <p:nvPr/>
        </p:nvSpPr>
        <p:spPr>
          <a:xfrm>
            <a:off x="7874740" y="5255023"/>
            <a:ext cx="2362173" cy="341575"/>
          </a:xfrm>
          <a:prstGeom prst="rightArrow">
            <a:avLst/>
          </a:prstGeom>
          <a:solidFill>
            <a:srgbClr val="4D9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development + publishing</a:t>
            </a:r>
            <a:endParaRPr lang="en-GB" sz="1200" b="1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F65BF7FB-36E6-32CA-9B7F-DF3548B3A4C7}"/>
              </a:ext>
            </a:extLst>
          </p:cNvPr>
          <p:cNvSpPr/>
          <p:nvPr/>
        </p:nvSpPr>
        <p:spPr>
          <a:xfrm>
            <a:off x="7128345" y="1523326"/>
            <a:ext cx="1582518" cy="382249"/>
          </a:xfrm>
          <a:prstGeom prst="rightArrow">
            <a:avLst/>
          </a:pr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LP Rinsing</a:t>
            </a:r>
            <a:endParaRPr lang="en-GB" sz="1200" b="1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BFE0F550-358C-0B3A-DD8C-DAAEABCF6F0B}"/>
              </a:ext>
            </a:extLst>
          </p:cNvPr>
          <p:cNvSpPr/>
          <p:nvPr/>
        </p:nvSpPr>
        <p:spPr>
          <a:xfrm>
            <a:off x="7379032" y="1734694"/>
            <a:ext cx="1168202" cy="382249"/>
          </a:xfrm>
          <a:prstGeom prst="rightArrow">
            <a:avLst/>
          </a:pr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SUBU tooling</a:t>
            </a:r>
            <a:endParaRPr lang="en-GB" sz="1000" b="1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1A88B21-8055-D2AD-3E19-06F0A116EBD4}"/>
              </a:ext>
            </a:extLst>
          </p:cNvPr>
          <p:cNvSpPr/>
          <p:nvPr/>
        </p:nvSpPr>
        <p:spPr>
          <a:xfrm>
            <a:off x="3678495" y="1917671"/>
            <a:ext cx="2435390" cy="345490"/>
          </a:xfrm>
          <a:prstGeom prst="rightArrow">
            <a:avLst/>
          </a:prstGeom>
          <a:solidFill>
            <a:srgbClr val="DB9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Lifting tool design</a:t>
            </a:r>
            <a:endParaRPr lang="en-GB" sz="1300" b="1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5C17B3BB-EBB2-40EB-8EC0-E9216256D1C0}"/>
              </a:ext>
            </a:extLst>
          </p:cNvPr>
          <p:cNvSpPr/>
          <p:nvPr/>
        </p:nvSpPr>
        <p:spPr>
          <a:xfrm>
            <a:off x="5607806" y="2327296"/>
            <a:ext cx="2613261" cy="374717"/>
          </a:xfrm>
          <a:prstGeom prst="rightArrow">
            <a:avLst/>
          </a:prstGeom>
          <a:solidFill>
            <a:srgbClr val="DB9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storage trolley</a:t>
            </a:r>
            <a:endParaRPr lang="en-GB" sz="1200" b="1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CD675B6-A0E7-875E-4300-4BB95F72A399}"/>
              </a:ext>
            </a:extLst>
          </p:cNvPr>
          <p:cNvSpPr/>
          <p:nvPr/>
        </p:nvSpPr>
        <p:spPr>
          <a:xfrm>
            <a:off x="6082407" y="1917671"/>
            <a:ext cx="1296367" cy="374717"/>
          </a:xfrm>
          <a:prstGeom prst="rightArrow">
            <a:avLst/>
          </a:prstGeom>
          <a:solidFill>
            <a:srgbClr val="DB9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fabrication</a:t>
            </a:r>
            <a:endParaRPr lang="en-GB" sz="1200" b="1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EFB7CBC2-2FF1-047C-B19A-489C834AE003}"/>
              </a:ext>
            </a:extLst>
          </p:cNvPr>
          <p:cNvSpPr/>
          <p:nvPr/>
        </p:nvSpPr>
        <p:spPr>
          <a:xfrm>
            <a:off x="4588024" y="2100492"/>
            <a:ext cx="4690729" cy="422554"/>
          </a:xfrm>
          <a:prstGeom prst="rightArrow">
            <a:avLst/>
          </a:prstGeom>
          <a:solidFill>
            <a:srgbClr val="DB9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 err="1"/>
              <a:t>HiPIMS</a:t>
            </a:r>
            <a:r>
              <a:rPr lang="en-US" sz="1200" b="1" u="sng" dirty="0"/>
              <a:t> power supply fabrication + testing</a:t>
            </a:r>
            <a:endParaRPr lang="en-GB" sz="1200" b="1" u="sng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24128E7D-38C8-60CE-5745-E5D3DFFD2FEC}"/>
              </a:ext>
            </a:extLst>
          </p:cNvPr>
          <p:cNvSpPr/>
          <p:nvPr/>
        </p:nvSpPr>
        <p:spPr>
          <a:xfrm>
            <a:off x="9212611" y="2823643"/>
            <a:ext cx="1403063" cy="4092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Improvements</a:t>
            </a:r>
            <a:endParaRPr lang="en-GB" sz="1000" b="1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7F95D9A6-6C30-7461-A893-DE6296BEB519}"/>
              </a:ext>
            </a:extLst>
          </p:cNvPr>
          <p:cNvSpPr/>
          <p:nvPr/>
        </p:nvSpPr>
        <p:spPr>
          <a:xfrm>
            <a:off x="8986384" y="2545181"/>
            <a:ext cx="1613757" cy="4092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Testing, usage</a:t>
            </a:r>
            <a:endParaRPr lang="en-GB" sz="1000" b="1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654B34D-88B7-C43C-671F-F18DEAEDDF9D}"/>
              </a:ext>
            </a:extLst>
          </p:cNvPr>
          <p:cNvSpPr/>
          <p:nvPr/>
        </p:nvSpPr>
        <p:spPr>
          <a:xfrm>
            <a:off x="9149692" y="3159866"/>
            <a:ext cx="2619336" cy="4092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Heat management + feedback to MME </a:t>
            </a:r>
            <a:endParaRPr lang="en-GB" sz="10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DE8C673-F4C5-E4A0-5B11-60B56A323F7A}"/>
              </a:ext>
            </a:extLst>
          </p:cNvPr>
          <p:cNvSpPr txBox="1"/>
          <p:nvPr/>
        </p:nvSpPr>
        <p:spPr>
          <a:xfrm>
            <a:off x="10147078" y="1160549"/>
            <a:ext cx="7057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u="sng" dirty="0">
                <a:solidFill>
                  <a:srgbClr val="00B050"/>
                </a:solidFill>
              </a:rPr>
              <a:t>2</a:t>
            </a:r>
            <a:r>
              <a:rPr lang="en-US" sz="1400" b="1" u="sng" baseline="30000" dirty="0">
                <a:solidFill>
                  <a:srgbClr val="00B050"/>
                </a:solidFill>
              </a:rPr>
              <a:t>nd</a:t>
            </a:r>
            <a:r>
              <a:rPr lang="en-US" sz="1400" b="1" u="sng" dirty="0">
                <a:solidFill>
                  <a:srgbClr val="00B050"/>
                </a:solidFill>
              </a:rPr>
              <a:t> Run</a:t>
            </a:r>
            <a:endParaRPr lang="en-GB" sz="1400" b="1" u="sng" dirty="0">
              <a:solidFill>
                <a:srgbClr val="00B050"/>
              </a:solidFill>
            </a:endParaRP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F12B0498-E9BE-FFB2-1740-2F5160928210}"/>
              </a:ext>
            </a:extLst>
          </p:cNvPr>
          <p:cNvSpPr/>
          <p:nvPr/>
        </p:nvSpPr>
        <p:spPr>
          <a:xfrm>
            <a:off x="9162923" y="4577930"/>
            <a:ext cx="2621090" cy="378549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HP Rinsing , optical inspections</a:t>
            </a:r>
            <a:endParaRPr lang="en-GB" sz="1200" b="1" dirty="0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1A850063-D740-902E-E60A-796BF848CA6E}"/>
              </a:ext>
            </a:extLst>
          </p:cNvPr>
          <p:cNvSpPr/>
          <p:nvPr/>
        </p:nvSpPr>
        <p:spPr>
          <a:xfrm>
            <a:off x="8986599" y="3441974"/>
            <a:ext cx="1848228" cy="3747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Procedure optimization</a:t>
            </a:r>
            <a:endParaRPr lang="en-GB" sz="1100" b="1" dirty="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70354750-5275-7BCC-9CDF-26FD99D03410}"/>
              </a:ext>
            </a:extLst>
          </p:cNvPr>
          <p:cNvSpPr/>
          <p:nvPr/>
        </p:nvSpPr>
        <p:spPr>
          <a:xfrm>
            <a:off x="9428237" y="5464524"/>
            <a:ext cx="2518055" cy="341575"/>
          </a:xfrm>
          <a:prstGeom prst="rightArrow">
            <a:avLst/>
          </a:prstGeom>
          <a:solidFill>
            <a:srgbClr val="4D9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Branching to other projects</a:t>
            </a:r>
            <a:endParaRPr lang="en-GB" sz="1300" b="1" dirty="0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05CF6058-5A70-73DB-5892-046C518455C5}"/>
              </a:ext>
            </a:extLst>
          </p:cNvPr>
          <p:cNvSpPr/>
          <p:nvPr/>
        </p:nvSpPr>
        <p:spPr>
          <a:xfrm>
            <a:off x="9212611" y="2136845"/>
            <a:ext cx="1353377" cy="345490"/>
          </a:xfrm>
          <a:prstGeom prst="rightArrow">
            <a:avLst/>
          </a:prstGeom>
          <a:solidFill>
            <a:srgbClr val="DB9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Control </a:t>
            </a:r>
            <a:r>
              <a:rPr lang="en-US" sz="1100" b="1" dirty="0" err="1"/>
              <a:t>optim</a:t>
            </a:r>
            <a:r>
              <a:rPr lang="en-US" sz="1100" b="1" dirty="0"/>
              <a:t>.</a:t>
            </a:r>
            <a:endParaRPr lang="en-GB" sz="1100" b="1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0DFD3255-8C04-DD20-4403-563D322700C0}"/>
              </a:ext>
            </a:extLst>
          </p:cNvPr>
          <p:cNvSpPr/>
          <p:nvPr/>
        </p:nvSpPr>
        <p:spPr>
          <a:xfrm>
            <a:off x="9512829" y="4154814"/>
            <a:ext cx="2000886" cy="409214"/>
          </a:xfrm>
          <a:prstGeom prst="rightArrow">
            <a:avLst/>
          </a:prstGeom>
          <a:gradFill>
            <a:gsLst>
              <a:gs pos="0">
                <a:srgbClr val="32A4B5"/>
              </a:gs>
              <a:gs pos="100000">
                <a:srgbClr val="0033A0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Advanced interface (?)</a:t>
            </a:r>
            <a:endParaRPr lang="en-GB" sz="1000" b="1" dirty="0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0C77973B-AAE5-C203-371F-DC6017D89817}"/>
              </a:ext>
            </a:extLst>
          </p:cNvPr>
          <p:cNvSpPr/>
          <p:nvPr/>
        </p:nvSpPr>
        <p:spPr>
          <a:xfrm>
            <a:off x="9495081" y="3848228"/>
            <a:ext cx="1654444" cy="409214"/>
          </a:xfrm>
          <a:prstGeom prst="rightArrow">
            <a:avLst/>
          </a:prstGeom>
          <a:gradFill>
            <a:gsLst>
              <a:gs pos="0">
                <a:srgbClr val="32A4B5"/>
              </a:gs>
              <a:gs pos="100000">
                <a:srgbClr val="0033A0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Coating shields(?)</a:t>
            </a:r>
            <a:endParaRPr lang="en-GB" sz="1000" b="1" dirty="0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8057BEDE-F05E-2323-2298-D4AB97F129F4}"/>
              </a:ext>
            </a:extLst>
          </p:cNvPr>
          <p:cNvSpPr/>
          <p:nvPr/>
        </p:nvSpPr>
        <p:spPr>
          <a:xfrm>
            <a:off x="7072553" y="3706120"/>
            <a:ext cx="2099818" cy="4092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Infrastructure (pump, air, PC)</a:t>
            </a:r>
            <a:endParaRPr lang="en-GB" sz="1000" b="1" dirty="0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1B353C19-B9BD-4C7C-47D9-8ECC2DA5F421}"/>
              </a:ext>
            </a:extLst>
          </p:cNvPr>
          <p:cNvSpPr/>
          <p:nvPr/>
        </p:nvSpPr>
        <p:spPr>
          <a:xfrm>
            <a:off x="10630717" y="2035108"/>
            <a:ext cx="1287882" cy="1287553"/>
          </a:xfrm>
          <a:prstGeom prst="rightArrow">
            <a:avLst/>
          </a:prstGeom>
          <a:gradFill>
            <a:gsLst>
              <a:gs pos="0">
                <a:srgbClr val="DB91D3"/>
              </a:gs>
              <a:gs pos="100000">
                <a:srgbClr val="0033A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Final prototype + publication</a:t>
            </a:r>
            <a:endParaRPr lang="en-GB" sz="11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5F44FC-C1CC-F886-C374-65CC33FF3A57}"/>
              </a:ext>
            </a:extLst>
          </p:cNvPr>
          <p:cNvSpPr txBox="1"/>
          <p:nvPr/>
        </p:nvSpPr>
        <p:spPr>
          <a:xfrm>
            <a:off x="8624872" y="6074497"/>
            <a:ext cx="361512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00" b="1" dirty="0">
                <a:solidFill>
                  <a:srgbClr val="C00000"/>
                </a:solidFill>
              </a:rPr>
              <a:t>Now</a:t>
            </a:r>
            <a:endParaRPr lang="en-GB" sz="1300" b="1" dirty="0">
              <a:solidFill>
                <a:srgbClr val="C00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49913D9-CD52-960F-3E0A-DA98C4641B6C}"/>
              </a:ext>
            </a:extLst>
          </p:cNvPr>
          <p:cNvSpPr txBox="1"/>
          <p:nvPr/>
        </p:nvSpPr>
        <p:spPr>
          <a:xfrm>
            <a:off x="9603009" y="6108552"/>
            <a:ext cx="1240996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New fellow?</a:t>
            </a:r>
            <a:endParaRPr lang="en-GB" sz="13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A5956D27-15B9-B138-0B1E-97D6807D1ABE}"/>
              </a:ext>
            </a:extLst>
          </p:cNvPr>
          <p:cNvSpPr/>
          <p:nvPr/>
        </p:nvSpPr>
        <p:spPr>
          <a:xfrm>
            <a:off x="8194600" y="2335043"/>
            <a:ext cx="968324" cy="374717"/>
          </a:xfrm>
          <a:prstGeom prst="rightArrow">
            <a:avLst/>
          </a:prstGeom>
          <a:solidFill>
            <a:srgbClr val="DB9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fixes</a:t>
            </a:r>
            <a:endParaRPr lang="en-GB" sz="1200" b="1" dirty="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24AFD243-866C-77FE-1FFE-E2131BBAECBC}"/>
              </a:ext>
            </a:extLst>
          </p:cNvPr>
          <p:cNvSpPr/>
          <p:nvPr/>
        </p:nvSpPr>
        <p:spPr>
          <a:xfrm>
            <a:off x="8578198" y="1598276"/>
            <a:ext cx="698818" cy="451905"/>
          </a:xfrm>
          <a:prstGeom prst="rightArrow">
            <a:avLst/>
          </a:pr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TEST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2486315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14"/>
          <a:stretch/>
        </p:blipFill>
        <p:spPr>
          <a:xfrm>
            <a:off x="1755941" y="3361937"/>
            <a:ext cx="6324613" cy="28444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Bipolar </a:t>
            </a:r>
            <a:r>
              <a:rPr lang="en-US" dirty="0" err="1"/>
              <a:t>HiPIMS</a:t>
            </a:r>
            <a:r>
              <a:rPr lang="en-US" dirty="0"/>
              <a:t> coating recipe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183" y="1204976"/>
            <a:ext cx="10802817" cy="2163375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High Power Impulse Magnetron Sputtering 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2300" dirty="0"/>
              <a:t>V</a:t>
            </a:r>
            <a:r>
              <a:rPr lang="en-US" sz="2300" baseline="-25000" dirty="0"/>
              <a:t>c</a:t>
            </a:r>
            <a:r>
              <a:rPr lang="en-US" sz="2300" dirty="0"/>
              <a:t> during </a:t>
            </a:r>
            <a:r>
              <a:rPr lang="en-US" sz="2300" b="1" dirty="0"/>
              <a:t>Main Pulses </a:t>
            </a:r>
            <a:r>
              <a:rPr lang="en-US" sz="2300" dirty="0"/>
              <a:t>(MP), at 1kHz with </a:t>
            </a:r>
            <a:r>
              <a:rPr lang="en-US" sz="2300" dirty="0" err="1"/>
              <a:t>with</a:t>
            </a:r>
            <a:r>
              <a:rPr lang="en-US" sz="2300" dirty="0"/>
              <a:t> 30 </a:t>
            </a:r>
            <a:r>
              <a:rPr lang="el-GR" sz="2300" dirty="0"/>
              <a:t>μ</a:t>
            </a:r>
            <a:r>
              <a:rPr lang="en-US" sz="2300" dirty="0"/>
              <a:t>s duration (3% duty cycle) 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2300" dirty="0"/>
              <a:t>Same time-average power P as DC Magnetron Sputtering</a:t>
            </a:r>
          </a:p>
          <a:p>
            <a:pPr lvl="1" indent="0">
              <a:buNone/>
            </a:pPr>
            <a:r>
              <a:rPr lang="en-US" sz="2300" dirty="0">
                <a:sym typeface="Wingdings" panose="05000000000000000000" pitchFamily="2" charset="2"/>
              </a:rPr>
              <a:t>	Denser plasmas (x10) with higher fraction of </a:t>
            </a:r>
            <a:r>
              <a:rPr lang="en-US" sz="2300" dirty="0" err="1">
                <a:sym typeface="Wingdings" panose="05000000000000000000" pitchFamily="2" charset="2"/>
              </a:rPr>
              <a:t>Nb</a:t>
            </a:r>
            <a:r>
              <a:rPr lang="en-US" sz="2300" baseline="30000" dirty="0">
                <a:sym typeface="Wingdings" panose="05000000000000000000" pitchFamily="2" charset="2"/>
              </a:rPr>
              <a:t>+</a:t>
            </a:r>
          </a:p>
          <a:p>
            <a:pPr lvl="1" indent="0">
              <a:buNone/>
            </a:pPr>
            <a:r>
              <a:rPr lang="en-US" sz="2300" dirty="0">
                <a:sym typeface="Wingdings" panose="05000000000000000000" pitchFamily="2" charset="2"/>
              </a:rPr>
              <a:t> 	Accelerate </a:t>
            </a:r>
            <a:r>
              <a:rPr lang="en-US" sz="2300" dirty="0" err="1">
                <a:sym typeface="Wingdings" panose="05000000000000000000" pitchFamily="2" charset="2"/>
              </a:rPr>
              <a:t>Nb</a:t>
            </a:r>
            <a:r>
              <a:rPr lang="en-US" sz="2300" baseline="30000" dirty="0">
                <a:sym typeface="Wingdings" panose="05000000000000000000" pitchFamily="2" charset="2"/>
              </a:rPr>
              <a:t>+</a:t>
            </a:r>
            <a:r>
              <a:rPr lang="en-US" sz="2300" dirty="0">
                <a:sym typeface="Wingdings" panose="05000000000000000000" pitchFamily="2" charset="2"/>
              </a:rPr>
              <a:t> by </a:t>
            </a:r>
            <a:r>
              <a:rPr lang="en-US" sz="2300" b="1" dirty="0">
                <a:sym typeface="Wingdings" panose="05000000000000000000" pitchFamily="2" charset="2"/>
              </a:rPr>
              <a:t>Positive Pulses </a:t>
            </a:r>
            <a:r>
              <a:rPr lang="en-US" sz="2300" dirty="0">
                <a:sym typeface="Wingdings" panose="05000000000000000000" pitchFamily="2" charset="2"/>
              </a:rPr>
              <a:t>(PP) for denser, less columnar films</a:t>
            </a:r>
            <a:endParaRPr lang="en-US" sz="23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39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3151364" y="4973216"/>
            <a:ext cx="1002740" cy="511818"/>
            <a:chOff x="3915508" y="4973216"/>
            <a:chExt cx="1002740" cy="511818"/>
          </a:xfrm>
        </p:grpSpPr>
        <p:sp>
          <p:nvSpPr>
            <p:cNvPr id="4" name="Left Brace 3"/>
            <p:cNvSpPr/>
            <p:nvPr/>
          </p:nvSpPr>
          <p:spPr>
            <a:xfrm rot="16200000" flipH="1">
              <a:off x="3951362" y="5145745"/>
              <a:ext cx="303435" cy="375144"/>
            </a:xfrm>
            <a:prstGeom prst="leftBrace">
              <a:avLst>
                <a:gd name="adj1" fmla="val 19333"/>
                <a:gd name="adj2" fmla="val 50000"/>
              </a:avLst>
            </a:prstGeom>
            <a:ln w="19050">
              <a:solidFill>
                <a:schemeClr val="tx2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103080" y="5125613"/>
              <a:ext cx="440928" cy="1"/>
            </a:xfrm>
            <a:prstGeom prst="line">
              <a:avLst/>
            </a:prstGeom>
            <a:ln w="19050">
              <a:solidFill>
                <a:schemeClr val="tx2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571999" y="4973216"/>
              <a:ext cx="34624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2424FF"/>
                  </a:solidFill>
                </a:rPr>
                <a:t>MP</a:t>
              </a:r>
              <a:endParaRPr lang="en-GB" dirty="0">
                <a:solidFill>
                  <a:srgbClr val="2424FF"/>
                </a:solidFill>
              </a:endParaRPr>
            </a:p>
          </p:txBody>
        </p:sp>
      </p:grpSp>
      <p:sp>
        <p:nvSpPr>
          <p:cNvPr id="14" name="Left Brace 13"/>
          <p:cNvSpPr/>
          <p:nvPr/>
        </p:nvSpPr>
        <p:spPr>
          <a:xfrm rot="16200000">
            <a:off x="4736752" y="2713096"/>
            <a:ext cx="352020" cy="2584575"/>
          </a:xfrm>
          <a:prstGeom prst="leftBrace">
            <a:avLst>
              <a:gd name="adj1" fmla="val 19333"/>
              <a:gd name="adj2" fmla="val 49639"/>
            </a:avLst>
          </a:prstGeom>
          <a:ln w="19050">
            <a:solidFill>
              <a:schemeClr val="tx2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758873" y="4238632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424FF"/>
                </a:solidFill>
              </a:rPr>
              <a:t>PP</a:t>
            </a:r>
            <a:endParaRPr lang="en-GB" dirty="0">
              <a:solidFill>
                <a:srgbClr val="2424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61901" y="4332841"/>
            <a:ext cx="291634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Average Power : 500 W</a:t>
            </a:r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Pulse Power : 16.6 kW</a:t>
            </a:r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632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Oval 112"/>
          <p:cNvSpPr/>
          <p:nvPr/>
        </p:nvSpPr>
        <p:spPr>
          <a:xfrm>
            <a:off x="10931057" y="2831209"/>
            <a:ext cx="779548" cy="1608954"/>
          </a:xfrm>
          <a:prstGeom prst="ellipse">
            <a:avLst/>
          </a:prstGeom>
          <a:gradFill flip="none" rotWithShape="1">
            <a:gsLst>
              <a:gs pos="12000">
                <a:schemeClr val="tx1">
                  <a:lumMod val="60000"/>
                  <a:lumOff val="40000"/>
                  <a:alpha val="78000"/>
                </a:schemeClr>
              </a:gs>
              <a:gs pos="34000">
                <a:schemeClr val="tx1">
                  <a:lumMod val="40000"/>
                  <a:lumOff val="60000"/>
                  <a:alpha val="77000"/>
                </a:schemeClr>
              </a:gs>
              <a:gs pos="62000">
                <a:schemeClr val="tx1">
                  <a:lumMod val="20000"/>
                  <a:lumOff val="80000"/>
                  <a:alpha val="52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9288608" y="2854009"/>
            <a:ext cx="779548" cy="1608954"/>
          </a:xfrm>
          <a:prstGeom prst="ellipse">
            <a:avLst/>
          </a:prstGeom>
          <a:gradFill flip="none" rotWithShape="1">
            <a:gsLst>
              <a:gs pos="12000">
                <a:schemeClr val="tx1">
                  <a:lumMod val="60000"/>
                  <a:lumOff val="40000"/>
                  <a:alpha val="78000"/>
                </a:schemeClr>
              </a:gs>
              <a:gs pos="34000">
                <a:schemeClr val="tx1">
                  <a:lumMod val="40000"/>
                  <a:lumOff val="60000"/>
                  <a:alpha val="77000"/>
                </a:schemeClr>
              </a:gs>
              <a:gs pos="62000">
                <a:schemeClr val="tx1">
                  <a:lumMod val="20000"/>
                  <a:lumOff val="80000"/>
                  <a:alpha val="52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5" name="Group 94"/>
          <p:cNvGrpSpPr/>
          <p:nvPr/>
        </p:nvGrpSpPr>
        <p:grpSpPr>
          <a:xfrm>
            <a:off x="10035356" y="1240971"/>
            <a:ext cx="941042" cy="4980408"/>
            <a:chOff x="10035356" y="1240971"/>
            <a:chExt cx="941042" cy="4980408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996"/>
            <a:stretch/>
          </p:blipFill>
          <p:spPr>
            <a:xfrm>
              <a:off x="10035356" y="1240971"/>
              <a:ext cx="941042" cy="4980408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9" r="3135"/>
            <a:stretch/>
          </p:blipFill>
          <p:spPr>
            <a:xfrm>
              <a:off x="10228075" y="2226520"/>
              <a:ext cx="537894" cy="2330952"/>
            </a:xfrm>
            <a:prstGeom prst="rect">
              <a:avLst/>
            </a:prstGeom>
          </p:spPr>
        </p:pic>
      </p:grpSp>
      <p:grpSp>
        <p:nvGrpSpPr>
          <p:cNvPr id="100" name="Group 99"/>
          <p:cNvGrpSpPr/>
          <p:nvPr/>
        </p:nvGrpSpPr>
        <p:grpSpPr>
          <a:xfrm>
            <a:off x="9227313" y="2650463"/>
            <a:ext cx="2547197" cy="1981834"/>
            <a:chOff x="9227313" y="2650463"/>
            <a:chExt cx="2547197" cy="1981834"/>
          </a:xfrm>
        </p:grpSpPr>
        <p:grpSp>
          <p:nvGrpSpPr>
            <p:cNvPr id="101" name="Group 100"/>
            <p:cNvGrpSpPr/>
            <p:nvPr/>
          </p:nvGrpSpPr>
          <p:grpSpPr>
            <a:xfrm>
              <a:off x="9227313" y="2650463"/>
              <a:ext cx="1155184" cy="1981834"/>
              <a:chOff x="9227313" y="2650463"/>
              <a:chExt cx="1155184" cy="1981834"/>
            </a:xfrm>
          </p:grpSpPr>
          <p:sp>
            <p:nvSpPr>
              <p:cNvPr id="109" name="Freeform 108"/>
              <p:cNvSpPr/>
              <p:nvPr/>
            </p:nvSpPr>
            <p:spPr>
              <a:xfrm flipV="1">
                <a:off x="9230490" y="2650463"/>
                <a:ext cx="1150421" cy="991051"/>
              </a:xfrm>
              <a:custGeom>
                <a:avLst/>
                <a:gdLst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75340"/>
                  <a:gd name="connsiteX1" fmla="*/ 45720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5780 w 525780"/>
                  <a:gd name="connsiteY0" fmla="*/ 175260 h 475340"/>
                  <a:gd name="connsiteX1" fmla="*/ 48768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19330 w 519330"/>
                  <a:gd name="connsiteY0" fmla="*/ 259500 h 475340"/>
                  <a:gd name="connsiteX1" fmla="*/ 487680 w 519330"/>
                  <a:gd name="connsiteY1" fmla="*/ 338255 h 475340"/>
                  <a:gd name="connsiteX2" fmla="*/ 327660 w 519330"/>
                  <a:gd name="connsiteY2" fmla="*/ 472440 h 475340"/>
                  <a:gd name="connsiteX3" fmla="*/ 137160 w 519330"/>
                  <a:gd name="connsiteY3" fmla="*/ 411480 h 475340"/>
                  <a:gd name="connsiteX4" fmla="*/ 22860 w 519330"/>
                  <a:gd name="connsiteY4" fmla="*/ 198120 h 475340"/>
                  <a:gd name="connsiteX5" fmla="*/ 0 w 519330"/>
                  <a:gd name="connsiteY5" fmla="*/ 0 h 475340"/>
                  <a:gd name="connsiteX0" fmla="*/ 519330 w 519330"/>
                  <a:gd name="connsiteY0" fmla="*/ 259500 h 473783"/>
                  <a:gd name="connsiteX1" fmla="*/ 472631 w 519330"/>
                  <a:gd name="connsiteY1" fmla="*/ 367853 h 473783"/>
                  <a:gd name="connsiteX2" fmla="*/ 327660 w 519330"/>
                  <a:gd name="connsiteY2" fmla="*/ 472440 h 473783"/>
                  <a:gd name="connsiteX3" fmla="*/ 137160 w 519330"/>
                  <a:gd name="connsiteY3" fmla="*/ 411480 h 473783"/>
                  <a:gd name="connsiteX4" fmla="*/ 22860 w 519330"/>
                  <a:gd name="connsiteY4" fmla="*/ 198120 h 473783"/>
                  <a:gd name="connsiteX5" fmla="*/ 0 w 519330"/>
                  <a:gd name="connsiteY5" fmla="*/ 0 h 473783"/>
                  <a:gd name="connsiteX0" fmla="*/ 519330 w 519330"/>
                  <a:gd name="connsiteY0" fmla="*/ 259500 h 473783"/>
                  <a:gd name="connsiteX1" fmla="*/ 472631 w 519330"/>
                  <a:gd name="connsiteY1" fmla="*/ 367853 h 473783"/>
                  <a:gd name="connsiteX2" fmla="*/ 327660 w 519330"/>
                  <a:gd name="connsiteY2" fmla="*/ 472440 h 473783"/>
                  <a:gd name="connsiteX3" fmla="*/ 137160 w 519330"/>
                  <a:gd name="connsiteY3" fmla="*/ 411480 h 473783"/>
                  <a:gd name="connsiteX4" fmla="*/ 22860 w 519330"/>
                  <a:gd name="connsiteY4" fmla="*/ 198120 h 473783"/>
                  <a:gd name="connsiteX5" fmla="*/ 0 w 519330"/>
                  <a:gd name="connsiteY5" fmla="*/ 0 h 473783"/>
                  <a:gd name="connsiteX0" fmla="*/ 519330 w 519330"/>
                  <a:gd name="connsiteY0" fmla="*/ 259500 h 473783"/>
                  <a:gd name="connsiteX1" fmla="*/ 472631 w 519330"/>
                  <a:gd name="connsiteY1" fmla="*/ 367853 h 473783"/>
                  <a:gd name="connsiteX2" fmla="*/ 327660 w 519330"/>
                  <a:gd name="connsiteY2" fmla="*/ 472440 h 473783"/>
                  <a:gd name="connsiteX3" fmla="*/ 137160 w 519330"/>
                  <a:gd name="connsiteY3" fmla="*/ 411480 h 473783"/>
                  <a:gd name="connsiteX4" fmla="*/ 22860 w 519330"/>
                  <a:gd name="connsiteY4" fmla="*/ 198120 h 473783"/>
                  <a:gd name="connsiteX5" fmla="*/ 0 w 519330"/>
                  <a:gd name="connsiteY5" fmla="*/ 0 h 47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9330" h="473783">
                    <a:moveTo>
                      <a:pt x="519330" y="259500"/>
                    </a:moveTo>
                    <a:cubicBezTo>
                      <a:pt x="507900" y="286666"/>
                      <a:pt x="500276" y="332363"/>
                      <a:pt x="472631" y="367853"/>
                    </a:cubicBezTo>
                    <a:cubicBezTo>
                      <a:pt x="444986" y="403343"/>
                      <a:pt x="383572" y="465169"/>
                      <a:pt x="327660" y="472440"/>
                    </a:cubicBezTo>
                    <a:cubicBezTo>
                      <a:pt x="271748" y="479711"/>
                      <a:pt x="187960" y="457200"/>
                      <a:pt x="137160" y="411480"/>
                    </a:cubicBezTo>
                    <a:cubicBezTo>
                      <a:pt x="86360" y="365760"/>
                      <a:pt x="45720" y="266700"/>
                      <a:pt x="22860" y="198120"/>
                    </a:cubicBezTo>
                    <a:cubicBezTo>
                      <a:pt x="0" y="90835"/>
                      <a:pt x="0" y="6477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Freeform 109"/>
              <p:cNvSpPr/>
              <p:nvPr/>
            </p:nvSpPr>
            <p:spPr>
              <a:xfrm>
                <a:off x="9227313" y="3637989"/>
                <a:ext cx="1155184" cy="994308"/>
              </a:xfrm>
              <a:custGeom>
                <a:avLst/>
                <a:gdLst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75340"/>
                  <a:gd name="connsiteX1" fmla="*/ 45720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5780 w 525780"/>
                  <a:gd name="connsiteY0" fmla="*/ 175260 h 475340"/>
                  <a:gd name="connsiteX1" fmla="*/ 48768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1480 w 521480"/>
                  <a:gd name="connsiteY0" fmla="*/ 236733 h 475340"/>
                  <a:gd name="connsiteX1" fmla="*/ 487680 w 521480"/>
                  <a:gd name="connsiteY1" fmla="*/ 338255 h 475340"/>
                  <a:gd name="connsiteX2" fmla="*/ 327660 w 521480"/>
                  <a:gd name="connsiteY2" fmla="*/ 472440 h 475340"/>
                  <a:gd name="connsiteX3" fmla="*/ 137160 w 521480"/>
                  <a:gd name="connsiteY3" fmla="*/ 411480 h 475340"/>
                  <a:gd name="connsiteX4" fmla="*/ 22860 w 521480"/>
                  <a:gd name="connsiteY4" fmla="*/ 198120 h 475340"/>
                  <a:gd name="connsiteX5" fmla="*/ 0 w 521480"/>
                  <a:gd name="connsiteY5" fmla="*/ 0 h 475340"/>
                  <a:gd name="connsiteX0" fmla="*/ 521480 w 521480"/>
                  <a:gd name="connsiteY0" fmla="*/ 236733 h 475340"/>
                  <a:gd name="connsiteX1" fmla="*/ 487680 w 521480"/>
                  <a:gd name="connsiteY1" fmla="*/ 338255 h 475340"/>
                  <a:gd name="connsiteX2" fmla="*/ 327660 w 521480"/>
                  <a:gd name="connsiteY2" fmla="*/ 472440 h 475340"/>
                  <a:gd name="connsiteX3" fmla="*/ 137160 w 521480"/>
                  <a:gd name="connsiteY3" fmla="*/ 411480 h 475340"/>
                  <a:gd name="connsiteX4" fmla="*/ 22860 w 521480"/>
                  <a:gd name="connsiteY4" fmla="*/ 198120 h 475340"/>
                  <a:gd name="connsiteX5" fmla="*/ 0 w 521480"/>
                  <a:gd name="connsiteY5" fmla="*/ 0 h 475340"/>
                  <a:gd name="connsiteX0" fmla="*/ 521480 w 521480"/>
                  <a:gd name="connsiteY0" fmla="*/ 236733 h 475340"/>
                  <a:gd name="connsiteX1" fmla="*/ 487680 w 521480"/>
                  <a:gd name="connsiteY1" fmla="*/ 338255 h 475340"/>
                  <a:gd name="connsiteX2" fmla="*/ 327660 w 521480"/>
                  <a:gd name="connsiteY2" fmla="*/ 472440 h 475340"/>
                  <a:gd name="connsiteX3" fmla="*/ 137160 w 521480"/>
                  <a:gd name="connsiteY3" fmla="*/ 411480 h 475340"/>
                  <a:gd name="connsiteX4" fmla="*/ 22860 w 521480"/>
                  <a:gd name="connsiteY4" fmla="*/ 198120 h 475340"/>
                  <a:gd name="connsiteX5" fmla="*/ 0 w 521480"/>
                  <a:gd name="connsiteY5" fmla="*/ 0 h 475340"/>
                  <a:gd name="connsiteX0" fmla="*/ 521480 w 521480"/>
                  <a:gd name="connsiteY0" fmla="*/ 236733 h 475340"/>
                  <a:gd name="connsiteX1" fmla="*/ 487680 w 521480"/>
                  <a:gd name="connsiteY1" fmla="*/ 338255 h 475340"/>
                  <a:gd name="connsiteX2" fmla="*/ 327660 w 521480"/>
                  <a:gd name="connsiteY2" fmla="*/ 472440 h 475340"/>
                  <a:gd name="connsiteX3" fmla="*/ 137160 w 521480"/>
                  <a:gd name="connsiteY3" fmla="*/ 411480 h 475340"/>
                  <a:gd name="connsiteX4" fmla="*/ 22860 w 521480"/>
                  <a:gd name="connsiteY4" fmla="*/ 198120 h 475340"/>
                  <a:gd name="connsiteX5" fmla="*/ 0 w 521480"/>
                  <a:gd name="connsiteY5" fmla="*/ 0 h 475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80" h="475340">
                    <a:moveTo>
                      <a:pt x="521480" y="236733"/>
                    </a:moveTo>
                    <a:cubicBezTo>
                      <a:pt x="520800" y="275282"/>
                      <a:pt x="511383" y="294417"/>
                      <a:pt x="487680" y="338255"/>
                    </a:cubicBezTo>
                    <a:cubicBezTo>
                      <a:pt x="463977" y="382093"/>
                      <a:pt x="386080" y="460236"/>
                      <a:pt x="327660" y="472440"/>
                    </a:cubicBezTo>
                    <a:cubicBezTo>
                      <a:pt x="269240" y="484644"/>
                      <a:pt x="187960" y="457200"/>
                      <a:pt x="137160" y="411480"/>
                    </a:cubicBezTo>
                    <a:cubicBezTo>
                      <a:pt x="86360" y="365760"/>
                      <a:pt x="45720" y="266700"/>
                      <a:pt x="22860" y="198120"/>
                    </a:cubicBezTo>
                    <a:cubicBezTo>
                      <a:pt x="0" y="129540"/>
                      <a:pt x="0" y="6477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accent1"/>
                </a:solidFill>
                <a:headEnd type="none"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Freeform 110"/>
              <p:cNvSpPr/>
              <p:nvPr/>
            </p:nvSpPr>
            <p:spPr>
              <a:xfrm flipV="1">
                <a:off x="9689650" y="2971233"/>
                <a:ext cx="606425" cy="656073"/>
              </a:xfrm>
              <a:custGeom>
                <a:avLst/>
                <a:gdLst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75340"/>
                  <a:gd name="connsiteX1" fmla="*/ 45720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5780 w 525780"/>
                  <a:gd name="connsiteY0" fmla="*/ 175260 h 475340"/>
                  <a:gd name="connsiteX1" fmla="*/ 48768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487680 w 487680"/>
                  <a:gd name="connsiteY0" fmla="*/ 338255 h 475340"/>
                  <a:gd name="connsiteX1" fmla="*/ 327660 w 487680"/>
                  <a:gd name="connsiteY1" fmla="*/ 472440 h 475340"/>
                  <a:gd name="connsiteX2" fmla="*/ 137160 w 487680"/>
                  <a:gd name="connsiteY2" fmla="*/ 411480 h 475340"/>
                  <a:gd name="connsiteX3" fmla="*/ 22860 w 487680"/>
                  <a:gd name="connsiteY3" fmla="*/ 198120 h 475340"/>
                  <a:gd name="connsiteX4" fmla="*/ 0 w 487680"/>
                  <a:gd name="connsiteY4" fmla="*/ 0 h 475340"/>
                  <a:gd name="connsiteX0" fmla="*/ 499448 w 499448"/>
                  <a:gd name="connsiteY0" fmla="*/ 379481 h 473264"/>
                  <a:gd name="connsiteX1" fmla="*/ 327660 w 499448"/>
                  <a:gd name="connsiteY1" fmla="*/ 472440 h 473264"/>
                  <a:gd name="connsiteX2" fmla="*/ 137160 w 499448"/>
                  <a:gd name="connsiteY2" fmla="*/ 411480 h 473264"/>
                  <a:gd name="connsiteX3" fmla="*/ 22860 w 499448"/>
                  <a:gd name="connsiteY3" fmla="*/ 198120 h 473264"/>
                  <a:gd name="connsiteX4" fmla="*/ 0 w 499448"/>
                  <a:gd name="connsiteY4" fmla="*/ 0 h 473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448" h="473264">
                    <a:moveTo>
                      <a:pt x="499448" y="379481"/>
                    </a:moveTo>
                    <a:cubicBezTo>
                      <a:pt x="466428" y="429011"/>
                      <a:pt x="388041" y="467107"/>
                      <a:pt x="327660" y="472440"/>
                    </a:cubicBezTo>
                    <a:cubicBezTo>
                      <a:pt x="267279" y="477773"/>
                      <a:pt x="187960" y="457200"/>
                      <a:pt x="137160" y="411480"/>
                    </a:cubicBezTo>
                    <a:cubicBezTo>
                      <a:pt x="86360" y="365760"/>
                      <a:pt x="45720" y="266700"/>
                      <a:pt x="22860" y="198120"/>
                    </a:cubicBezTo>
                    <a:cubicBezTo>
                      <a:pt x="0" y="129540"/>
                      <a:pt x="0" y="6477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Freeform 111"/>
              <p:cNvSpPr/>
              <p:nvPr/>
            </p:nvSpPr>
            <p:spPr>
              <a:xfrm>
                <a:off x="9688409" y="3624971"/>
                <a:ext cx="611186" cy="657167"/>
              </a:xfrm>
              <a:custGeom>
                <a:avLst/>
                <a:gdLst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75340"/>
                  <a:gd name="connsiteX1" fmla="*/ 45720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5780 w 525780"/>
                  <a:gd name="connsiteY0" fmla="*/ 175260 h 475340"/>
                  <a:gd name="connsiteX1" fmla="*/ 48768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487680 w 487680"/>
                  <a:gd name="connsiteY0" fmla="*/ 338255 h 475340"/>
                  <a:gd name="connsiteX1" fmla="*/ 327660 w 487680"/>
                  <a:gd name="connsiteY1" fmla="*/ 472440 h 475340"/>
                  <a:gd name="connsiteX2" fmla="*/ 137160 w 487680"/>
                  <a:gd name="connsiteY2" fmla="*/ 411480 h 475340"/>
                  <a:gd name="connsiteX3" fmla="*/ 22860 w 487680"/>
                  <a:gd name="connsiteY3" fmla="*/ 198120 h 475340"/>
                  <a:gd name="connsiteX4" fmla="*/ 0 w 487680"/>
                  <a:gd name="connsiteY4" fmla="*/ 0 h 475340"/>
                  <a:gd name="connsiteX0" fmla="*/ 503369 w 503369"/>
                  <a:gd name="connsiteY0" fmla="*/ 362304 h 474053"/>
                  <a:gd name="connsiteX1" fmla="*/ 327660 w 503369"/>
                  <a:gd name="connsiteY1" fmla="*/ 472440 h 474053"/>
                  <a:gd name="connsiteX2" fmla="*/ 137160 w 503369"/>
                  <a:gd name="connsiteY2" fmla="*/ 411480 h 474053"/>
                  <a:gd name="connsiteX3" fmla="*/ 22860 w 503369"/>
                  <a:gd name="connsiteY3" fmla="*/ 198120 h 474053"/>
                  <a:gd name="connsiteX4" fmla="*/ 0 w 503369"/>
                  <a:gd name="connsiteY4" fmla="*/ 0 h 47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3369" h="474053">
                    <a:moveTo>
                      <a:pt x="503369" y="362304"/>
                    </a:moveTo>
                    <a:cubicBezTo>
                      <a:pt x="470349" y="411834"/>
                      <a:pt x="388695" y="464244"/>
                      <a:pt x="327660" y="472440"/>
                    </a:cubicBezTo>
                    <a:cubicBezTo>
                      <a:pt x="266625" y="480636"/>
                      <a:pt x="187960" y="457200"/>
                      <a:pt x="137160" y="411480"/>
                    </a:cubicBezTo>
                    <a:cubicBezTo>
                      <a:pt x="86360" y="365760"/>
                      <a:pt x="45720" y="266700"/>
                      <a:pt x="22860" y="198120"/>
                    </a:cubicBezTo>
                    <a:cubicBezTo>
                      <a:pt x="0" y="129540"/>
                      <a:pt x="0" y="6477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accent1"/>
                </a:solidFill>
                <a:headEnd type="none"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 flipH="1">
              <a:off x="10619326" y="2650463"/>
              <a:ext cx="1155184" cy="1981834"/>
              <a:chOff x="9227313" y="2650463"/>
              <a:chExt cx="1155184" cy="1981834"/>
            </a:xfrm>
          </p:grpSpPr>
          <p:sp>
            <p:nvSpPr>
              <p:cNvPr id="103" name="Freeform 102"/>
              <p:cNvSpPr/>
              <p:nvPr/>
            </p:nvSpPr>
            <p:spPr>
              <a:xfrm flipV="1">
                <a:off x="9230490" y="2650463"/>
                <a:ext cx="1150421" cy="991051"/>
              </a:xfrm>
              <a:custGeom>
                <a:avLst/>
                <a:gdLst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75340"/>
                  <a:gd name="connsiteX1" fmla="*/ 45720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5780 w 525780"/>
                  <a:gd name="connsiteY0" fmla="*/ 175260 h 475340"/>
                  <a:gd name="connsiteX1" fmla="*/ 48768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19330 w 519330"/>
                  <a:gd name="connsiteY0" fmla="*/ 259500 h 475340"/>
                  <a:gd name="connsiteX1" fmla="*/ 487680 w 519330"/>
                  <a:gd name="connsiteY1" fmla="*/ 338255 h 475340"/>
                  <a:gd name="connsiteX2" fmla="*/ 327660 w 519330"/>
                  <a:gd name="connsiteY2" fmla="*/ 472440 h 475340"/>
                  <a:gd name="connsiteX3" fmla="*/ 137160 w 519330"/>
                  <a:gd name="connsiteY3" fmla="*/ 411480 h 475340"/>
                  <a:gd name="connsiteX4" fmla="*/ 22860 w 519330"/>
                  <a:gd name="connsiteY4" fmla="*/ 198120 h 475340"/>
                  <a:gd name="connsiteX5" fmla="*/ 0 w 519330"/>
                  <a:gd name="connsiteY5" fmla="*/ 0 h 475340"/>
                  <a:gd name="connsiteX0" fmla="*/ 519330 w 519330"/>
                  <a:gd name="connsiteY0" fmla="*/ 259500 h 473783"/>
                  <a:gd name="connsiteX1" fmla="*/ 472631 w 519330"/>
                  <a:gd name="connsiteY1" fmla="*/ 367853 h 473783"/>
                  <a:gd name="connsiteX2" fmla="*/ 327660 w 519330"/>
                  <a:gd name="connsiteY2" fmla="*/ 472440 h 473783"/>
                  <a:gd name="connsiteX3" fmla="*/ 137160 w 519330"/>
                  <a:gd name="connsiteY3" fmla="*/ 411480 h 473783"/>
                  <a:gd name="connsiteX4" fmla="*/ 22860 w 519330"/>
                  <a:gd name="connsiteY4" fmla="*/ 198120 h 473783"/>
                  <a:gd name="connsiteX5" fmla="*/ 0 w 519330"/>
                  <a:gd name="connsiteY5" fmla="*/ 0 h 473783"/>
                  <a:gd name="connsiteX0" fmla="*/ 519330 w 519330"/>
                  <a:gd name="connsiteY0" fmla="*/ 259500 h 473783"/>
                  <a:gd name="connsiteX1" fmla="*/ 472631 w 519330"/>
                  <a:gd name="connsiteY1" fmla="*/ 367853 h 473783"/>
                  <a:gd name="connsiteX2" fmla="*/ 327660 w 519330"/>
                  <a:gd name="connsiteY2" fmla="*/ 472440 h 473783"/>
                  <a:gd name="connsiteX3" fmla="*/ 137160 w 519330"/>
                  <a:gd name="connsiteY3" fmla="*/ 411480 h 473783"/>
                  <a:gd name="connsiteX4" fmla="*/ 22860 w 519330"/>
                  <a:gd name="connsiteY4" fmla="*/ 198120 h 473783"/>
                  <a:gd name="connsiteX5" fmla="*/ 0 w 519330"/>
                  <a:gd name="connsiteY5" fmla="*/ 0 h 473783"/>
                  <a:gd name="connsiteX0" fmla="*/ 519330 w 519330"/>
                  <a:gd name="connsiteY0" fmla="*/ 259500 h 473783"/>
                  <a:gd name="connsiteX1" fmla="*/ 472631 w 519330"/>
                  <a:gd name="connsiteY1" fmla="*/ 367853 h 473783"/>
                  <a:gd name="connsiteX2" fmla="*/ 327660 w 519330"/>
                  <a:gd name="connsiteY2" fmla="*/ 472440 h 473783"/>
                  <a:gd name="connsiteX3" fmla="*/ 137160 w 519330"/>
                  <a:gd name="connsiteY3" fmla="*/ 411480 h 473783"/>
                  <a:gd name="connsiteX4" fmla="*/ 22860 w 519330"/>
                  <a:gd name="connsiteY4" fmla="*/ 198120 h 473783"/>
                  <a:gd name="connsiteX5" fmla="*/ 0 w 519330"/>
                  <a:gd name="connsiteY5" fmla="*/ 0 h 47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9330" h="473783">
                    <a:moveTo>
                      <a:pt x="519330" y="259500"/>
                    </a:moveTo>
                    <a:cubicBezTo>
                      <a:pt x="507900" y="286666"/>
                      <a:pt x="500276" y="332363"/>
                      <a:pt x="472631" y="367853"/>
                    </a:cubicBezTo>
                    <a:cubicBezTo>
                      <a:pt x="444986" y="403343"/>
                      <a:pt x="383572" y="465169"/>
                      <a:pt x="327660" y="472440"/>
                    </a:cubicBezTo>
                    <a:cubicBezTo>
                      <a:pt x="271748" y="479711"/>
                      <a:pt x="187960" y="457200"/>
                      <a:pt x="137160" y="411480"/>
                    </a:cubicBezTo>
                    <a:cubicBezTo>
                      <a:pt x="86360" y="365760"/>
                      <a:pt x="45720" y="266700"/>
                      <a:pt x="22860" y="198120"/>
                    </a:cubicBezTo>
                    <a:cubicBezTo>
                      <a:pt x="0" y="90835"/>
                      <a:pt x="0" y="6477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Freeform 105"/>
              <p:cNvSpPr/>
              <p:nvPr/>
            </p:nvSpPr>
            <p:spPr>
              <a:xfrm>
                <a:off x="9227313" y="3637989"/>
                <a:ext cx="1155184" cy="994308"/>
              </a:xfrm>
              <a:custGeom>
                <a:avLst/>
                <a:gdLst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75340"/>
                  <a:gd name="connsiteX1" fmla="*/ 45720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5780 w 525780"/>
                  <a:gd name="connsiteY0" fmla="*/ 175260 h 475340"/>
                  <a:gd name="connsiteX1" fmla="*/ 48768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1480 w 521480"/>
                  <a:gd name="connsiteY0" fmla="*/ 236733 h 475340"/>
                  <a:gd name="connsiteX1" fmla="*/ 487680 w 521480"/>
                  <a:gd name="connsiteY1" fmla="*/ 338255 h 475340"/>
                  <a:gd name="connsiteX2" fmla="*/ 327660 w 521480"/>
                  <a:gd name="connsiteY2" fmla="*/ 472440 h 475340"/>
                  <a:gd name="connsiteX3" fmla="*/ 137160 w 521480"/>
                  <a:gd name="connsiteY3" fmla="*/ 411480 h 475340"/>
                  <a:gd name="connsiteX4" fmla="*/ 22860 w 521480"/>
                  <a:gd name="connsiteY4" fmla="*/ 198120 h 475340"/>
                  <a:gd name="connsiteX5" fmla="*/ 0 w 521480"/>
                  <a:gd name="connsiteY5" fmla="*/ 0 h 475340"/>
                  <a:gd name="connsiteX0" fmla="*/ 521480 w 521480"/>
                  <a:gd name="connsiteY0" fmla="*/ 236733 h 475340"/>
                  <a:gd name="connsiteX1" fmla="*/ 487680 w 521480"/>
                  <a:gd name="connsiteY1" fmla="*/ 338255 h 475340"/>
                  <a:gd name="connsiteX2" fmla="*/ 327660 w 521480"/>
                  <a:gd name="connsiteY2" fmla="*/ 472440 h 475340"/>
                  <a:gd name="connsiteX3" fmla="*/ 137160 w 521480"/>
                  <a:gd name="connsiteY3" fmla="*/ 411480 h 475340"/>
                  <a:gd name="connsiteX4" fmla="*/ 22860 w 521480"/>
                  <a:gd name="connsiteY4" fmla="*/ 198120 h 475340"/>
                  <a:gd name="connsiteX5" fmla="*/ 0 w 521480"/>
                  <a:gd name="connsiteY5" fmla="*/ 0 h 475340"/>
                  <a:gd name="connsiteX0" fmla="*/ 521480 w 521480"/>
                  <a:gd name="connsiteY0" fmla="*/ 236733 h 475340"/>
                  <a:gd name="connsiteX1" fmla="*/ 487680 w 521480"/>
                  <a:gd name="connsiteY1" fmla="*/ 338255 h 475340"/>
                  <a:gd name="connsiteX2" fmla="*/ 327660 w 521480"/>
                  <a:gd name="connsiteY2" fmla="*/ 472440 h 475340"/>
                  <a:gd name="connsiteX3" fmla="*/ 137160 w 521480"/>
                  <a:gd name="connsiteY3" fmla="*/ 411480 h 475340"/>
                  <a:gd name="connsiteX4" fmla="*/ 22860 w 521480"/>
                  <a:gd name="connsiteY4" fmla="*/ 198120 h 475340"/>
                  <a:gd name="connsiteX5" fmla="*/ 0 w 521480"/>
                  <a:gd name="connsiteY5" fmla="*/ 0 h 475340"/>
                  <a:gd name="connsiteX0" fmla="*/ 521480 w 521480"/>
                  <a:gd name="connsiteY0" fmla="*/ 236733 h 475340"/>
                  <a:gd name="connsiteX1" fmla="*/ 487680 w 521480"/>
                  <a:gd name="connsiteY1" fmla="*/ 338255 h 475340"/>
                  <a:gd name="connsiteX2" fmla="*/ 327660 w 521480"/>
                  <a:gd name="connsiteY2" fmla="*/ 472440 h 475340"/>
                  <a:gd name="connsiteX3" fmla="*/ 137160 w 521480"/>
                  <a:gd name="connsiteY3" fmla="*/ 411480 h 475340"/>
                  <a:gd name="connsiteX4" fmla="*/ 22860 w 521480"/>
                  <a:gd name="connsiteY4" fmla="*/ 198120 h 475340"/>
                  <a:gd name="connsiteX5" fmla="*/ 0 w 521480"/>
                  <a:gd name="connsiteY5" fmla="*/ 0 h 475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80" h="475340">
                    <a:moveTo>
                      <a:pt x="521480" y="236733"/>
                    </a:moveTo>
                    <a:cubicBezTo>
                      <a:pt x="520800" y="275282"/>
                      <a:pt x="511383" y="294417"/>
                      <a:pt x="487680" y="338255"/>
                    </a:cubicBezTo>
                    <a:cubicBezTo>
                      <a:pt x="463977" y="382093"/>
                      <a:pt x="386080" y="460236"/>
                      <a:pt x="327660" y="472440"/>
                    </a:cubicBezTo>
                    <a:cubicBezTo>
                      <a:pt x="269240" y="484644"/>
                      <a:pt x="187960" y="457200"/>
                      <a:pt x="137160" y="411480"/>
                    </a:cubicBezTo>
                    <a:cubicBezTo>
                      <a:pt x="86360" y="365760"/>
                      <a:pt x="45720" y="266700"/>
                      <a:pt x="22860" y="198120"/>
                    </a:cubicBezTo>
                    <a:cubicBezTo>
                      <a:pt x="0" y="129540"/>
                      <a:pt x="0" y="6477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accent1"/>
                </a:solidFill>
                <a:headEnd type="none"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Freeform 106"/>
              <p:cNvSpPr/>
              <p:nvPr/>
            </p:nvSpPr>
            <p:spPr>
              <a:xfrm flipV="1">
                <a:off x="9689650" y="2971233"/>
                <a:ext cx="606425" cy="656073"/>
              </a:xfrm>
              <a:custGeom>
                <a:avLst/>
                <a:gdLst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75340"/>
                  <a:gd name="connsiteX1" fmla="*/ 45720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5780 w 525780"/>
                  <a:gd name="connsiteY0" fmla="*/ 175260 h 475340"/>
                  <a:gd name="connsiteX1" fmla="*/ 48768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487680 w 487680"/>
                  <a:gd name="connsiteY0" fmla="*/ 338255 h 475340"/>
                  <a:gd name="connsiteX1" fmla="*/ 327660 w 487680"/>
                  <a:gd name="connsiteY1" fmla="*/ 472440 h 475340"/>
                  <a:gd name="connsiteX2" fmla="*/ 137160 w 487680"/>
                  <a:gd name="connsiteY2" fmla="*/ 411480 h 475340"/>
                  <a:gd name="connsiteX3" fmla="*/ 22860 w 487680"/>
                  <a:gd name="connsiteY3" fmla="*/ 198120 h 475340"/>
                  <a:gd name="connsiteX4" fmla="*/ 0 w 487680"/>
                  <a:gd name="connsiteY4" fmla="*/ 0 h 475340"/>
                  <a:gd name="connsiteX0" fmla="*/ 499448 w 499448"/>
                  <a:gd name="connsiteY0" fmla="*/ 379481 h 473264"/>
                  <a:gd name="connsiteX1" fmla="*/ 327660 w 499448"/>
                  <a:gd name="connsiteY1" fmla="*/ 472440 h 473264"/>
                  <a:gd name="connsiteX2" fmla="*/ 137160 w 499448"/>
                  <a:gd name="connsiteY2" fmla="*/ 411480 h 473264"/>
                  <a:gd name="connsiteX3" fmla="*/ 22860 w 499448"/>
                  <a:gd name="connsiteY3" fmla="*/ 198120 h 473264"/>
                  <a:gd name="connsiteX4" fmla="*/ 0 w 499448"/>
                  <a:gd name="connsiteY4" fmla="*/ 0 h 473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448" h="473264">
                    <a:moveTo>
                      <a:pt x="499448" y="379481"/>
                    </a:moveTo>
                    <a:cubicBezTo>
                      <a:pt x="466428" y="429011"/>
                      <a:pt x="388041" y="467107"/>
                      <a:pt x="327660" y="472440"/>
                    </a:cubicBezTo>
                    <a:cubicBezTo>
                      <a:pt x="267279" y="477773"/>
                      <a:pt x="187960" y="457200"/>
                      <a:pt x="137160" y="411480"/>
                    </a:cubicBezTo>
                    <a:cubicBezTo>
                      <a:pt x="86360" y="365760"/>
                      <a:pt x="45720" y="266700"/>
                      <a:pt x="22860" y="198120"/>
                    </a:cubicBezTo>
                    <a:cubicBezTo>
                      <a:pt x="0" y="129540"/>
                      <a:pt x="0" y="6477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Freeform 107"/>
              <p:cNvSpPr/>
              <p:nvPr/>
            </p:nvSpPr>
            <p:spPr>
              <a:xfrm>
                <a:off x="9688409" y="3624971"/>
                <a:ext cx="611186" cy="657167"/>
              </a:xfrm>
              <a:custGeom>
                <a:avLst/>
                <a:gdLst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1781"/>
                  <a:gd name="connsiteX1" fmla="*/ 327660 w 525780"/>
                  <a:gd name="connsiteY1" fmla="*/ 472440 h 481781"/>
                  <a:gd name="connsiteX2" fmla="*/ 137160 w 525780"/>
                  <a:gd name="connsiteY2" fmla="*/ 411480 h 481781"/>
                  <a:gd name="connsiteX3" fmla="*/ 22860 w 525780"/>
                  <a:gd name="connsiteY3" fmla="*/ 198120 h 481781"/>
                  <a:gd name="connsiteX4" fmla="*/ 0 w 525780"/>
                  <a:gd name="connsiteY4" fmla="*/ 0 h 481781"/>
                  <a:gd name="connsiteX0" fmla="*/ 525780 w 525780"/>
                  <a:gd name="connsiteY0" fmla="*/ 175260 h 485969"/>
                  <a:gd name="connsiteX1" fmla="*/ 327660 w 525780"/>
                  <a:gd name="connsiteY1" fmla="*/ 472440 h 485969"/>
                  <a:gd name="connsiteX2" fmla="*/ 137160 w 525780"/>
                  <a:gd name="connsiteY2" fmla="*/ 411480 h 485969"/>
                  <a:gd name="connsiteX3" fmla="*/ 22860 w 525780"/>
                  <a:gd name="connsiteY3" fmla="*/ 198120 h 485969"/>
                  <a:gd name="connsiteX4" fmla="*/ 0 w 525780"/>
                  <a:gd name="connsiteY4" fmla="*/ 0 h 485969"/>
                  <a:gd name="connsiteX0" fmla="*/ 525780 w 525780"/>
                  <a:gd name="connsiteY0" fmla="*/ 175260 h 475340"/>
                  <a:gd name="connsiteX1" fmla="*/ 45720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525780 w 525780"/>
                  <a:gd name="connsiteY0" fmla="*/ 175260 h 475340"/>
                  <a:gd name="connsiteX1" fmla="*/ 487680 w 525780"/>
                  <a:gd name="connsiteY1" fmla="*/ 338255 h 475340"/>
                  <a:gd name="connsiteX2" fmla="*/ 327660 w 525780"/>
                  <a:gd name="connsiteY2" fmla="*/ 472440 h 475340"/>
                  <a:gd name="connsiteX3" fmla="*/ 137160 w 525780"/>
                  <a:gd name="connsiteY3" fmla="*/ 411480 h 475340"/>
                  <a:gd name="connsiteX4" fmla="*/ 22860 w 525780"/>
                  <a:gd name="connsiteY4" fmla="*/ 198120 h 475340"/>
                  <a:gd name="connsiteX5" fmla="*/ 0 w 525780"/>
                  <a:gd name="connsiteY5" fmla="*/ 0 h 475340"/>
                  <a:gd name="connsiteX0" fmla="*/ 487680 w 487680"/>
                  <a:gd name="connsiteY0" fmla="*/ 338255 h 475340"/>
                  <a:gd name="connsiteX1" fmla="*/ 327660 w 487680"/>
                  <a:gd name="connsiteY1" fmla="*/ 472440 h 475340"/>
                  <a:gd name="connsiteX2" fmla="*/ 137160 w 487680"/>
                  <a:gd name="connsiteY2" fmla="*/ 411480 h 475340"/>
                  <a:gd name="connsiteX3" fmla="*/ 22860 w 487680"/>
                  <a:gd name="connsiteY3" fmla="*/ 198120 h 475340"/>
                  <a:gd name="connsiteX4" fmla="*/ 0 w 487680"/>
                  <a:gd name="connsiteY4" fmla="*/ 0 h 475340"/>
                  <a:gd name="connsiteX0" fmla="*/ 503369 w 503369"/>
                  <a:gd name="connsiteY0" fmla="*/ 362304 h 474053"/>
                  <a:gd name="connsiteX1" fmla="*/ 327660 w 503369"/>
                  <a:gd name="connsiteY1" fmla="*/ 472440 h 474053"/>
                  <a:gd name="connsiteX2" fmla="*/ 137160 w 503369"/>
                  <a:gd name="connsiteY2" fmla="*/ 411480 h 474053"/>
                  <a:gd name="connsiteX3" fmla="*/ 22860 w 503369"/>
                  <a:gd name="connsiteY3" fmla="*/ 198120 h 474053"/>
                  <a:gd name="connsiteX4" fmla="*/ 0 w 503369"/>
                  <a:gd name="connsiteY4" fmla="*/ 0 h 47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3369" h="474053">
                    <a:moveTo>
                      <a:pt x="503369" y="362304"/>
                    </a:moveTo>
                    <a:cubicBezTo>
                      <a:pt x="470349" y="411834"/>
                      <a:pt x="388695" y="464244"/>
                      <a:pt x="327660" y="472440"/>
                    </a:cubicBezTo>
                    <a:cubicBezTo>
                      <a:pt x="266625" y="480636"/>
                      <a:pt x="187960" y="457200"/>
                      <a:pt x="137160" y="411480"/>
                    </a:cubicBezTo>
                    <a:cubicBezTo>
                      <a:pt x="86360" y="365760"/>
                      <a:pt x="45720" y="266700"/>
                      <a:pt x="22860" y="198120"/>
                    </a:cubicBezTo>
                    <a:cubicBezTo>
                      <a:pt x="0" y="129540"/>
                      <a:pt x="0" y="6477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accent1"/>
                </a:solidFill>
                <a:headEnd type="none"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	Multi-cathode coating set-up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183" y="1326274"/>
            <a:ext cx="5746973" cy="491040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Challenging internal geometry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Assembly of six independent, </a:t>
            </a:r>
            <a:r>
              <a:rPr lang="en-US" sz="2300" dirty="0" err="1"/>
              <a:t>alignable</a:t>
            </a:r>
            <a:r>
              <a:rPr lang="en-US" sz="2300" dirty="0"/>
              <a:t> cathode cylinders</a:t>
            </a:r>
            <a:endParaRPr lang="en-US" sz="23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>
                <a:sym typeface="Wingdings" panose="05000000000000000000" pitchFamily="2" charset="2"/>
              </a:rPr>
              <a:t>Air-cooled movable magnets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>
                <a:sym typeface="Wingdings" panose="05000000000000000000" pitchFamily="2" charset="2"/>
              </a:rPr>
              <a:t>Bipolar </a:t>
            </a:r>
            <a:r>
              <a:rPr lang="en-US" sz="2300" dirty="0" err="1">
                <a:sym typeface="Wingdings" panose="05000000000000000000" pitchFamily="2" charset="2"/>
              </a:rPr>
              <a:t>HiPIMS</a:t>
            </a:r>
            <a:r>
              <a:rPr lang="en-US" sz="2300" dirty="0">
                <a:sym typeface="Wingdings" panose="05000000000000000000" pitchFamily="2" charset="2"/>
              </a:rPr>
              <a:t> technique in </a:t>
            </a:r>
            <a:r>
              <a:rPr lang="en-US" sz="2300" dirty="0" err="1">
                <a:sym typeface="Wingdings" panose="05000000000000000000" pitchFamily="2" charset="2"/>
              </a:rPr>
              <a:t>Ar</a:t>
            </a:r>
            <a:endParaRPr lang="en-US" sz="23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4</a:t>
            </a:fld>
            <a:endParaRPr lang="en-GB"/>
          </a:p>
        </p:txBody>
      </p:sp>
      <p:sp>
        <p:nvSpPr>
          <p:cNvPr id="12" name="Left Brace 11"/>
          <p:cNvSpPr/>
          <p:nvPr/>
        </p:nvSpPr>
        <p:spPr>
          <a:xfrm>
            <a:off x="8500913" y="1269269"/>
            <a:ext cx="399372" cy="4563637"/>
          </a:xfrm>
          <a:prstGeom prst="leftBrace">
            <a:avLst>
              <a:gd name="adj1" fmla="val 7114"/>
              <a:gd name="adj2" fmla="val 66199"/>
            </a:avLst>
          </a:prstGeom>
          <a:ln w="25400">
            <a:solidFill>
              <a:schemeClr val="accent4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9773239" y="2328074"/>
            <a:ext cx="330205" cy="0"/>
          </a:xfrm>
          <a:prstGeom prst="straightConnector1">
            <a:avLst/>
          </a:prstGeom>
          <a:ln w="28575">
            <a:solidFill>
              <a:srgbClr val="D3519E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8599993" y="2146415"/>
            <a:ext cx="13292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D3519E"/>
                </a:solidFill>
              </a:rPr>
              <a:t>Nb cylinders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837208" y="1402208"/>
            <a:ext cx="1098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23232"/>
                </a:solidFill>
              </a:rPr>
              <a:t>Stainless </a:t>
            </a:r>
          </a:p>
          <a:p>
            <a:r>
              <a:rPr lang="en-US" sz="1400" dirty="0">
                <a:solidFill>
                  <a:srgbClr val="323232"/>
                </a:solidFill>
              </a:rPr>
              <a:t>steel tube</a:t>
            </a:r>
            <a:endParaRPr lang="en-GB" sz="1400" dirty="0">
              <a:solidFill>
                <a:srgbClr val="323232"/>
              </a:solidFill>
            </a:endParaRPr>
          </a:p>
        </p:txBody>
      </p:sp>
      <p:cxnSp>
        <p:nvCxnSpPr>
          <p:cNvPr id="36" name="Straight Arrow Connector 35"/>
          <p:cNvCxnSpPr>
            <a:cxnSpLocks/>
          </p:cNvCxnSpPr>
          <p:nvPr/>
        </p:nvCxnSpPr>
        <p:spPr>
          <a:xfrm flipV="1">
            <a:off x="9583502" y="4022859"/>
            <a:ext cx="770884" cy="839828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9753692" y="1673075"/>
            <a:ext cx="437073" cy="330317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269" name="Group 268"/>
          <p:cNvGrpSpPr/>
          <p:nvPr/>
        </p:nvGrpSpPr>
        <p:grpSpPr>
          <a:xfrm rot="5400000">
            <a:off x="10558847" y="3390371"/>
            <a:ext cx="1323743" cy="618485"/>
            <a:chOff x="2444620" y="4301374"/>
            <a:chExt cx="3415004" cy="1595574"/>
          </a:xfrm>
        </p:grpSpPr>
        <p:sp>
          <p:nvSpPr>
            <p:cNvPr id="267" name="Freeform 266"/>
            <p:cNvSpPr/>
            <p:nvPr/>
          </p:nvSpPr>
          <p:spPr>
            <a:xfrm>
              <a:off x="2444620" y="4301374"/>
              <a:ext cx="1707502" cy="1595574"/>
            </a:xfrm>
            <a:custGeom>
              <a:avLst/>
              <a:gdLst>
                <a:gd name="connsiteX0" fmla="*/ 0 w 1287624"/>
                <a:gd name="connsiteY0" fmla="*/ 1567855 h 1616671"/>
                <a:gd name="connsiteX1" fmla="*/ 765110 w 1287624"/>
                <a:gd name="connsiteY1" fmla="*/ 1549194 h 1616671"/>
                <a:gd name="connsiteX2" fmla="*/ 1035698 w 1287624"/>
                <a:gd name="connsiteY2" fmla="*/ 914712 h 1616671"/>
                <a:gd name="connsiteX3" fmla="*/ 1156996 w 1287624"/>
                <a:gd name="connsiteY3" fmla="*/ 149602 h 1616671"/>
                <a:gd name="connsiteX4" fmla="*/ 1287624 w 1287624"/>
                <a:gd name="connsiteY4" fmla="*/ 312 h 1616671"/>
                <a:gd name="connsiteX0" fmla="*/ 0 w 1287624"/>
                <a:gd name="connsiteY0" fmla="*/ 1567855 h 1592839"/>
                <a:gd name="connsiteX1" fmla="*/ 755779 w 1287624"/>
                <a:gd name="connsiteY1" fmla="*/ 1493210 h 1592839"/>
                <a:gd name="connsiteX2" fmla="*/ 1035698 w 1287624"/>
                <a:gd name="connsiteY2" fmla="*/ 914712 h 1592839"/>
                <a:gd name="connsiteX3" fmla="*/ 1156996 w 1287624"/>
                <a:gd name="connsiteY3" fmla="*/ 149602 h 1592839"/>
                <a:gd name="connsiteX4" fmla="*/ 1287624 w 1287624"/>
                <a:gd name="connsiteY4" fmla="*/ 312 h 1592839"/>
                <a:gd name="connsiteX0" fmla="*/ 0 w 1287624"/>
                <a:gd name="connsiteY0" fmla="*/ 1567582 h 1592566"/>
                <a:gd name="connsiteX1" fmla="*/ 755779 w 1287624"/>
                <a:gd name="connsiteY1" fmla="*/ 1492937 h 1592566"/>
                <a:gd name="connsiteX2" fmla="*/ 1035698 w 1287624"/>
                <a:gd name="connsiteY2" fmla="*/ 914439 h 1592566"/>
                <a:gd name="connsiteX3" fmla="*/ 1175658 w 1287624"/>
                <a:gd name="connsiteY3" fmla="*/ 195982 h 1592566"/>
                <a:gd name="connsiteX4" fmla="*/ 1287624 w 1287624"/>
                <a:gd name="connsiteY4" fmla="*/ 39 h 1592566"/>
                <a:gd name="connsiteX0" fmla="*/ 0 w 1287624"/>
                <a:gd name="connsiteY0" fmla="*/ 1567582 h 1592566"/>
                <a:gd name="connsiteX1" fmla="*/ 755779 w 1287624"/>
                <a:gd name="connsiteY1" fmla="*/ 1492937 h 1592566"/>
                <a:gd name="connsiteX2" fmla="*/ 1035698 w 1287624"/>
                <a:gd name="connsiteY2" fmla="*/ 914439 h 1592566"/>
                <a:gd name="connsiteX3" fmla="*/ 1175658 w 1287624"/>
                <a:gd name="connsiteY3" fmla="*/ 195982 h 1592566"/>
                <a:gd name="connsiteX4" fmla="*/ 1287624 w 1287624"/>
                <a:gd name="connsiteY4" fmla="*/ 39 h 1592566"/>
                <a:gd name="connsiteX0" fmla="*/ 0 w 1315616"/>
                <a:gd name="connsiteY0" fmla="*/ 1595574 h 1614807"/>
                <a:gd name="connsiteX1" fmla="*/ 783771 w 1315616"/>
                <a:gd name="connsiteY1" fmla="*/ 1492937 h 1614807"/>
                <a:gd name="connsiteX2" fmla="*/ 1063690 w 1315616"/>
                <a:gd name="connsiteY2" fmla="*/ 914439 h 1614807"/>
                <a:gd name="connsiteX3" fmla="*/ 1203650 w 1315616"/>
                <a:gd name="connsiteY3" fmla="*/ 195982 h 1614807"/>
                <a:gd name="connsiteX4" fmla="*/ 1315616 w 1315616"/>
                <a:gd name="connsiteY4" fmla="*/ 39 h 1614807"/>
                <a:gd name="connsiteX0" fmla="*/ 0 w 1315616"/>
                <a:gd name="connsiteY0" fmla="*/ 1595574 h 1595574"/>
                <a:gd name="connsiteX1" fmla="*/ 783771 w 1315616"/>
                <a:gd name="connsiteY1" fmla="*/ 1492937 h 1595574"/>
                <a:gd name="connsiteX2" fmla="*/ 1063690 w 1315616"/>
                <a:gd name="connsiteY2" fmla="*/ 914439 h 1595574"/>
                <a:gd name="connsiteX3" fmla="*/ 1203650 w 1315616"/>
                <a:gd name="connsiteY3" fmla="*/ 195982 h 1595574"/>
                <a:gd name="connsiteX4" fmla="*/ 1315616 w 1315616"/>
                <a:gd name="connsiteY4" fmla="*/ 39 h 159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5616" h="1595574">
                  <a:moveTo>
                    <a:pt x="0" y="1595574"/>
                  </a:moveTo>
                  <a:cubicBezTo>
                    <a:pt x="324239" y="1584689"/>
                    <a:pt x="606489" y="1606460"/>
                    <a:pt x="783771" y="1492937"/>
                  </a:cubicBezTo>
                  <a:cubicBezTo>
                    <a:pt x="961053" y="1379414"/>
                    <a:pt x="1021702" y="1139928"/>
                    <a:pt x="1063690" y="914439"/>
                  </a:cubicBezTo>
                  <a:cubicBezTo>
                    <a:pt x="1105678" y="688950"/>
                    <a:pt x="1161662" y="348382"/>
                    <a:pt x="1203650" y="195982"/>
                  </a:cubicBezTo>
                  <a:cubicBezTo>
                    <a:pt x="1245638" y="43582"/>
                    <a:pt x="1271296" y="-1516"/>
                    <a:pt x="1315616" y="39"/>
                  </a:cubicBezTo>
                </a:path>
              </a:pathLst>
            </a:custGeom>
            <a:noFill/>
            <a:ln w="19050">
              <a:solidFill>
                <a:srgbClr val="E440C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8" name="Freeform 267"/>
            <p:cNvSpPr/>
            <p:nvPr/>
          </p:nvSpPr>
          <p:spPr>
            <a:xfrm flipH="1">
              <a:off x="4152122" y="4301374"/>
              <a:ext cx="1707502" cy="1595574"/>
            </a:xfrm>
            <a:custGeom>
              <a:avLst/>
              <a:gdLst>
                <a:gd name="connsiteX0" fmla="*/ 0 w 1287624"/>
                <a:gd name="connsiteY0" fmla="*/ 1567855 h 1616671"/>
                <a:gd name="connsiteX1" fmla="*/ 765110 w 1287624"/>
                <a:gd name="connsiteY1" fmla="*/ 1549194 h 1616671"/>
                <a:gd name="connsiteX2" fmla="*/ 1035698 w 1287624"/>
                <a:gd name="connsiteY2" fmla="*/ 914712 h 1616671"/>
                <a:gd name="connsiteX3" fmla="*/ 1156996 w 1287624"/>
                <a:gd name="connsiteY3" fmla="*/ 149602 h 1616671"/>
                <a:gd name="connsiteX4" fmla="*/ 1287624 w 1287624"/>
                <a:gd name="connsiteY4" fmla="*/ 312 h 1616671"/>
                <a:gd name="connsiteX0" fmla="*/ 0 w 1287624"/>
                <a:gd name="connsiteY0" fmla="*/ 1567855 h 1592839"/>
                <a:gd name="connsiteX1" fmla="*/ 755779 w 1287624"/>
                <a:gd name="connsiteY1" fmla="*/ 1493210 h 1592839"/>
                <a:gd name="connsiteX2" fmla="*/ 1035698 w 1287624"/>
                <a:gd name="connsiteY2" fmla="*/ 914712 h 1592839"/>
                <a:gd name="connsiteX3" fmla="*/ 1156996 w 1287624"/>
                <a:gd name="connsiteY3" fmla="*/ 149602 h 1592839"/>
                <a:gd name="connsiteX4" fmla="*/ 1287624 w 1287624"/>
                <a:gd name="connsiteY4" fmla="*/ 312 h 1592839"/>
                <a:gd name="connsiteX0" fmla="*/ 0 w 1287624"/>
                <a:gd name="connsiteY0" fmla="*/ 1567582 h 1592566"/>
                <a:gd name="connsiteX1" fmla="*/ 755779 w 1287624"/>
                <a:gd name="connsiteY1" fmla="*/ 1492937 h 1592566"/>
                <a:gd name="connsiteX2" fmla="*/ 1035698 w 1287624"/>
                <a:gd name="connsiteY2" fmla="*/ 914439 h 1592566"/>
                <a:gd name="connsiteX3" fmla="*/ 1175658 w 1287624"/>
                <a:gd name="connsiteY3" fmla="*/ 195982 h 1592566"/>
                <a:gd name="connsiteX4" fmla="*/ 1287624 w 1287624"/>
                <a:gd name="connsiteY4" fmla="*/ 39 h 1592566"/>
                <a:gd name="connsiteX0" fmla="*/ 0 w 1287624"/>
                <a:gd name="connsiteY0" fmla="*/ 1567582 h 1592566"/>
                <a:gd name="connsiteX1" fmla="*/ 755779 w 1287624"/>
                <a:gd name="connsiteY1" fmla="*/ 1492937 h 1592566"/>
                <a:gd name="connsiteX2" fmla="*/ 1035698 w 1287624"/>
                <a:gd name="connsiteY2" fmla="*/ 914439 h 1592566"/>
                <a:gd name="connsiteX3" fmla="*/ 1175658 w 1287624"/>
                <a:gd name="connsiteY3" fmla="*/ 195982 h 1592566"/>
                <a:gd name="connsiteX4" fmla="*/ 1287624 w 1287624"/>
                <a:gd name="connsiteY4" fmla="*/ 39 h 1592566"/>
                <a:gd name="connsiteX0" fmla="*/ 0 w 1315616"/>
                <a:gd name="connsiteY0" fmla="*/ 1595574 h 1614807"/>
                <a:gd name="connsiteX1" fmla="*/ 783771 w 1315616"/>
                <a:gd name="connsiteY1" fmla="*/ 1492937 h 1614807"/>
                <a:gd name="connsiteX2" fmla="*/ 1063690 w 1315616"/>
                <a:gd name="connsiteY2" fmla="*/ 914439 h 1614807"/>
                <a:gd name="connsiteX3" fmla="*/ 1203650 w 1315616"/>
                <a:gd name="connsiteY3" fmla="*/ 195982 h 1614807"/>
                <a:gd name="connsiteX4" fmla="*/ 1315616 w 1315616"/>
                <a:gd name="connsiteY4" fmla="*/ 39 h 1614807"/>
                <a:gd name="connsiteX0" fmla="*/ 0 w 1315616"/>
                <a:gd name="connsiteY0" fmla="*/ 1595574 h 1595574"/>
                <a:gd name="connsiteX1" fmla="*/ 783771 w 1315616"/>
                <a:gd name="connsiteY1" fmla="*/ 1492937 h 1595574"/>
                <a:gd name="connsiteX2" fmla="*/ 1063690 w 1315616"/>
                <a:gd name="connsiteY2" fmla="*/ 914439 h 1595574"/>
                <a:gd name="connsiteX3" fmla="*/ 1203650 w 1315616"/>
                <a:gd name="connsiteY3" fmla="*/ 195982 h 1595574"/>
                <a:gd name="connsiteX4" fmla="*/ 1315616 w 1315616"/>
                <a:gd name="connsiteY4" fmla="*/ 39 h 159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5616" h="1595574">
                  <a:moveTo>
                    <a:pt x="0" y="1595574"/>
                  </a:moveTo>
                  <a:cubicBezTo>
                    <a:pt x="324239" y="1584689"/>
                    <a:pt x="606489" y="1606460"/>
                    <a:pt x="783771" y="1492937"/>
                  </a:cubicBezTo>
                  <a:cubicBezTo>
                    <a:pt x="961053" y="1379414"/>
                    <a:pt x="1021702" y="1139928"/>
                    <a:pt x="1063690" y="914439"/>
                  </a:cubicBezTo>
                  <a:cubicBezTo>
                    <a:pt x="1105678" y="688950"/>
                    <a:pt x="1161662" y="348382"/>
                    <a:pt x="1203650" y="195982"/>
                  </a:cubicBezTo>
                  <a:cubicBezTo>
                    <a:pt x="1245638" y="43582"/>
                    <a:pt x="1271296" y="-1516"/>
                    <a:pt x="1315616" y="39"/>
                  </a:cubicBezTo>
                </a:path>
              </a:pathLst>
            </a:custGeom>
            <a:noFill/>
            <a:ln w="19050">
              <a:solidFill>
                <a:srgbClr val="E440C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10892849" y="4705644"/>
            <a:ext cx="1329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D3519E"/>
                </a:solidFill>
              </a:rPr>
              <a:t>FWHM </a:t>
            </a:r>
          </a:p>
          <a:p>
            <a:pPr algn="ctr"/>
            <a:r>
              <a:rPr lang="en-US" sz="1400" dirty="0">
                <a:solidFill>
                  <a:srgbClr val="D3519E"/>
                </a:solidFill>
              </a:rPr>
              <a:t>≈2cm</a:t>
            </a:r>
            <a:endParaRPr lang="en-GB" sz="1400" dirty="0">
              <a:solidFill>
                <a:srgbClr val="D3519E"/>
              </a:solidFill>
            </a:endParaRPr>
          </a:p>
        </p:txBody>
      </p:sp>
      <p:cxnSp>
        <p:nvCxnSpPr>
          <p:cNvPr id="98" name="Straight Arrow Connector 97"/>
          <p:cNvCxnSpPr>
            <a:stCxn id="274" idx="0"/>
            <a:endCxn id="268" idx="2"/>
          </p:cNvCxnSpPr>
          <p:nvPr/>
        </p:nvCxnSpPr>
        <p:spPr>
          <a:xfrm flipH="1" flipV="1">
            <a:off x="11175502" y="3826355"/>
            <a:ext cx="381992" cy="879289"/>
          </a:xfrm>
          <a:prstGeom prst="straightConnector1">
            <a:avLst/>
          </a:prstGeom>
          <a:ln w="28575">
            <a:solidFill>
              <a:srgbClr val="D3519E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10439401" y="1240971"/>
            <a:ext cx="118016" cy="3599772"/>
          </a:xfrm>
          <a:prstGeom prst="rect">
            <a:avLst/>
          </a:prstGeom>
          <a:pattFill prst="ltUpDiag">
            <a:fgClr>
              <a:schemeClr val="tx2"/>
            </a:fgClr>
            <a:bgClr>
              <a:srgbClr val="A6A6A6"/>
            </a:bgClr>
          </a:patt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277ED22-457B-4F6C-A5DA-3D37986B68AC}"/>
              </a:ext>
            </a:extLst>
          </p:cNvPr>
          <p:cNvGrpSpPr/>
          <p:nvPr/>
        </p:nvGrpSpPr>
        <p:grpSpPr>
          <a:xfrm>
            <a:off x="6057365" y="3584123"/>
            <a:ext cx="2405661" cy="2501926"/>
            <a:chOff x="6153335" y="1381347"/>
            <a:chExt cx="2405661" cy="2501926"/>
          </a:xfrm>
        </p:grpSpPr>
        <p:pic>
          <p:nvPicPr>
            <p:cNvPr id="116" name="Picture 115"/>
            <p:cNvPicPr>
              <a:picLocks noChangeAspect="1"/>
            </p:cNvPicPr>
            <p:nvPr/>
          </p:nvPicPr>
          <p:blipFill rotWithShape="1">
            <a:blip r:embed="rId4"/>
            <a:srcRect r="6709"/>
            <a:stretch/>
          </p:blipFill>
          <p:spPr>
            <a:xfrm rot="5400000">
              <a:off x="6160552" y="1374130"/>
              <a:ext cx="2342931" cy="2357366"/>
            </a:xfrm>
            <a:prstGeom prst="rect">
              <a:avLst/>
            </a:prstGeom>
          </p:spPr>
        </p:pic>
        <p:grpSp>
          <p:nvGrpSpPr>
            <p:cNvPr id="123" name="Group 122"/>
            <p:cNvGrpSpPr/>
            <p:nvPr/>
          </p:nvGrpSpPr>
          <p:grpSpPr>
            <a:xfrm rot="5400000">
              <a:off x="7232816" y="2191364"/>
              <a:ext cx="267676" cy="267676"/>
              <a:chOff x="7417414" y="2923124"/>
              <a:chExt cx="331174" cy="331174"/>
            </a:xfrm>
          </p:grpSpPr>
          <p:sp>
            <p:nvSpPr>
              <p:cNvPr id="188" name="Oval 187"/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Oval 191"/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Oval 192"/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 rot="5400000">
              <a:off x="7236607" y="2723975"/>
              <a:ext cx="267676" cy="267676"/>
              <a:chOff x="7417414" y="2923124"/>
              <a:chExt cx="331174" cy="331174"/>
            </a:xfrm>
          </p:grpSpPr>
          <p:sp>
            <p:nvSpPr>
              <p:cNvPr id="184" name="Oval 183"/>
              <p:cNvSpPr/>
              <p:nvPr/>
            </p:nvSpPr>
            <p:spPr>
              <a:xfrm>
                <a:off x="7446208" y="2940133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 rot="5400000">
              <a:off x="6647569" y="1930042"/>
              <a:ext cx="267676" cy="267676"/>
              <a:chOff x="7417414" y="2923124"/>
              <a:chExt cx="331174" cy="331174"/>
            </a:xfrm>
          </p:grpSpPr>
          <p:sp>
            <p:nvSpPr>
              <p:cNvPr id="178" name="Oval 177"/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" name="Oval 182"/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 rot="5400000">
              <a:off x="7792702" y="1925818"/>
              <a:ext cx="267676" cy="267676"/>
              <a:chOff x="7417414" y="2923124"/>
              <a:chExt cx="331174" cy="331174"/>
            </a:xfrm>
          </p:grpSpPr>
          <p:sp>
            <p:nvSpPr>
              <p:cNvPr id="174" name="Oval 173"/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 rot="5400000">
              <a:off x="7761809" y="3057308"/>
              <a:ext cx="267676" cy="267676"/>
              <a:chOff x="7417414" y="2923124"/>
              <a:chExt cx="331174" cy="331174"/>
            </a:xfrm>
          </p:grpSpPr>
          <p:sp>
            <p:nvSpPr>
              <p:cNvPr id="165" name="Oval 164"/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 rot="5400000">
              <a:off x="6664714" y="3028733"/>
              <a:ext cx="267676" cy="267676"/>
              <a:chOff x="7417414" y="2923124"/>
              <a:chExt cx="331174" cy="331174"/>
            </a:xfrm>
          </p:grpSpPr>
          <p:sp>
            <p:nvSpPr>
              <p:cNvPr id="158" name="Oval 157"/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56" name="Straight Connector 155"/>
            <p:cNvCxnSpPr>
              <a:cxnSpLocks/>
            </p:cNvCxnSpPr>
            <p:nvPr/>
          </p:nvCxnSpPr>
          <p:spPr>
            <a:xfrm flipV="1">
              <a:off x="8058966" y="2081675"/>
              <a:ext cx="500030" cy="30828"/>
            </a:xfrm>
            <a:prstGeom prst="line">
              <a:avLst/>
            </a:prstGeom>
            <a:ln w="25400">
              <a:solidFill>
                <a:schemeClr val="accent4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193"/>
            <p:cNvSpPr txBox="1"/>
            <p:nvPr/>
          </p:nvSpPr>
          <p:spPr>
            <a:xfrm>
              <a:off x="6199234" y="3729385"/>
              <a:ext cx="231961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dirty="0">
                  <a:ea typeface="Calibri" panose="020F0502020204030204" pitchFamily="34" charset="0"/>
                  <a:cs typeface="Times New Roman" panose="02020603050405020304" pitchFamily="18" charset="0"/>
                </a:rPr>
                <a:t>F. </a:t>
              </a:r>
              <a:r>
                <a:rPr lang="en-GB" sz="1000" dirty="0" err="1">
                  <a:ea typeface="Calibri" panose="020F0502020204030204" pitchFamily="34" charset="0"/>
                  <a:cs typeface="Times New Roman" panose="02020603050405020304" pitchFamily="18" charset="0"/>
                </a:rPr>
                <a:t>Avino</a:t>
              </a:r>
              <a:r>
                <a:rPr lang="en-GB" sz="1000" dirty="0">
                  <a:ea typeface="Calibri" panose="020F0502020204030204" pitchFamily="34" charset="0"/>
                  <a:cs typeface="Times New Roman" panose="02020603050405020304" pitchFamily="18" charset="0"/>
                </a:rPr>
                <a:t> et al, TTC, 05.02.2020, Geneva</a:t>
              </a:r>
              <a:endParaRPr lang="en-GB" sz="1000" dirty="0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8828527" y="4608581"/>
            <a:ext cx="8658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Moving </a:t>
            </a:r>
          </a:p>
          <a:p>
            <a:r>
              <a:rPr lang="en-US" sz="1400" dirty="0">
                <a:solidFill>
                  <a:srgbClr val="7030A0"/>
                </a:solidFill>
              </a:rPr>
              <a:t>magnet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10657167" y="1647112"/>
            <a:ext cx="13292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Air flow</a:t>
            </a:r>
            <a:endParaRPr lang="en-GB" sz="1400" dirty="0">
              <a:solidFill>
                <a:srgbClr val="00B050"/>
              </a:solidFill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10211035" y="1249395"/>
            <a:ext cx="564720" cy="3729069"/>
            <a:chOff x="10211035" y="1249395"/>
            <a:chExt cx="564720" cy="3729069"/>
          </a:xfrm>
        </p:grpSpPr>
        <p:cxnSp>
          <p:nvCxnSpPr>
            <p:cNvPr id="129" name="Straight Arrow Connector 128"/>
            <p:cNvCxnSpPr/>
            <p:nvPr/>
          </p:nvCxnSpPr>
          <p:spPr>
            <a:xfrm>
              <a:off x="10487498" y="3557200"/>
              <a:ext cx="0" cy="1291880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 flipV="1">
              <a:off x="10682022" y="1264074"/>
              <a:ext cx="0" cy="904104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 flipV="1">
              <a:off x="10301299" y="1249395"/>
              <a:ext cx="0" cy="918783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32" name="Freeform 131"/>
            <p:cNvSpPr/>
            <p:nvPr/>
          </p:nvSpPr>
          <p:spPr>
            <a:xfrm>
              <a:off x="10657167" y="2313943"/>
              <a:ext cx="118588" cy="2358141"/>
            </a:xfrm>
            <a:custGeom>
              <a:avLst/>
              <a:gdLst>
                <a:gd name="connsiteX0" fmla="*/ 49312 w 126097"/>
                <a:gd name="connsiteY0" fmla="*/ 1266825 h 1266825"/>
                <a:gd name="connsiteX1" fmla="*/ 42962 w 126097"/>
                <a:gd name="connsiteY1" fmla="*/ 857250 h 1266825"/>
                <a:gd name="connsiteX2" fmla="*/ 119162 w 126097"/>
                <a:gd name="connsiteY2" fmla="*/ 765175 h 1266825"/>
                <a:gd name="connsiteX3" fmla="*/ 109637 w 126097"/>
                <a:gd name="connsiteY3" fmla="*/ 238125 h 1266825"/>
                <a:gd name="connsiteX4" fmla="*/ 4862 w 126097"/>
                <a:gd name="connsiteY4" fmla="*/ 196850 h 1266825"/>
                <a:gd name="connsiteX5" fmla="*/ 27087 w 126097"/>
                <a:gd name="connsiteY5" fmla="*/ 0 h 1266825"/>
                <a:gd name="connsiteX0" fmla="*/ 49312 w 126097"/>
                <a:gd name="connsiteY0" fmla="*/ 1073150 h 1073150"/>
                <a:gd name="connsiteX1" fmla="*/ 42962 w 126097"/>
                <a:gd name="connsiteY1" fmla="*/ 857250 h 1073150"/>
                <a:gd name="connsiteX2" fmla="*/ 119162 w 126097"/>
                <a:gd name="connsiteY2" fmla="*/ 765175 h 1073150"/>
                <a:gd name="connsiteX3" fmla="*/ 109637 w 126097"/>
                <a:gd name="connsiteY3" fmla="*/ 238125 h 1073150"/>
                <a:gd name="connsiteX4" fmla="*/ 4862 w 126097"/>
                <a:gd name="connsiteY4" fmla="*/ 196850 h 1073150"/>
                <a:gd name="connsiteX5" fmla="*/ 27087 w 126097"/>
                <a:gd name="connsiteY5" fmla="*/ 0 h 1073150"/>
                <a:gd name="connsiteX0" fmla="*/ 32865 w 108503"/>
                <a:gd name="connsiteY0" fmla="*/ 1073150 h 1073150"/>
                <a:gd name="connsiteX1" fmla="*/ 26515 w 108503"/>
                <a:gd name="connsiteY1" fmla="*/ 857250 h 1073150"/>
                <a:gd name="connsiteX2" fmla="*/ 102715 w 108503"/>
                <a:gd name="connsiteY2" fmla="*/ 765175 h 1073150"/>
                <a:gd name="connsiteX3" fmla="*/ 93190 w 108503"/>
                <a:gd name="connsiteY3" fmla="*/ 238125 h 1073150"/>
                <a:gd name="connsiteX4" fmla="*/ 13815 w 108503"/>
                <a:gd name="connsiteY4" fmla="*/ 190500 h 1073150"/>
                <a:gd name="connsiteX5" fmla="*/ 10640 w 108503"/>
                <a:gd name="connsiteY5" fmla="*/ 0 h 1073150"/>
                <a:gd name="connsiteX0" fmla="*/ 32865 w 108503"/>
                <a:gd name="connsiteY0" fmla="*/ 1073150 h 1073150"/>
                <a:gd name="connsiteX1" fmla="*/ 26515 w 108503"/>
                <a:gd name="connsiteY1" fmla="*/ 857250 h 1073150"/>
                <a:gd name="connsiteX2" fmla="*/ 102715 w 108503"/>
                <a:gd name="connsiteY2" fmla="*/ 765175 h 1073150"/>
                <a:gd name="connsiteX3" fmla="*/ 93190 w 108503"/>
                <a:gd name="connsiteY3" fmla="*/ 273050 h 1073150"/>
                <a:gd name="connsiteX4" fmla="*/ 13815 w 108503"/>
                <a:gd name="connsiteY4" fmla="*/ 190500 h 1073150"/>
                <a:gd name="connsiteX5" fmla="*/ 10640 w 108503"/>
                <a:gd name="connsiteY5" fmla="*/ 0 h 1073150"/>
                <a:gd name="connsiteX0" fmla="*/ 50538 w 126176"/>
                <a:gd name="connsiteY0" fmla="*/ 1089025 h 1089025"/>
                <a:gd name="connsiteX1" fmla="*/ 44188 w 126176"/>
                <a:gd name="connsiteY1" fmla="*/ 873125 h 1089025"/>
                <a:gd name="connsiteX2" fmla="*/ 120388 w 126176"/>
                <a:gd name="connsiteY2" fmla="*/ 781050 h 1089025"/>
                <a:gd name="connsiteX3" fmla="*/ 110863 w 126176"/>
                <a:gd name="connsiteY3" fmla="*/ 288925 h 1089025"/>
                <a:gd name="connsiteX4" fmla="*/ 31488 w 126176"/>
                <a:gd name="connsiteY4" fmla="*/ 206375 h 1089025"/>
                <a:gd name="connsiteX5" fmla="*/ 6088 w 126176"/>
                <a:gd name="connsiteY5" fmla="*/ 0 h 1089025"/>
                <a:gd name="connsiteX0" fmla="*/ 35069 w 110707"/>
                <a:gd name="connsiteY0" fmla="*/ 1092200 h 1092200"/>
                <a:gd name="connsiteX1" fmla="*/ 28719 w 110707"/>
                <a:gd name="connsiteY1" fmla="*/ 876300 h 1092200"/>
                <a:gd name="connsiteX2" fmla="*/ 104919 w 110707"/>
                <a:gd name="connsiteY2" fmla="*/ 784225 h 1092200"/>
                <a:gd name="connsiteX3" fmla="*/ 95394 w 110707"/>
                <a:gd name="connsiteY3" fmla="*/ 292100 h 1092200"/>
                <a:gd name="connsiteX4" fmla="*/ 16019 w 110707"/>
                <a:gd name="connsiteY4" fmla="*/ 209550 h 1092200"/>
                <a:gd name="connsiteX5" fmla="*/ 9669 w 110707"/>
                <a:gd name="connsiteY5" fmla="*/ 0 h 1092200"/>
                <a:gd name="connsiteX0" fmla="*/ 29635 w 105273"/>
                <a:gd name="connsiteY0" fmla="*/ 1092200 h 1092200"/>
                <a:gd name="connsiteX1" fmla="*/ 23285 w 105273"/>
                <a:gd name="connsiteY1" fmla="*/ 876300 h 1092200"/>
                <a:gd name="connsiteX2" fmla="*/ 99485 w 105273"/>
                <a:gd name="connsiteY2" fmla="*/ 784225 h 1092200"/>
                <a:gd name="connsiteX3" fmla="*/ 89960 w 105273"/>
                <a:gd name="connsiteY3" fmla="*/ 292100 h 1092200"/>
                <a:gd name="connsiteX4" fmla="*/ 10585 w 105273"/>
                <a:gd name="connsiteY4" fmla="*/ 209550 h 1092200"/>
                <a:gd name="connsiteX5" fmla="*/ 4235 w 105273"/>
                <a:gd name="connsiteY5" fmla="*/ 0 h 1092200"/>
                <a:gd name="connsiteX0" fmla="*/ 16935 w 105273"/>
                <a:gd name="connsiteY0" fmla="*/ 1098550 h 1098550"/>
                <a:gd name="connsiteX1" fmla="*/ 23285 w 105273"/>
                <a:gd name="connsiteY1" fmla="*/ 876300 h 1098550"/>
                <a:gd name="connsiteX2" fmla="*/ 99485 w 105273"/>
                <a:gd name="connsiteY2" fmla="*/ 784225 h 1098550"/>
                <a:gd name="connsiteX3" fmla="*/ 89960 w 105273"/>
                <a:gd name="connsiteY3" fmla="*/ 292100 h 1098550"/>
                <a:gd name="connsiteX4" fmla="*/ 10585 w 105273"/>
                <a:gd name="connsiteY4" fmla="*/ 209550 h 1098550"/>
                <a:gd name="connsiteX5" fmla="*/ 4235 w 105273"/>
                <a:gd name="connsiteY5" fmla="*/ 0 h 1098550"/>
                <a:gd name="connsiteX0" fmla="*/ 16935 w 106227"/>
                <a:gd name="connsiteY0" fmla="*/ 1098550 h 1098550"/>
                <a:gd name="connsiteX1" fmla="*/ 99827 w 106227"/>
                <a:gd name="connsiteY1" fmla="*/ 961570 h 1098550"/>
                <a:gd name="connsiteX2" fmla="*/ 99485 w 106227"/>
                <a:gd name="connsiteY2" fmla="*/ 784225 h 1098550"/>
                <a:gd name="connsiteX3" fmla="*/ 89960 w 106227"/>
                <a:gd name="connsiteY3" fmla="*/ 292100 h 1098550"/>
                <a:gd name="connsiteX4" fmla="*/ 10585 w 106227"/>
                <a:gd name="connsiteY4" fmla="*/ 209550 h 1098550"/>
                <a:gd name="connsiteX5" fmla="*/ 4235 w 106227"/>
                <a:gd name="connsiteY5" fmla="*/ 0 h 1098550"/>
                <a:gd name="connsiteX0" fmla="*/ 16935 w 106227"/>
                <a:gd name="connsiteY0" fmla="*/ 1098550 h 1098550"/>
                <a:gd name="connsiteX1" fmla="*/ 99827 w 106227"/>
                <a:gd name="connsiteY1" fmla="*/ 961570 h 1098550"/>
                <a:gd name="connsiteX2" fmla="*/ 99485 w 106227"/>
                <a:gd name="connsiteY2" fmla="*/ 784225 h 1098550"/>
                <a:gd name="connsiteX3" fmla="*/ 89960 w 106227"/>
                <a:gd name="connsiteY3" fmla="*/ 292100 h 1098550"/>
                <a:gd name="connsiteX4" fmla="*/ 10585 w 106227"/>
                <a:gd name="connsiteY4" fmla="*/ 209550 h 1098550"/>
                <a:gd name="connsiteX5" fmla="*/ 4235 w 106227"/>
                <a:gd name="connsiteY5" fmla="*/ 0 h 1098550"/>
                <a:gd name="connsiteX0" fmla="*/ 37946 w 104674"/>
                <a:gd name="connsiteY0" fmla="*/ 1098550 h 1098550"/>
                <a:gd name="connsiteX1" fmla="*/ 99827 w 104674"/>
                <a:gd name="connsiteY1" fmla="*/ 961570 h 1098550"/>
                <a:gd name="connsiteX2" fmla="*/ 99485 w 104674"/>
                <a:gd name="connsiteY2" fmla="*/ 784225 h 1098550"/>
                <a:gd name="connsiteX3" fmla="*/ 89960 w 104674"/>
                <a:gd name="connsiteY3" fmla="*/ 292100 h 1098550"/>
                <a:gd name="connsiteX4" fmla="*/ 10585 w 104674"/>
                <a:gd name="connsiteY4" fmla="*/ 209550 h 1098550"/>
                <a:gd name="connsiteX5" fmla="*/ 4235 w 104674"/>
                <a:gd name="connsiteY5" fmla="*/ 0 h 1098550"/>
                <a:gd name="connsiteX0" fmla="*/ 37946 w 104674"/>
                <a:gd name="connsiteY0" fmla="*/ 1098550 h 1098550"/>
                <a:gd name="connsiteX1" fmla="*/ 99827 w 104674"/>
                <a:gd name="connsiteY1" fmla="*/ 961570 h 1098550"/>
                <a:gd name="connsiteX2" fmla="*/ 99485 w 104674"/>
                <a:gd name="connsiteY2" fmla="*/ 784225 h 1098550"/>
                <a:gd name="connsiteX3" fmla="*/ 89960 w 104674"/>
                <a:gd name="connsiteY3" fmla="*/ 292100 h 1098550"/>
                <a:gd name="connsiteX4" fmla="*/ 10585 w 104674"/>
                <a:gd name="connsiteY4" fmla="*/ 209550 h 1098550"/>
                <a:gd name="connsiteX5" fmla="*/ 4235 w 104674"/>
                <a:gd name="connsiteY5" fmla="*/ 0 h 1098550"/>
                <a:gd name="connsiteX0" fmla="*/ 37946 w 104674"/>
                <a:gd name="connsiteY0" fmla="*/ 1098550 h 1098550"/>
                <a:gd name="connsiteX1" fmla="*/ 99827 w 104674"/>
                <a:gd name="connsiteY1" fmla="*/ 961570 h 1098550"/>
                <a:gd name="connsiteX2" fmla="*/ 99485 w 104674"/>
                <a:gd name="connsiteY2" fmla="*/ 784225 h 1098550"/>
                <a:gd name="connsiteX3" fmla="*/ 89960 w 104674"/>
                <a:gd name="connsiteY3" fmla="*/ 292100 h 1098550"/>
                <a:gd name="connsiteX4" fmla="*/ 10585 w 104674"/>
                <a:gd name="connsiteY4" fmla="*/ 209550 h 1098550"/>
                <a:gd name="connsiteX5" fmla="*/ 4235 w 104674"/>
                <a:gd name="connsiteY5" fmla="*/ 0 h 1098550"/>
                <a:gd name="connsiteX0" fmla="*/ 37946 w 104674"/>
                <a:gd name="connsiteY0" fmla="*/ 1098550 h 1098550"/>
                <a:gd name="connsiteX1" fmla="*/ 99827 w 104674"/>
                <a:gd name="connsiteY1" fmla="*/ 961570 h 1098550"/>
                <a:gd name="connsiteX2" fmla="*/ 99485 w 104674"/>
                <a:gd name="connsiteY2" fmla="*/ 784225 h 1098550"/>
                <a:gd name="connsiteX3" fmla="*/ 89960 w 104674"/>
                <a:gd name="connsiteY3" fmla="*/ 292100 h 1098550"/>
                <a:gd name="connsiteX4" fmla="*/ 10585 w 104674"/>
                <a:gd name="connsiteY4" fmla="*/ 209550 h 1098550"/>
                <a:gd name="connsiteX5" fmla="*/ 4235 w 104674"/>
                <a:gd name="connsiteY5" fmla="*/ 0 h 1098550"/>
                <a:gd name="connsiteX0" fmla="*/ 37946 w 110003"/>
                <a:gd name="connsiteY0" fmla="*/ 1098550 h 1098550"/>
                <a:gd name="connsiteX1" fmla="*/ 99827 w 110003"/>
                <a:gd name="connsiteY1" fmla="*/ 961570 h 1098550"/>
                <a:gd name="connsiteX2" fmla="*/ 99485 w 110003"/>
                <a:gd name="connsiteY2" fmla="*/ 784225 h 1098550"/>
                <a:gd name="connsiteX3" fmla="*/ 89960 w 110003"/>
                <a:gd name="connsiteY3" fmla="*/ 292100 h 1098550"/>
                <a:gd name="connsiteX4" fmla="*/ 10585 w 110003"/>
                <a:gd name="connsiteY4" fmla="*/ 209550 h 1098550"/>
                <a:gd name="connsiteX5" fmla="*/ 4235 w 110003"/>
                <a:gd name="connsiteY5" fmla="*/ 0 h 1098550"/>
                <a:gd name="connsiteX0" fmla="*/ 37946 w 104612"/>
                <a:gd name="connsiteY0" fmla="*/ 1098550 h 1098550"/>
                <a:gd name="connsiteX1" fmla="*/ 92323 w 104612"/>
                <a:gd name="connsiteY1" fmla="*/ 960278 h 1098550"/>
                <a:gd name="connsiteX2" fmla="*/ 99485 w 104612"/>
                <a:gd name="connsiteY2" fmla="*/ 784225 h 1098550"/>
                <a:gd name="connsiteX3" fmla="*/ 89960 w 104612"/>
                <a:gd name="connsiteY3" fmla="*/ 292100 h 1098550"/>
                <a:gd name="connsiteX4" fmla="*/ 10585 w 104612"/>
                <a:gd name="connsiteY4" fmla="*/ 209550 h 1098550"/>
                <a:gd name="connsiteX5" fmla="*/ 4235 w 104612"/>
                <a:gd name="connsiteY5" fmla="*/ 0 h 1098550"/>
                <a:gd name="connsiteX0" fmla="*/ 37946 w 110009"/>
                <a:gd name="connsiteY0" fmla="*/ 1098550 h 1098550"/>
                <a:gd name="connsiteX1" fmla="*/ 92323 w 110009"/>
                <a:gd name="connsiteY1" fmla="*/ 960278 h 1098550"/>
                <a:gd name="connsiteX2" fmla="*/ 109991 w 110009"/>
                <a:gd name="connsiteY2" fmla="*/ 782933 h 1098550"/>
                <a:gd name="connsiteX3" fmla="*/ 89960 w 110009"/>
                <a:gd name="connsiteY3" fmla="*/ 292100 h 1098550"/>
                <a:gd name="connsiteX4" fmla="*/ 10585 w 110009"/>
                <a:gd name="connsiteY4" fmla="*/ 209550 h 1098550"/>
                <a:gd name="connsiteX5" fmla="*/ 4235 w 110009"/>
                <a:gd name="connsiteY5" fmla="*/ 0 h 1098550"/>
                <a:gd name="connsiteX0" fmla="*/ 37946 w 126074"/>
                <a:gd name="connsiteY0" fmla="*/ 1098550 h 1098550"/>
                <a:gd name="connsiteX1" fmla="*/ 92323 w 126074"/>
                <a:gd name="connsiteY1" fmla="*/ 960278 h 1098550"/>
                <a:gd name="connsiteX2" fmla="*/ 109991 w 126074"/>
                <a:gd name="connsiteY2" fmla="*/ 782933 h 1098550"/>
                <a:gd name="connsiteX3" fmla="*/ 119977 w 126074"/>
                <a:gd name="connsiteY3" fmla="*/ 142232 h 1098550"/>
                <a:gd name="connsiteX4" fmla="*/ 10585 w 126074"/>
                <a:gd name="connsiteY4" fmla="*/ 209550 h 1098550"/>
                <a:gd name="connsiteX5" fmla="*/ 4235 w 126074"/>
                <a:gd name="connsiteY5" fmla="*/ 0 h 1098550"/>
                <a:gd name="connsiteX0" fmla="*/ 33991 w 117071"/>
                <a:gd name="connsiteY0" fmla="*/ 1111149 h 1111149"/>
                <a:gd name="connsiteX1" fmla="*/ 88368 w 117071"/>
                <a:gd name="connsiteY1" fmla="*/ 972877 h 1111149"/>
                <a:gd name="connsiteX2" fmla="*/ 106036 w 117071"/>
                <a:gd name="connsiteY2" fmla="*/ 795532 h 1111149"/>
                <a:gd name="connsiteX3" fmla="*/ 116022 w 117071"/>
                <a:gd name="connsiteY3" fmla="*/ 154831 h 1111149"/>
                <a:gd name="connsiteX4" fmla="*/ 80671 w 117071"/>
                <a:gd name="connsiteY4" fmla="*/ 10267 h 1111149"/>
                <a:gd name="connsiteX5" fmla="*/ 280 w 117071"/>
                <a:gd name="connsiteY5" fmla="*/ 12599 h 1111149"/>
                <a:gd name="connsiteX0" fmla="*/ 33991 w 108734"/>
                <a:gd name="connsiteY0" fmla="*/ 1111149 h 1111149"/>
                <a:gd name="connsiteX1" fmla="*/ 88368 w 108734"/>
                <a:gd name="connsiteY1" fmla="*/ 972877 h 1111149"/>
                <a:gd name="connsiteX2" fmla="*/ 106036 w 108734"/>
                <a:gd name="connsiteY2" fmla="*/ 795532 h 1111149"/>
                <a:gd name="connsiteX3" fmla="*/ 106017 w 108734"/>
                <a:gd name="connsiteY3" fmla="*/ 158276 h 1111149"/>
                <a:gd name="connsiteX4" fmla="*/ 80671 w 108734"/>
                <a:gd name="connsiteY4" fmla="*/ 10267 h 1111149"/>
                <a:gd name="connsiteX5" fmla="*/ 280 w 108734"/>
                <a:gd name="connsiteY5" fmla="*/ 12599 h 1111149"/>
                <a:gd name="connsiteX0" fmla="*/ 0 w 74743"/>
                <a:gd name="connsiteY0" fmla="*/ 1269089 h 1269089"/>
                <a:gd name="connsiteX1" fmla="*/ 54377 w 74743"/>
                <a:gd name="connsiteY1" fmla="*/ 1130817 h 1269089"/>
                <a:gd name="connsiteX2" fmla="*/ 72045 w 74743"/>
                <a:gd name="connsiteY2" fmla="*/ 953472 h 1269089"/>
                <a:gd name="connsiteX3" fmla="*/ 72026 w 74743"/>
                <a:gd name="connsiteY3" fmla="*/ 316216 h 1269089"/>
                <a:gd name="connsiteX4" fmla="*/ 46680 w 74743"/>
                <a:gd name="connsiteY4" fmla="*/ 168207 h 1269089"/>
                <a:gd name="connsiteX5" fmla="*/ 4310 w 74743"/>
                <a:gd name="connsiteY5" fmla="*/ 0 h 1269089"/>
                <a:gd name="connsiteX0" fmla="*/ 0 w 74743"/>
                <a:gd name="connsiteY0" fmla="*/ 1272534 h 1272534"/>
                <a:gd name="connsiteX1" fmla="*/ 54377 w 74743"/>
                <a:gd name="connsiteY1" fmla="*/ 1134262 h 1272534"/>
                <a:gd name="connsiteX2" fmla="*/ 72045 w 74743"/>
                <a:gd name="connsiteY2" fmla="*/ 956917 h 1272534"/>
                <a:gd name="connsiteX3" fmla="*/ 72026 w 74743"/>
                <a:gd name="connsiteY3" fmla="*/ 319661 h 1272534"/>
                <a:gd name="connsiteX4" fmla="*/ 46680 w 74743"/>
                <a:gd name="connsiteY4" fmla="*/ 171652 h 1272534"/>
                <a:gd name="connsiteX5" fmla="*/ 10313 w 74743"/>
                <a:gd name="connsiteY5" fmla="*/ 0 h 1272534"/>
                <a:gd name="connsiteX0" fmla="*/ 0 w 74743"/>
                <a:gd name="connsiteY0" fmla="*/ 1272534 h 1272534"/>
                <a:gd name="connsiteX1" fmla="*/ 54377 w 74743"/>
                <a:gd name="connsiteY1" fmla="*/ 1134262 h 1272534"/>
                <a:gd name="connsiteX2" fmla="*/ 72045 w 74743"/>
                <a:gd name="connsiteY2" fmla="*/ 956917 h 1272534"/>
                <a:gd name="connsiteX3" fmla="*/ 72026 w 74743"/>
                <a:gd name="connsiteY3" fmla="*/ 319661 h 1272534"/>
                <a:gd name="connsiteX4" fmla="*/ 46680 w 74743"/>
                <a:gd name="connsiteY4" fmla="*/ 171652 h 1272534"/>
                <a:gd name="connsiteX5" fmla="*/ 10313 w 74743"/>
                <a:gd name="connsiteY5" fmla="*/ 0 h 1272534"/>
                <a:gd name="connsiteX0" fmla="*/ 0 w 74743"/>
                <a:gd name="connsiteY0" fmla="*/ 1277702 h 1277702"/>
                <a:gd name="connsiteX1" fmla="*/ 54377 w 74743"/>
                <a:gd name="connsiteY1" fmla="*/ 1139430 h 1277702"/>
                <a:gd name="connsiteX2" fmla="*/ 72045 w 74743"/>
                <a:gd name="connsiteY2" fmla="*/ 962085 h 1277702"/>
                <a:gd name="connsiteX3" fmla="*/ 72026 w 74743"/>
                <a:gd name="connsiteY3" fmla="*/ 324829 h 1277702"/>
                <a:gd name="connsiteX4" fmla="*/ 46680 w 74743"/>
                <a:gd name="connsiteY4" fmla="*/ 176820 h 1277702"/>
                <a:gd name="connsiteX5" fmla="*/ 14315 w 74743"/>
                <a:gd name="connsiteY5" fmla="*/ 0 h 1277702"/>
                <a:gd name="connsiteX0" fmla="*/ 0 w 74743"/>
                <a:gd name="connsiteY0" fmla="*/ 1279425 h 1279425"/>
                <a:gd name="connsiteX1" fmla="*/ 54377 w 74743"/>
                <a:gd name="connsiteY1" fmla="*/ 1141153 h 1279425"/>
                <a:gd name="connsiteX2" fmla="*/ 72045 w 74743"/>
                <a:gd name="connsiteY2" fmla="*/ 963808 h 1279425"/>
                <a:gd name="connsiteX3" fmla="*/ 72026 w 74743"/>
                <a:gd name="connsiteY3" fmla="*/ 326552 h 1279425"/>
                <a:gd name="connsiteX4" fmla="*/ 46680 w 74743"/>
                <a:gd name="connsiteY4" fmla="*/ 178543 h 1279425"/>
                <a:gd name="connsiteX5" fmla="*/ 24320 w 74743"/>
                <a:gd name="connsiteY5" fmla="*/ 0 h 1279425"/>
                <a:gd name="connsiteX0" fmla="*/ 0 w 74743"/>
                <a:gd name="connsiteY0" fmla="*/ 1279425 h 1279425"/>
                <a:gd name="connsiteX1" fmla="*/ 54377 w 74743"/>
                <a:gd name="connsiteY1" fmla="*/ 1141153 h 1279425"/>
                <a:gd name="connsiteX2" fmla="*/ 72045 w 74743"/>
                <a:gd name="connsiteY2" fmla="*/ 963808 h 1279425"/>
                <a:gd name="connsiteX3" fmla="*/ 72026 w 74743"/>
                <a:gd name="connsiteY3" fmla="*/ 326552 h 1279425"/>
                <a:gd name="connsiteX4" fmla="*/ 46680 w 74743"/>
                <a:gd name="connsiteY4" fmla="*/ 178543 h 1279425"/>
                <a:gd name="connsiteX5" fmla="*/ 24320 w 74743"/>
                <a:gd name="connsiteY5" fmla="*/ 0 h 127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743" h="1279425">
                  <a:moveTo>
                    <a:pt x="0" y="1279425"/>
                  </a:moveTo>
                  <a:cubicBezTo>
                    <a:pt x="27023" y="1157784"/>
                    <a:pt x="36366" y="1193756"/>
                    <a:pt x="54377" y="1141153"/>
                  </a:cubicBezTo>
                  <a:cubicBezTo>
                    <a:pt x="72388" y="1088550"/>
                    <a:pt x="69104" y="1099575"/>
                    <a:pt x="72045" y="963808"/>
                  </a:cubicBezTo>
                  <a:cubicBezTo>
                    <a:pt x="74986" y="828041"/>
                    <a:pt x="76253" y="457429"/>
                    <a:pt x="72026" y="326552"/>
                  </a:cubicBezTo>
                  <a:cubicBezTo>
                    <a:pt x="67799" y="195675"/>
                    <a:pt x="60968" y="227226"/>
                    <a:pt x="46680" y="178543"/>
                  </a:cubicBezTo>
                  <a:cubicBezTo>
                    <a:pt x="32393" y="129860"/>
                    <a:pt x="33036" y="94456"/>
                    <a:pt x="24320" y="0"/>
                  </a:cubicBezTo>
                </a:path>
              </a:pathLst>
            </a:custGeom>
            <a:noFill/>
            <a:ln w="15875">
              <a:solidFill>
                <a:srgbClr val="00B05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10487497" y="1716126"/>
              <a:ext cx="0" cy="1291880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34" name="Freeform 133"/>
            <p:cNvSpPr/>
            <p:nvPr/>
          </p:nvSpPr>
          <p:spPr>
            <a:xfrm>
              <a:off x="10510167" y="4746910"/>
              <a:ext cx="197631" cy="231554"/>
            </a:xfrm>
            <a:custGeom>
              <a:avLst/>
              <a:gdLst>
                <a:gd name="connsiteX0" fmla="*/ 0 w 134007"/>
                <a:gd name="connsiteY0" fmla="*/ 358775 h 409583"/>
                <a:gd name="connsiteX1" fmla="*/ 66675 w 134007"/>
                <a:gd name="connsiteY1" fmla="*/ 409575 h 409583"/>
                <a:gd name="connsiteX2" fmla="*/ 130175 w 134007"/>
                <a:gd name="connsiteY2" fmla="*/ 355600 h 409583"/>
                <a:gd name="connsiteX3" fmla="*/ 123825 w 134007"/>
                <a:gd name="connsiteY3" fmla="*/ 263525 h 409583"/>
                <a:gd name="connsiteX4" fmla="*/ 98425 w 134007"/>
                <a:gd name="connsiteY4" fmla="*/ 171450 h 409583"/>
                <a:gd name="connsiteX5" fmla="*/ 101600 w 134007"/>
                <a:gd name="connsiteY5" fmla="*/ 0 h 409583"/>
                <a:gd name="connsiteX0" fmla="*/ 0 w 147772"/>
                <a:gd name="connsiteY0" fmla="*/ 238609 h 414047"/>
                <a:gd name="connsiteX1" fmla="*/ 80440 w 147772"/>
                <a:gd name="connsiteY1" fmla="*/ 409575 h 414047"/>
                <a:gd name="connsiteX2" fmla="*/ 143940 w 147772"/>
                <a:gd name="connsiteY2" fmla="*/ 355600 h 414047"/>
                <a:gd name="connsiteX3" fmla="*/ 137590 w 147772"/>
                <a:gd name="connsiteY3" fmla="*/ 263525 h 414047"/>
                <a:gd name="connsiteX4" fmla="*/ 112190 w 147772"/>
                <a:gd name="connsiteY4" fmla="*/ 171450 h 414047"/>
                <a:gd name="connsiteX5" fmla="*/ 115365 w 147772"/>
                <a:gd name="connsiteY5" fmla="*/ 0 h 414047"/>
                <a:gd name="connsiteX0" fmla="*/ 0 w 149413"/>
                <a:gd name="connsiteY0" fmla="*/ 238609 h 449030"/>
                <a:gd name="connsiteX1" fmla="*/ 58073 w 149413"/>
                <a:gd name="connsiteY1" fmla="*/ 445990 h 449030"/>
                <a:gd name="connsiteX2" fmla="*/ 143940 w 149413"/>
                <a:gd name="connsiteY2" fmla="*/ 355600 h 449030"/>
                <a:gd name="connsiteX3" fmla="*/ 137590 w 149413"/>
                <a:gd name="connsiteY3" fmla="*/ 263525 h 449030"/>
                <a:gd name="connsiteX4" fmla="*/ 112190 w 149413"/>
                <a:gd name="connsiteY4" fmla="*/ 171450 h 449030"/>
                <a:gd name="connsiteX5" fmla="*/ 115365 w 149413"/>
                <a:gd name="connsiteY5" fmla="*/ 0 h 449030"/>
                <a:gd name="connsiteX0" fmla="*/ 0 w 151313"/>
                <a:gd name="connsiteY0" fmla="*/ 238609 h 375713"/>
                <a:gd name="connsiteX1" fmla="*/ 32264 w 151313"/>
                <a:gd name="connsiteY1" fmla="*/ 365881 h 375713"/>
                <a:gd name="connsiteX2" fmla="*/ 143940 w 151313"/>
                <a:gd name="connsiteY2" fmla="*/ 355600 h 375713"/>
                <a:gd name="connsiteX3" fmla="*/ 137590 w 151313"/>
                <a:gd name="connsiteY3" fmla="*/ 263525 h 375713"/>
                <a:gd name="connsiteX4" fmla="*/ 112190 w 151313"/>
                <a:gd name="connsiteY4" fmla="*/ 171450 h 375713"/>
                <a:gd name="connsiteX5" fmla="*/ 115365 w 151313"/>
                <a:gd name="connsiteY5" fmla="*/ 0 h 375713"/>
                <a:gd name="connsiteX0" fmla="*/ 0 w 151313"/>
                <a:gd name="connsiteY0" fmla="*/ 238609 h 375713"/>
                <a:gd name="connsiteX1" fmla="*/ 32264 w 151313"/>
                <a:gd name="connsiteY1" fmla="*/ 365881 h 375713"/>
                <a:gd name="connsiteX2" fmla="*/ 143940 w 151313"/>
                <a:gd name="connsiteY2" fmla="*/ 355600 h 375713"/>
                <a:gd name="connsiteX3" fmla="*/ 137590 w 151313"/>
                <a:gd name="connsiteY3" fmla="*/ 263525 h 375713"/>
                <a:gd name="connsiteX4" fmla="*/ 112190 w 151313"/>
                <a:gd name="connsiteY4" fmla="*/ 171450 h 375713"/>
                <a:gd name="connsiteX5" fmla="*/ 115365 w 151313"/>
                <a:gd name="connsiteY5" fmla="*/ 0 h 375713"/>
                <a:gd name="connsiteX0" fmla="*/ 0 w 137607"/>
                <a:gd name="connsiteY0" fmla="*/ 238609 h 408297"/>
                <a:gd name="connsiteX1" fmla="*/ 32264 w 137607"/>
                <a:gd name="connsiteY1" fmla="*/ 365881 h 408297"/>
                <a:gd name="connsiteX2" fmla="*/ 107808 w 137607"/>
                <a:gd name="connsiteY2" fmla="*/ 402937 h 408297"/>
                <a:gd name="connsiteX3" fmla="*/ 137590 w 137607"/>
                <a:gd name="connsiteY3" fmla="*/ 263525 h 408297"/>
                <a:gd name="connsiteX4" fmla="*/ 112190 w 137607"/>
                <a:gd name="connsiteY4" fmla="*/ 171450 h 408297"/>
                <a:gd name="connsiteX5" fmla="*/ 115365 w 137607"/>
                <a:gd name="connsiteY5" fmla="*/ 0 h 408297"/>
                <a:gd name="connsiteX0" fmla="*/ 0 w 142765"/>
                <a:gd name="connsiteY0" fmla="*/ 238609 h 405067"/>
                <a:gd name="connsiteX1" fmla="*/ 32264 w 142765"/>
                <a:gd name="connsiteY1" fmla="*/ 365881 h 405067"/>
                <a:gd name="connsiteX2" fmla="*/ 107808 w 142765"/>
                <a:gd name="connsiteY2" fmla="*/ 402937 h 405067"/>
                <a:gd name="connsiteX3" fmla="*/ 142751 w 142765"/>
                <a:gd name="connsiteY3" fmla="*/ 314503 h 405067"/>
                <a:gd name="connsiteX4" fmla="*/ 112190 w 142765"/>
                <a:gd name="connsiteY4" fmla="*/ 171450 h 405067"/>
                <a:gd name="connsiteX5" fmla="*/ 115365 w 142765"/>
                <a:gd name="connsiteY5" fmla="*/ 0 h 405067"/>
                <a:gd name="connsiteX0" fmla="*/ 0 w 142800"/>
                <a:gd name="connsiteY0" fmla="*/ 238609 h 405067"/>
                <a:gd name="connsiteX1" fmla="*/ 32264 w 142800"/>
                <a:gd name="connsiteY1" fmla="*/ 365881 h 405067"/>
                <a:gd name="connsiteX2" fmla="*/ 107808 w 142800"/>
                <a:gd name="connsiteY2" fmla="*/ 402937 h 405067"/>
                <a:gd name="connsiteX3" fmla="*/ 142751 w 142800"/>
                <a:gd name="connsiteY3" fmla="*/ 314503 h 405067"/>
                <a:gd name="connsiteX4" fmla="*/ 115632 w 142800"/>
                <a:gd name="connsiteY4" fmla="*/ 207865 h 405067"/>
                <a:gd name="connsiteX5" fmla="*/ 115365 w 142800"/>
                <a:gd name="connsiteY5" fmla="*/ 0 h 405067"/>
                <a:gd name="connsiteX0" fmla="*/ 0 w 142800"/>
                <a:gd name="connsiteY0" fmla="*/ 187631 h 354089"/>
                <a:gd name="connsiteX1" fmla="*/ 32264 w 142800"/>
                <a:gd name="connsiteY1" fmla="*/ 314903 h 354089"/>
                <a:gd name="connsiteX2" fmla="*/ 107808 w 142800"/>
                <a:gd name="connsiteY2" fmla="*/ 351959 h 354089"/>
                <a:gd name="connsiteX3" fmla="*/ 142751 w 142800"/>
                <a:gd name="connsiteY3" fmla="*/ 263525 h 354089"/>
                <a:gd name="connsiteX4" fmla="*/ 115632 w 142800"/>
                <a:gd name="connsiteY4" fmla="*/ 156887 h 354089"/>
                <a:gd name="connsiteX5" fmla="*/ 106762 w 142800"/>
                <a:gd name="connsiteY5" fmla="*/ 0 h 354089"/>
                <a:gd name="connsiteX0" fmla="*/ 0 w 142800"/>
                <a:gd name="connsiteY0" fmla="*/ 187631 h 354089"/>
                <a:gd name="connsiteX1" fmla="*/ 32264 w 142800"/>
                <a:gd name="connsiteY1" fmla="*/ 314903 h 354089"/>
                <a:gd name="connsiteX2" fmla="*/ 107808 w 142800"/>
                <a:gd name="connsiteY2" fmla="*/ 351959 h 354089"/>
                <a:gd name="connsiteX3" fmla="*/ 142751 w 142800"/>
                <a:gd name="connsiteY3" fmla="*/ 263525 h 354089"/>
                <a:gd name="connsiteX4" fmla="*/ 115632 w 142800"/>
                <a:gd name="connsiteY4" fmla="*/ 156887 h 354089"/>
                <a:gd name="connsiteX5" fmla="*/ 117086 w 142800"/>
                <a:gd name="connsiteY5" fmla="*/ 0 h 354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00" h="354089">
                  <a:moveTo>
                    <a:pt x="0" y="187631"/>
                  </a:moveTo>
                  <a:cubicBezTo>
                    <a:pt x="8724" y="256992"/>
                    <a:pt x="14296" y="287515"/>
                    <a:pt x="32264" y="314903"/>
                  </a:cubicBezTo>
                  <a:cubicBezTo>
                    <a:pt x="50232" y="342291"/>
                    <a:pt x="89394" y="360522"/>
                    <a:pt x="107808" y="351959"/>
                  </a:cubicBezTo>
                  <a:cubicBezTo>
                    <a:pt x="126222" y="343396"/>
                    <a:pt x="141447" y="296037"/>
                    <a:pt x="142751" y="263525"/>
                  </a:cubicBezTo>
                  <a:cubicBezTo>
                    <a:pt x="144055" y="231013"/>
                    <a:pt x="119336" y="200808"/>
                    <a:pt x="115632" y="156887"/>
                  </a:cubicBezTo>
                  <a:cubicBezTo>
                    <a:pt x="111928" y="112966"/>
                    <a:pt x="113646" y="63764"/>
                    <a:pt x="117086" y="0"/>
                  </a:cubicBezTo>
                </a:path>
              </a:pathLst>
            </a:custGeom>
            <a:noFill/>
            <a:ln w="15875"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Freeform 134"/>
            <p:cNvSpPr/>
            <p:nvPr/>
          </p:nvSpPr>
          <p:spPr>
            <a:xfrm flipH="1">
              <a:off x="10260970" y="4742615"/>
              <a:ext cx="197631" cy="231554"/>
            </a:xfrm>
            <a:custGeom>
              <a:avLst/>
              <a:gdLst>
                <a:gd name="connsiteX0" fmla="*/ 0 w 134007"/>
                <a:gd name="connsiteY0" fmla="*/ 358775 h 409583"/>
                <a:gd name="connsiteX1" fmla="*/ 66675 w 134007"/>
                <a:gd name="connsiteY1" fmla="*/ 409575 h 409583"/>
                <a:gd name="connsiteX2" fmla="*/ 130175 w 134007"/>
                <a:gd name="connsiteY2" fmla="*/ 355600 h 409583"/>
                <a:gd name="connsiteX3" fmla="*/ 123825 w 134007"/>
                <a:gd name="connsiteY3" fmla="*/ 263525 h 409583"/>
                <a:gd name="connsiteX4" fmla="*/ 98425 w 134007"/>
                <a:gd name="connsiteY4" fmla="*/ 171450 h 409583"/>
                <a:gd name="connsiteX5" fmla="*/ 101600 w 134007"/>
                <a:gd name="connsiteY5" fmla="*/ 0 h 409583"/>
                <a:gd name="connsiteX0" fmla="*/ 0 w 147772"/>
                <a:gd name="connsiteY0" fmla="*/ 238609 h 414047"/>
                <a:gd name="connsiteX1" fmla="*/ 80440 w 147772"/>
                <a:gd name="connsiteY1" fmla="*/ 409575 h 414047"/>
                <a:gd name="connsiteX2" fmla="*/ 143940 w 147772"/>
                <a:gd name="connsiteY2" fmla="*/ 355600 h 414047"/>
                <a:gd name="connsiteX3" fmla="*/ 137590 w 147772"/>
                <a:gd name="connsiteY3" fmla="*/ 263525 h 414047"/>
                <a:gd name="connsiteX4" fmla="*/ 112190 w 147772"/>
                <a:gd name="connsiteY4" fmla="*/ 171450 h 414047"/>
                <a:gd name="connsiteX5" fmla="*/ 115365 w 147772"/>
                <a:gd name="connsiteY5" fmla="*/ 0 h 414047"/>
                <a:gd name="connsiteX0" fmla="*/ 0 w 149413"/>
                <a:gd name="connsiteY0" fmla="*/ 238609 h 449030"/>
                <a:gd name="connsiteX1" fmla="*/ 58073 w 149413"/>
                <a:gd name="connsiteY1" fmla="*/ 445990 h 449030"/>
                <a:gd name="connsiteX2" fmla="*/ 143940 w 149413"/>
                <a:gd name="connsiteY2" fmla="*/ 355600 h 449030"/>
                <a:gd name="connsiteX3" fmla="*/ 137590 w 149413"/>
                <a:gd name="connsiteY3" fmla="*/ 263525 h 449030"/>
                <a:gd name="connsiteX4" fmla="*/ 112190 w 149413"/>
                <a:gd name="connsiteY4" fmla="*/ 171450 h 449030"/>
                <a:gd name="connsiteX5" fmla="*/ 115365 w 149413"/>
                <a:gd name="connsiteY5" fmla="*/ 0 h 449030"/>
                <a:gd name="connsiteX0" fmla="*/ 0 w 151313"/>
                <a:gd name="connsiteY0" fmla="*/ 238609 h 375713"/>
                <a:gd name="connsiteX1" fmla="*/ 32264 w 151313"/>
                <a:gd name="connsiteY1" fmla="*/ 365881 h 375713"/>
                <a:gd name="connsiteX2" fmla="*/ 143940 w 151313"/>
                <a:gd name="connsiteY2" fmla="*/ 355600 h 375713"/>
                <a:gd name="connsiteX3" fmla="*/ 137590 w 151313"/>
                <a:gd name="connsiteY3" fmla="*/ 263525 h 375713"/>
                <a:gd name="connsiteX4" fmla="*/ 112190 w 151313"/>
                <a:gd name="connsiteY4" fmla="*/ 171450 h 375713"/>
                <a:gd name="connsiteX5" fmla="*/ 115365 w 151313"/>
                <a:gd name="connsiteY5" fmla="*/ 0 h 375713"/>
                <a:gd name="connsiteX0" fmla="*/ 0 w 151313"/>
                <a:gd name="connsiteY0" fmla="*/ 238609 h 375713"/>
                <a:gd name="connsiteX1" fmla="*/ 32264 w 151313"/>
                <a:gd name="connsiteY1" fmla="*/ 365881 h 375713"/>
                <a:gd name="connsiteX2" fmla="*/ 143940 w 151313"/>
                <a:gd name="connsiteY2" fmla="*/ 355600 h 375713"/>
                <a:gd name="connsiteX3" fmla="*/ 137590 w 151313"/>
                <a:gd name="connsiteY3" fmla="*/ 263525 h 375713"/>
                <a:gd name="connsiteX4" fmla="*/ 112190 w 151313"/>
                <a:gd name="connsiteY4" fmla="*/ 171450 h 375713"/>
                <a:gd name="connsiteX5" fmla="*/ 115365 w 151313"/>
                <a:gd name="connsiteY5" fmla="*/ 0 h 375713"/>
                <a:gd name="connsiteX0" fmla="*/ 0 w 137607"/>
                <a:gd name="connsiteY0" fmla="*/ 238609 h 408297"/>
                <a:gd name="connsiteX1" fmla="*/ 32264 w 137607"/>
                <a:gd name="connsiteY1" fmla="*/ 365881 h 408297"/>
                <a:gd name="connsiteX2" fmla="*/ 107808 w 137607"/>
                <a:gd name="connsiteY2" fmla="*/ 402937 h 408297"/>
                <a:gd name="connsiteX3" fmla="*/ 137590 w 137607"/>
                <a:gd name="connsiteY3" fmla="*/ 263525 h 408297"/>
                <a:gd name="connsiteX4" fmla="*/ 112190 w 137607"/>
                <a:gd name="connsiteY4" fmla="*/ 171450 h 408297"/>
                <a:gd name="connsiteX5" fmla="*/ 115365 w 137607"/>
                <a:gd name="connsiteY5" fmla="*/ 0 h 408297"/>
                <a:gd name="connsiteX0" fmla="*/ 0 w 142765"/>
                <a:gd name="connsiteY0" fmla="*/ 238609 h 405067"/>
                <a:gd name="connsiteX1" fmla="*/ 32264 w 142765"/>
                <a:gd name="connsiteY1" fmla="*/ 365881 h 405067"/>
                <a:gd name="connsiteX2" fmla="*/ 107808 w 142765"/>
                <a:gd name="connsiteY2" fmla="*/ 402937 h 405067"/>
                <a:gd name="connsiteX3" fmla="*/ 142751 w 142765"/>
                <a:gd name="connsiteY3" fmla="*/ 314503 h 405067"/>
                <a:gd name="connsiteX4" fmla="*/ 112190 w 142765"/>
                <a:gd name="connsiteY4" fmla="*/ 171450 h 405067"/>
                <a:gd name="connsiteX5" fmla="*/ 115365 w 142765"/>
                <a:gd name="connsiteY5" fmla="*/ 0 h 405067"/>
                <a:gd name="connsiteX0" fmla="*/ 0 w 142800"/>
                <a:gd name="connsiteY0" fmla="*/ 238609 h 405067"/>
                <a:gd name="connsiteX1" fmla="*/ 32264 w 142800"/>
                <a:gd name="connsiteY1" fmla="*/ 365881 h 405067"/>
                <a:gd name="connsiteX2" fmla="*/ 107808 w 142800"/>
                <a:gd name="connsiteY2" fmla="*/ 402937 h 405067"/>
                <a:gd name="connsiteX3" fmla="*/ 142751 w 142800"/>
                <a:gd name="connsiteY3" fmla="*/ 314503 h 405067"/>
                <a:gd name="connsiteX4" fmla="*/ 115632 w 142800"/>
                <a:gd name="connsiteY4" fmla="*/ 207865 h 405067"/>
                <a:gd name="connsiteX5" fmla="*/ 115365 w 142800"/>
                <a:gd name="connsiteY5" fmla="*/ 0 h 405067"/>
                <a:gd name="connsiteX0" fmla="*/ 0 w 142800"/>
                <a:gd name="connsiteY0" fmla="*/ 187631 h 354089"/>
                <a:gd name="connsiteX1" fmla="*/ 32264 w 142800"/>
                <a:gd name="connsiteY1" fmla="*/ 314903 h 354089"/>
                <a:gd name="connsiteX2" fmla="*/ 107808 w 142800"/>
                <a:gd name="connsiteY2" fmla="*/ 351959 h 354089"/>
                <a:gd name="connsiteX3" fmla="*/ 142751 w 142800"/>
                <a:gd name="connsiteY3" fmla="*/ 263525 h 354089"/>
                <a:gd name="connsiteX4" fmla="*/ 115632 w 142800"/>
                <a:gd name="connsiteY4" fmla="*/ 156887 h 354089"/>
                <a:gd name="connsiteX5" fmla="*/ 106762 w 142800"/>
                <a:gd name="connsiteY5" fmla="*/ 0 h 354089"/>
                <a:gd name="connsiteX0" fmla="*/ 0 w 142800"/>
                <a:gd name="connsiteY0" fmla="*/ 187631 h 354089"/>
                <a:gd name="connsiteX1" fmla="*/ 32264 w 142800"/>
                <a:gd name="connsiteY1" fmla="*/ 314903 h 354089"/>
                <a:gd name="connsiteX2" fmla="*/ 107808 w 142800"/>
                <a:gd name="connsiteY2" fmla="*/ 351959 h 354089"/>
                <a:gd name="connsiteX3" fmla="*/ 142751 w 142800"/>
                <a:gd name="connsiteY3" fmla="*/ 263525 h 354089"/>
                <a:gd name="connsiteX4" fmla="*/ 115632 w 142800"/>
                <a:gd name="connsiteY4" fmla="*/ 156887 h 354089"/>
                <a:gd name="connsiteX5" fmla="*/ 117086 w 142800"/>
                <a:gd name="connsiteY5" fmla="*/ 0 h 354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00" h="354089">
                  <a:moveTo>
                    <a:pt x="0" y="187631"/>
                  </a:moveTo>
                  <a:cubicBezTo>
                    <a:pt x="8724" y="256992"/>
                    <a:pt x="14296" y="287515"/>
                    <a:pt x="32264" y="314903"/>
                  </a:cubicBezTo>
                  <a:cubicBezTo>
                    <a:pt x="50232" y="342291"/>
                    <a:pt x="89394" y="360522"/>
                    <a:pt x="107808" y="351959"/>
                  </a:cubicBezTo>
                  <a:cubicBezTo>
                    <a:pt x="126222" y="343396"/>
                    <a:pt x="141447" y="296037"/>
                    <a:pt x="142751" y="263525"/>
                  </a:cubicBezTo>
                  <a:cubicBezTo>
                    <a:pt x="144055" y="231013"/>
                    <a:pt x="119336" y="200808"/>
                    <a:pt x="115632" y="156887"/>
                  </a:cubicBezTo>
                  <a:cubicBezTo>
                    <a:pt x="111928" y="112966"/>
                    <a:pt x="113646" y="63764"/>
                    <a:pt x="117086" y="0"/>
                  </a:cubicBezTo>
                </a:path>
              </a:pathLst>
            </a:custGeom>
            <a:noFill/>
            <a:ln w="15875"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Freeform 135"/>
            <p:cNvSpPr/>
            <p:nvPr/>
          </p:nvSpPr>
          <p:spPr>
            <a:xfrm flipH="1">
              <a:off x="10211035" y="2305201"/>
              <a:ext cx="118588" cy="2358141"/>
            </a:xfrm>
            <a:custGeom>
              <a:avLst/>
              <a:gdLst>
                <a:gd name="connsiteX0" fmla="*/ 49312 w 126097"/>
                <a:gd name="connsiteY0" fmla="*/ 1266825 h 1266825"/>
                <a:gd name="connsiteX1" fmla="*/ 42962 w 126097"/>
                <a:gd name="connsiteY1" fmla="*/ 857250 h 1266825"/>
                <a:gd name="connsiteX2" fmla="*/ 119162 w 126097"/>
                <a:gd name="connsiteY2" fmla="*/ 765175 h 1266825"/>
                <a:gd name="connsiteX3" fmla="*/ 109637 w 126097"/>
                <a:gd name="connsiteY3" fmla="*/ 238125 h 1266825"/>
                <a:gd name="connsiteX4" fmla="*/ 4862 w 126097"/>
                <a:gd name="connsiteY4" fmla="*/ 196850 h 1266825"/>
                <a:gd name="connsiteX5" fmla="*/ 27087 w 126097"/>
                <a:gd name="connsiteY5" fmla="*/ 0 h 1266825"/>
                <a:gd name="connsiteX0" fmla="*/ 49312 w 126097"/>
                <a:gd name="connsiteY0" fmla="*/ 1073150 h 1073150"/>
                <a:gd name="connsiteX1" fmla="*/ 42962 w 126097"/>
                <a:gd name="connsiteY1" fmla="*/ 857250 h 1073150"/>
                <a:gd name="connsiteX2" fmla="*/ 119162 w 126097"/>
                <a:gd name="connsiteY2" fmla="*/ 765175 h 1073150"/>
                <a:gd name="connsiteX3" fmla="*/ 109637 w 126097"/>
                <a:gd name="connsiteY3" fmla="*/ 238125 h 1073150"/>
                <a:gd name="connsiteX4" fmla="*/ 4862 w 126097"/>
                <a:gd name="connsiteY4" fmla="*/ 196850 h 1073150"/>
                <a:gd name="connsiteX5" fmla="*/ 27087 w 126097"/>
                <a:gd name="connsiteY5" fmla="*/ 0 h 1073150"/>
                <a:gd name="connsiteX0" fmla="*/ 32865 w 108503"/>
                <a:gd name="connsiteY0" fmla="*/ 1073150 h 1073150"/>
                <a:gd name="connsiteX1" fmla="*/ 26515 w 108503"/>
                <a:gd name="connsiteY1" fmla="*/ 857250 h 1073150"/>
                <a:gd name="connsiteX2" fmla="*/ 102715 w 108503"/>
                <a:gd name="connsiteY2" fmla="*/ 765175 h 1073150"/>
                <a:gd name="connsiteX3" fmla="*/ 93190 w 108503"/>
                <a:gd name="connsiteY3" fmla="*/ 238125 h 1073150"/>
                <a:gd name="connsiteX4" fmla="*/ 13815 w 108503"/>
                <a:gd name="connsiteY4" fmla="*/ 190500 h 1073150"/>
                <a:gd name="connsiteX5" fmla="*/ 10640 w 108503"/>
                <a:gd name="connsiteY5" fmla="*/ 0 h 1073150"/>
                <a:gd name="connsiteX0" fmla="*/ 32865 w 108503"/>
                <a:gd name="connsiteY0" fmla="*/ 1073150 h 1073150"/>
                <a:gd name="connsiteX1" fmla="*/ 26515 w 108503"/>
                <a:gd name="connsiteY1" fmla="*/ 857250 h 1073150"/>
                <a:gd name="connsiteX2" fmla="*/ 102715 w 108503"/>
                <a:gd name="connsiteY2" fmla="*/ 765175 h 1073150"/>
                <a:gd name="connsiteX3" fmla="*/ 93190 w 108503"/>
                <a:gd name="connsiteY3" fmla="*/ 273050 h 1073150"/>
                <a:gd name="connsiteX4" fmla="*/ 13815 w 108503"/>
                <a:gd name="connsiteY4" fmla="*/ 190500 h 1073150"/>
                <a:gd name="connsiteX5" fmla="*/ 10640 w 108503"/>
                <a:gd name="connsiteY5" fmla="*/ 0 h 1073150"/>
                <a:gd name="connsiteX0" fmla="*/ 50538 w 126176"/>
                <a:gd name="connsiteY0" fmla="*/ 1089025 h 1089025"/>
                <a:gd name="connsiteX1" fmla="*/ 44188 w 126176"/>
                <a:gd name="connsiteY1" fmla="*/ 873125 h 1089025"/>
                <a:gd name="connsiteX2" fmla="*/ 120388 w 126176"/>
                <a:gd name="connsiteY2" fmla="*/ 781050 h 1089025"/>
                <a:gd name="connsiteX3" fmla="*/ 110863 w 126176"/>
                <a:gd name="connsiteY3" fmla="*/ 288925 h 1089025"/>
                <a:gd name="connsiteX4" fmla="*/ 31488 w 126176"/>
                <a:gd name="connsiteY4" fmla="*/ 206375 h 1089025"/>
                <a:gd name="connsiteX5" fmla="*/ 6088 w 126176"/>
                <a:gd name="connsiteY5" fmla="*/ 0 h 1089025"/>
                <a:gd name="connsiteX0" fmla="*/ 35069 w 110707"/>
                <a:gd name="connsiteY0" fmla="*/ 1092200 h 1092200"/>
                <a:gd name="connsiteX1" fmla="*/ 28719 w 110707"/>
                <a:gd name="connsiteY1" fmla="*/ 876300 h 1092200"/>
                <a:gd name="connsiteX2" fmla="*/ 104919 w 110707"/>
                <a:gd name="connsiteY2" fmla="*/ 784225 h 1092200"/>
                <a:gd name="connsiteX3" fmla="*/ 95394 w 110707"/>
                <a:gd name="connsiteY3" fmla="*/ 292100 h 1092200"/>
                <a:gd name="connsiteX4" fmla="*/ 16019 w 110707"/>
                <a:gd name="connsiteY4" fmla="*/ 209550 h 1092200"/>
                <a:gd name="connsiteX5" fmla="*/ 9669 w 110707"/>
                <a:gd name="connsiteY5" fmla="*/ 0 h 1092200"/>
                <a:gd name="connsiteX0" fmla="*/ 29635 w 105273"/>
                <a:gd name="connsiteY0" fmla="*/ 1092200 h 1092200"/>
                <a:gd name="connsiteX1" fmla="*/ 23285 w 105273"/>
                <a:gd name="connsiteY1" fmla="*/ 876300 h 1092200"/>
                <a:gd name="connsiteX2" fmla="*/ 99485 w 105273"/>
                <a:gd name="connsiteY2" fmla="*/ 784225 h 1092200"/>
                <a:gd name="connsiteX3" fmla="*/ 89960 w 105273"/>
                <a:gd name="connsiteY3" fmla="*/ 292100 h 1092200"/>
                <a:gd name="connsiteX4" fmla="*/ 10585 w 105273"/>
                <a:gd name="connsiteY4" fmla="*/ 209550 h 1092200"/>
                <a:gd name="connsiteX5" fmla="*/ 4235 w 105273"/>
                <a:gd name="connsiteY5" fmla="*/ 0 h 1092200"/>
                <a:gd name="connsiteX0" fmla="*/ 16935 w 105273"/>
                <a:gd name="connsiteY0" fmla="*/ 1098550 h 1098550"/>
                <a:gd name="connsiteX1" fmla="*/ 23285 w 105273"/>
                <a:gd name="connsiteY1" fmla="*/ 876300 h 1098550"/>
                <a:gd name="connsiteX2" fmla="*/ 99485 w 105273"/>
                <a:gd name="connsiteY2" fmla="*/ 784225 h 1098550"/>
                <a:gd name="connsiteX3" fmla="*/ 89960 w 105273"/>
                <a:gd name="connsiteY3" fmla="*/ 292100 h 1098550"/>
                <a:gd name="connsiteX4" fmla="*/ 10585 w 105273"/>
                <a:gd name="connsiteY4" fmla="*/ 209550 h 1098550"/>
                <a:gd name="connsiteX5" fmla="*/ 4235 w 105273"/>
                <a:gd name="connsiteY5" fmla="*/ 0 h 1098550"/>
                <a:gd name="connsiteX0" fmla="*/ 16935 w 106227"/>
                <a:gd name="connsiteY0" fmla="*/ 1098550 h 1098550"/>
                <a:gd name="connsiteX1" fmla="*/ 99827 w 106227"/>
                <a:gd name="connsiteY1" fmla="*/ 961570 h 1098550"/>
                <a:gd name="connsiteX2" fmla="*/ 99485 w 106227"/>
                <a:gd name="connsiteY2" fmla="*/ 784225 h 1098550"/>
                <a:gd name="connsiteX3" fmla="*/ 89960 w 106227"/>
                <a:gd name="connsiteY3" fmla="*/ 292100 h 1098550"/>
                <a:gd name="connsiteX4" fmla="*/ 10585 w 106227"/>
                <a:gd name="connsiteY4" fmla="*/ 209550 h 1098550"/>
                <a:gd name="connsiteX5" fmla="*/ 4235 w 106227"/>
                <a:gd name="connsiteY5" fmla="*/ 0 h 1098550"/>
                <a:gd name="connsiteX0" fmla="*/ 16935 w 106227"/>
                <a:gd name="connsiteY0" fmla="*/ 1098550 h 1098550"/>
                <a:gd name="connsiteX1" fmla="*/ 99827 w 106227"/>
                <a:gd name="connsiteY1" fmla="*/ 961570 h 1098550"/>
                <a:gd name="connsiteX2" fmla="*/ 99485 w 106227"/>
                <a:gd name="connsiteY2" fmla="*/ 784225 h 1098550"/>
                <a:gd name="connsiteX3" fmla="*/ 89960 w 106227"/>
                <a:gd name="connsiteY3" fmla="*/ 292100 h 1098550"/>
                <a:gd name="connsiteX4" fmla="*/ 10585 w 106227"/>
                <a:gd name="connsiteY4" fmla="*/ 209550 h 1098550"/>
                <a:gd name="connsiteX5" fmla="*/ 4235 w 106227"/>
                <a:gd name="connsiteY5" fmla="*/ 0 h 1098550"/>
                <a:gd name="connsiteX0" fmla="*/ 37946 w 104674"/>
                <a:gd name="connsiteY0" fmla="*/ 1098550 h 1098550"/>
                <a:gd name="connsiteX1" fmla="*/ 99827 w 104674"/>
                <a:gd name="connsiteY1" fmla="*/ 961570 h 1098550"/>
                <a:gd name="connsiteX2" fmla="*/ 99485 w 104674"/>
                <a:gd name="connsiteY2" fmla="*/ 784225 h 1098550"/>
                <a:gd name="connsiteX3" fmla="*/ 89960 w 104674"/>
                <a:gd name="connsiteY3" fmla="*/ 292100 h 1098550"/>
                <a:gd name="connsiteX4" fmla="*/ 10585 w 104674"/>
                <a:gd name="connsiteY4" fmla="*/ 209550 h 1098550"/>
                <a:gd name="connsiteX5" fmla="*/ 4235 w 104674"/>
                <a:gd name="connsiteY5" fmla="*/ 0 h 1098550"/>
                <a:gd name="connsiteX0" fmla="*/ 37946 w 104674"/>
                <a:gd name="connsiteY0" fmla="*/ 1098550 h 1098550"/>
                <a:gd name="connsiteX1" fmla="*/ 99827 w 104674"/>
                <a:gd name="connsiteY1" fmla="*/ 961570 h 1098550"/>
                <a:gd name="connsiteX2" fmla="*/ 99485 w 104674"/>
                <a:gd name="connsiteY2" fmla="*/ 784225 h 1098550"/>
                <a:gd name="connsiteX3" fmla="*/ 89960 w 104674"/>
                <a:gd name="connsiteY3" fmla="*/ 292100 h 1098550"/>
                <a:gd name="connsiteX4" fmla="*/ 10585 w 104674"/>
                <a:gd name="connsiteY4" fmla="*/ 209550 h 1098550"/>
                <a:gd name="connsiteX5" fmla="*/ 4235 w 104674"/>
                <a:gd name="connsiteY5" fmla="*/ 0 h 1098550"/>
                <a:gd name="connsiteX0" fmla="*/ 37946 w 104674"/>
                <a:gd name="connsiteY0" fmla="*/ 1098550 h 1098550"/>
                <a:gd name="connsiteX1" fmla="*/ 99827 w 104674"/>
                <a:gd name="connsiteY1" fmla="*/ 961570 h 1098550"/>
                <a:gd name="connsiteX2" fmla="*/ 99485 w 104674"/>
                <a:gd name="connsiteY2" fmla="*/ 784225 h 1098550"/>
                <a:gd name="connsiteX3" fmla="*/ 89960 w 104674"/>
                <a:gd name="connsiteY3" fmla="*/ 292100 h 1098550"/>
                <a:gd name="connsiteX4" fmla="*/ 10585 w 104674"/>
                <a:gd name="connsiteY4" fmla="*/ 209550 h 1098550"/>
                <a:gd name="connsiteX5" fmla="*/ 4235 w 104674"/>
                <a:gd name="connsiteY5" fmla="*/ 0 h 1098550"/>
                <a:gd name="connsiteX0" fmla="*/ 37946 w 104674"/>
                <a:gd name="connsiteY0" fmla="*/ 1098550 h 1098550"/>
                <a:gd name="connsiteX1" fmla="*/ 99827 w 104674"/>
                <a:gd name="connsiteY1" fmla="*/ 961570 h 1098550"/>
                <a:gd name="connsiteX2" fmla="*/ 99485 w 104674"/>
                <a:gd name="connsiteY2" fmla="*/ 784225 h 1098550"/>
                <a:gd name="connsiteX3" fmla="*/ 89960 w 104674"/>
                <a:gd name="connsiteY3" fmla="*/ 292100 h 1098550"/>
                <a:gd name="connsiteX4" fmla="*/ 10585 w 104674"/>
                <a:gd name="connsiteY4" fmla="*/ 209550 h 1098550"/>
                <a:gd name="connsiteX5" fmla="*/ 4235 w 104674"/>
                <a:gd name="connsiteY5" fmla="*/ 0 h 1098550"/>
                <a:gd name="connsiteX0" fmla="*/ 37946 w 110003"/>
                <a:gd name="connsiteY0" fmla="*/ 1098550 h 1098550"/>
                <a:gd name="connsiteX1" fmla="*/ 99827 w 110003"/>
                <a:gd name="connsiteY1" fmla="*/ 961570 h 1098550"/>
                <a:gd name="connsiteX2" fmla="*/ 99485 w 110003"/>
                <a:gd name="connsiteY2" fmla="*/ 784225 h 1098550"/>
                <a:gd name="connsiteX3" fmla="*/ 89960 w 110003"/>
                <a:gd name="connsiteY3" fmla="*/ 292100 h 1098550"/>
                <a:gd name="connsiteX4" fmla="*/ 10585 w 110003"/>
                <a:gd name="connsiteY4" fmla="*/ 209550 h 1098550"/>
                <a:gd name="connsiteX5" fmla="*/ 4235 w 110003"/>
                <a:gd name="connsiteY5" fmla="*/ 0 h 1098550"/>
                <a:gd name="connsiteX0" fmla="*/ 37946 w 104612"/>
                <a:gd name="connsiteY0" fmla="*/ 1098550 h 1098550"/>
                <a:gd name="connsiteX1" fmla="*/ 92323 w 104612"/>
                <a:gd name="connsiteY1" fmla="*/ 960278 h 1098550"/>
                <a:gd name="connsiteX2" fmla="*/ 99485 w 104612"/>
                <a:gd name="connsiteY2" fmla="*/ 784225 h 1098550"/>
                <a:gd name="connsiteX3" fmla="*/ 89960 w 104612"/>
                <a:gd name="connsiteY3" fmla="*/ 292100 h 1098550"/>
                <a:gd name="connsiteX4" fmla="*/ 10585 w 104612"/>
                <a:gd name="connsiteY4" fmla="*/ 209550 h 1098550"/>
                <a:gd name="connsiteX5" fmla="*/ 4235 w 104612"/>
                <a:gd name="connsiteY5" fmla="*/ 0 h 1098550"/>
                <a:gd name="connsiteX0" fmla="*/ 37946 w 110009"/>
                <a:gd name="connsiteY0" fmla="*/ 1098550 h 1098550"/>
                <a:gd name="connsiteX1" fmla="*/ 92323 w 110009"/>
                <a:gd name="connsiteY1" fmla="*/ 960278 h 1098550"/>
                <a:gd name="connsiteX2" fmla="*/ 109991 w 110009"/>
                <a:gd name="connsiteY2" fmla="*/ 782933 h 1098550"/>
                <a:gd name="connsiteX3" fmla="*/ 89960 w 110009"/>
                <a:gd name="connsiteY3" fmla="*/ 292100 h 1098550"/>
                <a:gd name="connsiteX4" fmla="*/ 10585 w 110009"/>
                <a:gd name="connsiteY4" fmla="*/ 209550 h 1098550"/>
                <a:gd name="connsiteX5" fmla="*/ 4235 w 110009"/>
                <a:gd name="connsiteY5" fmla="*/ 0 h 1098550"/>
                <a:gd name="connsiteX0" fmla="*/ 37946 w 126074"/>
                <a:gd name="connsiteY0" fmla="*/ 1098550 h 1098550"/>
                <a:gd name="connsiteX1" fmla="*/ 92323 w 126074"/>
                <a:gd name="connsiteY1" fmla="*/ 960278 h 1098550"/>
                <a:gd name="connsiteX2" fmla="*/ 109991 w 126074"/>
                <a:gd name="connsiteY2" fmla="*/ 782933 h 1098550"/>
                <a:gd name="connsiteX3" fmla="*/ 119977 w 126074"/>
                <a:gd name="connsiteY3" fmla="*/ 142232 h 1098550"/>
                <a:gd name="connsiteX4" fmla="*/ 10585 w 126074"/>
                <a:gd name="connsiteY4" fmla="*/ 209550 h 1098550"/>
                <a:gd name="connsiteX5" fmla="*/ 4235 w 126074"/>
                <a:gd name="connsiteY5" fmla="*/ 0 h 1098550"/>
                <a:gd name="connsiteX0" fmla="*/ 33991 w 117071"/>
                <a:gd name="connsiteY0" fmla="*/ 1111149 h 1111149"/>
                <a:gd name="connsiteX1" fmla="*/ 88368 w 117071"/>
                <a:gd name="connsiteY1" fmla="*/ 972877 h 1111149"/>
                <a:gd name="connsiteX2" fmla="*/ 106036 w 117071"/>
                <a:gd name="connsiteY2" fmla="*/ 795532 h 1111149"/>
                <a:gd name="connsiteX3" fmla="*/ 116022 w 117071"/>
                <a:gd name="connsiteY3" fmla="*/ 154831 h 1111149"/>
                <a:gd name="connsiteX4" fmla="*/ 80671 w 117071"/>
                <a:gd name="connsiteY4" fmla="*/ 10267 h 1111149"/>
                <a:gd name="connsiteX5" fmla="*/ 280 w 117071"/>
                <a:gd name="connsiteY5" fmla="*/ 12599 h 1111149"/>
                <a:gd name="connsiteX0" fmla="*/ 33991 w 108734"/>
                <a:gd name="connsiteY0" fmla="*/ 1111149 h 1111149"/>
                <a:gd name="connsiteX1" fmla="*/ 88368 w 108734"/>
                <a:gd name="connsiteY1" fmla="*/ 972877 h 1111149"/>
                <a:gd name="connsiteX2" fmla="*/ 106036 w 108734"/>
                <a:gd name="connsiteY2" fmla="*/ 795532 h 1111149"/>
                <a:gd name="connsiteX3" fmla="*/ 106017 w 108734"/>
                <a:gd name="connsiteY3" fmla="*/ 158276 h 1111149"/>
                <a:gd name="connsiteX4" fmla="*/ 80671 w 108734"/>
                <a:gd name="connsiteY4" fmla="*/ 10267 h 1111149"/>
                <a:gd name="connsiteX5" fmla="*/ 280 w 108734"/>
                <a:gd name="connsiteY5" fmla="*/ 12599 h 1111149"/>
                <a:gd name="connsiteX0" fmla="*/ 0 w 74743"/>
                <a:gd name="connsiteY0" fmla="*/ 1269089 h 1269089"/>
                <a:gd name="connsiteX1" fmla="*/ 54377 w 74743"/>
                <a:gd name="connsiteY1" fmla="*/ 1130817 h 1269089"/>
                <a:gd name="connsiteX2" fmla="*/ 72045 w 74743"/>
                <a:gd name="connsiteY2" fmla="*/ 953472 h 1269089"/>
                <a:gd name="connsiteX3" fmla="*/ 72026 w 74743"/>
                <a:gd name="connsiteY3" fmla="*/ 316216 h 1269089"/>
                <a:gd name="connsiteX4" fmla="*/ 46680 w 74743"/>
                <a:gd name="connsiteY4" fmla="*/ 168207 h 1269089"/>
                <a:gd name="connsiteX5" fmla="*/ 4310 w 74743"/>
                <a:gd name="connsiteY5" fmla="*/ 0 h 1269089"/>
                <a:gd name="connsiteX0" fmla="*/ 0 w 74743"/>
                <a:gd name="connsiteY0" fmla="*/ 1272534 h 1272534"/>
                <a:gd name="connsiteX1" fmla="*/ 54377 w 74743"/>
                <a:gd name="connsiteY1" fmla="*/ 1134262 h 1272534"/>
                <a:gd name="connsiteX2" fmla="*/ 72045 w 74743"/>
                <a:gd name="connsiteY2" fmla="*/ 956917 h 1272534"/>
                <a:gd name="connsiteX3" fmla="*/ 72026 w 74743"/>
                <a:gd name="connsiteY3" fmla="*/ 319661 h 1272534"/>
                <a:gd name="connsiteX4" fmla="*/ 46680 w 74743"/>
                <a:gd name="connsiteY4" fmla="*/ 171652 h 1272534"/>
                <a:gd name="connsiteX5" fmla="*/ 10313 w 74743"/>
                <a:gd name="connsiteY5" fmla="*/ 0 h 1272534"/>
                <a:gd name="connsiteX0" fmla="*/ 0 w 74743"/>
                <a:gd name="connsiteY0" fmla="*/ 1272534 h 1272534"/>
                <a:gd name="connsiteX1" fmla="*/ 54377 w 74743"/>
                <a:gd name="connsiteY1" fmla="*/ 1134262 h 1272534"/>
                <a:gd name="connsiteX2" fmla="*/ 72045 w 74743"/>
                <a:gd name="connsiteY2" fmla="*/ 956917 h 1272534"/>
                <a:gd name="connsiteX3" fmla="*/ 72026 w 74743"/>
                <a:gd name="connsiteY3" fmla="*/ 319661 h 1272534"/>
                <a:gd name="connsiteX4" fmla="*/ 46680 w 74743"/>
                <a:gd name="connsiteY4" fmla="*/ 171652 h 1272534"/>
                <a:gd name="connsiteX5" fmla="*/ 10313 w 74743"/>
                <a:gd name="connsiteY5" fmla="*/ 0 h 1272534"/>
                <a:gd name="connsiteX0" fmla="*/ 0 w 74743"/>
                <a:gd name="connsiteY0" fmla="*/ 1277702 h 1277702"/>
                <a:gd name="connsiteX1" fmla="*/ 54377 w 74743"/>
                <a:gd name="connsiteY1" fmla="*/ 1139430 h 1277702"/>
                <a:gd name="connsiteX2" fmla="*/ 72045 w 74743"/>
                <a:gd name="connsiteY2" fmla="*/ 962085 h 1277702"/>
                <a:gd name="connsiteX3" fmla="*/ 72026 w 74743"/>
                <a:gd name="connsiteY3" fmla="*/ 324829 h 1277702"/>
                <a:gd name="connsiteX4" fmla="*/ 46680 w 74743"/>
                <a:gd name="connsiteY4" fmla="*/ 176820 h 1277702"/>
                <a:gd name="connsiteX5" fmla="*/ 14315 w 74743"/>
                <a:gd name="connsiteY5" fmla="*/ 0 h 1277702"/>
                <a:gd name="connsiteX0" fmla="*/ 0 w 74743"/>
                <a:gd name="connsiteY0" fmla="*/ 1279425 h 1279425"/>
                <a:gd name="connsiteX1" fmla="*/ 54377 w 74743"/>
                <a:gd name="connsiteY1" fmla="*/ 1141153 h 1279425"/>
                <a:gd name="connsiteX2" fmla="*/ 72045 w 74743"/>
                <a:gd name="connsiteY2" fmla="*/ 963808 h 1279425"/>
                <a:gd name="connsiteX3" fmla="*/ 72026 w 74743"/>
                <a:gd name="connsiteY3" fmla="*/ 326552 h 1279425"/>
                <a:gd name="connsiteX4" fmla="*/ 46680 w 74743"/>
                <a:gd name="connsiteY4" fmla="*/ 178543 h 1279425"/>
                <a:gd name="connsiteX5" fmla="*/ 24320 w 74743"/>
                <a:gd name="connsiteY5" fmla="*/ 0 h 1279425"/>
                <a:gd name="connsiteX0" fmla="*/ 0 w 74743"/>
                <a:gd name="connsiteY0" fmla="*/ 1279425 h 1279425"/>
                <a:gd name="connsiteX1" fmla="*/ 54377 w 74743"/>
                <a:gd name="connsiteY1" fmla="*/ 1141153 h 1279425"/>
                <a:gd name="connsiteX2" fmla="*/ 72045 w 74743"/>
                <a:gd name="connsiteY2" fmla="*/ 963808 h 1279425"/>
                <a:gd name="connsiteX3" fmla="*/ 72026 w 74743"/>
                <a:gd name="connsiteY3" fmla="*/ 326552 h 1279425"/>
                <a:gd name="connsiteX4" fmla="*/ 46680 w 74743"/>
                <a:gd name="connsiteY4" fmla="*/ 178543 h 1279425"/>
                <a:gd name="connsiteX5" fmla="*/ 24320 w 74743"/>
                <a:gd name="connsiteY5" fmla="*/ 0 h 127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743" h="1279425">
                  <a:moveTo>
                    <a:pt x="0" y="1279425"/>
                  </a:moveTo>
                  <a:cubicBezTo>
                    <a:pt x="27023" y="1157784"/>
                    <a:pt x="36366" y="1193756"/>
                    <a:pt x="54377" y="1141153"/>
                  </a:cubicBezTo>
                  <a:cubicBezTo>
                    <a:pt x="72388" y="1088550"/>
                    <a:pt x="69104" y="1099575"/>
                    <a:pt x="72045" y="963808"/>
                  </a:cubicBezTo>
                  <a:cubicBezTo>
                    <a:pt x="74986" y="828041"/>
                    <a:pt x="76253" y="457429"/>
                    <a:pt x="72026" y="326552"/>
                  </a:cubicBezTo>
                  <a:cubicBezTo>
                    <a:pt x="67799" y="195675"/>
                    <a:pt x="60968" y="227226"/>
                    <a:pt x="46680" y="178543"/>
                  </a:cubicBezTo>
                  <a:cubicBezTo>
                    <a:pt x="32393" y="129860"/>
                    <a:pt x="33036" y="94456"/>
                    <a:pt x="24320" y="0"/>
                  </a:cubicBezTo>
                </a:path>
              </a:pathLst>
            </a:custGeom>
            <a:noFill/>
            <a:ln w="15875">
              <a:solidFill>
                <a:srgbClr val="00B05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8" name="Rectangle 137"/>
          <p:cNvSpPr/>
          <p:nvPr/>
        </p:nvSpPr>
        <p:spPr>
          <a:xfrm>
            <a:off x="10954241" y="2942585"/>
            <a:ext cx="111429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dirty="0" err="1">
                <a:solidFill>
                  <a:srgbClr val="D3519E"/>
                </a:solidFill>
              </a:rPr>
              <a:t>Nb</a:t>
            </a:r>
            <a:r>
              <a:rPr lang="en-US" sz="1300" b="1" dirty="0">
                <a:solidFill>
                  <a:srgbClr val="D3519E"/>
                </a:solidFill>
              </a:rPr>
              <a:t> sputtering flux</a:t>
            </a:r>
            <a:endParaRPr lang="en-GB" sz="1300" b="1" dirty="0">
              <a:solidFill>
                <a:srgbClr val="D3519E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FB11B16-6BC9-EAB8-21ED-9EBE7E6A78FF}"/>
              </a:ext>
            </a:extLst>
          </p:cNvPr>
          <p:cNvGrpSpPr/>
          <p:nvPr/>
        </p:nvGrpSpPr>
        <p:grpSpPr>
          <a:xfrm>
            <a:off x="6059060" y="1206479"/>
            <a:ext cx="2241209" cy="2189487"/>
            <a:chOff x="6183280" y="4000028"/>
            <a:chExt cx="2039076" cy="194031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9669E6C-8FC3-8B94-DC17-39A00152EB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2610"/>
            <a:stretch/>
          </p:blipFill>
          <p:spPr>
            <a:xfrm rot="5400000">
              <a:off x="6232658" y="3950650"/>
              <a:ext cx="1940319" cy="203907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BE15B47-B99B-7911-35F2-B1B935CAD5A6}"/>
                </a:ext>
              </a:extLst>
            </p:cNvPr>
            <p:cNvSpPr txBox="1"/>
            <p:nvPr/>
          </p:nvSpPr>
          <p:spPr>
            <a:xfrm>
              <a:off x="6278616" y="5628216"/>
              <a:ext cx="17474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bg1"/>
                  </a:solidFill>
                </a:rPr>
                <a:t>“Mushroom” ridge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98BAAB0-2E43-27BC-9444-451F090093A5}"/>
              </a:ext>
            </a:extLst>
          </p:cNvPr>
          <p:cNvGrpSpPr/>
          <p:nvPr/>
        </p:nvGrpSpPr>
        <p:grpSpPr>
          <a:xfrm>
            <a:off x="791051" y="4305482"/>
            <a:ext cx="4866092" cy="1979123"/>
            <a:chOff x="791051" y="4305482"/>
            <a:chExt cx="4866092" cy="197912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A6B7CD3-EDA0-98E9-577C-50C933AA5473}"/>
                </a:ext>
              </a:extLst>
            </p:cNvPr>
            <p:cNvGrpSpPr/>
            <p:nvPr/>
          </p:nvGrpSpPr>
          <p:grpSpPr>
            <a:xfrm>
              <a:off x="820738" y="4305482"/>
              <a:ext cx="4836405" cy="1979123"/>
              <a:chOff x="639002" y="4304379"/>
              <a:chExt cx="4836405" cy="1979123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34C9FB14-B031-6544-9BDC-BBE269323E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5377" t="1729" r="3902" b="44445"/>
              <a:stretch/>
            </p:blipFill>
            <p:spPr>
              <a:xfrm>
                <a:off x="639002" y="4462963"/>
                <a:ext cx="4836405" cy="1449692"/>
              </a:xfrm>
              <a:prstGeom prst="rect">
                <a:avLst/>
              </a:prstGeom>
            </p:spPr>
          </p:pic>
          <p:pic>
            <p:nvPicPr>
              <p:cNvPr id="7" name="Picture 6" descr=" 22">
                <a:extLst>
                  <a:ext uri="{FF2B5EF4-FFF2-40B4-BE49-F238E27FC236}">
                    <a16:creationId xmlns:a16="http://schemas.microsoft.com/office/drawing/2014/main" id="{9748C294-5FD0-30BE-5F0C-D1A01D220D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3485" b="96667" l="0" r="98753">
                            <a14:foregroundMark x1="8420" y1="9697" x2="8420" y2="9697"/>
                            <a14:foregroundMark x1="4678" y1="47121" x2="4678" y2="47121"/>
                            <a14:foregroundMark x1="90748" y1="54697" x2="90748" y2="54697"/>
                            <a14:foregroundMark x1="86694" y1="92121" x2="86694" y2="92121"/>
                          </a14:backgroundRemoval>
                        </a14:imgEffect>
                      </a14:imgLayer>
                    </a14:imgProps>
                  </a:ext>
                </a:extLst>
              </a:blip>
              <a:srcRect l="35162" t="12773" r="34737" b="21905"/>
              <a:stretch/>
            </p:blipFill>
            <p:spPr>
              <a:xfrm rot="9580720">
                <a:off x="2512091" y="4304379"/>
                <a:ext cx="1329330" cy="1979123"/>
              </a:xfrm>
              <a:prstGeom prst="rect">
                <a:avLst/>
              </a:prstGeom>
            </p:spPr>
          </p:pic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DECA10B-A028-E526-2B00-5CBA3B639FB9}"/>
                </a:ext>
              </a:extLst>
            </p:cNvPr>
            <p:cNvCxnSpPr/>
            <p:nvPr/>
          </p:nvCxnSpPr>
          <p:spPr>
            <a:xfrm>
              <a:off x="791051" y="5970604"/>
              <a:ext cx="4836405" cy="0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1D4B83E-07F0-874E-CEF1-070FF64509DD}"/>
                </a:ext>
              </a:extLst>
            </p:cNvPr>
            <p:cNvSpPr txBox="1"/>
            <p:nvPr/>
          </p:nvSpPr>
          <p:spPr>
            <a:xfrm>
              <a:off x="2748317" y="5985800"/>
              <a:ext cx="14288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000000"/>
                  </a:solidFill>
                </a:rPr>
                <a:t>140 cm, 290 kg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55BD990-6E74-47AF-2032-309C7A00D478}"/>
              </a:ext>
            </a:extLst>
          </p:cNvPr>
          <p:cNvCxnSpPr/>
          <p:nvPr/>
        </p:nvCxnSpPr>
        <p:spPr>
          <a:xfrm rot="5400000" flipV="1">
            <a:off x="6220483" y="4743656"/>
            <a:ext cx="1689108" cy="4223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3033007-AE0C-BAFE-C40C-E11486961DA5}"/>
              </a:ext>
            </a:extLst>
          </p:cNvPr>
          <p:cNvSpPr txBox="1"/>
          <p:nvPr/>
        </p:nvSpPr>
        <p:spPr>
          <a:xfrm>
            <a:off x="7094811" y="5310186"/>
            <a:ext cx="111280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25 cm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7113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wall, dirty&#10;&#10;Description automatically generated">
            <a:extLst>
              <a:ext uri="{FF2B5EF4-FFF2-40B4-BE49-F238E27FC236}">
                <a16:creationId xmlns:a16="http://schemas.microsoft.com/office/drawing/2014/main" id="{56D303B0-9FC0-1B99-E57F-EE2B4EEFE3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81" t="8797" r="12421" b="6696"/>
          <a:stretch/>
        </p:blipFill>
        <p:spPr>
          <a:xfrm rot="5400000">
            <a:off x="5548089" y="2563563"/>
            <a:ext cx="4089744" cy="32688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XRF diagnostic implementation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40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2CC9F16-4226-4888-9F86-9CBF42C4A3E3}"/>
              </a:ext>
            </a:extLst>
          </p:cNvPr>
          <p:cNvSpPr txBox="1">
            <a:spLocks/>
          </p:cNvSpPr>
          <p:nvPr/>
        </p:nvSpPr>
        <p:spPr>
          <a:xfrm>
            <a:off x="5916112" y="1787976"/>
            <a:ext cx="2743199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In-situ diagnostic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ym typeface="Wingdings" panose="05000000000000000000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F7138E-D850-42B1-979D-267F418AA3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44" t="8348" r="20084" b="30822"/>
          <a:stretch/>
        </p:blipFill>
        <p:spPr>
          <a:xfrm flipH="1">
            <a:off x="9876567" y="2849174"/>
            <a:ext cx="1907446" cy="132541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D56498A-7BBD-48BD-BE99-BB3B8C7B33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0108" r="22020"/>
          <a:stretch/>
        </p:blipFill>
        <p:spPr>
          <a:xfrm>
            <a:off x="9586033" y="4646327"/>
            <a:ext cx="2162092" cy="1358407"/>
          </a:xfrm>
          <a:prstGeom prst="rect">
            <a:avLst/>
          </a:prstGeom>
        </p:spPr>
      </p:pic>
      <p:sp>
        <p:nvSpPr>
          <p:cNvPr id="49" name="Left Brace 48">
            <a:extLst>
              <a:ext uri="{FF2B5EF4-FFF2-40B4-BE49-F238E27FC236}">
                <a16:creationId xmlns:a16="http://schemas.microsoft.com/office/drawing/2014/main" id="{FB3B7DDC-A4B6-4AC6-AC74-640E4E01AD5C}"/>
              </a:ext>
            </a:extLst>
          </p:cNvPr>
          <p:cNvSpPr/>
          <p:nvPr/>
        </p:nvSpPr>
        <p:spPr>
          <a:xfrm>
            <a:off x="9549108" y="4671691"/>
            <a:ext cx="276982" cy="1287323"/>
          </a:xfrm>
          <a:prstGeom prst="leftBrace">
            <a:avLst>
              <a:gd name="adj1" fmla="val 18627"/>
              <a:gd name="adj2" fmla="val 46899"/>
            </a:avLst>
          </a:prstGeom>
          <a:ln w="2540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C0B509-BEAC-4584-9196-1D132B3DAFF6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7592961" y="4210761"/>
            <a:ext cx="1956147" cy="1064672"/>
          </a:xfrm>
          <a:prstGeom prst="line">
            <a:avLst/>
          </a:prstGeom>
          <a:ln w="25400">
            <a:solidFill>
              <a:srgbClr val="00B0F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Left Brace 49">
            <a:extLst>
              <a:ext uri="{FF2B5EF4-FFF2-40B4-BE49-F238E27FC236}">
                <a16:creationId xmlns:a16="http://schemas.microsoft.com/office/drawing/2014/main" id="{C2655C85-9588-4684-B26E-08CCFF03D7B1}"/>
              </a:ext>
            </a:extLst>
          </p:cNvPr>
          <p:cNvSpPr/>
          <p:nvPr/>
        </p:nvSpPr>
        <p:spPr>
          <a:xfrm rot="16200000" flipH="1">
            <a:off x="10366198" y="4716863"/>
            <a:ext cx="276982" cy="885738"/>
          </a:xfrm>
          <a:prstGeom prst="leftBrace">
            <a:avLst>
              <a:gd name="adj1" fmla="val 18627"/>
              <a:gd name="adj2" fmla="val 46899"/>
            </a:avLst>
          </a:prstGeom>
          <a:ln w="2540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A8FDA0F3-2EE2-4635-B105-2394626655FA}"/>
              </a:ext>
            </a:extLst>
          </p:cNvPr>
          <p:cNvSpPr/>
          <p:nvPr/>
        </p:nvSpPr>
        <p:spPr>
          <a:xfrm rot="5400000" flipH="1">
            <a:off x="10317382" y="3588864"/>
            <a:ext cx="276982" cy="951257"/>
          </a:xfrm>
          <a:prstGeom prst="leftBrace">
            <a:avLst>
              <a:gd name="adj1" fmla="val 18627"/>
              <a:gd name="adj2" fmla="val 46899"/>
            </a:avLst>
          </a:prstGeom>
          <a:ln w="2540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1D656B7-04BE-495E-9907-89493DE64742}"/>
              </a:ext>
            </a:extLst>
          </p:cNvPr>
          <p:cNvCxnSpPr>
            <a:cxnSpLocks/>
            <a:stCxn id="51" idx="1"/>
            <a:endCxn id="50" idx="1"/>
          </p:cNvCxnSpPr>
          <p:nvPr/>
        </p:nvCxnSpPr>
        <p:spPr>
          <a:xfrm flipH="1">
            <a:off x="10477222" y="4202984"/>
            <a:ext cx="8150" cy="818257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123604A6-7D43-4188-85FC-7F4EC0B10C72}"/>
              </a:ext>
            </a:extLst>
          </p:cNvPr>
          <p:cNvSpPr/>
          <p:nvPr/>
        </p:nvSpPr>
        <p:spPr>
          <a:xfrm>
            <a:off x="5891607" y="2172466"/>
            <a:ext cx="17013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3D movable system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62DACD9-DF14-44BC-8A5F-C1FA081568F4}"/>
              </a:ext>
            </a:extLst>
          </p:cNvPr>
          <p:cNvSpPr/>
          <p:nvPr/>
        </p:nvSpPr>
        <p:spPr>
          <a:xfrm>
            <a:off x="5958550" y="5697396"/>
            <a:ext cx="1373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Stepper power + XRF trigger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30DF41B-9552-4E1D-8ECE-78B3BFA2ED4B}"/>
              </a:ext>
            </a:extLst>
          </p:cNvPr>
          <p:cNvSpPr/>
          <p:nvPr/>
        </p:nvSpPr>
        <p:spPr>
          <a:xfrm>
            <a:off x="6582653" y="3355718"/>
            <a:ext cx="975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rotary  stage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E9AC361-4379-47C7-8B06-9BCE9ADE146B}"/>
              </a:ext>
            </a:extLst>
          </p:cNvPr>
          <p:cNvSpPr/>
          <p:nvPr/>
        </p:nvSpPr>
        <p:spPr>
          <a:xfrm>
            <a:off x="6609049" y="2838121"/>
            <a:ext cx="9757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aligner</a:t>
            </a:r>
            <a:endParaRPr lang="en-GB" sz="1200" b="1" baseline="-25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086EFC-BB46-46AE-A544-B1257912D505}"/>
              </a:ext>
            </a:extLst>
          </p:cNvPr>
          <p:cNvSpPr/>
          <p:nvPr/>
        </p:nvSpPr>
        <p:spPr>
          <a:xfrm>
            <a:off x="7819893" y="5006270"/>
            <a:ext cx="1493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XRF probe casing</a:t>
            </a:r>
          </a:p>
          <a:p>
            <a:r>
              <a:rPr lang="en-US" sz="1200" b="1" baseline="-25000" dirty="0">
                <a:solidFill>
                  <a:schemeClr val="bg1"/>
                </a:solidFill>
              </a:rPr>
              <a:t>(in fabrication + cabling)</a:t>
            </a:r>
            <a:endParaRPr lang="en-GB" sz="1200" b="1" baseline="-25000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B60ECB-46C4-4EF5-A892-E7A4ED0E7320}"/>
              </a:ext>
            </a:extLst>
          </p:cNvPr>
          <p:cNvSpPr/>
          <p:nvPr/>
        </p:nvSpPr>
        <p:spPr>
          <a:xfrm>
            <a:off x="9792116" y="2270280"/>
            <a:ext cx="2240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XRF probe / electronics from lead-paint diagnostic </a:t>
            </a:r>
            <a:endParaRPr lang="en-GB" sz="1200" b="1" baseline="-25000" dirty="0">
              <a:solidFill>
                <a:schemeClr val="tx2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171D2EA-6308-55A8-7320-75D2907772EE}"/>
              </a:ext>
            </a:extLst>
          </p:cNvPr>
          <p:cNvSpPr txBox="1">
            <a:spLocks/>
          </p:cNvSpPr>
          <p:nvPr/>
        </p:nvSpPr>
        <p:spPr>
          <a:xfrm>
            <a:off x="618673" y="1214317"/>
            <a:ext cx="9991054" cy="434464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ym typeface="Wingdings" panose="05000000000000000000" pitchFamily="2" charset="2"/>
              </a:rPr>
              <a:t>Quantifying coating thickness uniformity : Transport simulation vs. Measurement</a:t>
            </a: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2B1695EB-B5A3-6012-9C80-ACC3C047F78E}"/>
              </a:ext>
            </a:extLst>
          </p:cNvPr>
          <p:cNvSpPr txBox="1"/>
          <p:nvPr/>
        </p:nvSpPr>
        <p:spPr>
          <a:xfrm>
            <a:off x="7807846" y="591378"/>
            <a:ext cx="40364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F. Manke et al, 6</a:t>
            </a:r>
            <a:r>
              <a:rPr lang="en-GB" sz="14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CERN SRF Workshop, 02/2023</a:t>
            </a:r>
            <a:endParaRPr lang="en-GB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DA6AC-CD2F-9FDB-2F5D-BBF5554BD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995" y="1949914"/>
            <a:ext cx="5104147" cy="3623113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Movable system currently under testing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Update batch script control (win </a:t>
            </a:r>
            <a:r>
              <a:rPr lang="en-US" sz="1800" dirty="0" err="1">
                <a:sym typeface="Wingdings" panose="05000000000000000000" pitchFamily="2" charset="2"/>
              </a:rPr>
              <a:t>cmd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XRF probe head wiring by cabling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XRF probe casing to be produced on CNC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1800" dirty="0">
                <a:sym typeface="Wingdings" panose="05000000000000000000" pitchFamily="2" charset="2"/>
              </a:rPr>
              <a:t>Final acquisition + electronics tests by supplier M. </a:t>
            </a:r>
            <a:r>
              <a:rPr lang="en-US" sz="1800" dirty="0" err="1">
                <a:sym typeface="Wingdings" panose="05000000000000000000" pitchFamily="2" charset="2"/>
              </a:rPr>
              <a:t>Dupayrat</a:t>
            </a:r>
            <a:r>
              <a:rPr lang="en-US" sz="1800" dirty="0">
                <a:sym typeface="Wingdings" panose="05000000000000000000" pitchFamily="2" charset="2"/>
              </a:rPr>
              <a:t> thereafter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1800" dirty="0">
                <a:sym typeface="Wingdings" panose="05000000000000000000" pitchFamily="2" charset="2"/>
              </a:rPr>
              <a:t>Safety sign-off by RP on final diagnostic</a:t>
            </a:r>
          </a:p>
        </p:txBody>
      </p:sp>
    </p:spTree>
    <p:extLst>
      <p:ext uri="{BB962C8B-B14F-4D97-AF65-F5344CB8AC3E}">
        <p14:creationId xmlns:p14="http://schemas.microsoft.com/office/powerpoint/2010/main" val="1263987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1C01D1-C599-B206-F4DB-73F955078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8322F20-C555-6CF9-A8D5-108445C1FC29}"/>
              </a:ext>
            </a:extLst>
          </p:cNvPr>
          <p:cNvSpPr txBox="1">
            <a:spLocks/>
          </p:cNvSpPr>
          <p:nvPr/>
        </p:nvSpPr>
        <p:spPr>
          <a:xfrm>
            <a:off x="2166069" y="1726960"/>
            <a:ext cx="10025931" cy="3404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Principal coating set-up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en-US" sz="2800" dirty="0"/>
              <a:t>Coating recipe and test bench results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Simulations and process planning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Current state: Going full-scale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Perspectives for the year</a:t>
            </a:r>
          </a:p>
          <a:p>
            <a:pPr marL="514350" indent="-514350"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88617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Coating testbench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442" y="1063476"/>
            <a:ext cx="9991054" cy="43446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Validate recipe, power, magnets for desired film uniformity and morphology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6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868641" y="6312108"/>
            <a:ext cx="5994374" cy="365125"/>
          </a:xfrm>
        </p:spPr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B1167655-09D8-4765-B120-C9E4739E0C2E}"/>
              </a:ext>
            </a:extLst>
          </p:cNvPr>
          <p:cNvSpPr txBox="1">
            <a:spLocks/>
          </p:cNvSpPr>
          <p:nvPr/>
        </p:nvSpPr>
        <p:spPr>
          <a:xfrm>
            <a:off x="618525" y="1532847"/>
            <a:ext cx="4039442" cy="20178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Three cathode coating testbench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81818"/>
                </a:solidFill>
                <a:sym typeface="Wingdings" panose="05000000000000000000" pitchFamily="2" charset="2"/>
              </a:rPr>
              <a:t>The six-way cross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6522D3B-7A20-46F5-AEA3-64D33D0C04D5}"/>
              </a:ext>
            </a:extLst>
          </p:cNvPr>
          <p:cNvGrpSpPr/>
          <p:nvPr/>
        </p:nvGrpSpPr>
        <p:grpSpPr>
          <a:xfrm>
            <a:off x="3406803" y="2223777"/>
            <a:ext cx="2910061" cy="3934445"/>
            <a:chOff x="8388720" y="1197894"/>
            <a:chExt cx="3727772" cy="5023485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C9C1B6B0-1899-43AF-922B-B5A48BB4763B}"/>
                </a:ext>
              </a:extLst>
            </p:cNvPr>
            <p:cNvSpPr/>
            <p:nvPr/>
          </p:nvSpPr>
          <p:spPr>
            <a:xfrm>
              <a:off x="10931057" y="28312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D9A65C32-68C1-4FD3-BE78-2ABBC267D4F9}"/>
                </a:ext>
              </a:extLst>
            </p:cNvPr>
            <p:cNvSpPr/>
            <p:nvPr/>
          </p:nvSpPr>
          <p:spPr>
            <a:xfrm>
              <a:off x="9288608" y="28540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36CADA30-A644-4AA6-9597-B1FE69CD6728}"/>
                </a:ext>
              </a:extLst>
            </p:cNvPr>
            <p:cNvGrpSpPr/>
            <p:nvPr/>
          </p:nvGrpSpPr>
          <p:grpSpPr>
            <a:xfrm>
              <a:off x="10035356" y="1240971"/>
              <a:ext cx="941042" cy="4980408"/>
              <a:chOff x="10035356" y="1240971"/>
              <a:chExt cx="941042" cy="4980408"/>
            </a:xfrm>
          </p:grpSpPr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6078FD03-260A-4807-90CB-8059A35943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96"/>
              <a:stretch/>
            </p:blipFill>
            <p:spPr>
              <a:xfrm>
                <a:off x="10035356" y="1240971"/>
                <a:ext cx="941042" cy="4980408"/>
              </a:xfrm>
              <a:prstGeom prst="rect">
                <a:avLst/>
              </a:prstGeom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3CB958C6-CAA5-48CE-9037-64CEFD1FC2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39" r="3135"/>
              <a:stretch/>
            </p:blipFill>
            <p:spPr>
              <a:xfrm>
                <a:off x="10228075" y="2226520"/>
                <a:ext cx="537894" cy="2330952"/>
              </a:xfrm>
              <a:prstGeom prst="rect">
                <a:avLst/>
              </a:prstGeom>
            </p:spPr>
          </p:pic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8DA61653-4D78-47DC-98D7-8658EBD0F506}"/>
                </a:ext>
              </a:extLst>
            </p:cNvPr>
            <p:cNvGrpSpPr/>
            <p:nvPr/>
          </p:nvGrpSpPr>
          <p:grpSpPr>
            <a:xfrm>
              <a:off x="9227313" y="2650463"/>
              <a:ext cx="2547197" cy="1981834"/>
              <a:chOff x="9227313" y="2650463"/>
              <a:chExt cx="2547197" cy="1981834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B77251DE-F721-412A-A7BD-5BA525291220}"/>
                  </a:ext>
                </a:extLst>
              </p:cNvPr>
              <p:cNvGrpSpPr/>
              <p:nvPr/>
            </p:nvGrpSpPr>
            <p:grpSpPr>
              <a:xfrm>
                <a:off x="9227313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7" name="Freeform 108">
                  <a:extLst>
                    <a:ext uri="{FF2B5EF4-FFF2-40B4-BE49-F238E27FC236}">
                      <a16:creationId xmlns:a16="http://schemas.microsoft.com/office/drawing/2014/main" id="{C1A31A19-25FF-4AE5-ADC2-13ACBC67D289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Freeform 109">
                  <a:extLst>
                    <a:ext uri="{FF2B5EF4-FFF2-40B4-BE49-F238E27FC236}">
                      <a16:creationId xmlns:a16="http://schemas.microsoft.com/office/drawing/2014/main" id="{683D6CEF-4E17-4A0C-B43A-7DFECF158075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Freeform 110">
                  <a:extLst>
                    <a:ext uri="{FF2B5EF4-FFF2-40B4-BE49-F238E27FC236}">
                      <a16:creationId xmlns:a16="http://schemas.microsoft.com/office/drawing/2014/main" id="{509E4AE5-6894-44ED-A4FC-E69CAB43D683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0" name="Freeform 111">
                  <a:extLst>
                    <a:ext uri="{FF2B5EF4-FFF2-40B4-BE49-F238E27FC236}">
                      <a16:creationId xmlns:a16="http://schemas.microsoft.com/office/drawing/2014/main" id="{FBE4E88D-6DB7-4CC2-9412-5A0F993A2614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BD352D27-0D7C-4DCB-B116-16C11FFB7988}"/>
                  </a:ext>
                </a:extLst>
              </p:cNvPr>
              <p:cNvGrpSpPr/>
              <p:nvPr/>
            </p:nvGrpSpPr>
            <p:grpSpPr>
              <a:xfrm flipH="1">
                <a:off x="10619326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3" name="Freeform 102">
                  <a:extLst>
                    <a:ext uri="{FF2B5EF4-FFF2-40B4-BE49-F238E27FC236}">
                      <a16:creationId xmlns:a16="http://schemas.microsoft.com/office/drawing/2014/main" id="{D6E153D3-B8B4-4241-8ABA-954A46AFEB31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Freeform 105">
                  <a:extLst>
                    <a:ext uri="{FF2B5EF4-FFF2-40B4-BE49-F238E27FC236}">
                      <a16:creationId xmlns:a16="http://schemas.microsoft.com/office/drawing/2014/main" id="{31ED2008-DACB-424C-8AF1-C7BE6FA0A4F1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Freeform 106">
                  <a:extLst>
                    <a:ext uri="{FF2B5EF4-FFF2-40B4-BE49-F238E27FC236}">
                      <a16:creationId xmlns:a16="http://schemas.microsoft.com/office/drawing/2014/main" id="{12668A69-1F3B-4774-ACB4-221E07043C69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Freeform 107">
                  <a:extLst>
                    <a:ext uri="{FF2B5EF4-FFF2-40B4-BE49-F238E27FC236}">
                      <a16:creationId xmlns:a16="http://schemas.microsoft.com/office/drawing/2014/main" id="{BC50D9EB-FC30-45F0-9EF8-E461A1490522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29F7ED70-9061-4AFF-9484-BD6335659BA8}"/>
                </a:ext>
              </a:extLst>
            </p:cNvPr>
            <p:cNvCxnSpPr>
              <a:cxnSpLocks/>
            </p:cNvCxnSpPr>
            <p:nvPr/>
          </p:nvCxnSpPr>
          <p:spPr>
            <a:xfrm>
              <a:off x="9773239" y="2328074"/>
              <a:ext cx="330205" cy="0"/>
            </a:xfrm>
            <a:prstGeom prst="straightConnector1">
              <a:avLst/>
            </a:prstGeom>
            <a:ln w="28575">
              <a:solidFill>
                <a:srgbClr val="D3519E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7C7F2C0-36ED-4FC2-AE1D-297498E71A3A}"/>
                </a:ext>
              </a:extLst>
            </p:cNvPr>
            <p:cNvSpPr/>
            <p:nvPr/>
          </p:nvSpPr>
          <p:spPr>
            <a:xfrm>
              <a:off x="8388720" y="2146416"/>
              <a:ext cx="1540563" cy="36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D3519E"/>
                  </a:solidFill>
                </a:rPr>
                <a:t>Nb cylinders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911EF44-997D-48F0-9C5C-B95EE0DF6ACD}"/>
                </a:ext>
              </a:extLst>
            </p:cNvPr>
            <p:cNvSpPr/>
            <p:nvPr/>
          </p:nvSpPr>
          <p:spPr>
            <a:xfrm>
              <a:off x="8614293" y="1197894"/>
              <a:ext cx="1260899" cy="617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323232"/>
                  </a:solidFill>
                </a:rPr>
                <a:t>Stainless </a:t>
              </a:r>
            </a:p>
            <a:p>
              <a:r>
                <a:rPr lang="en-US" sz="1400" dirty="0">
                  <a:solidFill>
                    <a:srgbClr val="323232"/>
                  </a:solidFill>
                </a:rPr>
                <a:t>steel tube</a:t>
              </a:r>
              <a:endParaRPr lang="en-GB" sz="1400" dirty="0">
                <a:solidFill>
                  <a:srgbClr val="323232"/>
                </a:solidFill>
              </a:endParaRPr>
            </a:p>
          </p:txBody>
        </p: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485A4D8B-000F-43EA-BA54-EADC2F790C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1023" y="4022862"/>
              <a:ext cx="763361" cy="204476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EB28092F-B24E-4D02-B68F-D9A561AFD176}"/>
                </a:ext>
              </a:extLst>
            </p:cNvPr>
            <p:cNvCxnSpPr>
              <a:cxnSpLocks/>
            </p:cNvCxnSpPr>
            <p:nvPr/>
          </p:nvCxnSpPr>
          <p:spPr>
            <a:xfrm>
              <a:off x="9753692" y="1673075"/>
              <a:ext cx="437073" cy="330317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B9913AE-FA54-435D-BA40-20A826526735}"/>
                </a:ext>
              </a:extLst>
            </p:cNvPr>
            <p:cNvGrpSpPr/>
            <p:nvPr/>
          </p:nvGrpSpPr>
          <p:grpSpPr>
            <a:xfrm rot="5400000">
              <a:off x="10558847" y="3390371"/>
              <a:ext cx="1323743" cy="618485"/>
              <a:chOff x="2444620" y="4301374"/>
              <a:chExt cx="3415004" cy="1595574"/>
            </a:xfrm>
          </p:grpSpPr>
          <p:sp>
            <p:nvSpPr>
              <p:cNvPr id="159" name="Freeform 266">
                <a:extLst>
                  <a:ext uri="{FF2B5EF4-FFF2-40B4-BE49-F238E27FC236}">
                    <a16:creationId xmlns:a16="http://schemas.microsoft.com/office/drawing/2014/main" id="{D58A181C-6550-49E9-985F-5713DDBD71BF}"/>
                  </a:ext>
                </a:extLst>
              </p:cNvPr>
              <p:cNvSpPr/>
              <p:nvPr/>
            </p:nvSpPr>
            <p:spPr>
              <a:xfrm>
                <a:off x="2444620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Freeform 267">
                <a:extLst>
                  <a:ext uri="{FF2B5EF4-FFF2-40B4-BE49-F238E27FC236}">
                    <a16:creationId xmlns:a16="http://schemas.microsoft.com/office/drawing/2014/main" id="{42ADB415-3248-4C4A-811C-0ACF9CFDA632}"/>
                  </a:ext>
                </a:extLst>
              </p:cNvPr>
              <p:cNvSpPr/>
              <p:nvPr/>
            </p:nvSpPr>
            <p:spPr>
              <a:xfrm flipH="1">
                <a:off x="4152122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8A93057-6AA1-405E-A890-CCD70488B75D}"/>
                </a:ext>
              </a:extLst>
            </p:cNvPr>
            <p:cNvSpPr/>
            <p:nvPr/>
          </p:nvSpPr>
          <p:spPr>
            <a:xfrm>
              <a:off x="10439401" y="1240971"/>
              <a:ext cx="118016" cy="3599772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A6A6A6"/>
              </a:bgClr>
            </a:patt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90CCF470-857D-42FA-A454-6CB6A4C3E195}"/>
                </a:ext>
              </a:extLst>
            </p:cNvPr>
            <p:cNvSpPr/>
            <p:nvPr/>
          </p:nvSpPr>
          <p:spPr>
            <a:xfrm>
              <a:off x="8627716" y="3887632"/>
              <a:ext cx="1005765" cy="66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Moving </a:t>
              </a:r>
            </a:p>
            <a:p>
              <a:r>
                <a:rPr lang="en-US" sz="1400" dirty="0">
                  <a:solidFill>
                    <a:srgbClr val="7030A0"/>
                  </a:solidFill>
                </a:rPr>
                <a:t>magnet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93876E5A-49EC-4F5F-BDCC-85557B5EDBEF}"/>
                </a:ext>
              </a:extLst>
            </p:cNvPr>
            <p:cNvSpPr/>
            <p:nvPr/>
          </p:nvSpPr>
          <p:spPr>
            <a:xfrm>
              <a:off x="10883457" y="1419229"/>
              <a:ext cx="1051507" cy="392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</a:rPr>
                <a:t>Air flow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7E252EEB-AA86-4185-8AEA-C305A338AEB6}"/>
                </a:ext>
              </a:extLst>
            </p:cNvPr>
            <p:cNvGrpSpPr/>
            <p:nvPr/>
          </p:nvGrpSpPr>
          <p:grpSpPr>
            <a:xfrm>
              <a:off x="10211035" y="1249395"/>
              <a:ext cx="564720" cy="3729069"/>
              <a:chOff x="10211035" y="1249395"/>
              <a:chExt cx="564720" cy="3729069"/>
            </a:xfrm>
          </p:grpSpPr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6690D4C4-634A-43EC-9FDF-88432D76E577}"/>
                  </a:ext>
                </a:extLst>
              </p:cNvPr>
              <p:cNvCxnSpPr/>
              <p:nvPr/>
            </p:nvCxnSpPr>
            <p:spPr>
              <a:xfrm>
                <a:off x="10471229" y="3557199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6DC03137-399A-48AE-B4F9-137A3462A6D1}"/>
                  </a:ext>
                </a:extLst>
              </p:cNvPr>
              <p:cNvCxnSpPr/>
              <p:nvPr/>
            </p:nvCxnSpPr>
            <p:spPr>
              <a:xfrm flipV="1">
                <a:off x="10663722" y="1264074"/>
                <a:ext cx="0" cy="904105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4794970-D567-462B-8413-1800B47CB7D9}"/>
                  </a:ext>
                </a:extLst>
              </p:cNvPr>
              <p:cNvCxnSpPr/>
              <p:nvPr/>
            </p:nvCxnSpPr>
            <p:spPr>
              <a:xfrm flipV="1">
                <a:off x="10325699" y="1249395"/>
                <a:ext cx="0" cy="918783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4" name="Freeform 131">
                <a:extLst>
                  <a:ext uri="{FF2B5EF4-FFF2-40B4-BE49-F238E27FC236}">
                    <a16:creationId xmlns:a16="http://schemas.microsoft.com/office/drawing/2014/main" id="{2CACBDB7-F766-4760-A83A-0AC83761432F}"/>
                  </a:ext>
                </a:extLst>
              </p:cNvPr>
              <p:cNvSpPr/>
              <p:nvPr/>
            </p:nvSpPr>
            <p:spPr>
              <a:xfrm>
                <a:off x="10657167" y="2313943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5" name="Straight Arrow Connector 154">
                <a:extLst>
                  <a:ext uri="{FF2B5EF4-FFF2-40B4-BE49-F238E27FC236}">
                    <a16:creationId xmlns:a16="http://schemas.microsoft.com/office/drawing/2014/main" id="{99657F40-6948-4398-AF01-9EBF7DBF4E7B}"/>
                  </a:ext>
                </a:extLst>
              </p:cNvPr>
              <p:cNvCxnSpPr/>
              <p:nvPr/>
            </p:nvCxnSpPr>
            <p:spPr>
              <a:xfrm>
                <a:off x="10467161" y="1716125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6" name="Freeform 133">
                <a:extLst>
                  <a:ext uri="{FF2B5EF4-FFF2-40B4-BE49-F238E27FC236}">
                    <a16:creationId xmlns:a16="http://schemas.microsoft.com/office/drawing/2014/main" id="{D2383556-CD0B-4A63-B249-76D0A3867910}"/>
                  </a:ext>
                </a:extLst>
              </p:cNvPr>
              <p:cNvSpPr/>
              <p:nvPr/>
            </p:nvSpPr>
            <p:spPr>
              <a:xfrm>
                <a:off x="10510167" y="4746910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Freeform 134">
                <a:extLst>
                  <a:ext uri="{FF2B5EF4-FFF2-40B4-BE49-F238E27FC236}">
                    <a16:creationId xmlns:a16="http://schemas.microsoft.com/office/drawing/2014/main" id="{2B1A156F-0CEC-49BE-9CC8-E7D681D3C1D1}"/>
                  </a:ext>
                </a:extLst>
              </p:cNvPr>
              <p:cNvSpPr/>
              <p:nvPr/>
            </p:nvSpPr>
            <p:spPr>
              <a:xfrm flipH="1">
                <a:off x="10260970" y="4742615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Freeform 135">
                <a:extLst>
                  <a:ext uri="{FF2B5EF4-FFF2-40B4-BE49-F238E27FC236}">
                    <a16:creationId xmlns:a16="http://schemas.microsoft.com/office/drawing/2014/main" id="{4209CA63-34B8-4874-B2E1-BFC69867F525}"/>
                  </a:ext>
                </a:extLst>
              </p:cNvPr>
              <p:cNvSpPr/>
              <p:nvPr/>
            </p:nvSpPr>
            <p:spPr>
              <a:xfrm flipH="1">
                <a:off x="10211035" y="2305201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BD5AC6A-3E12-4154-AB00-E2814D3032AC}"/>
                </a:ext>
              </a:extLst>
            </p:cNvPr>
            <p:cNvSpPr/>
            <p:nvPr/>
          </p:nvSpPr>
          <p:spPr>
            <a:xfrm>
              <a:off x="10943429" y="3154281"/>
              <a:ext cx="1173063" cy="34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D3519E"/>
                  </a:solidFill>
                </a:rPr>
                <a:t>Nb flux</a:t>
              </a:r>
              <a:endParaRPr lang="en-GB" sz="1300" b="1" dirty="0">
                <a:solidFill>
                  <a:srgbClr val="D3519E"/>
                </a:solidFill>
              </a:endParaRPr>
            </a:p>
          </p:txBody>
        </p:sp>
      </p:grpSp>
      <p:pic>
        <p:nvPicPr>
          <p:cNvPr id="7" name="Picture 6" descr="A picture containing indoor, stainless, steel, silver&#10;&#10;Description automatically generated">
            <a:extLst>
              <a:ext uri="{FF2B5EF4-FFF2-40B4-BE49-F238E27FC236}">
                <a16:creationId xmlns:a16="http://schemas.microsoft.com/office/drawing/2014/main" id="{22031088-CE8E-499A-BF42-8FCF22FAE4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58" t="-2359" r="-5712" b="4264"/>
          <a:stretch/>
        </p:blipFill>
        <p:spPr>
          <a:xfrm>
            <a:off x="6537002" y="4072360"/>
            <a:ext cx="2562308" cy="1901195"/>
          </a:xfrm>
          <a:prstGeom prst="rect">
            <a:avLst/>
          </a:prstGeom>
        </p:spPr>
      </p:pic>
      <p:pic>
        <p:nvPicPr>
          <p:cNvPr id="10" name="Picture 9" descr="A picture containing engine&#10;&#10;Description automatically generated">
            <a:extLst>
              <a:ext uri="{FF2B5EF4-FFF2-40B4-BE49-F238E27FC236}">
                <a16:creationId xmlns:a16="http://schemas.microsoft.com/office/drawing/2014/main" id="{39265DA4-66D6-4EFE-BEC4-91FBC0C59BE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50" t="6598" r="40064" b="5186"/>
          <a:stretch/>
        </p:blipFill>
        <p:spPr>
          <a:xfrm rot="5400000">
            <a:off x="6782419" y="1754773"/>
            <a:ext cx="1901195" cy="2392029"/>
          </a:xfrm>
          <a:prstGeom prst="rect">
            <a:avLst/>
          </a:prstGeom>
        </p:spPr>
      </p:pic>
      <p:pic>
        <p:nvPicPr>
          <p:cNvPr id="21" name="Picture 20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26C3860-AAFB-4BCE-A150-8C12AC4F7B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27" r="2636" b="29914"/>
          <a:stretch/>
        </p:blipFill>
        <p:spPr>
          <a:xfrm rot="5400000">
            <a:off x="218260" y="3050828"/>
            <a:ext cx="3822656" cy="209664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90E8F-E32D-498D-BC23-9B3B87E9B80F}"/>
              </a:ext>
            </a:extLst>
          </p:cNvPr>
          <p:cNvCxnSpPr>
            <a:cxnSpLocks/>
          </p:cNvCxnSpPr>
          <p:nvPr/>
        </p:nvCxnSpPr>
        <p:spPr>
          <a:xfrm>
            <a:off x="5376174" y="4297076"/>
            <a:ext cx="2441982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8D47BD4-B09A-421A-B51A-FD75D00860C1}"/>
              </a:ext>
            </a:extLst>
          </p:cNvPr>
          <p:cNvCxnSpPr>
            <a:cxnSpLocks/>
          </p:cNvCxnSpPr>
          <p:nvPr/>
        </p:nvCxnSpPr>
        <p:spPr>
          <a:xfrm>
            <a:off x="5426855" y="4366507"/>
            <a:ext cx="3177276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0E7A12DF-A324-45A4-A3F6-EADD59ACFBA3}"/>
              </a:ext>
            </a:extLst>
          </p:cNvPr>
          <p:cNvCxnSpPr>
            <a:cxnSpLocks/>
          </p:cNvCxnSpPr>
          <p:nvPr/>
        </p:nvCxnSpPr>
        <p:spPr>
          <a:xfrm>
            <a:off x="5376174" y="4436321"/>
            <a:ext cx="3548751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D64539E-BE70-43A6-B73D-67C4F77D2883}"/>
              </a:ext>
            </a:extLst>
          </p:cNvPr>
          <p:cNvSpPr txBox="1"/>
          <p:nvPr/>
        </p:nvSpPr>
        <p:spPr>
          <a:xfrm>
            <a:off x="6574862" y="2005458"/>
            <a:ext cx="11811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181818"/>
                </a:solidFill>
                <a:sym typeface="Wingdings" panose="05000000000000000000" pitchFamily="2" charset="2"/>
              </a:rPr>
              <a:t>Side view</a:t>
            </a:r>
            <a:endParaRPr lang="en-GB" sz="16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4FACE88-6A22-44B9-91E7-A124C7B28B27}"/>
              </a:ext>
            </a:extLst>
          </p:cNvPr>
          <p:cNvSpPr txBox="1"/>
          <p:nvPr/>
        </p:nvSpPr>
        <p:spPr>
          <a:xfrm>
            <a:off x="9583312" y="2014957"/>
            <a:ext cx="14271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Bottom view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820FE57-311F-4ED1-8E48-DD77F2429F62}"/>
              </a:ext>
            </a:extLst>
          </p:cNvPr>
          <p:cNvSpPr/>
          <p:nvPr/>
        </p:nvSpPr>
        <p:spPr>
          <a:xfrm>
            <a:off x="1504950" y="3590287"/>
            <a:ext cx="1276350" cy="1172868"/>
          </a:xfrm>
          <a:prstGeom prst="ellipse">
            <a:avLst/>
          </a:prstGeom>
          <a:noFill/>
          <a:ln w="28575"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F0BA784-59C8-4C1E-9B49-202D6140ABAD}"/>
              </a:ext>
            </a:extLst>
          </p:cNvPr>
          <p:cNvSpPr txBox="1"/>
          <p:nvPr/>
        </p:nvSpPr>
        <p:spPr>
          <a:xfrm>
            <a:off x="6637055" y="5665907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Before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5B822B19-D7DE-40BC-9EC7-2D67452779BF}"/>
              </a:ext>
            </a:extLst>
          </p:cNvPr>
          <p:cNvSpPr txBox="1"/>
          <p:nvPr/>
        </p:nvSpPr>
        <p:spPr>
          <a:xfrm>
            <a:off x="9583312" y="5676706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After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6" name="Arrow: Right 195">
            <a:extLst>
              <a:ext uri="{FF2B5EF4-FFF2-40B4-BE49-F238E27FC236}">
                <a16:creationId xmlns:a16="http://schemas.microsoft.com/office/drawing/2014/main" id="{2263EC7B-5D53-4104-8B83-D617EA5DCF2C}"/>
              </a:ext>
            </a:extLst>
          </p:cNvPr>
          <p:cNvSpPr/>
          <p:nvPr/>
        </p:nvSpPr>
        <p:spPr>
          <a:xfrm>
            <a:off x="2790957" y="4028774"/>
            <a:ext cx="724547" cy="295893"/>
          </a:xfrm>
          <a:prstGeom prst="rightArrow">
            <a:avLst/>
          </a:prstGeom>
          <a:solidFill>
            <a:srgbClr val="D3519E"/>
          </a:solidFill>
          <a:ln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4E7A0D28-A54B-4CAD-92AB-0A5EC34758FF}"/>
              </a:ext>
            </a:extLst>
          </p:cNvPr>
          <p:cNvSpPr/>
          <p:nvPr/>
        </p:nvSpPr>
        <p:spPr>
          <a:xfrm>
            <a:off x="3124046" y="5248642"/>
            <a:ext cx="1575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tx2"/>
                </a:solidFill>
              </a:rPr>
              <a:t>Longitudinal cathode view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59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Coating testbench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442" y="1063476"/>
            <a:ext cx="9991054" cy="43446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Validate recipe, power, magnets for desired film uniformity and morphology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7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868641" y="6312108"/>
            <a:ext cx="5994374" cy="365125"/>
          </a:xfrm>
        </p:spPr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B1167655-09D8-4765-B120-C9E4739E0C2E}"/>
              </a:ext>
            </a:extLst>
          </p:cNvPr>
          <p:cNvSpPr txBox="1">
            <a:spLocks/>
          </p:cNvSpPr>
          <p:nvPr/>
        </p:nvSpPr>
        <p:spPr>
          <a:xfrm>
            <a:off x="618525" y="1532847"/>
            <a:ext cx="4039442" cy="20178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Three cathode coating testbench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81818"/>
                </a:solidFill>
                <a:sym typeface="Wingdings" panose="05000000000000000000" pitchFamily="2" charset="2"/>
              </a:rPr>
              <a:t>The six-way cross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6522D3B-7A20-46F5-AEA3-64D33D0C04D5}"/>
              </a:ext>
            </a:extLst>
          </p:cNvPr>
          <p:cNvGrpSpPr/>
          <p:nvPr/>
        </p:nvGrpSpPr>
        <p:grpSpPr>
          <a:xfrm>
            <a:off x="3406803" y="2223777"/>
            <a:ext cx="2910061" cy="3934445"/>
            <a:chOff x="8388720" y="1197894"/>
            <a:chExt cx="3727772" cy="5023485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C9C1B6B0-1899-43AF-922B-B5A48BB4763B}"/>
                </a:ext>
              </a:extLst>
            </p:cNvPr>
            <p:cNvSpPr/>
            <p:nvPr/>
          </p:nvSpPr>
          <p:spPr>
            <a:xfrm>
              <a:off x="10931057" y="28312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D9A65C32-68C1-4FD3-BE78-2ABBC267D4F9}"/>
                </a:ext>
              </a:extLst>
            </p:cNvPr>
            <p:cNvSpPr/>
            <p:nvPr/>
          </p:nvSpPr>
          <p:spPr>
            <a:xfrm>
              <a:off x="9288608" y="28540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36CADA30-A644-4AA6-9597-B1FE69CD6728}"/>
                </a:ext>
              </a:extLst>
            </p:cNvPr>
            <p:cNvGrpSpPr/>
            <p:nvPr/>
          </p:nvGrpSpPr>
          <p:grpSpPr>
            <a:xfrm>
              <a:off x="10035356" y="1240971"/>
              <a:ext cx="941042" cy="4980408"/>
              <a:chOff x="10035356" y="1240971"/>
              <a:chExt cx="941042" cy="4980408"/>
            </a:xfrm>
          </p:grpSpPr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6078FD03-260A-4807-90CB-8059A35943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96"/>
              <a:stretch/>
            </p:blipFill>
            <p:spPr>
              <a:xfrm>
                <a:off x="10035356" y="1240971"/>
                <a:ext cx="941042" cy="4980408"/>
              </a:xfrm>
              <a:prstGeom prst="rect">
                <a:avLst/>
              </a:prstGeom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3CB958C6-CAA5-48CE-9037-64CEFD1FC2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39" r="3135"/>
              <a:stretch/>
            </p:blipFill>
            <p:spPr>
              <a:xfrm>
                <a:off x="10228075" y="2226520"/>
                <a:ext cx="537894" cy="2330952"/>
              </a:xfrm>
              <a:prstGeom prst="rect">
                <a:avLst/>
              </a:prstGeom>
            </p:spPr>
          </p:pic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8DA61653-4D78-47DC-98D7-8658EBD0F506}"/>
                </a:ext>
              </a:extLst>
            </p:cNvPr>
            <p:cNvGrpSpPr/>
            <p:nvPr/>
          </p:nvGrpSpPr>
          <p:grpSpPr>
            <a:xfrm>
              <a:off x="9227313" y="2650463"/>
              <a:ext cx="2547197" cy="1981834"/>
              <a:chOff x="9227313" y="2650463"/>
              <a:chExt cx="2547197" cy="1981834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B77251DE-F721-412A-A7BD-5BA525291220}"/>
                  </a:ext>
                </a:extLst>
              </p:cNvPr>
              <p:cNvGrpSpPr/>
              <p:nvPr/>
            </p:nvGrpSpPr>
            <p:grpSpPr>
              <a:xfrm>
                <a:off x="9227313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7" name="Freeform 108">
                  <a:extLst>
                    <a:ext uri="{FF2B5EF4-FFF2-40B4-BE49-F238E27FC236}">
                      <a16:creationId xmlns:a16="http://schemas.microsoft.com/office/drawing/2014/main" id="{C1A31A19-25FF-4AE5-ADC2-13ACBC67D289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Freeform 109">
                  <a:extLst>
                    <a:ext uri="{FF2B5EF4-FFF2-40B4-BE49-F238E27FC236}">
                      <a16:creationId xmlns:a16="http://schemas.microsoft.com/office/drawing/2014/main" id="{683D6CEF-4E17-4A0C-B43A-7DFECF158075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Freeform 110">
                  <a:extLst>
                    <a:ext uri="{FF2B5EF4-FFF2-40B4-BE49-F238E27FC236}">
                      <a16:creationId xmlns:a16="http://schemas.microsoft.com/office/drawing/2014/main" id="{509E4AE5-6894-44ED-A4FC-E69CAB43D683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0" name="Freeform 111">
                  <a:extLst>
                    <a:ext uri="{FF2B5EF4-FFF2-40B4-BE49-F238E27FC236}">
                      <a16:creationId xmlns:a16="http://schemas.microsoft.com/office/drawing/2014/main" id="{FBE4E88D-6DB7-4CC2-9412-5A0F993A2614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BD352D27-0D7C-4DCB-B116-16C11FFB7988}"/>
                  </a:ext>
                </a:extLst>
              </p:cNvPr>
              <p:cNvGrpSpPr/>
              <p:nvPr/>
            </p:nvGrpSpPr>
            <p:grpSpPr>
              <a:xfrm flipH="1">
                <a:off x="10619326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3" name="Freeform 102">
                  <a:extLst>
                    <a:ext uri="{FF2B5EF4-FFF2-40B4-BE49-F238E27FC236}">
                      <a16:creationId xmlns:a16="http://schemas.microsoft.com/office/drawing/2014/main" id="{D6E153D3-B8B4-4241-8ABA-954A46AFEB31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Freeform 105">
                  <a:extLst>
                    <a:ext uri="{FF2B5EF4-FFF2-40B4-BE49-F238E27FC236}">
                      <a16:creationId xmlns:a16="http://schemas.microsoft.com/office/drawing/2014/main" id="{31ED2008-DACB-424C-8AF1-C7BE6FA0A4F1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Freeform 106">
                  <a:extLst>
                    <a:ext uri="{FF2B5EF4-FFF2-40B4-BE49-F238E27FC236}">
                      <a16:creationId xmlns:a16="http://schemas.microsoft.com/office/drawing/2014/main" id="{12668A69-1F3B-4774-ACB4-221E07043C69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Freeform 107">
                  <a:extLst>
                    <a:ext uri="{FF2B5EF4-FFF2-40B4-BE49-F238E27FC236}">
                      <a16:creationId xmlns:a16="http://schemas.microsoft.com/office/drawing/2014/main" id="{BC50D9EB-FC30-45F0-9EF8-E461A1490522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29F7ED70-9061-4AFF-9484-BD6335659BA8}"/>
                </a:ext>
              </a:extLst>
            </p:cNvPr>
            <p:cNvCxnSpPr>
              <a:cxnSpLocks/>
            </p:cNvCxnSpPr>
            <p:nvPr/>
          </p:nvCxnSpPr>
          <p:spPr>
            <a:xfrm>
              <a:off x="9773239" y="2328074"/>
              <a:ext cx="330205" cy="0"/>
            </a:xfrm>
            <a:prstGeom prst="straightConnector1">
              <a:avLst/>
            </a:prstGeom>
            <a:ln w="28575">
              <a:solidFill>
                <a:srgbClr val="D3519E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7C7F2C0-36ED-4FC2-AE1D-297498E71A3A}"/>
                </a:ext>
              </a:extLst>
            </p:cNvPr>
            <p:cNvSpPr/>
            <p:nvPr/>
          </p:nvSpPr>
          <p:spPr>
            <a:xfrm>
              <a:off x="8388720" y="2146416"/>
              <a:ext cx="1540563" cy="36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D3519E"/>
                  </a:solidFill>
                </a:rPr>
                <a:t>Nb cylinders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911EF44-997D-48F0-9C5C-B95EE0DF6ACD}"/>
                </a:ext>
              </a:extLst>
            </p:cNvPr>
            <p:cNvSpPr/>
            <p:nvPr/>
          </p:nvSpPr>
          <p:spPr>
            <a:xfrm>
              <a:off x="8614293" y="1197894"/>
              <a:ext cx="1260899" cy="617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323232"/>
                  </a:solidFill>
                </a:rPr>
                <a:t>Stainless </a:t>
              </a:r>
            </a:p>
            <a:p>
              <a:r>
                <a:rPr lang="en-US" sz="1400" dirty="0">
                  <a:solidFill>
                    <a:srgbClr val="323232"/>
                  </a:solidFill>
                </a:rPr>
                <a:t>steel tube</a:t>
              </a:r>
              <a:endParaRPr lang="en-GB" sz="1400" dirty="0">
                <a:solidFill>
                  <a:srgbClr val="323232"/>
                </a:solidFill>
              </a:endParaRPr>
            </a:p>
          </p:txBody>
        </p: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485A4D8B-000F-43EA-BA54-EADC2F790C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1023" y="4022862"/>
              <a:ext cx="763361" cy="204476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EB28092F-B24E-4D02-B68F-D9A561AFD176}"/>
                </a:ext>
              </a:extLst>
            </p:cNvPr>
            <p:cNvCxnSpPr>
              <a:cxnSpLocks/>
            </p:cNvCxnSpPr>
            <p:nvPr/>
          </p:nvCxnSpPr>
          <p:spPr>
            <a:xfrm>
              <a:off x="9753692" y="1673075"/>
              <a:ext cx="437073" cy="330317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B9913AE-FA54-435D-BA40-20A826526735}"/>
                </a:ext>
              </a:extLst>
            </p:cNvPr>
            <p:cNvGrpSpPr/>
            <p:nvPr/>
          </p:nvGrpSpPr>
          <p:grpSpPr>
            <a:xfrm rot="5400000">
              <a:off x="10558847" y="3390371"/>
              <a:ext cx="1323743" cy="618485"/>
              <a:chOff x="2444620" y="4301374"/>
              <a:chExt cx="3415004" cy="1595574"/>
            </a:xfrm>
          </p:grpSpPr>
          <p:sp>
            <p:nvSpPr>
              <p:cNvPr id="159" name="Freeform 266">
                <a:extLst>
                  <a:ext uri="{FF2B5EF4-FFF2-40B4-BE49-F238E27FC236}">
                    <a16:creationId xmlns:a16="http://schemas.microsoft.com/office/drawing/2014/main" id="{D58A181C-6550-49E9-985F-5713DDBD71BF}"/>
                  </a:ext>
                </a:extLst>
              </p:cNvPr>
              <p:cNvSpPr/>
              <p:nvPr/>
            </p:nvSpPr>
            <p:spPr>
              <a:xfrm>
                <a:off x="2444620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Freeform 267">
                <a:extLst>
                  <a:ext uri="{FF2B5EF4-FFF2-40B4-BE49-F238E27FC236}">
                    <a16:creationId xmlns:a16="http://schemas.microsoft.com/office/drawing/2014/main" id="{42ADB415-3248-4C4A-811C-0ACF9CFDA632}"/>
                  </a:ext>
                </a:extLst>
              </p:cNvPr>
              <p:cNvSpPr/>
              <p:nvPr/>
            </p:nvSpPr>
            <p:spPr>
              <a:xfrm flipH="1">
                <a:off x="4152122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8A93057-6AA1-405E-A890-CCD70488B75D}"/>
                </a:ext>
              </a:extLst>
            </p:cNvPr>
            <p:cNvSpPr/>
            <p:nvPr/>
          </p:nvSpPr>
          <p:spPr>
            <a:xfrm>
              <a:off x="10439401" y="1240971"/>
              <a:ext cx="118016" cy="3599772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A6A6A6"/>
              </a:bgClr>
            </a:patt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90CCF470-857D-42FA-A454-6CB6A4C3E195}"/>
                </a:ext>
              </a:extLst>
            </p:cNvPr>
            <p:cNvSpPr/>
            <p:nvPr/>
          </p:nvSpPr>
          <p:spPr>
            <a:xfrm>
              <a:off x="8627716" y="3887632"/>
              <a:ext cx="1005765" cy="66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Moving </a:t>
              </a:r>
            </a:p>
            <a:p>
              <a:r>
                <a:rPr lang="en-US" sz="1400" dirty="0">
                  <a:solidFill>
                    <a:srgbClr val="7030A0"/>
                  </a:solidFill>
                </a:rPr>
                <a:t>magnet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93876E5A-49EC-4F5F-BDCC-85557B5EDBEF}"/>
                </a:ext>
              </a:extLst>
            </p:cNvPr>
            <p:cNvSpPr/>
            <p:nvPr/>
          </p:nvSpPr>
          <p:spPr>
            <a:xfrm>
              <a:off x="10883457" y="1419229"/>
              <a:ext cx="1051507" cy="392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</a:rPr>
                <a:t>Air flow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7E252EEB-AA86-4185-8AEA-C305A338AEB6}"/>
                </a:ext>
              </a:extLst>
            </p:cNvPr>
            <p:cNvGrpSpPr/>
            <p:nvPr/>
          </p:nvGrpSpPr>
          <p:grpSpPr>
            <a:xfrm>
              <a:off x="10211035" y="1249395"/>
              <a:ext cx="564720" cy="3729069"/>
              <a:chOff x="10211035" y="1249395"/>
              <a:chExt cx="564720" cy="3729069"/>
            </a:xfrm>
          </p:grpSpPr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6690D4C4-634A-43EC-9FDF-88432D76E577}"/>
                  </a:ext>
                </a:extLst>
              </p:cNvPr>
              <p:cNvCxnSpPr/>
              <p:nvPr/>
            </p:nvCxnSpPr>
            <p:spPr>
              <a:xfrm>
                <a:off x="10471229" y="3557199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6DC03137-399A-48AE-B4F9-137A3462A6D1}"/>
                  </a:ext>
                </a:extLst>
              </p:cNvPr>
              <p:cNvCxnSpPr/>
              <p:nvPr/>
            </p:nvCxnSpPr>
            <p:spPr>
              <a:xfrm flipV="1">
                <a:off x="10663722" y="1264074"/>
                <a:ext cx="0" cy="904105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4794970-D567-462B-8413-1800B47CB7D9}"/>
                  </a:ext>
                </a:extLst>
              </p:cNvPr>
              <p:cNvCxnSpPr/>
              <p:nvPr/>
            </p:nvCxnSpPr>
            <p:spPr>
              <a:xfrm flipV="1">
                <a:off x="10325699" y="1249395"/>
                <a:ext cx="0" cy="918783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4" name="Freeform 131">
                <a:extLst>
                  <a:ext uri="{FF2B5EF4-FFF2-40B4-BE49-F238E27FC236}">
                    <a16:creationId xmlns:a16="http://schemas.microsoft.com/office/drawing/2014/main" id="{2CACBDB7-F766-4760-A83A-0AC83761432F}"/>
                  </a:ext>
                </a:extLst>
              </p:cNvPr>
              <p:cNvSpPr/>
              <p:nvPr/>
            </p:nvSpPr>
            <p:spPr>
              <a:xfrm>
                <a:off x="10657167" y="2313943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5" name="Straight Arrow Connector 154">
                <a:extLst>
                  <a:ext uri="{FF2B5EF4-FFF2-40B4-BE49-F238E27FC236}">
                    <a16:creationId xmlns:a16="http://schemas.microsoft.com/office/drawing/2014/main" id="{99657F40-6948-4398-AF01-9EBF7DBF4E7B}"/>
                  </a:ext>
                </a:extLst>
              </p:cNvPr>
              <p:cNvCxnSpPr/>
              <p:nvPr/>
            </p:nvCxnSpPr>
            <p:spPr>
              <a:xfrm>
                <a:off x="10467161" y="1716125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6" name="Freeform 133">
                <a:extLst>
                  <a:ext uri="{FF2B5EF4-FFF2-40B4-BE49-F238E27FC236}">
                    <a16:creationId xmlns:a16="http://schemas.microsoft.com/office/drawing/2014/main" id="{D2383556-CD0B-4A63-B249-76D0A3867910}"/>
                  </a:ext>
                </a:extLst>
              </p:cNvPr>
              <p:cNvSpPr/>
              <p:nvPr/>
            </p:nvSpPr>
            <p:spPr>
              <a:xfrm>
                <a:off x="10510167" y="4746910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Freeform 134">
                <a:extLst>
                  <a:ext uri="{FF2B5EF4-FFF2-40B4-BE49-F238E27FC236}">
                    <a16:creationId xmlns:a16="http://schemas.microsoft.com/office/drawing/2014/main" id="{2B1A156F-0CEC-49BE-9CC8-E7D681D3C1D1}"/>
                  </a:ext>
                </a:extLst>
              </p:cNvPr>
              <p:cNvSpPr/>
              <p:nvPr/>
            </p:nvSpPr>
            <p:spPr>
              <a:xfrm flipH="1">
                <a:off x="10260970" y="4742615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Freeform 135">
                <a:extLst>
                  <a:ext uri="{FF2B5EF4-FFF2-40B4-BE49-F238E27FC236}">
                    <a16:creationId xmlns:a16="http://schemas.microsoft.com/office/drawing/2014/main" id="{4209CA63-34B8-4874-B2E1-BFC69867F525}"/>
                  </a:ext>
                </a:extLst>
              </p:cNvPr>
              <p:cNvSpPr/>
              <p:nvPr/>
            </p:nvSpPr>
            <p:spPr>
              <a:xfrm flipH="1">
                <a:off x="10211035" y="2305201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BD5AC6A-3E12-4154-AB00-E2814D3032AC}"/>
                </a:ext>
              </a:extLst>
            </p:cNvPr>
            <p:cNvSpPr/>
            <p:nvPr/>
          </p:nvSpPr>
          <p:spPr>
            <a:xfrm>
              <a:off x="10943429" y="3154281"/>
              <a:ext cx="1173063" cy="34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D3519E"/>
                  </a:solidFill>
                </a:rPr>
                <a:t>Nb flux</a:t>
              </a:r>
              <a:endParaRPr lang="en-GB" sz="1300" b="1" dirty="0">
                <a:solidFill>
                  <a:srgbClr val="D3519E"/>
                </a:solidFill>
              </a:endParaRPr>
            </a:p>
          </p:txBody>
        </p:sp>
      </p:grpSp>
      <p:pic>
        <p:nvPicPr>
          <p:cNvPr id="7" name="Picture 6" descr="A picture containing indoor, stainless, steel, silver&#10;&#10;Description automatically generated">
            <a:extLst>
              <a:ext uri="{FF2B5EF4-FFF2-40B4-BE49-F238E27FC236}">
                <a16:creationId xmlns:a16="http://schemas.microsoft.com/office/drawing/2014/main" id="{22031088-CE8E-499A-BF42-8FCF22FAE4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58" t="-2359" r="-5712" b="4264"/>
          <a:stretch/>
        </p:blipFill>
        <p:spPr>
          <a:xfrm>
            <a:off x="6537002" y="4072360"/>
            <a:ext cx="2562308" cy="1901195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7B46EE3C-611F-4751-B693-196F4657D3D3}"/>
              </a:ext>
            </a:extLst>
          </p:cNvPr>
          <p:cNvGrpSpPr/>
          <p:nvPr/>
        </p:nvGrpSpPr>
        <p:grpSpPr>
          <a:xfrm>
            <a:off x="9510991" y="1991251"/>
            <a:ext cx="2005254" cy="2019851"/>
            <a:chOff x="9559504" y="3936380"/>
            <a:chExt cx="2501351" cy="2509454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24220D38-F68F-4D3C-9867-4911795AA1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7" r="35008" b="19216"/>
            <a:stretch/>
          </p:blipFill>
          <p:spPr>
            <a:xfrm rot="5400000">
              <a:off x="9555453" y="3940431"/>
              <a:ext cx="2509454" cy="2501351"/>
            </a:xfrm>
            <a:prstGeom prst="rect">
              <a:avLst/>
            </a:prstGeom>
          </p:spPr>
        </p:pic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34D3FC3-DC56-4A97-9287-C58AD623FCA9}"/>
                </a:ext>
              </a:extLst>
            </p:cNvPr>
            <p:cNvGrpSpPr/>
            <p:nvPr/>
          </p:nvGrpSpPr>
          <p:grpSpPr>
            <a:xfrm rot="5400000">
              <a:off x="10597920" y="4555095"/>
              <a:ext cx="267676" cy="267676"/>
              <a:chOff x="7417414" y="2923124"/>
              <a:chExt cx="331174" cy="331174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BEFCD92B-26F8-4DC4-9041-ACDCAC0E4F74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91100517-2FA3-4692-8E17-5BC0D9838FEB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A3BF3E06-B105-4BCA-92E3-5EE2FB18E963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C3C37A4B-8861-415B-BA65-2A067EEE3ABF}"/>
                  </a:ext>
                </a:extLst>
              </p:cNvPr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CD5C5366-414B-41F8-8BE4-44A469D153F8}"/>
                </a:ext>
              </a:extLst>
            </p:cNvPr>
            <p:cNvGrpSpPr/>
            <p:nvPr/>
          </p:nvGrpSpPr>
          <p:grpSpPr>
            <a:xfrm rot="5400000">
              <a:off x="11238080" y="4939332"/>
              <a:ext cx="267676" cy="267676"/>
              <a:chOff x="7417414" y="2923124"/>
              <a:chExt cx="331174" cy="33117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B6D6952-E9A5-47FD-B2F9-6EC97F686675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65A855FA-D642-423D-B5D0-1B8815989847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E8AC407C-1AB9-4699-BE1F-9768DAABE4B3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2B8AB892-2EB7-4B88-BBF5-CE03EDC2D90B}"/>
                  </a:ext>
                </a:extLst>
              </p:cNvPr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8A599DD8-8248-47FE-96C1-9E1C70F2939E}"/>
                </a:ext>
              </a:extLst>
            </p:cNvPr>
            <p:cNvGrpSpPr/>
            <p:nvPr/>
          </p:nvGrpSpPr>
          <p:grpSpPr>
            <a:xfrm rot="5400000">
              <a:off x="11088922" y="5678614"/>
              <a:ext cx="267676" cy="267676"/>
              <a:chOff x="7417414" y="2923124"/>
              <a:chExt cx="331174" cy="33117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EEA34570-7B48-452E-8D24-3B3A788911AF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30F21C67-CBCE-48EB-8838-08F3B5E9153E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0570CADB-2037-4724-8B1E-46DC194B7CA5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AF004C4B-E2D1-4965-B2FC-50EEF9BB5A4F}"/>
                  </a:ext>
                </a:extLst>
              </p:cNvPr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176" name="Picture 175">
            <a:extLst>
              <a:ext uri="{FF2B5EF4-FFF2-40B4-BE49-F238E27FC236}">
                <a16:creationId xmlns:a16="http://schemas.microsoft.com/office/drawing/2014/main" id="{93BB314E-91EE-4282-8EDB-A95F4C98BD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1" t="22396" r="2586" b="-4321"/>
          <a:stretch/>
        </p:blipFill>
        <p:spPr>
          <a:xfrm>
            <a:off x="9524464" y="4321634"/>
            <a:ext cx="2029845" cy="1697973"/>
          </a:xfrm>
          <a:prstGeom prst="rect">
            <a:avLst/>
          </a:prstGeom>
        </p:spPr>
      </p:pic>
      <p:sp>
        <p:nvSpPr>
          <p:cNvPr id="181" name="Left Brace 180">
            <a:extLst>
              <a:ext uri="{FF2B5EF4-FFF2-40B4-BE49-F238E27FC236}">
                <a16:creationId xmlns:a16="http://schemas.microsoft.com/office/drawing/2014/main" id="{A9D5F27E-ECE3-46ED-9621-AAFA5E2F6CE1}"/>
              </a:ext>
            </a:extLst>
          </p:cNvPr>
          <p:cNvSpPr/>
          <p:nvPr/>
        </p:nvSpPr>
        <p:spPr>
          <a:xfrm rot="5400000">
            <a:off x="10375911" y="3178841"/>
            <a:ext cx="364266" cy="2025542"/>
          </a:xfrm>
          <a:prstGeom prst="leftBrace">
            <a:avLst>
              <a:gd name="adj1" fmla="val 7114"/>
              <a:gd name="adj2" fmla="val 49373"/>
            </a:avLst>
          </a:prstGeom>
          <a:ln w="25400">
            <a:solidFill>
              <a:schemeClr val="accent4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F3E94E75-0F93-4630-8FE8-352959103937}"/>
              </a:ext>
            </a:extLst>
          </p:cNvPr>
          <p:cNvCxnSpPr>
            <a:cxnSpLocks/>
            <a:endCxn id="181" idx="1"/>
          </p:cNvCxnSpPr>
          <p:nvPr/>
        </p:nvCxnSpPr>
        <p:spPr>
          <a:xfrm>
            <a:off x="10539387" y="3457563"/>
            <a:ext cx="31357" cy="551916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engine&#10;&#10;Description automatically generated">
            <a:extLst>
              <a:ext uri="{FF2B5EF4-FFF2-40B4-BE49-F238E27FC236}">
                <a16:creationId xmlns:a16="http://schemas.microsoft.com/office/drawing/2014/main" id="{39265DA4-66D6-4EFE-BEC4-91FBC0C59B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50" t="6598" r="40064" b="5186"/>
          <a:stretch/>
        </p:blipFill>
        <p:spPr>
          <a:xfrm rot="5400000">
            <a:off x="6782419" y="1754773"/>
            <a:ext cx="1901195" cy="2392029"/>
          </a:xfrm>
          <a:prstGeom prst="rect">
            <a:avLst/>
          </a:prstGeom>
        </p:spPr>
      </p:pic>
      <p:pic>
        <p:nvPicPr>
          <p:cNvPr id="21" name="Picture 20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26C3860-AAFB-4BCE-A150-8C12AC4F7BE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27" r="2636" b="29914"/>
          <a:stretch/>
        </p:blipFill>
        <p:spPr>
          <a:xfrm rot="5400000">
            <a:off x="218260" y="3050828"/>
            <a:ext cx="3822656" cy="209664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90E8F-E32D-498D-BC23-9B3B87E9B80F}"/>
              </a:ext>
            </a:extLst>
          </p:cNvPr>
          <p:cNvCxnSpPr>
            <a:cxnSpLocks/>
          </p:cNvCxnSpPr>
          <p:nvPr/>
        </p:nvCxnSpPr>
        <p:spPr>
          <a:xfrm>
            <a:off x="5376174" y="4297076"/>
            <a:ext cx="2441982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8D47BD4-B09A-421A-B51A-FD75D00860C1}"/>
              </a:ext>
            </a:extLst>
          </p:cNvPr>
          <p:cNvCxnSpPr>
            <a:cxnSpLocks/>
          </p:cNvCxnSpPr>
          <p:nvPr/>
        </p:nvCxnSpPr>
        <p:spPr>
          <a:xfrm>
            <a:off x="5426855" y="4366507"/>
            <a:ext cx="3177276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0E7A12DF-A324-45A4-A3F6-EADD59ACFBA3}"/>
              </a:ext>
            </a:extLst>
          </p:cNvPr>
          <p:cNvCxnSpPr>
            <a:cxnSpLocks/>
          </p:cNvCxnSpPr>
          <p:nvPr/>
        </p:nvCxnSpPr>
        <p:spPr>
          <a:xfrm>
            <a:off x="5376174" y="4436321"/>
            <a:ext cx="3548751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D64539E-BE70-43A6-B73D-67C4F77D2883}"/>
              </a:ext>
            </a:extLst>
          </p:cNvPr>
          <p:cNvSpPr txBox="1"/>
          <p:nvPr/>
        </p:nvSpPr>
        <p:spPr>
          <a:xfrm>
            <a:off x="6574862" y="2005458"/>
            <a:ext cx="11811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181818"/>
                </a:solidFill>
                <a:sym typeface="Wingdings" panose="05000000000000000000" pitchFamily="2" charset="2"/>
              </a:rPr>
              <a:t>Side view</a:t>
            </a:r>
            <a:endParaRPr lang="en-GB" sz="16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4FACE88-6A22-44B9-91E7-A124C7B28B27}"/>
              </a:ext>
            </a:extLst>
          </p:cNvPr>
          <p:cNvSpPr txBox="1"/>
          <p:nvPr/>
        </p:nvSpPr>
        <p:spPr>
          <a:xfrm>
            <a:off x="9583312" y="2014957"/>
            <a:ext cx="14271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Bottom view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820FE57-311F-4ED1-8E48-DD77F2429F62}"/>
              </a:ext>
            </a:extLst>
          </p:cNvPr>
          <p:cNvSpPr/>
          <p:nvPr/>
        </p:nvSpPr>
        <p:spPr>
          <a:xfrm>
            <a:off x="1504950" y="3590287"/>
            <a:ext cx="1276350" cy="1172868"/>
          </a:xfrm>
          <a:prstGeom prst="ellipse">
            <a:avLst/>
          </a:prstGeom>
          <a:noFill/>
          <a:ln w="28575"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F0BA784-59C8-4C1E-9B49-202D6140ABAD}"/>
              </a:ext>
            </a:extLst>
          </p:cNvPr>
          <p:cNvSpPr txBox="1"/>
          <p:nvPr/>
        </p:nvSpPr>
        <p:spPr>
          <a:xfrm>
            <a:off x="6637055" y="5665907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Before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5B822B19-D7DE-40BC-9EC7-2D67452779BF}"/>
              </a:ext>
            </a:extLst>
          </p:cNvPr>
          <p:cNvSpPr txBox="1"/>
          <p:nvPr/>
        </p:nvSpPr>
        <p:spPr>
          <a:xfrm>
            <a:off x="9583312" y="5676706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After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6" name="Arrow: Right 195">
            <a:extLst>
              <a:ext uri="{FF2B5EF4-FFF2-40B4-BE49-F238E27FC236}">
                <a16:creationId xmlns:a16="http://schemas.microsoft.com/office/drawing/2014/main" id="{2263EC7B-5D53-4104-8B83-D617EA5DCF2C}"/>
              </a:ext>
            </a:extLst>
          </p:cNvPr>
          <p:cNvSpPr/>
          <p:nvPr/>
        </p:nvSpPr>
        <p:spPr>
          <a:xfrm>
            <a:off x="2790957" y="4028774"/>
            <a:ext cx="724547" cy="295893"/>
          </a:xfrm>
          <a:prstGeom prst="rightArrow">
            <a:avLst/>
          </a:prstGeom>
          <a:solidFill>
            <a:srgbClr val="D3519E"/>
          </a:solidFill>
          <a:ln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4E7A0D28-A54B-4CAD-92AB-0A5EC34758FF}"/>
              </a:ext>
            </a:extLst>
          </p:cNvPr>
          <p:cNvSpPr/>
          <p:nvPr/>
        </p:nvSpPr>
        <p:spPr>
          <a:xfrm>
            <a:off x="3124046" y="5248642"/>
            <a:ext cx="1575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tx2"/>
                </a:solidFill>
              </a:rPr>
              <a:t>Longitudinal cathode view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127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Coating testbench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442" y="1063476"/>
            <a:ext cx="9991054" cy="43446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Validate recipe, power, magnets for desired film uniformity and morphology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8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868641" y="6312108"/>
            <a:ext cx="5994374" cy="365125"/>
          </a:xfrm>
        </p:spPr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B1167655-09D8-4765-B120-C9E4739E0C2E}"/>
              </a:ext>
            </a:extLst>
          </p:cNvPr>
          <p:cNvSpPr txBox="1">
            <a:spLocks/>
          </p:cNvSpPr>
          <p:nvPr/>
        </p:nvSpPr>
        <p:spPr>
          <a:xfrm>
            <a:off x="618525" y="1532847"/>
            <a:ext cx="4039442" cy="20178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Three cathode coating testbench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81818"/>
                </a:solidFill>
                <a:sym typeface="Wingdings" panose="05000000000000000000" pitchFamily="2" charset="2"/>
              </a:rPr>
              <a:t>The six-way cross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6522D3B-7A20-46F5-AEA3-64D33D0C04D5}"/>
              </a:ext>
            </a:extLst>
          </p:cNvPr>
          <p:cNvGrpSpPr/>
          <p:nvPr/>
        </p:nvGrpSpPr>
        <p:grpSpPr>
          <a:xfrm>
            <a:off x="3406803" y="2223777"/>
            <a:ext cx="2910061" cy="3934445"/>
            <a:chOff x="8388720" y="1197894"/>
            <a:chExt cx="3727772" cy="5023485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C9C1B6B0-1899-43AF-922B-B5A48BB4763B}"/>
                </a:ext>
              </a:extLst>
            </p:cNvPr>
            <p:cNvSpPr/>
            <p:nvPr/>
          </p:nvSpPr>
          <p:spPr>
            <a:xfrm>
              <a:off x="10931057" y="28312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D9A65C32-68C1-4FD3-BE78-2ABBC267D4F9}"/>
                </a:ext>
              </a:extLst>
            </p:cNvPr>
            <p:cNvSpPr/>
            <p:nvPr/>
          </p:nvSpPr>
          <p:spPr>
            <a:xfrm>
              <a:off x="9288608" y="28540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36CADA30-A644-4AA6-9597-B1FE69CD6728}"/>
                </a:ext>
              </a:extLst>
            </p:cNvPr>
            <p:cNvGrpSpPr/>
            <p:nvPr/>
          </p:nvGrpSpPr>
          <p:grpSpPr>
            <a:xfrm>
              <a:off x="10035356" y="1240971"/>
              <a:ext cx="941042" cy="4980408"/>
              <a:chOff x="10035356" y="1240971"/>
              <a:chExt cx="941042" cy="4980408"/>
            </a:xfrm>
          </p:grpSpPr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6078FD03-260A-4807-90CB-8059A35943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96"/>
              <a:stretch/>
            </p:blipFill>
            <p:spPr>
              <a:xfrm>
                <a:off x="10035356" y="1240971"/>
                <a:ext cx="941042" cy="4980408"/>
              </a:xfrm>
              <a:prstGeom prst="rect">
                <a:avLst/>
              </a:prstGeom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3CB958C6-CAA5-48CE-9037-64CEFD1FC2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39" r="3135"/>
              <a:stretch/>
            </p:blipFill>
            <p:spPr>
              <a:xfrm>
                <a:off x="10228075" y="2226520"/>
                <a:ext cx="537894" cy="2330952"/>
              </a:xfrm>
              <a:prstGeom prst="rect">
                <a:avLst/>
              </a:prstGeom>
            </p:spPr>
          </p:pic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8DA61653-4D78-47DC-98D7-8658EBD0F506}"/>
                </a:ext>
              </a:extLst>
            </p:cNvPr>
            <p:cNvGrpSpPr/>
            <p:nvPr/>
          </p:nvGrpSpPr>
          <p:grpSpPr>
            <a:xfrm>
              <a:off x="9227313" y="2650463"/>
              <a:ext cx="2547197" cy="1981834"/>
              <a:chOff x="9227313" y="2650463"/>
              <a:chExt cx="2547197" cy="1981834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B77251DE-F721-412A-A7BD-5BA525291220}"/>
                  </a:ext>
                </a:extLst>
              </p:cNvPr>
              <p:cNvGrpSpPr/>
              <p:nvPr/>
            </p:nvGrpSpPr>
            <p:grpSpPr>
              <a:xfrm>
                <a:off x="9227313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7" name="Freeform 108">
                  <a:extLst>
                    <a:ext uri="{FF2B5EF4-FFF2-40B4-BE49-F238E27FC236}">
                      <a16:creationId xmlns:a16="http://schemas.microsoft.com/office/drawing/2014/main" id="{C1A31A19-25FF-4AE5-ADC2-13ACBC67D289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Freeform 109">
                  <a:extLst>
                    <a:ext uri="{FF2B5EF4-FFF2-40B4-BE49-F238E27FC236}">
                      <a16:creationId xmlns:a16="http://schemas.microsoft.com/office/drawing/2014/main" id="{683D6CEF-4E17-4A0C-B43A-7DFECF158075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Freeform 110">
                  <a:extLst>
                    <a:ext uri="{FF2B5EF4-FFF2-40B4-BE49-F238E27FC236}">
                      <a16:creationId xmlns:a16="http://schemas.microsoft.com/office/drawing/2014/main" id="{509E4AE5-6894-44ED-A4FC-E69CAB43D683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0" name="Freeform 111">
                  <a:extLst>
                    <a:ext uri="{FF2B5EF4-FFF2-40B4-BE49-F238E27FC236}">
                      <a16:creationId xmlns:a16="http://schemas.microsoft.com/office/drawing/2014/main" id="{FBE4E88D-6DB7-4CC2-9412-5A0F993A2614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BD352D27-0D7C-4DCB-B116-16C11FFB7988}"/>
                  </a:ext>
                </a:extLst>
              </p:cNvPr>
              <p:cNvGrpSpPr/>
              <p:nvPr/>
            </p:nvGrpSpPr>
            <p:grpSpPr>
              <a:xfrm flipH="1">
                <a:off x="10619326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3" name="Freeform 102">
                  <a:extLst>
                    <a:ext uri="{FF2B5EF4-FFF2-40B4-BE49-F238E27FC236}">
                      <a16:creationId xmlns:a16="http://schemas.microsoft.com/office/drawing/2014/main" id="{D6E153D3-B8B4-4241-8ABA-954A46AFEB31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Freeform 105">
                  <a:extLst>
                    <a:ext uri="{FF2B5EF4-FFF2-40B4-BE49-F238E27FC236}">
                      <a16:creationId xmlns:a16="http://schemas.microsoft.com/office/drawing/2014/main" id="{31ED2008-DACB-424C-8AF1-C7BE6FA0A4F1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Freeform 106">
                  <a:extLst>
                    <a:ext uri="{FF2B5EF4-FFF2-40B4-BE49-F238E27FC236}">
                      <a16:creationId xmlns:a16="http://schemas.microsoft.com/office/drawing/2014/main" id="{12668A69-1F3B-4774-ACB4-221E07043C69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Freeform 107">
                  <a:extLst>
                    <a:ext uri="{FF2B5EF4-FFF2-40B4-BE49-F238E27FC236}">
                      <a16:creationId xmlns:a16="http://schemas.microsoft.com/office/drawing/2014/main" id="{BC50D9EB-FC30-45F0-9EF8-E461A1490522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29F7ED70-9061-4AFF-9484-BD6335659BA8}"/>
                </a:ext>
              </a:extLst>
            </p:cNvPr>
            <p:cNvCxnSpPr>
              <a:cxnSpLocks/>
            </p:cNvCxnSpPr>
            <p:nvPr/>
          </p:nvCxnSpPr>
          <p:spPr>
            <a:xfrm>
              <a:off x="9773239" y="2328074"/>
              <a:ext cx="330205" cy="0"/>
            </a:xfrm>
            <a:prstGeom prst="straightConnector1">
              <a:avLst/>
            </a:prstGeom>
            <a:ln w="28575">
              <a:solidFill>
                <a:srgbClr val="D3519E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7C7F2C0-36ED-4FC2-AE1D-297498E71A3A}"/>
                </a:ext>
              </a:extLst>
            </p:cNvPr>
            <p:cNvSpPr/>
            <p:nvPr/>
          </p:nvSpPr>
          <p:spPr>
            <a:xfrm>
              <a:off x="8388720" y="2146416"/>
              <a:ext cx="1540563" cy="36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D3519E"/>
                  </a:solidFill>
                </a:rPr>
                <a:t>Nb cylinders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911EF44-997D-48F0-9C5C-B95EE0DF6ACD}"/>
                </a:ext>
              </a:extLst>
            </p:cNvPr>
            <p:cNvSpPr/>
            <p:nvPr/>
          </p:nvSpPr>
          <p:spPr>
            <a:xfrm>
              <a:off x="8614293" y="1197894"/>
              <a:ext cx="1260899" cy="617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323232"/>
                  </a:solidFill>
                </a:rPr>
                <a:t>Stainless </a:t>
              </a:r>
            </a:p>
            <a:p>
              <a:r>
                <a:rPr lang="en-US" sz="1400" dirty="0">
                  <a:solidFill>
                    <a:srgbClr val="323232"/>
                  </a:solidFill>
                </a:rPr>
                <a:t>steel tube</a:t>
              </a:r>
              <a:endParaRPr lang="en-GB" sz="1400" dirty="0">
                <a:solidFill>
                  <a:srgbClr val="323232"/>
                </a:solidFill>
              </a:endParaRPr>
            </a:p>
          </p:txBody>
        </p: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485A4D8B-000F-43EA-BA54-EADC2F790C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1023" y="4022862"/>
              <a:ext cx="763361" cy="204476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EB28092F-B24E-4D02-B68F-D9A561AFD176}"/>
                </a:ext>
              </a:extLst>
            </p:cNvPr>
            <p:cNvCxnSpPr>
              <a:cxnSpLocks/>
            </p:cNvCxnSpPr>
            <p:nvPr/>
          </p:nvCxnSpPr>
          <p:spPr>
            <a:xfrm>
              <a:off x="9753692" y="1673075"/>
              <a:ext cx="437073" cy="330317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B9913AE-FA54-435D-BA40-20A826526735}"/>
                </a:ext>
              </a:extLst>
            </p:cNvPr>
            <p:cNvGrpSpPr/>
            <p:nvPr/>
          </p:nvGrpSpPr>
          <p:grpSpPr>
            <a:xfrm rot="5400000">
              <a:off x="10558847" y="3390371"/>
              <a:ext cx="1323743" cy="618485"/>
              <a:chOff x="2444620" y="4301374"/>
              <a:chExt cx="3415004" cy="1595574"/>
            </a:xfrm>
          </p:grpSpPr>
          <p:sp>
            <p:nvSpPr>
              <p:cNvPr id="159" name="Freeform 266">
                <a:extLst>
                  <a:ext uri="{FF2B5EF4-FFF2-40B4-BE49-F238E27FC236}">
                    <a16:creationId xmlns:a16="http://schemas.microsoft.com/office/drawing/2014/main" id="{D58A181C-6550-49E9-985F-5713DDBD71BF}"/>
                  </a:ext>
                </a:extLst>
              </p:cNvPr>
              <p:cNvSpPr/>
              <p:nvPr/>
            </p:nvSpPr>
            <p:spPr>
              <a:xfrm>
                <a:off x="2444620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Freeform 267">
                <a:extLst>
                  <a:ext uri="{FF2B5EF4-FFF2-40B4-BE49-F238E27FC236}">
                    <a16:creationId xmlns:a16="http://schemas.microsoft.com/office/drawing/2014/main" id="{42ADB415-3248-4C4A-811C-0ACF9CFDA632}"/>
                  </a:ext>
                </a:extLst>
              </p:cNvPr>
              <p:cNvSpPr/>
              <p:nvPr/>
            </p:nvSpPr>
            <p:spPr>
              <a:xfrm flipH="1">
                <a:off x="4152122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8A93057-6AA1-405E-A890-CCD70488B75D}"/>
                </a:ext>
              </a:extLst>
            </p:cNvPr>
            <p:cNvSpPr/>
            <p:nvPr/>
          </p:nvSpPr>
          <p:spPr>
            <a:xfrm>
              <a:off x="10439401" y="1240971"/>
              <a:ext cx="118016" cy="3599772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A6A6A6"/>
              </a:bgClr>
            </a:patt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90CCF470-857D-42FA-A454-6CB6A4C3E195}"/>
                </a:ext>
              </a:extLst>
            </p:cNvPr>
            <p:cNvSpPr/>
            <p:nvPr/>
          </p:nvSpPr>
          <p:spPr>
            <a:xfrm>
              <a:off x="8627716" y="3887632"/>
              <a:ext cx="1005765" cy="66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Moving </a:t>
              </a:r>
            </a:p>
            <a:p>
              <a:r>
                <a:rPr lang="en-US" sz="1400" dirty="0">
                  <a:solidFill>
                    <a:srgbClr val="7030A0"/>
                  </a:solidFill>
                </a:rPr>
                <a:t>magnet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93876E5A-49EC-4F5F-BDCC-85557B5EDBEF}"/>
                </a:ext>
              </a:extLst>
            </p:cNvPr>
            <p:cNvSpPr/>
            <p:nvPr/>
          </p:nvSpPr>
          <p:spPr>
            <a:xfrm>
              <a:off x="10883457" y="1419229"/>
              <a:ext cx="1051507" cy="392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</a:rPr>
                <a:t>Air flow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7E252EEB-AA86-4185-8AEA-C305A338AEB6}"/>
                </a:ext>
              </a:extLst>
            </p:cNvPr>
            <p:cNvGrpSpPr/>
            <p:nvPr/>
          </p:nvGrpSpPr>
          <p:grpSpPr>
            <a:xfrm>
              <a:off x="10211035" y="1249395"/>
              <a:ext cx="564720" cy="3729069"/>
              <a:chOff x="10211035" y="1249395"/>
              <a:chExt cx="564720" cy="3729069"/>
            </a:xfrm>
          </p:grpSpPr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6690D4C4-634A-43EC-9FDF-88432D76E577}"/>
                  </a:ext>
                </a:extLst>
              </p:cNvPr>
              <p:cNvCxnSpPr/>
              <p:nvPr/>
            </p:nvCxnSpPr>
            <p:spPr>
              <a:xfrm>
                <a:off x="10471229" y="3557199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6DC03137-399A-48AE-B4F9-137A3462A6D1}"/>
                  </a:ext>
                </a:extLst>
              </p:cNvPr>
              <p:cNvCxnSpPr/>
              <p:nvPr/>
            </p:nvCxnSpPr>
            <p:spPr>
              <a:xfrm flipV="1">
                <a:off x="10663722" y="1264074"/>
                <a:ext cx="0" cy="904105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4794970-D567-462B-8413-1800B47CB7D9}"/>
                  </a:ext>
                </a:extLst>
              </p:cNvPr>
              <p:cNvCxnSpPr/>
              <p:nvPr/>
            </p:nvCxnSpPr>
            <p:spPr>
              <a:xfrm flipV="1">
                <a:off x="10325699" y="1249395"/>
                <a:ext cx="0" cy="918783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4" name="Freeform 131">
                <a:extLst>
                  <a:ext uri="{FF2B5EF4-FFF2-40B4-BE49-F238E27FC236}">
                    <a16:creationId xmlns:a16="http://schemas.microsoft.com/office/drawing/2014/main" id="{2CACBDB7-F766-4760-A83A-0AC83761432F}"/>
                  </a:ext>
                </a:extLst>
              </p:cNvPr>
              <p:cNvSpPr/>
              <p:nvPr/>
            </p:nvSpPr>
            <p:spPr>
              <a:xfrm>
                <a:off x="10657167" y="2313943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5" name="Straight Arrow Connector 154">
                <a:extLst>
                  <a:ext uri="{FF2B5EF4-FFF2-40B4-BE49-F238E27FC236}">
                    <a16:creationId xmlns:a16="http://schemas.microsoft.com/office/drawing/2014/main" id="{99657F40-6948-4398-AF01-9EBF7DBF4E7B}"/>
                  </a:ext>
                </a:extLst>
              </p:cNvPr>
              <p:cNvCxnSpPr/>
              <p:nvPr/>
            </p:nvCxnSpPr>
            <p:spPr>
              <a:xfrm>
                <a:off x="10467161" y="1716125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6" name="Freeform 133">
                <a:extLst>
                  <a:ext uri="{FF2B5EF4-FFF2-40B4-BE49-F238E27FC236}">
                    <a16:creationId xmlns:a16="http://schemas.microsoft.com/office/drawing/2014/main" id="{D2383556-CD0B-4A63-B249-76D0A3867910}"/>
                  </a:ext>
                </a:extLst>
              </p:cNvPr>
              <p:cNvSpPr/>
              <p:nvPr/>
            </p:nvSpPr>
            <p:spPr>
              <a:xfrm>
                <a:off x="10510167" y="4746910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Freeform 134">
                <a:extLst>
                  <a:ext uri="{FF2B5EF4-FFF2-40B4-BE49-F238E27FC236}">
                    <a16:creationId xmlns:a16="http://schemas.microsoft.com/office/drawing/2014/main" id="{2B1A156F-0CEC-49BE-9CC8-E7D681D3C1D1}"/>
                  </a:ext>
                </a:extLst>
              </p:cNvPr>
              <p:cNvSpPr/>
              <p:nvPr/>
            </p:nvSpPr>
            <p:spPr>
              <a:xfrm flipH="1">
                <a:off x="10260970" y="4742615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Freeform 135">
                <a:extLst>
                  <a:ext uri="{FF2B5EF4-FFF2-40B4-BE49-F238E27FC236}">
                    <a16:creationId xmlns:a16="http://schemas.microsoft.com/office/drawing/2014/main" id="{4209CA63-34B8-4874-B2E1-BFC69867F525}"/>
                  </a:ext>
                </a:extLst>
              </p:cNvPr>
              <p:cNvSpPr/>
              <p:nvPr/>
            </p:nvSpPr>
            <p:spPr>
              <a:xfrm flipH="1">
                <a:off x="10211035" y="2305201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BD5AC6A-3E12-4154-AB00-E2814D3032AC}"/>
                </a:ext>
              </a:extLst>
            </p:cNvPr>
            <p:cNvSpPr/>
            <p:nvPr/>
          </p:nvSpPr>
          <p:spPr>
            <a:xfrm>
              <a:off x="10943429" y="3154281"/>
              <a:ext cx="1173063" cy="34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D3519E"/>
                  </a:solidFill>
                </a:rPr>
                <a:t>Nb flux</a:t>
              </a:r>
              <a:endParaRPr lang="en-GB" sz="1300" b="1" dirty="0">
                <a:solidFill>
                  <a:srgbClr val="D3519E"/>
                </a:solidFill>
              </a:endParaRPr>
            </a:p>
          </p:txBody>
        </p:sp>
      </p:grpSp>
      <p:pic>
        <p:nvPicPr>
          <p:cNvPr id="7" name="Picture 6" descr="A picture containing indoor, stainless, steel, silver&#10;&#10;Description automatically generated">
            <a:extLst>
              <a:ext uri="{FF2B5EF4-FFF2-40B4-BE49-F238E27FC236}">
                <a16:creationId xmlns:a16="http://schemas.microsoft.com/office/drawing/2014/main" id="{22031088-CE8E-499A-BF42-8FCF22FAE4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58" t="-2359" r="-5712" b="4264"/>
          <a:stretch/>
        </p:blipFill>
        <p:spPr>
          <a:xfrm>
            <a:off x="6537002" y="4072360"/>
            <a:ext cx="2562308" cy="1901195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7B46EE3C-611F-4751-B693-196F4657D3D3}"/>
              </a:ext>
            </a:extLst>
          </p:cNvPr>
          <p:cNvGrpSpPr/>
          <p:nvPr/>
        </p:nvGrpSpPr>
        <p:grpSpPr>
          <a:xfrm>
            <a:off x="9510991" y="1991251"/>
            <a:ext cx="2005254" cy="2019851"/>
            <a:chOff x="9559504" y="3936380"/>
            <a:chExt cx="2501351" cy="2509454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24220D38-F68F-4D3C-9867-4911795AA1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7" r="35008" b="19216"/>
            <a:stretch/>
          </p:blipFill>
          <p:spPr>
            <a:xfrm rot="5400000">
              <a:off x="9555453" y="3940431"/>
              <a:ext cx="2509454" cy="2501351"/>
            </a:xfrm>
            <a:prstGeom prst="rect">
              <a:avLst/>
            </a:prstGeom>
          </p:spPr>
        </p:pic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34D3FC3-DC56-4A97-9287-C58AD623FCA9}"/>
                </a:ext>
              </a:extLst>
            </p:cNvPr>
            <p:cNvGrpSpPr/>
            <p:nvPr/>
          </p:nvGrpSpPr>
          <p:grpSpPr>
            <a:xfrm rot="5400000">
              <a:off x="10597920" y="4555095"/>
              <a:ext cx="267676" cy="267676"/>
              <a:chOff x="7417414" y="2923124"/>
              <a:chExt cx="331174" cy="331174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BEFCD92B-26F8-4DC4-9041-ACDCAC0E4F74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91100517-2FA3-4692-8E17-5BC0D9838FEB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A3BF3E06-B105-4BCA-92E3-5EE2FB18E963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C3C37A4B-8861-415B-BA65-2A067EEE3ABF}"/>
                  </a:ext>
                </a:extLst>
              </p:cNvPr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CD5C5366-414B-41F8-8BE4-44A469D153F8}"/>
                </a:ext>
              </a:extLst>
            </p:cNvPr>
            <p:cNvGrpSpPr/>
            <p:nvPr/>
          </p:nvGrpSpPr>
          <p:grpSpPr>
            <a:xfrm rot="5400000">
              <a:off x="11238080" y="4939332"/>
              <a:ext cx="267676" cy="267676"/>
              <a:chOff x="7417414" y="2923124"/>
              <a:chExt cx="331174" cy="33117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B6D6952-E9A5-47FD-B2F9-6EC97F686675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65A855FA-D642-423D-B5D0-1B8815989847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E8AC407C-1AB9-4699-BE1F-9768DAABE4B3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2B8AB892-2EB7-4B88-BBF5-CE03EDC2D90B}"/>
                  </a:ext>
                </a:extLst>
              </p:cNvPr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8A599DD8-8248-47FE-96C1-9E1C70F2939E}"/>
                </a:ext>
              </a:extLst>
            </p:cNvPr>
            <p:cNvGrpSpPr/>
            <p:nvPr/>
          </p:nvGrpSpPr>
          <p:grpSpPr>
            <a:xfrm rot="5400000">
              <a:off x="11088922" y="5678614"/>
              <a:ext cx="267676" cy="267676"/>
              <a:chOff x="7417414" y="2923124"/>
              <a:chExt cx="331174" cy="331174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EEA34570-7B48-452E-8D24-3B3A788911AF}"/>
                  </a:ext>
                </a:extLst>
              </p:cNvPr>
              <p:cNvSpPr/>
              <p:nvPr/>
            </p:nvSpPr>
            <p:spPr>
              <a:xfrm>
                <a:off x="7446208" y="2951918"/>
                <a:ext cx="273585" cy="27358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30F21C67-CBCE-48EB-8838-08F3B5E9153E}"/>
                  </a:ext>
                </a:extLst>
              </p:cNvPr>
              <p:cNvSpPr/>
              <p:nvPr/>
            </p:nvSpPr>
            <p:spPr>
              <a:xfrm>
                <a:off x="7417414" y="2923124"/>
                <a:ext cx="331174" cy="331174"/>
              </a:xfrm>
              <a:prstGeom prst="ellipse">
                <a:avLst/>
              </a:prstGeom>
              <a:noFill/>
              <a:ln w="28575">
                <a:solidFill>
                  <a:srgbClr val="D35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0570CADB-2037-4724-8B1E-46DC194B7CA5}"/>
                  </a:ext>
                </a:extLst>
              </p:cNvPr>
              <p:cNvSpPr/>
              <p:nvPr/>
            </p:nvSpPr>
            <p:spPr>
              <a:xfrm>
                <a:off x="7540457" y="3037401"/>
                <a:ext cx="95806" cy="95806"/>
              </a:xfrm>
              <a:prstGeom prst="ellipse">
                <a:avLst/>
              </a:prstGeom>
              <a:solidFill>
                <a:srgbClr val="A6A6A6"/>
              </a:solidFill>
              <a:ln w="12700">
                <a:solidFill>
                  <a:srgbClr val="A6A6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AF004C4B-E2D1-4965-B2FC-50EEF9BB5A4F}"/>
                  </a:ext>
                </a:extLst>
              </p:cNvPr>
              <p:cNvSpPr/>
              <p:nvPr/>
            </p:nvSpPr>
            <p:spPr>
              <a:xfrm>
                <a:off x="7512354" y="3012297"/>
                <a:ext cx="140984" cy="140984"/>
              </a:xfrm>
              <a:prstGeom prst="ellipse">
                <a:avLst/>
              </a:prstGeom>
              <a:noFill/>
              <a:ln w="508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4F4ADD22-BE9B-4D9A-A909-A3FC83F2DC91}"/>
              </a:ext>
            </a:extLst>
          </p:cNvPr>
          <p:cNvGrpSpPr/>
          <p:nvPr/>
        </p:nvGrpSpPr>
        <p:grpSpPr>
          <a:xfrm>
            <a:off x="8661604" y="4321634"/>
            <a:ext cx="2892705" cy="1697973"/>
            <a:chOff x="263164" y="4783322"/>
            <a:chExt cx="2892705" cy="1697973"/>
          </a:xfrm>
        </p:grpSpPr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93BB314E-91EE-4282-8EDB-A95F4C98BD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61" t="22396" r="2586" b="-4321"/>
            <a:stretch/>
          </p:blipFill>
          <p:spPr>
            <a:xfrm>
              <a:off x="1126024" y="4783322"/>
              <a:ext cx="2029845" cy="1697973"/>
            </a:xfrm>
            <a:prstGeom prst="rect">
              <a:avLst/>
            </a:prstGeom>
          </p:spPr>
        </p:pic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4E5EECF8-716B-4301-826B-6B4BC5C1DE88}"/>
                </a:ext>
              </a:extLst>
            </p:cNvPr>
            <p:cNvSpPr/>
            <p:nvPr/>
          </p:nvSpPr>
          <p:spPr>
            <a:xfrm>
              <a:off x="1390520" y="5291581"/>
              <a:ext cx="8594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STEP1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A6AFD180-7431-4A69-B6E2-22A18BFACB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5797" y="5461601"/>
              <a:ext cx="429" cy="640080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39CA578B-B81E-4146-8411-5E609ACFAA70}"/>
                </a:ext>
              </a:extLst>
            </p:cNvPr>
            <p:cNvSpPr/>
            <p:nvPr/>
          </p:nvSpPr>
          <p:spPr>
            <a:xfrm>
              <a:off x="1381286" y="5839349"/>
              <a:ext cx="8594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STEP2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4CBA1CF3-5D07-4269-A1C8-0D2D912520E5}"/>
                </a:ext>
              </a:extLst>
            </p:cNvPr>
            <p:cNvSpPr/>
            <p:nvPr/>
          </p:nvSpPr>
          <p:spPr>
            <a:xfrm>
              <a:off x="263164" y="5579513"/>
              <a:ext cx="557885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5cm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</p:grpSp>
      <p:sp>
        <p:nvSpPr>
          <p:cNvPr id="181" name="Left Brace 180">
            <a:extLst>
              <a:ext uri="{FF2B5EF4-FFF2-40B4-BE49-F238E27FC236}">
                <a16:creationId xmlns:a16="http://schemas.microsoft.com/office/drawing/2014/main" id="{A9D5F27E-ECE3-46ED-9621-AAFA5E2F6CE1}"/>
              </a:ext>
            </a:extLst>
          </p:cNvPr>
          <p:cNvSpPr/>
          <p:nvPr/>
        </p:nvSpPr>
        <p:spPr>
          <a:xfrm rot="5400000">
            <a:off x="10375911" y="3178841"/>
            <a:ext cx="364266" cy="2025542"/>
          </a:xfrm>
          <a:prstGeom prst="leftBrace">
            <a:avLst>
              <a:gd name="adj1" fmla="val 7114"/>
              <a:gd name="adj2" fmla="val 49373"/>
            </a:avLst>
          </a:prstGeom>
          <a:ln w="25400">
            <a:solidFill>
              <a:schemeClr val="accent4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F3E94E75-0F93-4630-8FE8-352959103937}"/>
              </a:ext>
            </a:extLst>
          </p:cNvPr>
          <p:cNvCxnSpPr>
            <a:cxnSpLocks/>
            <a:endCxn id="181" idx="1"/>
          </p:cNvCxnSpPr>
          <p:nvPr/>
        </p:nvCxnSpPr>
        <p:spPr>
          <a:xfrm>
            <a:off x="10539387" y="3457563"/>
            <a:ext cx="31357" cy="551916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engine&#10;&#10;Description automatically generated">
            <a:extLst>
              <a:ext uri="{FF2B5EF4-FFF2-40B4-BE49-F238E27FC236}">
                <a16:creationId xmlns:a16="http://schemas.microsoft.com/office/drawing/2014/main" id="{39265DA4-66D6-4EFE-BEC4-91FBC0C59B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50" t="6598" r="40064" b="5186"/>
          <a:stretch/>
        </p:blipFill>
        <p:spPr>
          <a:xfrm rot="5400000">
            <a:off x="6782419" y="1754773"/>
            <a:ext cx="1901195" cy="2392029"/>
          </a:xfrm>
          <a:prstGeom prst="rect">
            <a:avLst/>
          </a:prstGeom>
        </p:spPr>
      </p:pic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860D7092-BCA0-4258-B004-76E1492C13BA}"/>
              </a:ext>
            </a:extLst>
          </p:cNvPr>
          <p:cNvCxnSpPr>
            <a:cxnSpLocks/>
          </p:cNvCxnSpPr>
          <p:nvPr/>
        </p:nvCxnSpPr>
        <p:spPr>
          <a:xfrm>
            <a:off x="8460767" y="4850179"/>
            <a:ext cx="0" cy="453428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AECC4881-464C-4887-9BCE-A30BC0A9B3A2}"/>
              </a:ext>
            </a:extLst>
          </p:cNvPr>
          <p:cNvCxnSpPr>
            <a:cxnSpLocks/>
          </p:cNvCxnSpPr>
          <p:nvPr/>
        </p:nvCxnSpPr>
        <p:spPr>
          <a:xfrm>
            <a:off x="8709419" y="4969860"/>
            <a:ext cx="0" cy="628835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E62DC70D-868C-464D-B040-81AB53A28FB7}"/>
              </a:ext>
            </a:extLst>
          </p:cNvPr>
          <p:cNvCxnSpPr>
            <a:cxnSpLocks/>
          </p:cNvCxnSpPr>
          <p:nvPr/>
        </p:nvCxnSpPr>
        <p:spPr>
          <a:xfrm>
            <a:off x="8709419" y="4983781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0A2EF472-C8F7-4F87-85C0-F6714DC63C82}"/>
              </a:ext>
            </a:extLst>
          </p:cNvPr>
          <p:cNvCxnSpPr>
            <a:cxnSpLocks/>
          </p:cNvCxnSpPr>
          <p:nvPr/>
        </p:nvCxnSpPr>
        <p:spPr>
          <a:xfrm>
            <a:off x="8709419" y="5512148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1" name="Picture 20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26C3860-AAFB-4BCE-A150-8C12AC4F7BE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27" r="2636" b="29914"/>
          <a:stretch/>
        </p:blipFill>
        <p:spPr>
          <a:xfrm rot="5400000">
            <a:off x="218260" y="3050828"/>
            <a:ext cx="3822656" cy="209664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90E8F-E32D-498D-BC23-9B3B87E9B80F}"/>
              </a:ext>
            </a:extLst>
          </p:cNvPr>
          <p:cNvCxnSpPr>
            <a:cxnSpLocks/>
          </p:cNvCxnSpPr>
          <p:nvPr/>
        </p:nvCxnSpPr>
        <p:spPr>
          <a:xfrm>
            <a:off x="5376174" y="4297076"/>
            <a:ext cx="2441982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8D47BD4-B09A-421A-B51A-FD75D00860C1}"/>
              </a:ext>
            </a:extLst>
          </p:cNvPr>
          <p:cNvCxnSpPr>
            <a:cxnSpLocks/>
          </p:cNvCxnSpPr>
          <p:nvPr/>
        </p:nvCxnSpPr>
        <p:spPr>
          <a:xfrm>
            <a:off x="5426855" y="4366507"/>
            <a:ext cx="3177276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0E7A12DF-A324-45A4-A3F6-EADD59ACFBA3}"/>
              </a:ext>
            </a:extLst>
          </p:cNvPr>
          <p:cNvCxnSpPr>
            <a:cxnSpLocks/>
          </p:cNvCxnSpPr>
          <p:nvPr/>
        </p:nvCxnSpPr>
        <p:spPr>
          <a:xfrm>
            <a:off x="5376174" y="4436321"/>
            <a:ext cx="3548751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D64539E-BE70-43A6-B73D-67C4F77D2883}"/>
              </a:ext>
            </a:extLst>
          </p:cNvPr>
          <p:cNvSpPr txBox="1"/>
          <p:nvPr/>
        </p:nvSpPr>
        <p:spPr>
          <a:xfrm>
            <a:off x="6574862" y="2005458"/>
            <a:ext cx="11811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181818"/>
                </a:solidFill>
                <a:sym typeface="Wingdings" panose="05000000000000000000" pitchFamily="2" charset="2"/>
              </a:rPr>
              <a:t>Side view</a:t>
            </a:r>
            <a:endParaRPr lang="en-GB" sz="16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4FACE88-6A22-44B9-91E7-A124C7B28B27}"/>
              </a:ext>
            </a:extLst>
          </p:cNvPr>
          <p:cNvSpPr txBox="1"/>
          <p:nvPr/>
        </p:nvSpPr>
        <p:spPr>
          <a:xfrm>
            <a:off x="9583312" y="2014957"/>
            <a:ext cx="14271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Bottom view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820FE57-311F-4ED1-8E48-DD77F2429F62}"/>
              </a:ext>
            </a:extLst>
          </p:cNvPr>
          <p:cNvSpPr/>
          <p:nvPr/>
        </p:nvSpPr>
        <p:spPr>
          <a:xfrm>
            <a:off x="1504950" y="3590287"/>
            <a:ext cx="1276350" cy="1172868"/>
          </a:xfrm>
          <a:prstGeom prst="ellipse">
            <a:avLst/>
          </a:prstGeom>
          <a:noFill/>
          <a:ln w="28575"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F0BA784-59C8-4C1E-9B49-202D6140ABAD}"/>
              </a:ext>
            </a:extLst>
          </p:cNvPr>
          <p:cNvSpPr txBox="1"/>
          <p:nvPr/>
        </p:nvSpPr>
        <p:spPr>
          <a:xfrm>
            <a:off x="6637055" y="5665907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Before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5B822B19-D7DE-40BC-9EC7-2D67452779BF}"/>
              </a:ext>
            </a:extLst>
          </p:cNvPr>
          <p:cNvSpPr txBox="1"/>
          <p:nvPr/>
        </p:nvSpPr>
        <p:spPr>
          <a:xfrm>
            <a:off x="9583312" y="5676706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After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6" name="Arrow: Right 195">
            <a:extLst>
              <a:ext uri="{FF2B5EF4-FFF2-40B4-BE49-F238E27FC236}">
                <a16:creationId xmlns:a16="http://schemas.microsoft.com/office/drawing/2014/main" id="{2263EC7B-5D53-4104-8B83-D617EA5DCF2C}"/>
              </a:ext>
            </a:extLst>
          </p:cNvPr>
          <p:cNvSpPr/>
          <p:nvPr/>
        </p:nvSpPr>
        <p:spPr>
          <a:xfrm>
            <a:off x="2790957" y="4028774"/>
            <a:ext cx="724547" cy="295893"/>
          </a:xfrm>
          <a:prstGeom prst="rightArrow">
            <a:avLst/>
          </a:prstGeom>
          <a:solidFill>
            <a:srgbClr val="D3519E"/>
          </a:solidFill>
          <a:ln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4E7A0D28-A54B-4CAD-92AB-0A5EC34758FF}"/>
              </a:ext>
            </a:extLst>
          </p:cNvPr>
          <p:cNvSpPr/>
          <p:nvPr/>
        </p:nvSpPr>
        <p:spPr>
          <a:xfrm>
            <a:off x="3124046" y="5248642"/>
            <a:ext cx="1575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tx2"/>
                </a:solidFill>
              </a:rPr>
              <a:t>Longitudinal cathode view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33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C86C2CEA-9C44-4F30-82F5-ABDE8620A595}"/>
              </a:ext>
            </a:extLst>
          </p:cNvPr>
          <p:cNvGrpSpPr/>
          <p:nvPr/>
        </p:nvGrpSpPr>
        <p:grpSpPr>
          <a:xfrm>
            <a:off x="9545274" y="1962570"/>
            <a:ext cx="2061312" cy="2067989"/>
            <a:chOff x="6030534" y="1163468"/>
            <a:chExt cx="2501351" cy="2509454"/>
          </a:xfrm>
        </p:grpSpPr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FE1A7727-8A6E-4876-9D07-27FAA53772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7" r="35008" b="19216"/>
            <a:stretch/>
          </p:blipFill>
          <p:spPr>
            <a:xfrm rot="5400000">
              <a:off x="6026483" y="1167519"/>
              <a:ext cx="2509454" cy="2501351"/>
            </a:xfrm>
            <a:prstGeom prst="rect">
              <a:avLst/>
            </a:prstGeom>
          </p:spPr>
        </p:pic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E3DEBF80-07D7-4D64-B3B1-BDD0F2BD09FB}"/>
                </a:ext>
              </a:extLst>
            </p:cNvPr>
            <p:cNvSpPr/>
            <p:nvPr/>
          </p:nvSpPr>
          <p:spPr>
            <a:xfrm>
              <a:off x="7099142" y="1778199"/>
              <a:ext cx="266700" cy="266700"/>
            </a:xfrm>
            <a:prstGeom prst="ellipse">
              <a:avLst/>
            </a:prstGeom>
            <a:solidFill>
              <a:srgbClr val="FA2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1</a:t>
              </a:r>
              <a:endParaRPr lang="en-GB" b="1" dirty="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7452A9FC-F934-44AF-A646-EED43E2407BD}"/>
                </a:ext>
              </a:extLst>
            </p:cNvPr>
            <p:cNvSpPr/>
            <p:nvPr/>
          </p:nvSpPr>
          <p:spPr>
            <a:xfrm>
              <a:off x="6100907" y="1650023"/>
              <a:ext cx="132929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A22D1"/>
                  </a:solidFill>
                </a:rPr>
                <a:t>CAT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	Coating testbench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442" y="1063476"/>
            <a:ext cx="9991054" cy="43446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Validate recipe, power, magnets for desired film uniformity and morphology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30/03/2023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9EDD-CD67-473A-94A1-D05EB02B721C}" type="slidenum">
              <a:rPr lang="en-GB" smtClean="0"/>
              <a:t>9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868641" y="6312108"/>
            <a:ext cx="5994374" cy="365125"/>
          </a:xfrm>
        </p:spPr>
        <p:txBody>
          <a:bodyPr/>
          <a:lstStyle/>
          <a:p>
            <a:r>
              <a:rPr lang="en-GB"/>
              <a:t>F. Manke | Coating the WOWCC - set-up, planning and implementation</a:t>
            </a:r>
            <a:endParaRPr lang="en-GB" dirty="0"/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B1167655-09D8-4765-B120-C9E4739E0C2E}"/>
              </a:ext>
            </a:extLst>
          </p:cNvPr>
          <p:cNvSpPr txBox="1">
            <a:spLocks/>
          </p:cNvSpPr>
          <p:nvPr/>
        </p:nvSpPr>
        <p:spPr>
          <a:xfrm>
            <a:off x="618525" y="1532847"/>
            <a:ext cx="4039442" cy="20178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0033A0"/>
                </a:solidFill>
                <a:sym typeface="Wingdings" panose="05000000000000000000" pitchFamily="2" charset="2"/>
              </a:rPr>
              <a:t>Three cathode coating testbench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81818"/>
                </a:solidFill>
                <a:sym typeface="Wingdings" panose="05000000000000000000" pitchFamily="2" charset="2"/>
              </a:rPr>
              <a:t>The six-way cross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6522D3B-7A20-46F5-AEA3-64D33D0C04D5}"/>
              </a:ext>
            </a:extLst>
          </p:cNvPr>
          <p:cNvGrpSpPr/>
          <p:nvPr/>
        </p:nvGrpSpPr>
        <p:grpSpPr>
          <a:xfrm>
            <a:off x="3406803" y="2223777"/>
            <a:ext cx="2910061" cy="3934445"/>
            <a:chOff x="8388720" y="1197894"/>
            <a:chExt cx="3727772" cy="5023485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C9C1B6B0-1899-43AF-922B-B5A48BB4763B}"/>
                </a:ext>
              </a:extLst>
            </p:cNvPr>
            <p:cNvSpPr/>
            <p:nvPr/>
          </p:nvSpPr>
          <p:spPr>
            <a:xfrm>
              <a:off x="10931057" y="28312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D9A65C32-68C1-4FD3-BE78-2ABBC267D4F9}"/>
                </a:ext>
              </a:extLst>
            </p:cNvPr>
            <p:cNvSpPr/>
            <p:nvPr/>
          </p:nvSpPr>
          <p:spPr>
            <a:xfrm>
              <a:off x="9288608" y="2854009"/>
              <a:ext cx="779548" cy="1608954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60000"/>
                    <a:lumOff val="40000"/>
                    <a:alpha val="78000"/>
                  </a:schemeClr>
                </a:gs>
                <a:gs pos="34000">
                  <a:schemeClr val="tx1">
                    <a:lumMod val="40000"/>
                    <a:lumOff val="60000"/>
                    <a:alpha val="77000"/>
                  </a:schemeClr>
                </a:gs>
                <a:gs pos="62000">
                  <a:schemeClr val="tx1">
                    <a:lumMod val="20000"/>
                    <a:lumOff val="80000"/>
                    <a:alpha val="52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36CADA30-A644-4AA6-9597-B1FE69CD6728}"/>
                </a:ext>
              </a:extLst>
            </p:cNvPr>
            <p:cNvGrpSpPr/>
            <p:nvPr/>
          </p:nvGrpSpPr>
          <p:grpSpPr>
            <a:xfrm>
              <a:off x="10035356" y="1240971"/>
              <a:ext cx="941042" cy="4980408"/>
              <a:chOff x="10035356" y="1240971"/>
              <a:chExt cx="941042" cy="4980408"/>
            </a:xfrm>
          </p:grpSpPr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6078FD03-260A-4807-90CB-8059A35943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96"/>
              <a:stretch/>
            </p:blipFill>
            <p:spPr>
              <a:xfrm>
                <a:off x="10035356" y="1240971"/>
                <a:ext cx="941042" cy="4980408"/>
              </a:xfrm>
              <a:prstGeom prst="rect">
                <a:avLst/>
              </a:prstGeom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3CB958C6-CAA5-48CE-9037-64CEFD1FC2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39" r="3135"/>
              <a:stretch/>
            </p:blipFill>
            <p:spPr>
              <a:xfrm>
                <a:off x="10228075" y="2226520"/>
                <a:ext cx="537894" cy="2330952"/>
              </a:xfrm>
              <a:prstGeom prst="rect">
                <a:avLst/>
              </a:prstGeom>
            </p:spPr>
          </p:pic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8DA61653-4D78-47DC-98D7-8658EBD0F506}"/>
                </a:ext>
              </a:extLst>
            </p:cNvPr>
            <p:cNvGrpSpPr/>
            <p:nvPr/>
          </p:nvGrpSpPr>
          <p:grpSpPr>
            <a:xfrm>
              <a:off x="9227313" y="2650463"/>
              <a:ext cx="2547197" cy="1981834"/>
              <a:chOff x="9227313" y="2650463"/>
              <a:chExt cx="2547197" cy="1981834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B77251DE-F721-412A-A7BD-5BA525291220}"/>
                  </a:ext>
                </a:extLst>
              </p:cNvPr>
              <p:cNvGrpSpPr/>
              <p:nvPr/>
            </p:nvGrpSpPr>
            <p:grpSpPr>
              <a:xfrm>
                <a:off x="9227313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7" name="Freeform 108">
                  <a:extLst>
                    <a:ext uri="{FF2B5EF4-FFF2-40B4-BE49-F238E27FC236}">
                      <a16:creationId xmlns:a16="http://schemas.microsoft.com/office/drawing/2014/main" id="{C1A31A19-25FF-4AE5-ADC2-13ACBC67D289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Freeform 109">
                  <a:extLst>
                    <a:ext uri="{FF2B5EF4-FFF2-40B4-BE49-F238E27FC236}">
                      <a16:creationId xmlns:a16="http://schemas.microsoft.com/office/drawing/2014/main" id="{683D6CEF-4E17-4A0C-B43A-7DFECF158075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Freeform 110">
                  <a:extLst>
                    <a:ext uri="{FF2B5EF4-FFF2-40B4-BE49-F238E27FC236}">
                      <a16:creationId xmlns:a16="http://schemas.microsoft.com/office/drawing/2014/main" id="{509E4AE5-6894-44ED-A4FC-E69CAB43D683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0" name="Freeform 111">
                  <a:extLst>
                    <a:ext uri="{FF2B5EF4-FFF2-40B4-BE49-F238E27FC236}">
                      <a16:creationId xmlns:a16="http://schemas.microsoft.com/office/drawing/2014/main" id="{FBE4E88D-6DB7-4CC2-9412-5A0F993A2614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BD352D27-0D7C-4DCB-B116-16C11FFB7988}"/>
                  </a:ext>
                </a:extLst>
              </p:cNvPr>
              <p:cNvGrpSpPr/>
              <p:nvPr/>
            </p:nvGrpSpPr>
            <p:grpSpPr>
              <a:xfrm flipH="1">
                <a:off x="10619326" y="2650463"/>
                <a:ext cx="1155184" cy="1981834"/>
                <a:chOff x="9227313" y="2650463"/>
                <a:chExt cx="1155184" cy="1981834"/>
              </a:xfrm>
            </p:grpSpPr>
            <p:sp>
              <p:nvSpPr>
                <p:cNvPr id="163" name="Freeform 102">
                  <a:extLst>
                    <a:ext uri="{FF2B5EF4-FFF2-40B4-BE49-F238E27FC236}">
                      <a16:creationId xmlns:a16="http://schemas.microsoft.com/office/drawing/2014/main" id="{D6E153D3-B8B4-4241-8ABA-954A46AFEB31}"/>
                    </a:ext>
                  </a:extLst>
                </p:cNvPr>
                <p:cNvSpPr/>
                <p:nvPr/>
              </p:nvSpPr>
              <p:spPr>
                <a:xfrm flipV="1">
                  <a:off x="9230490" y="2650463"/>
                  <a:ext cx="1150421" cy="991051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19330 w 519330"/>
                    <a:gd name="connsiteY0" fmla="*/ 259500 h 475340"/>
                    <a:gd name="connsiteX1" fmla="*/ 487680 w 519330"/>
                    <a:gd name="connsiteY1" fmla="*/ 338255 h 475340"/>
                    <a:gd name="connsiteX2" fmla="*/ 327660 w 519330"/>
                    <a:gd name="connsiteY2" fmla="*/ 472440 h 475340"/>
                    <a:gd name="connsiteX3" fmla="*/ 137160 w 519330"/>
                    <a:gd name="connsiteY3" fmla="*/ 411480 h 475340"/>
                    <a:gd name="connsiteX4" fmla="*/ 22860 w 519330"/>
                    <a:gd name="connsiteY4" fmla="*/ 198120 h 475340"/>
                    <a:gd name="connsiteX5" fmla="*/ 0 w 519330"/>
                    <a:gd name="connsiteY5" fmla="*/ 0 h 475340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  <a:gd name="connsiteX0" fmla="*/ 519330 w 519330"/>
                    <a:gd name="connsiteY0" fmla="*/ 259500 h 473783"/>
                    <a:gd name="connsiteX1" fmla="*/ 472631 w 519330"/>
                    <a:gd name="connsiteY1" fmla="*/ 367853 h 473783"/>
                    <a:gd name="connsiteX2" fmla="*/ 327660 w 519330"/>
                    <a:gd name="connsiteY2" fmla="*/ 472440 h 473783"/>
                    <a:gd name="connsiteX3" fmla="*/ 137160 w 519330"/>
                    <a:gd name="connsiteY3" fmla="*/ 411480 h 473783"/>
                    <a:gd name="connsiteX4" fmla="*/ 22860 w 519330"/>
                    <a:gd name="connsiteY4" fmla="*/ 198120 h 473783"/>
                    <a:gd name="connsiteX5" fmla="*/ 0 w 519330"/>
                    <a:gd name="connsiteY5" fmla="*/ 0 h 473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9330" h="473783">
                      <a:moveTo>
                        <a:pt x="519330" y="259500"/>
                      </a:moveTo>
                      <a:cubicBezTo>
                        <a:pt x="507900" y="286666"/>
                        <a:pt x="500276" y="332363"/>
                        <a:pt x="472631" y="367853"/>
                      </a:cubicBezTo>
                      <a:cubicBezTo>
                        <a:pt x="444986" y="403343"/>
                        <a:pt x="383572" y="465169"/>
                        <a:pt x="327660" y="472440"/>
                      </a:cubicBezTo>
                      <a:cubicBezTo>
                        <a:pt x="271748" y="479711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90835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Freeform 105">
                  <a:extLst>
                    <a:ext uri="{FF2B5EF4-FFF2-40B4-BE49-F238E27FC236}">
                      <a16:creationId xmlns:a16="http://schemas.microsoft.com/office/drawing/2014/main" id="{31ED2008-DACB-424C-8AF1-C7BE6FA0A4F1}"/>
                    </a:ext>
                  </a:extLst>
                </p:cNvPr>
                <p:cNvSpPr/>
                <p:nvPr/>
              </p:nvSpPr>
              <p:spPr>
                <a:xfrm>
                  <a:off x="9227313" y="3637989"/>
                  <a:ext cx="1155184" cy="994308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  <a:gd name="connsiteX0" fmla="*/ 521480 w 521480"/>
                    <a:gd name="connsiteY0" fmla="*/ 236733 h 475340"/>
                    <a:gd name="connsiteX1" fmla="*/ 487680 w 521480"/>
                    <a:gd name="connsiteY1" fmla="*/ 338255 h 475340"/>
                    <a:gd name="connsiteX2" fmla="*/ 327660 w 521480"/>
                    <a:gd name="connsiteY2" fmla="*/ 472440 h 475340"/>
                    <a:gd name="connsiteX3" fmla="*/ 137160 w 521480"/>
                    <a:gd name="connsiteY3" fmla="*/ 411480 h 475340"/>
                    <a:gd name="connsiteX4" fmla="*/ 22860 w 521480"/>
                    <a:gd name="connsiteY4" fmla="*/ 198120 h 475340"/>
                    <a:gd name="connsiteX5" fmla="*/ 0 w 521480"/>
                    <a:gd name="connsiteY5" fmla="*/ 0 h 47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80" h="475340">
                      <a:moveTo>
                        <a:pt x="521480" y="236733"/>
                      </a:moveTo>
                      <a:cubicBezTo>
                        <a:pt x="520800" y="275282"/>
                        <a:pt x="511383" y="294417"/>
                        <a:pt x="487680" y="338255"/>
                      </a:cubicBezTo>
                      <a:cubicBezTo>
                        <a:pt x="463977" y="382093"/>
                        <a:pt x="386080" y="460236"/>
                        <a:pt x="327660" y="472440"/>
                      </a:cubicBezTo>
                      <a:cubicBezTo>
                        <a:pt x="269240" y="484644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Freeform 106">
                  <a:extLst>
                    <a:ext uri="{FF2B5EF4-FFF2-40B4-BE49-F238E27FC236}">
                      <a16:creationId xmlns:a16="http://schemas.microsoft.com/office/drawing/2014/main" id="{12668A69-1F3B-4774-ACB4-221E07043C69}"/>
                    </a:ext>
                  </a:extLst>
                </p:cNvPr>
                <p:cNvSpPr/>
                <p:nvPr/>
              </p:nvSpPr>
              <p:spPr>
                <a:xfrm flipV="1">
                  <a:off x="9689650" y="2971233"/>
                  <a:ext cx="606425" cy="656073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499448 w 499448"/>
                    <a:gd name="connsiteY0" fmla="*/ 379481 h 473264"/>
                    <a:gd name="connsiteX1" fmla="*/ 327660 w 499448"/>
                    <a:gd name="connsiteY1" fmla="*/ 472440 h 473264"/>
                    <a:gd name="connsiteX2" fmla="*/ 137160 w 499448"/>
                    <a:gd name="connsiteY2" fmla="*/ 411480 h 473264"/>
                    <a:gd name="connsiteX3" fmla="*/ 22860 w 499448"/>
                    <a:gd name="connsiteY3" fmla="*/ 198120 h 473264"/>
                    <a:gd name="connsiteX4" fmla="*/ 0 w 499448"/>
                    <a:gd name="connsiteY4" fmla="*/ 0 h 47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448" h="473264">
                      <a:moveTo>
                        <a:pt x="499448" y="379481"/>
                      </a:moveTo>
                      <a:cubicBezTo>
                        <a:pt x="466428" y="429011"/>
                        <a:pt x="388041" y="467107"/>
                        <a:pt x="327660" y="472440"/>
                      </a:cubicBezTo>
                      <a:cubicBezTo>
                        <a:pt x="267279" y="477773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Freeform 107">
                  <a:extLst>
                    <a:ext uri="{FF2B5EF4-FFF2-40B4-BE49-F238E27FC236}">
                      <a16:creationId xmlns:a16="http://schemas.microsoft.com/office/drawing/2014/main" id="{BC50D9EB-FC30-45F0-9EF8-E461A1490522}"/>
                    </a:ext>
                  </a:extLst>
                </p:cNvPr>
                <p:cNvSpPr/>
                <p:nvPr/>
              </p:nvSpPr>
              <p:spPr>
                <a:xfrm>
                  <a:off x="9688409" y="3624971"/>
                  <a:ext cx="611186" cy="657167"/>
                </a:xfrm>
                <a:custGeom>
                  <a:avLst/>
                  <a:gdLst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1781"/>
                    <a:gd name="connsiteX1" fmla="*/ 327660 w 525780"/>
                    <a:gd name="connsiteY1" fmla="*/ 472440 h 481781"/>
                    <a:gd name="connsiteX2" fmla="*/ 137160 w 525780"/>
                    <a:gd name="connsiteY2" fmla="*/ 411480 h 481781"/>
                    <a:gd name="connsiteX3" fmla="*/ 22860 w 525780"/>
                    <a:gd name="connsiteY3" fmla="*/ 198120 h 481781"/>
                    <a:gd name="connsiteX4" fmla="*/ 0 w 525780"/>
                    <a:gd name="connsiteY4" fmla="*/ 0 h 481781"/>
                    <a:gd name="connsiteX0" fmla="*/ 525780 w 525780"/>
                    <a:gd name="connsiteY0" fmla="*/ 175260 h 485969"/>
                    <a:gd name="connsiteX1" fmla="*/ 327660 w 525780"/>
                    <a:gd name="connsiteY1" fmla="*/ 472440 h 485969"/>
                    <a:gd name="connsiteX2" fmla="*/ 137160 w 525780"/>
                    <a:gd name="connsiteY2" fmla="*/ 411480 h 485969"/>
                    <a:gd name="connsiteX3" fmla="*/ 22860 w 525780"/>
                    <a:gd name="connsiteY3" fmla="*/ 198120 h 485969"/>
                    <a:gd name="connsiteX4" fmla="*/ 0 w 525780"/>
                    <a:gd name="connsiteY4" fmla="*/ 0 h 485969"/>
                    <a:gd name="connsiteX0" fmla="*/ 525780 w 525780"/>
                    <a:gd name="connsiteY0" fmla="*/ 175260 h 475340"/>
                    <a:gd name="connsiteX1" fmla="*/ 45720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525780 w 525780"/>
                    <a:gd name="connsiteY0" fmla="*/ 175260 h 475340"/>
                    <a:gd name="connsiteX1" fmla="*/ 487680 w 525780"/>
                    <a:gd name="connsiteY1" fmla="*/ 338255 h 475340"/>
                    <a:gd name="connsiteX2" fmla="*/ 327660 w 525780"/>
                    <a:gd name="connsiteY2" fmla="*/ 472440 h 475340"/>
                    <a:gd name="connsiteX3" fmla="*/ 137160 w 525780"/>
                    <a:gd name="connsiteY3" fmla="*/ 411480 h 475340"/>
                    <a:gd name="connsiteX4" fmla="*/ 22860 w 525780"/>
                    <a:gd name="connsiteY4" fmla="*/ 198120 h 475340"/>
                    <a:gd name="connsiteX5" fmla="*/ 0 w 525780"/>
                    <a:gd name="connsiteY5" fmla="*/ 0 h 475340"/>
                    <a:gd name="connsiteX0" fmla="*/ 487680 w 487680"/>
                    <a:gd name="connsiteY0" fmla="*/ 338255 h 475340"/>
                    <a:gd name="connsiteX1" fmla="*/ 327660 w 487680"/>
                    <a:gd name="connsiteY1" fmla="*/ 472440 h 475340"/>
                    <a:gd name="connsiteX2" fmla="*/ 137160 w 487680"/>
                    <a:gd name="connsiteY2" fmla="*/ 411480 h 475340"/>
                    <a:gd name="connsiteX3" fmla="*/ 22860 w 487680"/>
                    <a:gd name="connsiteY3" fmla="*/ 198120 h 475340"/>
                    <a:gd name="connsiteX4" fmla="*/ 0 w 487680"/>
                    <a:gd name="connsiteY4" fmla="*/ 0 h 475340"/>
                    <a:gd name="connsiteX0" fmla="*/ 503369 w 503369"/>
                    <a:gd name="connsiteY0" fmla="*/ 362304 h 474053"/>
                    <a:gd name="connsiteX1" fmla="*/ 327660 w 503369"/>
                    <a:gd name="connsiteY1" fmla="*/ 472440 h 474053"/>
                    <a:gd name="connsiteX2" fmla="*/ 137160 w 503369"/>
                    <a:gd name="connsiteY2" fmla="*/ 411480 h 474053"/>
                    <a:gd name="connsiteX3" fmla="*/ 22860 w 503369"/>
                    <a:gd name="connsiteY3" fmla="*/ 198120 h 474053"/>
                    <a:gd name="connsiteX4" fmla="*/ 0 w 503369"/>
                    <a:gd name="connsiteY4" fmla="*/ 0 h 47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3369" h="474053">
                      <a:moveTo>
                        <a:pt x="503369" y="362304"/>
                      </a:moveTo>
                      <a:cubicBezTo>
                        <a:pt x="470349" y="411834"/>
                        <a:pt x="388695" y="464244"/>
                        <a:pt x="327660" y="472440"/>
                      </a:cubicBezTo>
                      <a:cubicBezTo>
                        <a:pt x="266625" y="480636"/>
                        <a:pt x="187960" y="457200"/>
                        <a:pt x="137160" y="411480"/>
                      </a:cubicBezTo>
                      <a:cubicBezTo>
                        <a:pt x="86360" y="365760"/>
                        <a:pt x="45720" y="266700"/>
                        <a:pt x="22860" y="198120"/>
                      </a:cubicBezTo>
                      <a:cubicBezTo>
                        <a:pt x="0" y="129540"/>
                        <a:pt x="0" y="64770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accent1"/>
                  </a:solidFill>
                  <a:headEnd type="none"/>
                  <a:tailEnd type="arrow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29F7ED70-9061-4AFF-9484-BD6335659BA8}"/>
                </a:ext>
              </a:extLst>
            </p:cNvPr>
            <p:cNvCxnSpPr>
              <a:cxnSpLocks/>
            </p:cNvCxnSpPr>
            <p:nvPr/>
          </p:nvCxnSpPr>
          <p:spPr>
            <a:xfrm>
              <a:off x="9773239" y="2328074"/>
              <a:ext cx="330205" cy="0"/>
            </a:xfrm>
            <a:prstGeom prst="straightConnector1">
              <a:avLst/>
            </a:prstGeom>
            <a:ln w="28575">
              <a:solidFill>
                <a:srgbClr val="D3519E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7C7F2C0-36ED-4FC2-AE1D-297498E71A3A}"/>
                </a:ext>
              </a:extLst>
            </p:cNvPr>
            <p:cNvSpPr/>
            <p:nvPr/>
          </p:nvSpPr>
          <p:spPr>
            <a:xfrm>
              <a:off x="8388720" y="2146416"/>
              <a:ext cx="1540563" cy="36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D3519E"/>
                  </a:solidFill>
                </a:rPr>
                <a:t>Nb cylinders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911EF44-997D-48F0-9C5C-B95EE0DF6ACD}"/>
                </a:ext>
              </a:extLst>
            </p:cNvPr>
            <p:cNvSpPr/>
            <p:nvPr/>
          </p:nvSpPr>
          <p:spPr>
            <a:xfrm>
              <a:off x="8614293" y="1197894"/>
              <a:ext cx="1260899" cy="617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323232"/>
                  </a:solidFill>
                </a:rPr>
                <a:t>Stainless </a:t>
              </a:r>
            </a:p>
            <a:p>
              <a:r>
                <a:rPr lang="en-US" sz="1400" dirty="0">
                  <a:solidFill>
                    <a:srgbClr val="323232"/>
                  </a:solidFill>
                </a:rPr>
                <a:t>steel tube</a:t>
              </a:r>
              <a:endParaRPr lang="en-GB" sz="1400" dirty="0">
                <a:solidFill>
                  <a:srgbClr val="323232"/>
                </a:solidFill>
              </a:endParaRPr>
            </a:p>
          </p:txBody>
        </p: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485A4D8B-000F-43EA-BA54-EADC2F790C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1023" y="4022862"/>
              <a:ext cx="763361" cy="204476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EB28092F-B24E-4D02-B68F-D9A561AFD176}"/>
                </a:ext>
              </a:extLst>
            </p:cNvPr>
            <p:cNvCxnSpPr>
              <a:cxnSpLocks/>
            </p:cNvCxnSpPr>
            <p:nvPr/>
          </p:nvCxnSpPr>
          <p:spPr>
            <a:xfrm>
              <a:off x="9753692" y="1673075"/>
              <a:ext cx="437073" cy="330317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B9913AE-FA54-435D-BA40-20A826526735}"/>
                </a:ext>
              </a:extLst>
            </p:cNvPr>
            <p:cNvGrpSpPr/>
            <p:nvPr/>
          </p:nvGrpSpPr>
          <p:grpSpPr>
            <a:xfrm rot="5400000">
              <a:off x="10558847" y="3390371"/>
              <a:ext cx="1323743" cy="618485"/>
              <a:chOff x="2444620" y="4301374"/>
              <a:chExt cx="3415004" cy="1595574"/>
            </a:xfrm>
          </p:grpSpPr>
          <p:sp>
            <p:nvSpPr>
              <p:cNvPr id="159" name="Freeform 266">
                <a:extLst>
                  <a:ext uri="{FF2B5EF4-FFF2-40B4-BE49-F238E27FC236}">
                    <a16:creationId xmlns:a16="http://schemas.microsoft.com/office/drawing/2014/main" id="{D58A181C-6550-49E9-985F-5713DDBD71BF}"/>
                  </a:ext>
                </a:extLst>
              </p:cNvPr>
              <p:cNvSpPr/>
              <p:nvPr/>
            </p:nvSpPr>
            <p:spPr>
              <a:xfrm>
                <a:off x="2444620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Freeform 267">
                <a:extLst>
                  <a:ext uri="{FF2B5EF4-FFF2-40B4-BE49-F238E27FC236}">
                    <a16:creationId xmlns:a16="http://schemas.microsoft.com/office/drawing/2014/main" id="{42ADB415-3248-4C4A-811C-0ACF9CFDA632}"/>
                  </a:ext>
                </a:extLst>
              </p:cNvPr>
              <p:cNvSpPr/>
              <p:nvPr/>
            </p:nvSpPr>
            <p:spPr>
              <a:xfrm flipH="1">
                <a:off x="4152122" y="4301374"/>
                <a:ext cx="1707502" cy="1595574"/>
              </a:xfrm>
              <a:custGeom>
                <a:avLst/>
                <a:gdLst>
                  <a:gd name="connsiteX0" fmla="*/ 0 w 1287624"/>
                  <a:gd name="connsiteY0" fmla="*/ 1567855 h 1616671"/>
                  <a:gd name="connsiteX1" fmla="*/ 765110 w 1287624"/>
                  <a:gd name="connsiteY1" fmla="*/ 1549194 h 1616671"/>
                  <a:gd name="connsiteX2" fmla="*/ 1035698 w 1287624"/>
                  <a:gd name="connsiteY2" fmla="*/ 914712 h 1616671"/>
                  <a:gd name="connsiteX3" fmla="*/ 1156996 w 1287624"/>
                  <a:gd name="connsiteY3" fmla="*/ 149602 h 1616671"/>
                  <a:gd name="connsiteX4" fmla="*/ 1287624 w 1287624"/>
                  <a:gd name="connsiteY4" fmla="*/ 312 h 1616671"/>
                  <a:gd name="connsiteX0" fmla="*/ 0 w 1287624"/>
                  <a:gd name="connsiteY0" fmla="*/ 1567855 h 1592839"/>
                  <a:gd name="connsiteX1" fmla="*/ 755779 w 1287624"/>
                  <a:gd name="connsiteY1" fmla="*/ 1493210 h 1592839"/>
                  <a:gd name="connsiteX2" fmla="*/ 1035698 w 1287624"/>
                  <a:gd name="connsiteY2" fmla="*/ 914712 h 1592839"/>
                  <a:gd name="connsiteX3" fmla="*/ 1156996 w 1287624"/>
                  <a:gd name="connsiteY3" fmla="*/ 149602 h 1592839"/>
                  <a:gd name="connsiteX4" fmla="*/ 1287624 w 1287624"/>
                  <a:gd name="connsiteY4" fmla="*/ 312 h 1592839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287624"/>
                  <a:gd name="connsiteY0" fmla="*/ 1567582 h 1592566"/>
                  <a:gd name="connsiteX1" fmla="*/ 755779 w 1287624"/>
                  <a:gd name="connsiteY1" fmla="*/ 1492937 h 1592566"/>
                  <a:gd name="connsiteX2" fmla="*/ 1035698 w 1287624"/>
                  <a:gd name="connsiteY2" fmla="*/ 914439 h 1592566"/>
                  <a:gd name="connsiteX3" fmla="*/ 1175658 w 1287624"/>
                  <a:gd name="connsiteY3" fmla="*/ 195982 h 1592566"/>
                  <a:gd name="connsiteX4" fmla="*/ 1287624 w 1287624"/>
                  <a:gd name="connsiteY4" fmla="*/ 39 h 1592566"/>
                  <a:gd name="connsiteX0" fmla="*/ 0 w 1315616"/>
                  <a:gd name="connsiteY0" fmla="*/ 1595574 h 1614807"/>
                  <a:gd name="connsiteX1" fmla="*/ 783771 w 1315616"/>
                  <a:gd name="connsiteY1" fmla="*/ 1492937 h 1614807"/>
                  <a:gd name="connsiteX2" fmla="*/ 1063690 w 1315616"/>
                  <a:gd name="connsiteY2" fmla="*/ 914439 h 1614807"/>
                  <a:gd name="connsiteX3" fmla="*/ 1203650 w 1315616"/>
                  <a:gd name="connsiteY3" fmla="*/ 195982 h 1614807"/>
                  <a:gd name="connsiteX4" fmla="*/ 1315616 w 1315616"/>
                  <a:gd name="connsiteY4" fmla="*/ 39 h 1614807"/>
                  <a:gd name="connsiteX0" fmla="*/ 0 w 1315616"/>
                  <a:gd name="connsiteY0" fmla="*/ 1595574 h 1595574"/>
                  <a:gd name="connsiteX1" fmla="*/ 783771 w 1315616"/>
                  <a:gd name="connsiteY1" fmla="*/ 1492937 h 1595574"/>
                  <a:gd name="connsiteX2" fmla="*/ 1063690 w 1315616"/>
                  <a:gd name="connsiteY2" fmla="*/ 914439 h 1595574"/>
                  <a:gd name="connsiteX3" fmla="*/ 1203650 w 1315616"/>
                  <a:gd name="connsiteY3" fmla="*/ 195982 h 1595574"/>
                  <a:gd name="connsiteX4" fmla="*/ 1315616 w 1315616"/>
                  <a:gd name="connsiteY4" fmla="*/ 39 h 15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5616" h="1595574">
                    <a:moveTo>
                      <a:pt x="0" y="1595574"/>
                    </a:moveTo>
                    <a:cubicBezTo>
                      <a:pt x="324239" y="1584689"/>
                      <a:pt x="606489" y="1606460"/>
                      <a:pt x="783771" y="1492937"/>
                    </a:cubicBezTo>
                    <a:cubicBezTo>
                      <a:pt x="961053" y="1379414"/>
                      <a:pt x="1021702" y="1139928"/>
                      <a:pt x="1063690" y="914439"/>
                    </a:cubicBezTo>
                    <a:cubicBezTo>
                      <a:pt x="1105678" y="688950"/>
                      <a:pt x="1161662" y="348382"/>
                      <a:pt x="1203650" y="195982"/>
                    </a:cubicBezTo>
                    <a:cubicBezTo>
                      <a:pt x="1245638" y="43582"/>
                      <a:pt x="1271296" y="-1516"/>
                      <a:pt x="1315616" y="39"/>
                    </a:cubicBezTo>
                  </a:path>
                </a:pathLst>
              </a:custGeom>
              <a:noFill/>
              <a:ln w="19050">
                <a:solidFill>
                  <a:srgbClr val="E440C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8A93057-6AA1-405E-A890-CCD70488B75D}"/>
                </a:ext>
              </a:extLst>
            </p:cNvPr>
            <p:cNvSpPr/>
            <p:nvPr/>
          </p:nvSpPr>
          <p:spPr>
            <a:xfrm>
              <a:off x="10439401" y="1240971"/>
              <a:ext cx="118016" cy="3599772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A6A6A6"/>
              </a:bgClr>
            </a:patt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90CCF470-857D-42FA-A454-6CB6A4C3E195}"/>
                </a:ext>
              </a:extLst>
            </p:cNvPr>
            <p:cNvSpPr/>
            <p:nvPr/>
          </p:nvSpPr>
          <p:spPr>
            <a:xfrm>
              <a:off x="8627716" y="3887632"/>
              <a:ext cx="1005765" cy="66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</a:rPr>
                <a:t>Moving </a:t>
              </a:r>
            </a:p>
            <a:p>
              <a:r>
                <a:rPr lang="en-US" sz="1400" dirty="0">
                  <a:solidFill>
                    <a:srgbClr val="7030A0"/>
                  </a:solidFill>
                </a:rPr>
                <a:t>magnet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93876E5A-49EC-4F5F-BDCC-85557B5EDBEF}"/>
                </a:ext>
              </a:extLst>
            </p:cNvPr>
            <p:cNvSpPr/>
            <p:nvPr/>
          </p:nvSpPr>
          <p:spPr>
            <a:xfrm>
              <a:off x="10883457" y="1419229"/>
              <a:ext cx="1051507" cy="392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</a:rPr>
                <a:t>Air flow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7E252EEB-AA86-4185-8AEA-C305A338AEB6}"/>
                </a:ext>
              </a:extLst>
            </p:cNvPr>
            <p:cNvGrpSpPr/>
            <p:nvPr/>
          </p:nvGrpSpPr>
          <p:grpSpPr>
            <a:xfrm>
              <a:off x="10211035" y="1249395"/>
              <a:ext cx="564720" cy="3729069"/>
              <a:chOff x="10211035" y="1249395"/>
              <a:chExt cx="564720" cy="3729069"/>
            </a:xfrm>
          </p:grpSpPr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6690D4C4-634A-43EC-9FDF-88432D76E577}"/>
                  </a:ext>
                </a:extLst>
              </p:cNvPr>
              <p:cNvCxnSpPr/>
              <p:nvPr/>
            </p:nvCxnSpPr>
            <p:spPr>
              <a:xfrm>
                <a:off x="10471229" y="3557199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6DC03137-399A-48AE-B4F9-137A3462A6D1}"/>
                  </a:ext>
                </a:extLst>
              </p:cNvPr>
              <p:cNvCxnSpPr/>
              <p:nvPr/>
            </p:nvCxnSpPr>
            <p:spPr>
              <a:xfrm flipV="1">
                <a:off x="10663722" y="1264074"/>
                <a:ext cx="0" cy="904105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4794970-D567-462B-8413-1800B47CB7D9}"/>
                  </a:ext>
                </a:extLst>
              </p:cNvPr>
              <p:cNvCxnSpPr/>
              <p:nvPr/>
            </p:nvCxnSpPr>
            <p:spPr>
              <a:xfrm flipV="1">
                <a:off x="10325699" y="1249395"/>
                <a:ext cx="0" cy="918783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4" name="Freeform 131">
                <a:extLst>
                  <a:ext uri="{FF2B5EF4-FFF2-40B4-BE49-F238E27FC236}">
                    <a16:creationId xmlns:a16="http://schemas.microsoft.com/office/drawing/2014/main" id="{2CACBDB7-F766-4760-A83A-0AC83761432F}"/>
                  </a:ext>
                </a:extLst>
              </p:cNvPr>
              <p:cNvSpPr/>
              <p:nvPr/>
            </p:nvSpPr>
            <p:spPr>
              <a:xfrm>
                <a:off x="10657167" y="2313943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5" name="Straight Arrow Connector 154">
                <a:extLst>
                  <a:ext uri="{FF2B5EF4-FFF2-40B4-BE49-F238E27FC236}">
                    <a16:creationId xmlns:a16="http://schemas.microsoft.com/office/drawing/2014/main" id="{99657F40-6948-4398-AF01-9EBF7DBF4E7B}"/>
                  </a:ext>
                </a:extLst>
              </p:cNvPr>
              <p:cNvCxnSpPr/>
              <p:nvPr/>
            </p:nvCxnSpPr>
            <p:spPr>
              <a:xfrm>
                <a:off x="10467161" y="1716125"/>
                <a:ext cx="0" cy="1291880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56" name="Freeform 133">
                <a:extLst>
                  <a:ext uri="{FF2B5EF4-FFF2-40B4-BE49-F238E27FC236}">
                    <a16:creationId xmlns:a16="http://schemas.microsoft.com/office/drawing/2014/main" id="{D2383556-CD0B-4A63-B249-76D0A3867910}"/>
                  </a:ext>
                </a:extLst>
              </p:cNvPr>
              <p:cNvSpPr/>
              <p:nvPr/>
            </p:nvSpPr>
            <p:spPr>
              <a:xfrm>
                <a:off x="10510167" y="4746910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Freeform 134">
                <a:extLst>
                  <a:ext uri="{FF2B5EF4-FFF2-40B4-BE49-F238E27FC236}">
                    <a16:creationId xmlns:a16="http://schemas.microsoft.com/office/drawing/2014/main" id="{2B1A156F-0CEC-49BE-9CC8-E7D681D3C1D1}"/>
                  </a:ext>
                </a:extLst>
              </p:cNvPr>
              <p:cNvSpPr/>
              <p:nvPr/>
            </p:nvSpPr>
            <p:spPr>
              <a:xfrm flipH="1">
                <a:off x="10260970" y="4742615"/>
                <a:ext cx="197631" cy="231554"/>
              </a:xfrm>
              <a:custGeom>
                <a:avLst/>
                <a:gdLst>
                  <a:gd name="connsiteX0" fmla="*/ 0 w 134007"/>
                  <a:gd name="connsiteY0" fmla="*/ 358775 h 409583"/>
                  <a:gd name="connsiteX1" fmla="*/ 66675 w 134007"/>
                  <a:gd name="connsiteY1" fmla="*/ 409575 h 409583"/>
                  <a:gd name="connsiteX2" fmla="*/ 130175 w 134007"/>
                  <a:gd name="connsiteY2" fmla="*/ 355600 h 409583"/>
                  <a:gd name="connsiteX3" fmla="*/ 123825 w 134007"/>
                  <a:gd name="connsiteY3" fmla="*/ 263525 h 409583"/>
                  <a:gd name="connsiteX4" fmla="*/ 98425 w 134007"/>
                  <a:gd name="connsiteY4" fmla="*/ 171450 h 409583"/>
                  <a:gd name="connsiteX5" fmla="*/ 101600 w 134007"/>
                  <a:gd name="connsiteY5" fmla="*/ 0 h 409583"/>
                  <a:gd name="connsiteX0" fmla="*/ 0 w 147772"/>
                  <a:gd name="connsiteY0" fmla="*/ 238609 h 414047"/>
                  <a:gd name="connsiteX1" fmla="*/ 80440 w 147772"/>
                  <a:gd name="connsiteY1" fmla="*/ 409575 h 414047"/>
                  <a:gd name="connsiteX2" fmla="*/ 143940 w 147772"/>
                  <a:gd name="connsiteY2" fmla="*/ 355600 h 414047"/>
                  <a:gd name="connsiteX3" fmla="*/ 137590 w 147772"/>
                  <a:gd name="connsiteY3" fmla="*/ 263525 h 414047"/>
                  <a:gd name="connsiteX4" fmla="*/ 112190 w 147772"/>
                  <a:gd name="connsiteY4" fmla="*/ 171450 h 414047"/>
                  <a:gd name="connsiteX5" fmla="*/ 115365 w 147772"/>
                  <a:gd name="connsiteY5" fmla="*/ 0 h 414047"/>
                  <a:gd name="connsiteX0" fmla="*/ 0 w 149413"/>
                  <a:gd name="connsiteY0" fmla="*/ 238609 h 449030"/>
                  <a:gd name="connsiteX1" fmla="*/ 58073 w 149413"/>
                  <a:gd name="connsiteY1" fmla="*/ 445990 h 449030"/>
                  <a:gd name="connsiteX2" fmla="*/ 143940 w 149413"/>
                  <a:gd name="connsiteY2" fmla="*/ 355600 h 449030"/>
                  <a:gd name="connsiteX3" fmla="*/ 137590 w 149413"/>
                  <a:gd name="connsiteY3" fmla="*/ 263525 h 449030"/>
                  <a:gd name="connsiteX4" fmla="*/ 112190 w 149413"/>
                  <a:gd name="connsiteY4" fmla="*/ 171450 h 449030"/>
                  <a:gd name="connsiteX5" fmla="*/ 115365 w 149413"/>
                  <a:gd name="connsiteY5" fmla="*/ 0 h 449030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51313"/>
                  <a:gd name="connsiteY0" fmla="*/ 238609 h 375713"/>
                  <a:gd name="connsiteX1" fmla="*/ 32264 w 151313"/>
                  <a:gd name="connsiteY1" fmla="*/ 365881 h 375713"/>
                  <a:gd name="connsiteX2" fmla="*/ 143940 w 151313"/>
                  <a:gd name="connsiteY2" fmla="*/ 355600 h 375713"/>
                  <a:gd name="connsiteX3" fmla="*/ 137590 w 151313"/>
                  <a:gd name="connsiteY3" fmla="*/ 263525 h 375713"/>
                  <a:gd name="connsiteX4" fmla="*/ 112190 w 151313"/>
                  <a:gd name="connsiteY4" fmla="*/ 171450 h 375713"/>
                  <a:gd name="connsiteX5" fmla="*/ 115365 w 151313"/>
                  <a:gd name="connsiteY5" fmla="*/ 0 h 375713"/>
                  <a:gd name="connsiteX0" fmla="*/ 0 w 137607"/>
                  <a:gd name="connsiteY0" fmla="*/ 238609 h 408297"/>
                  <a:gd name="connsiteX1" fmla="*/ 32264 w 137607"/>
                  <a:gd name="connsiteY1" fmla="*/ 365881 h 408297"/>
                  <a:gd name="connsiteX2" fmla="*/ 107808 w 137607"/>
                  <a:gd name="connsiteY2" fmla="*/ 402937 h 408297"/>
                  <a:gd name="connsiteX3" fmla="*/ 137590 w 137607"/>
                  <a:gd name="connsiteY3" fmla="*/ 263525 h 408297"/>
                  <a:gd name="connsiteX4" fmla="*/ 112190 w 137607"/>
                  <a:gd name="connsiteY4" fmla="*/ 171450 h 408297"/>
                  <a:gd name="connsiteX5" fmla="*/ 115365 w 137607"/>
                  <a:gd name="connsiteY5" fmla="*/ 0 h 408297"/>
                  <a:gd name="connsiteX0" fmla="*/ 0 w 142765"/>
                  <a:gd name="connsiteY0" fmla="*/ 238609 h 405067"/>
                  <a:gd name="connsiteX1" fmla="*/ 32264 w 142765"/>
                  <a:gd name="connsiteY1" fmla="*/ 365881 h 405067"/>
                  <a:gd name="connsiteX2" fmla="*/ 107808 w 142765"/>
                  <a:gd name="connsiteY2" fmla="*/ 402937 h 405067"/>
                  <a:gd name="connsiteX3" fmla="*/ 142751 w 142765"/>
                  <a:gd name="connsiteY3" fmla="*/ 314503 h 405067"/>
                  <a:gd name="connsiteX4" fmla="*/ 112190 w 142765"/>
                  <a:gd name="connsiteY4" fmla="*/ 171450 h 405067"/>
                  <a:gd name="connsiteX5" fmla="*/ 115365 w 142765"/>
                  <a:gd name="connsiteY5" fmla="*/ 0 h 405067"/>
                  <a:gd name="connsiteX0" fmla="*/ 0 w 142800"/>
                  <a:gd name="connsiteY0" fmla="*/ 238609 h 405067"/>
                  <a:gd name="connsiteX1" fmla="*/ 32264 w 142800"/>
                  <a:gd name="connsiteY1" fmla="*/ 365881 h 405067"/>
                  <a:gd name="connsiteX2" fmla="*/ 107808 w 142800"/>
                  <a:gd name="connsiteY2" fmla="*/ 402937 h 405067"/>
                  <a:gd name="connsiteX3" fmla="*/ 142751 w 142800"/>
                  <a:gd name="connsiteY3" fmla="*/ 314503 h 405067"/>
                  <a:gd name="connsiteX4" fmla="*/ 115632 w 142800"/>
                  <a:gd name="connsiteY4" fmla="*/ 207865 h 405067"/>
                  <a:gd name="connsiteX5" fmla="*/ 115365 w 142800"/>
                  <a:gd name="connsiteY5" fmla="*/ 0 h 405067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06762 w 142800"/>
                  <a:gd name="connsiteY5" fmla="*/ 0 h 354089"/>
                  <a:gd name="connsiteX0" fmla="*/ 0 w 142800"/>
                  <a:gd name="connsiteY0" fmla="*/ 187631 h 354089"/>
                  <a:gd name="connsiteX1" fmla="*/ 32264 w 142800"/>
                  <a:gd name="connsiteY1" fmla="*/ 314903 h 354089"/>
                  <a:gd name="connsiteX2" fmla="*/ 107808 w 142800"/>
                  <a:gd name="connsiteY2" fmla="*/ 351959 h 354089"/>
                  <a:gd name="connsiteX3" fmla="*/ 142751 w 142800"/>
                  <a:gd name="connsiteY3" fmla="*/ 263525 h 354089"/>
                  <a:gd name="connsiteX4" fmla="*/ 115632 w 142800"/>
                  <a:gd name="connsiteY4" fmla="*/ 156887 h 354089"/>
                  <a:gd name="connsiteX5" fmla="*/ 117086 w 142800"/>
                  <a:gd name="connsiteY5" fmla="*/ 0 h 35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00" h="354089">
                    <a:moveTo>
                      <a:pt x="0" y="187631"/>
                    </a:moveTo>
                    <a:cubicBezTo>
                      <a:pt x="8724" y="256992"/>
                      <a:pt x="14296" y="287515"/>
                      <a:pt x="32264" y="314903"/>
                    </a:cubicBezTo>
                    <a:cubicBezTo>
                      <a:pt x="50232" y="342291"/>
                      <a:pt x="89394" y="360522"/>
                      <a:pt x="107808" y="351959"/>
                    </a:cubicBezTo>
                    <a:cubicBezTo>
                      <a:pt x="126222" y="343396"/>
                      <a:pt x="141447" y="296037"/>
                      <a:pt x="142751" y="263525"/>
                    </a:cubicBezTo>
                    <a:cubicBezTo>
                      <a:pt x="144055" y="231013"/>
                      <a:pt x="119336" y="200808"/>
                      <a:pt x="115632" y="156887"/>
                    </a:cubicBezTo>
                    <a:cubicBezTo>
                      <a:pt x="111928" y="112966"/>
                      <a:pt x="113646" y="63764"/>
                      <a:pt x="117086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Freeform 135">
                <a:extLst>
                  <a:ext uri="{FF2B5EF4-FFF2-40B4-BE49-F238E27FC236}">
                    <a16:creationId xmlns:a16="http://schemas.microsoft.com/office/drawing/2014/main" id="{4209CA63-34B8-4874-B2E1-BFC69867F525}"/>
                  </a:ext>
                </a:extLst>
              </p:cNvPr>
              <p:cNvSpPr/>
              <p:nvPr/>
            </p:nvSpPr>
            <p:spPr>
              <a:xfrm flipH="1">
                <a:off x="10211035" y="2305201"/>
                <a:ext cx="118588" cy="2358141"/>
              </a:xfrm>
              <a:custGeom>
                <a:avLst/>
                <a:gdLst>
                  <a:gd name="connsiteX0" fmla="*/ 49312 w 126097"/>
                  <a:gd name="connsiteY0" fmla="*/ 1266825 h 1266825"/>
                  <a:gd name="connsiteX1" fmla="*/ 42962 w 126097"/>
                  <a:gd name="connsiteY1" fmla="*/ 857250 h 1266825"/>
                  <a:gd name="connsiteX2" fmla="*/ 119162 w 126097"/>
                  <a:gd name="connsiteY2" fmla="*/ 765175 h 1266825"/>
                  <a:gd name="connsiteX3" fmla="*/ 109637 w 126097"/>
                  <a:gd name="connsiteY3" fmla="*/ 238125 h 1266825"/>
                  <a:gd name="connsiteX4" fmla="*/ 4862 w 126097"/>
                  <a:gd name="connsiteY4" fmla="*/ 196850 h 1266825"/>
                  <a:gd name="connsiteX5" fmla="*/ 27087 w 126097"/>
                  <a:gd name="connsiteY5" fmla="*/ 0 h 1266825"/>
                  <a:gd name="connsiteX0" fmla="*/ 49312 w 126097"/>
                  <a:gd name="connsiteY0" fmla="*/ 1073150 h 1073150"/>
                  <a:gd name="connsiteX1" fmla="*/ 42962 w 126097"/>
                  <a:gd name="connsiteY1" fmla="*/ 857250 h 1073150"/>
                  <a:gd name="connsiteX2" fmla="*/ 119162 w 126097"/>
                  <a:gd name="connsiteY2" fmla="*/ 765175 h 1073150"/>
                  <a:gd name="connsiteX3" fmla="*/ 109637 w 126097"/>
                  <a:gd name="connsiteY3" fmla="*/ 238125 h 1073150"/>
                  <a:gd name="connsiteX4" fmla="*/ 4862 w 126097"/>
                  <a:gd name="connsiteY4" fmla="*/ 196850 h 1073150"/>
                  <a:gd name="connsiteX5" fmla="*/ 27087 w 126097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38125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32865 w 108503"/>
                  <a:gd name="connsiteY0" fmla="*/ 1073150 h 1073150"/>
                  <a:gd name="connsiteX1" fmla="*/ 26515 w 108503"/>
                  <a:gd name="connsiteY1" fmla="*/ 857250 h 1073150"/>
                  <a:gd name="connsiteX2" fmla="*/ 102715 w 108503"/>
                  <a:gd name="connsiteY2" fmla="*/ 765175 h 1073150"/>
                  <a:gd name="connsiteX3" fmla="*/ 93190 w 108503"/>
                  <a:gd name="connsiteY3" fmla="*/ 273050 h 1073150"/>
                  <a:gd name="connsiteX4" fmla="*/ 13815 w 108503"/>
                  <a:gd name="connsiteY4" fmla="*/ 190500 h 1073150"/>
                  <a:gd name="connsiteX5" fmla="*/ 10640 w 108503"/>
                  <a:gd name="connsiteY5" fmla="*/ 0 h 1073150"/>
                  <a:gd name="connsiteX0" fmla="*/ 50538 w 126176"/>
                  <a:gd name="connsiteY0" fmla="*/ 1089025 h 1089025"/>
                  <a:gd name="connsiteX1" fmla="*/ 44188 w 126176"/>
                  <a:gd name="connsiteY1" fmla="*/ 873125 h 1089025"/>
                  <a:gd name="connsiteX2" fmla="*/ 120388 w 126176"/>
                  <a:gd name="connsiteY2" fmla="*/ 781050 h 1089025"/>
                  <a:gd name="connsiteX3" fmla="*/ 110863 w 126176"/>
                  <a:gd name="connsiteY3" fmla="*/ 288925 h 1089025"/>
                  <a:gd name="connsiteX4" fmla="*/ 31488 w 126176"/>
                  <a:gd name="connsiteY4" fmla="*/ 206375 h 1089025"/>
                  <a:gd name="connsiteX5" fmla="*/ 6088 w 126176"/>
                  <a:gd name="connsiteY5" fmla="*/ 0 h 1089025"/>
                  <a:gd name="connsiteX0" fmla="*/ 35069 w 110707"/>
                  <a:gd name="connsiteY0" fmla="*/ 1092200 h 1092200"/>
                  <a:gd name="connsiteX1" fmla="*/ 28719 w 110707"/>
                  <a:gd name="connsiteY1" fmla="*/ 876300 h 1092200"/>
                  <a:gd name="connsiteX2" fmla="*/ 104919 w 110707"/>
                  <a:gd name="connsiteY2" fmla="*/ 784225 h 1092200"/>
                  <a:gd name="connsiteX3" fmla="*/ 95394 w 110707"/>
                  <a:gd name="connsiteY3" fmla="*/ 292100 h 1092200"/>
                  <a:gd name="connsiteX4" fmla="*/ 16019 w 110707"/>
                  <a:gd name="connsiteY4" fmla="*/ 209550 h 1092200"/>
                  <a:gd name="connsiteX5" fmla="*/ 9669 w 110707"/>
                  <a:gd name="connsiteY5" fmla="*/ 0 h 1092200"/>
                  <a:gd name="connsiteX0" fmla="*/ 29635 w 105273"/>
                  <a:gd name="connsiteY0" fmla="*/ 1092200 h 1092200"/>
                  <a:gd name="connsiteX1" fmla="*/ 23285 w 105273"/>
                  <a:gd name="connsiteY1" fmla="*/ 876300 h 1092200"/>
                  <a:gd name="connsiteX2" fmla="*/ 99485 w 105273"/>
                  <a:gd name="connsiteY2" fmla="*/ 784225 h 1092200"/>
                  <a:gd name="connsiteX3" fmla="*/ 89960 w 105273"/>
                  <a:gd name="connsiteY3" fmla="*/ 292100 h 1092200"/>
                  <a:gd name="connsiteX4" fmla="*/ 10585 w 105273"/>
                  <a:gd name="connsiteY4" fmla="*/ 209550 h 1092200"/>
                  <a:gd name="connsiteX5" fmla="*/ 4235 w 105273"/>
                  <a:gd name="connsiteY5" fmla="*/ 0 h 1092200"/>
                  <a:gd name="connsiteX0" fmla="*/ 16935 w 105273"/>
                  <a:gd name="connsiteY0" fmla="*/ 1098550 h 1098550"/>
                  <a:gd name="connsiteX1" fmla="*/ 23285 w 105273"/>
                  <a:gd name="connsiteY1" fmla="*/ 876300 h 1098550"/>
                  <a:gd name="connsiteX2" fmla="*/ 99485 w 105273"/>
                  <a:gd name="connsiteY2" fmla="*/ 784225 h 1098550"/>
                  <a:gd name="connsiteX3" fmla="*/ 89960 w 105273"/>
                  <a:gd name="connsiteY3" fmla="*/ 292100 h 1098550"/>
                  <a:gd name="connsiteX4" fmla="*/ 10585 w 105273"/>
                  <a:gd name="connsiteY4" fmla="*/ 209550 h 1098550"/>
                  <a:gd name="connsiteX5" fmla="*/ 4235 w 105273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16935 w 106227"/>
                  <a:gd name="connsiteY0" fmla="*/ 1098550 h 1098550"/>
                  <a:gd name="connsiteX1" fmla="*/ 99827 w 106227"/>
                  <a:gd name="connsiteY1" fmla="*/ 961570 h 1098550"/>
                  <a:gd name="connsiteX2" fmla="*/ 99485 w 106227"/>
                  <a:gd name="connsiteY2" fmla="*/ 784225 h 1098550"/>
                  <a:gd name="connsiteX3" fmla="*/ 89960 w 106227"/>
                  <a:gd name="connsiteY3" fmla="*/ 292100 h 1098550"/>
                  <a:gd name="connsiteX4" fmla="*/ 10585 w 106227"/>
                  <a:gd name="connsiteY4" fmla="*/ 209550 h 1098550"/>
                  <a:gd name="connsiteX5" fmla="*/ 4235 w 106227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04674"/>
                  <a:gd name="connsiteY0" fmla="*/ 1098550 h 1098550"/>
                  <a:gd name="connsiteX1" fmla="*/ 99827 w 104674"/>
                  <a:gd name="connsiteY1" fmla="*/ 961570 h 1098550"/>
                  <a:gd name="connsiteX2" fmla="*/ 99485 w 104674"/>
                  <a:gd name="connsiteY2" fmla="*/ 784225 h 1098550"/>
                  <a:gd name="connsiteX3" fmla="*/ 89960 w 104674"/>
                  <a:gd name="connsiteY3" fmla="*/ 292100 h 1098550"/>
                  <a:gd name="connsiteX4" fmla="*/ 10585 w 104674"/>
                  <a:gd name="connsiteY4" fmla="*/ 209550 h 1098550"/>
                  <a:gd name="connsiteX5" fmla="*/ 4235 w 104674"/>
                  <a:gd name="connsiteY5" fmla="*/ 0 h 1098550"/>
                  <a:gd name="connsiteX0" fmla="*/ 37946 w 110003"/>
                  <a:gd name="connsiteY0" fmla="*/ 1098550 h 1098550"/>
                  <a:gd name="connsiteX1" fmla="*/ 99827 w 110003"/>
                  <a:gd name="connsiteY1" fmla="*/ 961570 h 1098550"/>
                  <a:gd name="connsiteX2" fmla="*/ 99485 w 110003"/>
                  <a:gd name="connsiteY2" fmla="*/ 784225 h 1098550"/>
                  <a:gd name="connsiteX3" fmla="*/ 89960 w 110003"/>
                  <a:gd name="connsiteY3" fmla="*/ 292100 h 1098550"/>
                  <a:gd name="connsiteX4" fmla="*/ 10585 w 110003"/>
                  <a:gd name="connsiteY4" fmla="*/ 209550 h 1098550"/>
                  <a:gd name="connsiteX5" fmla="*/ 4235 w 110003"/>
                  <a:gd name="connsiteY5" fmla="*/ 0 h 1098550"/>
                  <a:gd name="connsiteX0" fmla="*/ 37946 w 104612"/>
                  <a:gd name="connsiteY0" fmla="*/ 1098550 h 1098550"/>
                  <a:gd name="connsiteX1" fmla="*/ 92323 w 104612"/>
                  <a:gd name="connsiteY1" fmla="*/ 960278 h 1098550"/>
                  <a:gd name="connsiteX2" fmla="*/ 99485 w 104612"/>
                  <a:gd name="connsiteY2" fmla="*/ 784225 h 1098550"/>
                  <a:gd name="connsiteX3" fmla="*/ 89960 w 104612"/>
                  <a:gd name="connsiteY3" fmla="*/ 292100 h 1098550"/>
                  <a:gd name="connsiteX4" fmla="*/ 10585 w 104612"/>
                  <a:gd name="connsiteY4" fmla="*/ 209550 h 1098550"/>
                  <a:gd name="connsiteX5" fmla="*/ 4235 w 104612"/>
                  <a:gd name="connsiteY5" fmla="*/ 0 h 1098550"/>
                  <a:gd name="connsiteX0" fmla="*/ 37946 w 110009"/>
                  <a:gd name="connsiteY0" fmla="*/ 1098550 h 1098550"/>
                  <a:gd name="connsiteX1" fmla="*/ 92323 w 110009"/>
                  <a:gd name="connsiteY1" fmla="*/ 960278 h 1098550"/>
                  <a:gd name="connsiteX2" fmla="*/ 109991 w 110009"/>
                  <a:gd name="connsiteY2" fmla="*/ 782933 h 1098550"/>
                  <a:gd name="connsiteX3" fmla="*/ 89960 w 110009"/>
                  <a:gd name="connsiteY3" fmla="*/ 292100 h 1098550"/>
                  <a:gd name="connsiteX4" fmla="*/ 10585 w 110009"/>
                  <a:gd name="connsiteY4" fmla="*/ 209550 h 1098550"/>
                  <a:gd name="connsiteX5" fmla="*/ 4235 w 110009"/>
                  <a:gd name="connsiteY5" fmla="*/ 0 h 1098550"/>
                  <a:gd name="connsiteX0" fmla="*/ 37946 w 126074"/>
                  <a:gd name="connsiteY0" fmla="*/ 1098550 h 1098550"/>
                  <a:gd name="connsiteX1" fmla="*/ 92323 w 126074"/>
                  <a:gd name="connsiteY1" fmla="*/ 960278 h 1098550"/>
                  <a:gd name="connsiteX2" fmla="*/ 109991 w 126074"/>
                  <a:gd name="connsiteY2" fmla="*/ 782933 h 1098550"/>
                  <a:gd name="connsiteX3" fmla="*/ 119977 w 126074"/>
                  <a:gd name="connsiteY3" fmla="*/ 142232 h 1098550"/>
                  <a:gd name="connsiteX4" fmla="*/ 10585 w 126074"/>
                  <a:gd name="connsiteY4" fmla="*/ 209550 h 1098550"/>
                  <a:gd name="connsiteX5" fmla="*/ 4235 w 126074"/>
                  <a:gd name="connsiteY5" fmla="*/ 0 h 1098550"/>
                  <a:gd name="connsiteX0" fmla="*/ 33991 w 117071"/>
                  <a:gd name="connsiteY0" fmla="*/ 1111149 h 1111149"/>
                  <a:gd name="connsiteX1" fmla="*/ 88368 w 117071"/>
                  <a:gd name="connsiteY1" fmla="*/ 972877 h 1111149"/>
                  <a:gd name="connsiteX2" fmla="*/ 106036 w 117071"/>
                  <a:gd name="connsiteY2" fmla="*/ 795532 h 1111149"/>
                  <a:gd name="connsiteX3" fmla="*/ 116022 w 117071"/>
                  <a:gd name="connsiteY3" fmla="*/ 154831 h 1111149"/>
                  <a:gd name="connsiteX4" fmla="*/ 80671 w 117071"/>
                  <a:gd name="connsiteY4" fmla="*/ 10267 h 1111149"/>
                  <a:gd name="connsiteX5" fmla="*/ 280 w 117071"/>
                  <a:gd name="connsiteY5" fmla="*/ 12599 h 1111149"/>
                  <a:gd name="connsiteX0" fmla="*/ 33991 w 108734"/>
                  <a:gd name="connsiteY0" fmla="*/ 1111149 h 1111149"/>
                  <a:gd name="connsiteX1" fmla="*/ 88368 w 108734"/>
                  <a:gd name="connsiteY1" fmla="*/ 972877 h 1111149"/>
                  <a:gd name="connsiteX2" fmla="*/ 106036 w 108734"/>
                  <a:gd name="connsiteY2" fmla="*/ 795532 h 1111149"/>
                  <a:gd name="connsiteX3" fmla="*/ 106017 w 108734"/>
                  <a:gd name="connsiteY3" fmla="*/ 158276 h 1111149"/>
                  <a:gd name="connsiteX4" fmla="*/ 80671 w 108734"/>
                  <a:gd name="connsiteY4" fmla="*/ 10267 h 1111149"/>
                  <a:gd name="connsiteX5" fmla="*/ 280 w 108734"/>
                  <a:gd name="connsiteY5" fmla="*/ 12599 h 1111149"/>
                  <a:gd name="connsiteX0" fmla="*/ 0 w 74743"/>
                  <a:gd name="connsiteY0" fmla="*/ 1269089 h 1269089"/>
                  <a:gd name="connsiteX1" fmla="*/ 54377 w 74743"/>
                  <a:gd name="connsiteY1" fmla="*/ 1130817 h 1269089"/>
                  <a:gd name="connsiteX2" fmla="*/ 72045 w 74743"/>
                  <a:gd name="connsiteY2" fmla="*/ 953472 h 1269089"/>
                  <a:gd name="connsiteX3" fmla="*/ 72026 w 74743"/>
                  <a:gd name="connsiteY3" fmla="*/ 316216 h 1269089"/>
                  <a:gd name="connsiteX4" fmla="*/ 46680 w 74743"/>
                  <a:gd name="connsiteY4" fmla="*/ 168207 h 1269089"/>
                  <a:gd name="connsiteX5" fmla="*/ 4310 w 74743"/>
                  <a:gd name="connsiteY5" fmla="*/ 0 h 1269089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2534 h 1272534"/>
                  <a:gd name="connsiteX1" fmla="*/ 54377 w 74743"/>
                  <a:gd name="connsiteY1" fmla="*/ 1134262 h 1272534"/>
                  <a:gd name="connsiteX2" fmla="*/ 72045 w 74743"/>
                  <a:gd name="connsiteY2" fmla="*/ 956917 h 1272534"/>
                  <a:gd name="connsiteX3" fmla="*/ 72026 w 74743"/>
                  <a:gd name="connsiteY3" fmla="*/ 319661 h 1272534"/>
                  <a:gd name="connsiteX4" fmla="*/ 46680 w 74743"/>
                  <a:gd name="connsiteY4" fmla="*/ 171652 h 1272534"/>
                  <a:gd name="connsiteX5" fmla="*/ 10313 w 74743"/>
                  <a:gd name="connsiteY5" fmla="*/ 0 h 1272534"/>
                  <a:gd name="connsiteX0" fmla="*/ 0 w 74743"/>
                  <a:gd name="connsiteY0" fmla="*/ 1277702 h 1277702"/>
                  <a:gd name="connsiteX1" fmla="*/ 54377 w 74743"/>
                  <a:gd name="connsiteY1" fmla="*/ 1139430 h 1277702"/>
                  <a:gd name="connsiteX2" fmla="*/ 72045 w 74743"/>
                  <a:gd name="connsiteY2" fmla="*/ 962085 h 1277702"/>
                  <a:gd name="connsiteX3" fmla="*/ 72026 w 74743"/>
                  <a:gd name="connsiteY3" fmla="*/ 324829 h 1277702"/>
                  <a:gd name="connsiteX4" fmla="*/ 46680 w 74743"/>
                  <a:gd name="connsiteY4" fmla="*/ 176820 h 1277702"/>
                  <a:gd name="connsiteX5" fmla="*/ 14315 w 74743"/>
                  <a:gd name="connsiteY5" fmla="*/ 0 h 1277702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  <a:gd name="connsiteX0" fmla="*/ 0 w 74743"/>
                  <a:gd name="connsiteY0" fmla="*/ 1279425 h 1279425"/>
                  <a:gd name="connsiteX1" fmla="*/ 54377 w 74743"/>
                  <a:gd name="connsiteY1" fmla="*/ 1141153 h 1279425"/>
                  <a:gd name="connsiteX2" fmla="*/ 72045 w 74743"/>
                  <a:gd name="connsiteY2" fmla="*/ 963808 h 1279425"/>
                  <a:gd name="connsiteX3" fmla="*/ 72026 w 74743"/>
                  <a:gd name="connsiteY3" fmla="*/ 326552 h 1279425"/>
                  <a:gd name="connsiteX4" fmla="*/ 46680 w 74743"/>
                  <a:gd name="connsiteY4" fmla="*/ 178543 h 1279425"/>
                  <a:gd name="connsiteX5" fmla="*/ 24320 w 74743"/>
                  <a:gd name="connsiteY5" fmla="*/ 0 h 12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743" h="1279425">
                    <a:moveTo>
                      <a:pt x="0" y="1279425"/>
                    </a:moveTo>
                    <a:cubicBezTo>
                      <a:pt x="27023" y="1157784"/>
                      <a:pt x="36366" y="1193756"/>
                      <a:pt x="54377" y="1141153"/>
                    </a:cubicBezTo>
                    <a:cubicBezTo>
                      <a:pt x="72388" y="1088550"/>
                      <a:pt x="69104" y="1099575"/>
                      <a:pt x="72045" y="963808"/>
                    </a:cubicBezTo>
                    <a:cubicBezTo>
                      <a:pt x="74986" y="828041"/>
                      <a:pt x="76253" y="457429"/>
                      <a:pt x="72026" y="326552"/>
                    </a:cubicBezTo>
                    <a:cubicBezTo>
                      <a:pt x="67799" y="195675"/>
                      <a:pt x="60968" y="227226"/>
                      <a:pt x="46680" y="178543"/>
                    </a:cubicBezTo>
                    <a:cubicBezTo>
                      <a:pt x="32393" y="129860"/>
                      <a:pt x="33036" y="94456"/>
                      <a:pt x="24320" y="0"/>
                    </a:cubicBezTo>
                  </a:path>
                </a:pathLst>
              </a:custGeom>
              <a:noFill/>
              <a:ln w="15875">
                <a:solidFill>
                  <a:srgbClr val="00B05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BD5AC6A-3E12-4154-AB00-E2814D3032AC}"/>
                </a:ext>
              </a:extLst>
            </p:cNvPr>
            <p:cNvSpPr/>
            <p:nvPr/>
          </p:nvSpPr>
          <p:spPr>
            <a:xfrm>
              <a:off x="10943429" y="3154281"/>
              <a:ext cx="1173063" cy="34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D3519E"/>
                  </a:solidFill>
                </a:rPr>
                <a:t>Nb flux</a:t>
              </a:r>
              <a:endParaRPr lang="en-GB" sz="1300" b="1" dirty="0">
                <a:solidFill>
                  <a:srgbClr val="D3519E"/>
                </a:solidFill>
              </a:endParaRPr>
            </a:p>
          </p:txBody>
        </p:sp>
      </p:grpSp>
      <p:pic>
        <p:nvPicPr>
          <p:cNvPr id="7" name="Picture 6" descr="A picture containing indoor, stainless, steel, silver&#10;&#10;Description automatically generated">
            <a:extLst>
              <a:ext uri="{FF2B5EF4-FFF2-40B4-BE49-F238E27FC236}">
                <a16:creationId xmlns:a16="http://schemas.microsoft.com/office/drawing/2014/main" id="{22031088-CE8E-499A-BF42-8FCF22FAE4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558" t="-2359" r="-5712" b="4264"/>
          <a:stretch/>
        </p:blipFill>
        <p:spPr>
          <a:xfrm>
            <a:off x="6537002" y="4072360"/>
            <a:ext cx="2562308" cy="1901195"/>
          </a:xfrm>
          <a:prstGeom prst="rect">
            <a:avLst/>
          </a:prstGeom>
        </p:spPr>
      </p:pic>
      <p:grpSp>
        <p:nvGrpSpPr>
          <p:cNvPr id="175" name="Group 174">
            <a:extLst>
              <a:ext uri="{FF2B5EF4-FFF2-40B4-BE49-F238E27FC236}">
                <a16:creationId xmlns:a16="http://schemas.microsoft.com/office/drawing/2014/main" id="{4F4ADD22-BE9B-4D9A-A909-A3FC83F2DC91}"/>
              </a:ext>
            </a:extLst>
          </p:cNvPr>
          <p:cNvGrpSpPr/>
          <p:nvPr/>
        </p:nvGrpSpPr>
        <p:grpSpPr>
          <a:xfrm>
            <a:off x="8661604" y="4321634"/>
            <a:ext cx="2892705" cy="1697973"/>
            <a:chOff x="263164" y="4783322"/>
            <a:chExt cx="2892705" cy="1697973"/>
          </a:xfrm>
        </p:grpSpPr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93BB314E-91EE-4282-8EDB-A95F4C98BD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61" t="22396" r="2586" b="-4321"/>
            <a:stretch/>
          </p:blipFill>
          <p:spPr>
            <a:xfrm>
              <a:off x="1126024" y="4783322"/>
              <a:ext cx="2029845" cy="1697973"/>
            </a:xfrm>
            <a:prstGeom prst="rect">
              <a:avLst/>
            </a:prstGeom>
          </p:spPr>
        </p:pic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4E5EECF8-716B-4301-826B-6B4BC5C1DE88}"/>
                </a:ext>
              </a:extLst>
            </p:cNvPr>
            <p:cNvSpPr/>
            <p:nvPr/>
          </p:nvSpPr>
          <p:spPr>
            <a:xfrm>
              <a:off x="1390520" y="5291581"/>
              <a:ext cx="8594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STEP1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A6AFD180-7431-4A69-B6E2-22A18BFACB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5797" y="5461601"/>
              <a:ext cx="429" cy="640080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39CA578B-B81E-4146-8411-5E609ACFAA70}"/>
                </a:ext>
              </a:extLst>
            </p:cNvPr>
            <p:cNvSpPr/>
            <p:nvPr/>
          </p:nvSpPr>
          <p:spPr>
            <a:xfrm>
              <a:off x="1381286" y="5839349"/>
              <a:ext cx="8594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STEP2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4CBA1CF3-5D07-4269-A1C8-0D2D912520E5}"/>
                </a:ext>
              </a:extLst>
            </p:cNvPr>
            <p:cNvSpPr/>
            <p:nvPr/>
          </p:nvSpPr>
          <p:spPr>
            <a:xfrm>
              <a:off x="263164" y="5579513"/>
              <a:ext cx="557885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5cm</a:t>
              </a:r>
              <a:endParaRPr lang="en-GB" sz="1400" b="1" baseline="-25000" dirty="0">
                <a:solidFill>
                  <a:srgbClr val="00B0F0"/>
                </a:solidFill>
              </a:endParaRPr>
            </a:p>
          </p:txBody>
        </p:sp>
      </p:grpSp>
      <p:sp>
        <p:nvSpPr>
          <p:cNvPr id="181" name="Left Brace 180">
            <a:extLst>
              <a:ext uri="{FF2B5EF4-FFF2-40B4-BE49-F238E27FC236}">
                <a16:creationId xmlns:a16="http://schemas.microsoft.com/office/drawing/2014/main" id="{A9D5F27E-ECE3-46ED-9621-AAFA5E2F6CE1}"/>
              </a:ext>
            </a:extLst>
          </p:cNvPr>
          <p:cNvSpPr/>
          <p:nvPr/>
        </p:nvSpPr>
        <p:spPr>
          <a:xfrm rot="5400000">
            <a:off x="10375911" y="3178841"/>
            <a:ext cx="364266" cy="2025542"/>
          </a:xfrm>
          <a:prstGeom prst="leftBrace">
            <a:avLst>
              <a:gd name="adj1" fmla="val 7114"/>
              <a:gd name="adj2" fmla="val 49373"/>
            </a:avLst>
          </a:prstGeom>
          <a:ln w="25400">
            <a:solidFill>
              <a:schemeClr val="accent4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F3E94E75-0F93-4630-8FE8-352959103937}"/>
              </a:ext>
            </a:extLst>
          </p:cNvPr>
          <p:cNvCxnSpPr>
            <a:cxnSpLocks/>
            <a:endCxn id="181" idx="1"/>
          </p:cNvCxnSpPr>
          <p:nvPr/>
        </p:nvCxnSpPr>
        <p:spPr>
          <a:xfrm>
            <a:off x="10539387" y="3457563"/>
            <a:ext cx="31357" cy="551916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engine&#10;&#10;Description automatically generated">
            <a:extLst>
              <a:ext uri="{FF2B5EF4-FFF2-40B4-BE49-F238E27FC236}">
                <a16:creationId xmlns:a16="http://schemas.microsoft.com/office/drawing/2014/main" id="{39265DA4-66D6-4EFE-BEC4-91FBC0C59B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50" t="6598" r="40064" b="5186"/>
          <a:stretch/>
        </p:blipFill>
        <p:spPr>
          <a:xfrm rot="5400000">
            <a:off x="6782419" y="1754773"/>
            <a:ext cx="1901195" cy="2392029"/>
          </a:xfrm>
          <a:prstGeom prst="rect">
            <a:avLst/>
          </a:prstGeom>
        </p:spPr>
      </p:pic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860D7092-BCA0-4258-B004-76E1492C13BA}"/>
              </a:ext>
            </a:extLst>
          </p:cNvPr>
          <p:cNvCxnSpPr>
            <a:cxnSpLocks/>
          </p:cNvCxnSpPr>
          <p:nvPr/>
        </p:nvCxnSpPr>
        <p:spPr>
          <a:xfrm>
            <a:off x="8460767" y="4850179"/>
            <a:ext cx="0" cy="453428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AECC4881-464C-4887-9BCE-A30BC0A9B3A2}"/>
              </a:ext>
            </a:extLst>
          </p:cNvPr>
          <p:cNvCxnSpPr>
            <a:cxnSpLocks/>
          </p:cNvCxnSpPr>
          <p:nvPr/>
        </p:nvCxnSpPr>
        <p:spPr>
          <a:xfrm>
            <a:off x="8709419" y="4969860"/>
            <a:ext cx="0" cy="628835"/>
          </a:xfrm>
          <a:prstGeom prst="straightConnector1">
            <a:avLst/>
          </a:prstGeom>
          <a:ln w="28575">
            <a:solidFill>
              <a:srgbClr val="00B0F0"/>
            </a:solidFill>
            <a:headEnd type="oval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E62DC70D-868C-464D-B040-81AB53A28FB7}"/>
              </a:ext>
            </a:extLst>
          </p:cNvPr>
          <p:cNvCxnSpPr>
            <a:cxnSpLocks/>
          </p:cNvCxnSpPr>
          <p:nvPr/>
        </p:nvCxnSpPr>
        <p:spPr>
          <a:xfrm>
            <a:off x="8709419" y="4983781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0A2EF472-C8F7-4F87-85C0-F6714DC63C82}"/>
              </a:ext>
            </a:extLst>
          </p:cNvPr>
          <p:cNvCxnSpPr>
            <a:cxnSpLocks/>
          </p:cNvCxnSpPr>
          <p:nvPr/>
        </p:nvCxnSpPr>
        <p:spPr>
          <a:xfrm>
            <a:off x="8709419" y="5512148"/>
            <a:ext cx="1086097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1" name="Picture 20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26C3860-AAFB-4BCE-A150-8C12AC4F7BE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27" r="2636" b="29914"/>
          <a:stretch/>
        </p:blipFill>
        <p:spPr>
          <a:xfrm rot="5400000">
            <a:off x="218260" y="3050828"/>
            <a:ext cx="3822656" cy="209664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90E8F-E32D-498D-BC23-9B3B87E9B80F}"/>
              </a:ext>
            </a:extLst>
          </p:cNvPr>
          <p:cNvCxnSpPr>
            <a:cxnSpLocks/>
          </p:cNvCxnSpPr>
          <p:nvPr/>
        </p:nvCxnSpPr>
        <p:spPr>
          <a:xfrm>
            <a:off x="5376174" y="4297076"/>
            <a:ext cx="2441982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8D47BD4-B09A-421A-B51A-FD75D00860C1}"/>
              </a:ext>
            </a:extLst>
          </p:cNvPr>
          <p:cNvCxnSpPr>
            <a:cxnSpLocks/>
          </p:cNvCxnSpPr>
          <p:nvPr/>
        </p:nvCxnSpPr>
        <p:spPr>
          <a:xfrm>
            <a:off x="5426855" y="4366507"/>
            <a:ext cx="3177276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0E7A12DF-A324-45A4-A3F6-EADD59ACFBA3}"/>
              </a:ext>
            </a:extLst>
          </p:cNvPr>
          <p:cNvCxnSpPr>
            <a:cxnSpLocks/>
          </p:cNvCxnSpPr>
          <p:nvPr/>
        </p:nvCxnSpPr>
        <p:spPr>
          <a:xfrm>
            <a:off x="5376174" y="4436321"/>
            <a:ext cx="3548751" cy="0"/>
          </a:xfrm>
          <a:prstGeom prst="straightConnector1">
            <a:avLst/>
          </a:prstGeom>
          <a:ln w="25400">
            <a:solidFill>
              <a:srgbClr val="D351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D64539E-BE70-43A6-B73D-67C4F77D2883}"/>
              </a:ext>
            </a:extLst>
          </p:cNvPr>
          <p:cNvSpPr txBox="1"/>
          <p:nvPr/>
        </p:nvSpPr>
        <p:spPr>
          <a:xfrm>
            <a:off x="6574862" y="2005458"/>
            <a:ext cx="11811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181818"/>
                </a:solidFill>
                <a:sym typeface="Wingdings" panose="05000000000000000000" pitchFamily="2" charset="2"/>
              </a:rPr>
              <a:t>Side view</a:t>
            </a:r>
            <a:endParaRPr lang="en-GB" sz="16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4FACE88-6A22-44B9-91E7-A124C7B28B27}"/>
              </a:ext>
            </a:extLst>
          </p:cNvPr>
          <p:cNvSpPr txBox="1"/>
          <p:nvPr/>
        </p:nvSpPr>
        <p:spPr>
          <a:xfrm>
            <a:off x="9583312" y="2014957"/>
            <a:ext cx="14271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Bottom view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820FE57-311F-4ED1-8E48-DD77F2429F62}"/>
              </a:ext>
            </a:extLst>
          </p:cNvPr>
          <p:cNvSpPr/>
          <p:nvPr/>
        </p:nvSpPr>
        <p:spPr>
          <a:xfrm>
            <a:off x="1504950" y="3590287"/>
            <a:ext cx="1276350" cy="1172868"/>
          </a:xfrm>
          <a:prstGeom prst="ellipse">
            <a:avLst/>
          </a:prstGeom>
          <a:noFill/>
          <a:ln w="28575"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F0BA784-59C8-4C1E-9B49-202D6140ABAD}"/>
              </a:ext>
            </a:extLst>
          </p:cNvPr>
          <p:cNvSpPr txBox="1"/>
          <p:nvPr/>
        </p:nvSpPr>
        <p:spPr>
          <a:xfrm>
            <a:off x="6637055" y="5665907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Before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5B822B19-D7DE-40BC-9EC7-2D67452779BF}"/>
              </a:ext>
            </a:extLst>
          </p:cNvPr>
          <p:cNvSpPr txBox="1"/>
          <p:nvPr/>
        </p:nvSpPr>
        <p:spPr>
          <a:xfrm>
            <a:off x="9583312" y="5676706"/>
            <a:ext cx="1563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After coating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6" name="Arrow: Right 195">
            <a:extLst>
              <a:ext uri="{FF2B5EF4-FFF2-40B4-BE49-F238E27FC236}">
                <a16:creationId xmlns:a16="http://schemas.microsoft.com/office/drawing/2014/main" id="{2263EC7B-5D53-4104-8B83-D617EA5DCF2C}"/>
              </a:ext>
            </a:extLst>
          </p:cNvPr>
          <p:cNvSpPr/>
          <p:nvPr/>
        </p:nvSpPr>
        <p:spPr>
          <a:xfrm>
            <a:off x="2790957" y="4028774"/>
            <a:ext cx="724547" cy="295893"/>
          </a:xfrm>
          <a:prstGeom prst="rightArrow">
            <a:avLst/>
          </a:prstGeom>
          <a:solidFill>
            <a:srgbClr val="D3519E"/>
          </a:solidFill>
          <a:ln>
            <a:solidFill>
              <a:srgbClr val="D35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8DDBF0B8-9801-4B35-9CD5-05A6F919C730}"/>
              </a:ext>
            </a:extLst>
          </p:cNvPr>
          <p:cNvSpPr/>
          <p:nvPr/>
        </p:nvSpPr>
        <p:spPr>
          <a:xfrm>
            <a:off x="3124046" y="5248642"/>
            <a:ext cx="1575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tx2"/>
                </a:solidFill>
              </a:rPr>
              <a:t>Longitudinal cathode view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283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TFSRF_LoS_casestudy_fmanke</Template>
  <TotalTime>4866</TotalTime>
  <Words>2933</Words>
  <Application>Microsoft Office PowerPoint</Application>
  <PresentationFormat>Widescreen</PresentationFormat>
  <Paragraphs>693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Suisse Int'l Medium</vt:lpstr>
      <vt:lpstr>Times New Roman</vt:lpstr>
      <vt:lpstr>Wingdings</vt:lpstr>
      <vt:lpstr>Office Theme</vt:lpstr>
      <vt:lpstr>Coating the Wide-Open Waveguide Crab Cavity - set-up, planning and implementation </vt:lpstr>
      <vt:lpstr>Outline</vt:lpstr>
      <vt:lpstr>Outline</vt:lpstr>
      <vt:lpstr>1. Multi-cathode coating set-up</vt:lpstr>
      <vt:lpstr>Outline</vt:lpstr>
      <vt:lpstr>2. Coating testbench</vt:lpstr>
      <vt:lpstr>2. Coating testbench</vt:lpstr>
      <vt:lpstr>2. Coating testbench</vt:lpstr>
      <vt:lpstr>2. Coating testbench</vt:lpstr>
      <vt:lpstr>2. Coating testbench</vt:lpstr>
      <vt:lpstr>2. Coating testbench</vt:lpstr>
      <vt:lpstr>2. Coating testbench</vt:lpstr>
      <vt:lpstr>2. Thin film densification : RF hot spot</vt:lpstr>
      <vt:lpstr>2. Thin film densification : RF hot spot</vt:lpstr>
      <vt:lpstr>Outline</vt:lpstr>
      <vt:lpstr>3. Simulations: mock-up geometry</vt:lpstr>
      <vt:lpstr>3. Benchmarking of XRF thickness measurements</vt:lpstr>
      <vt:lpstr>3. Full WOWCC simulations as starting point</vt:lpstr>
      <vt:lpstr>3. Full WOWCC simulations</vt:lpstr>
      <vt:lpstr>3. Full WOWCC simulations</vt:lpstr>
      <vt:lpstr>3. Synergies: transport comparison</vt:lpstr>
      <vt:lpstr>3. Synergies: Code development</vt:lpstr>
      <vt:lpstr>3. Synergies: The SWELL cavity</vt:lpstr>
      <vt:lpstr>3 Synergies: Fundamental dynamics</vt:lpstr>
      <vt:lpstr>3.  Process planning: Magnet step size</vt:lpstr>
      <vt:lpstr>3. Heat load simulations</vt:lpstr>
      <vt:lpstr>3. Cooling requirements</vt:lpstr>
      <vt:lpstr>3. Cooling requirements</vt:lpstr>
      <vt:lpstr>3. Cathode power limits</vt:lpstr>
      <vt:lpstr>Outline</vt:lpstr>
      <vt:lpstr>4. Infrastructure upgrade</vt:lpstr>
      <vt:lpstr>4. Coating Assembly</vt:lpstr>
      <vt:lpstr>4. Cathode Assembly and Storage</vt:lpstr>
      <vt:lpstr>4. Full scale magnet motion</vt:lpstr>
      <vt:lpstr>4. In-situ XRF diagnostic</vt:lpstr>
      <vt:lpstr>Outline</vt:lpstr>
      <vt:lpstr>5. Timeline: State and Planning</vt:lpstr>
      <vt:lpstr>PowerPoint Presentation</vt:lpstr>
      <vt:lpstr> Bipolar HiPIMS coating recipe</vt:lpstr>
      <vt:lpstr>XRF diagnostic implementation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Fabian Manke</dc:creator>
  <cp:lastModifiedBy>Fabian Manke</cp:lastModifiedBy>
  <cp:revision>2045</cp:revision>
  <dcterms:created xsi:type="dcterms:W3CDTF">2021-03-11T13:12:45Z</dcterms:created>
  <dcterms:modified xsi:type="dcterms:W3CDTF">2023-03-30T12:20:34Z</dcterms:modified>
</cp:coreProperties>
</file>