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94660"/>
  </p:normalViewPr>
  <p:slideViewPr>
    <p:cSldViewPr snapToGrid="0">
      <p:cViewPr varScale="1">
        <p:scale>
          <a:sx n="99" d="100"/>
          <a:sy n="99" d="100"/>
        </p:scale>
        <p:origin x="50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4EE8AE-47B5-B77C-74B0-C0F9F32587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5F69712-D57E-7741-457D-B9B756BD7E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2C3212-AA79-447F-3C7B-FD1CD5E16C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F6495-F3F0-459E-BF73-1E9D7FD5A052}" type="datetimeFigureOut">
              <a:rPr lang="en-GB" smtClean="0"/>
              <a:t>02/05/2023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9AD7B6-3B94-4CFB-8574-17428D99F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A71ED2-F13F-4199-48D3-53EDB5C786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B8973-0BED-4FEC-B4C0-2EE3C3FA0A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5570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B457C6-3D93-1B25-AC5F-6391472D24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1D83D64-65E5-9626-3899-9A27DD87B3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78B38A-B94E-B59E-340B-B12E1579D8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F6495-F3F0-459E-BF73-1E9D7FD5A052}" type="datetimeFigureOut">
              <a:rPr lang="en-GB" smtClean="0"/>
              <a:t>02/05/2023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17D869-3264-9174-B3ED-E456B04DE1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A36E81-69B6-DACB-2598-BD37C3CF1F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B8973-0BED-4FEC-B4C0-2EE3C3FA0A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60916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13ACAAF-91DA-03E2-74B6-FA92DEEA1B7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4FD8A28-F31F-9515-4566-D8C05C8844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68D443-6E2B-360E-119A-B81823DEA8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F6495-F3F0-459E-BF73-1E9D7FD5A052}" type="datetimeFigureOut">
              <a:rPr lang="en-GB" smtClean="0"/>
              <a:t>02/05/2023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51146E-6155-E23B-740D-2A77942825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CC4C7D-AAD2-5610-FD69-86D9EBFED1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B8973-0BED-4FEC-B4C0-2EE3C3FA0A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15479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A05C74-A75D-8D9D-B775-D6D2FE4B7C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5FC978-AF02-238A-7660-027BB13B79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C07EC2-741E-737E-8E8B-C231917F81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F6495-F3F0-459E-BF73-1E9D7FD5A052}" type="datetimeFigureOut">
              <a:rPr lang="en-GB" smtClean="0"/>
              <a:t>02/05/2023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BC2598-5206-B834-0F12-7517B7DCA9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509FCB-CD14-E2D4-1081-D426778600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B8973-0BED-4FEC-B4C0-2EE3C3FA0A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95126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62877A-A15D-E291-9F95-FEE10BCA09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25113E-981A-22BD-2F30-51D387126E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A31F2-968A-58D4-9F9F-657D50EFAD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F6495-F3F0-459E-BF73-1E9D7FD5A052}" type="datetimeFigureOut">
              <a:rPr lang="en-GB" smtClean="0"/>
              <a:t>02/05/2023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F9A0C4-1F2E-DB61-4633-285B3F1600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61DD6B-6EFB-85B3-5549-7003ACFCA9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B8973-0BED-4FEC-B4C0-2EE3C3FA0A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18166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A4A458-D46D-19C4-B292-749A96C5A3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4F9B45-6547-4864-DE0D-AE5B380F4A9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16913A0-07FA-8F23-B317-B5764B1C60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5807E91-D36A-F74E-EC99-E43FC74B9D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F6495-F3F0-459E-BF73-1E9D7FD5A052}" type="datetimeFigureOut">
              <a:rPr lang="en-GB" smtClean="0"/>
              <a:t>02/05/2023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F942CE6-C50F-41B1-8406-E4CB5809A7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A510E5-106D-B89D-CF97-09B6E82CB7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B8973-0BED-4FEC-B4C0-2EE3C3FA0A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20799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8CF7AD-F4A0-F05F-0C94-3FBC7A847E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64C217-A614-D185-ECD3-9B1FEC62E5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C44F0B-C8F1-8ADA-F11B-6161ED84D8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627EC66-4652-5B99-BAEA-55AD984CACA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2D11E3C-2562-F9D9-CE34-5F18869233C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C22AB47-CA5F-6F51-E837-1B1F8D0133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F6495-F3F0-459E-BF73-1E9D7FD5A052}" type="datetimeFigureOut">
              <a:rPr lang="en-GB" smtClean="0"/>
              <a:t>02/05/2023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1D29861-7C14-64CF-143E-A21ABE62DD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676B916-FC35-6E62-BBB7-53527F7CA5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B8973-0BED-4FEC-B4C0-2EE3C3FA0A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42114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A89B5D-1062-5354-9622-9A3097EB1C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CB82B94-FD84-28CD-6FA0-4F77FBCE63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F6495-F3F0-459E-BF73-1E9D7FD5A052}" type="datetimeFigureOut">
              <a:rPr lang="en-GB" smtClean="0"/>
              <a:t>02/05/2023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3A525C4-69ED-5853-C989-34D2184162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6CEFD2-3A6F-37A7-A428-5C759D17DE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B8973-0BED-4FEC-B4C0-2EE3C3FA0A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48695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5619CBE-45D0-A5FE-E0D4-92DABF8C9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F6495-F3F0-459E-BF73-1E9D7FD5A052}" type="datetimeFigureOut">
              <a:rPr lang="en-GB" smtClean="0"/>
              <a:t>02/05/2023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CCB8250-A241-107C-F204-68F68CBB82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8E6F35-A5BD-FA94-187E-F2277DA378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B8973-0BED-4FEC-B4C0-2EE3C3FA0A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4206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AECB24-601F-DAA4-635D-32896BDEAF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526444-1CF3-5A13-2381-C622DFAE54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AFF971-19CD-DF4B-707D-DD0EB5D29E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3A50802-DB86-8A7C-33D8-ABD8D1F11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F6495-F3F0-459E-BF73-1E9D7FD5A052}" type="datetimeFigureOut">
              <a:rPr lang="en-GB" smtClean="0"/>
              <a:t>02/05/2023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DCE05A-BEA6-CBD6-AA0C-5A03D03C27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3E8C51-B2B0-48EB-659C-4D53A1DBF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B8973-0BED-4FEC-B4C0-2EE3C3FA0A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02255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EFBC13-D204-1324-C592-6A7E4F3550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19CA967-9361-3EE5-DF80-586225ABE19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DA2394C-9395-9F8E-761B-362A07AA40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9CBE369-6DED-DD65-AB54-0806D3C86E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F6495-F3F0-459E-BF73-1E9D7FD5A052}" type="datetimeFigureOut">
              <a:rPr lang="en-GB" smtClean="0"/>
              <a:t>02/05/2023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82E4DC-F3D4-21BB-CC32-FB114FB41A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ADFDA5-BE99-689E-49CC-B207B5716E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B8973-0BED-4FEC-B4C0-2EE3C3FA0A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52117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3FE1805-7114-1888-ABAF-D38BCD21F8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C04A1F-798A-0363-38D2-3BE7E83466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89F382-9F63-7ED0-A362-5E057A00A36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9F6495-F3F0-459E-BF73-1E9D7FD5A052}" type="datetimeFigureOut">
              <a:rPr lang="en-GB" smtClean="0"/>
              <a:t>02/05/2023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10CEA3-D624-2011-A5CC-E520B572B88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93A79E-FB20-9105-F531-1CBB6043D2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7B8973-0BED-4FEC-B4C0-2EE3C3FA0A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351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C45E89-EFFB-2E39-9BB1-5E63B738C28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LHC BWS Mechanics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B207629-25E1-FFD7-C93A-2CBBD4CD00A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BWS project team meeting</a:t>
            </a:r>
          </a:p>
          <a:p>
            <a:r>
              <a:rPr lang="en-US" dirty="0"/>
              <a:t>2/5/2023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60135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7330855D-DBBF-4E72-11C8-0A379551E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547" y="107548"/>
            <a:ext cx="10515600" cy="935641"/>
          </a:xfrm>
        </p:spPr>
        <p:txBody>
          <a:bodyPr/>
          <a:lstStyle/>
          <a:p>
            <a:r>
              <a:rPr lang="en-US" dirty="0"/>
              <a:t>Some ‘definitions’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5EC3C44-ABC2-5945-2C5A-D065D03ABEAD}"/>
              </a:ext>
            </a:extLst>
          </p:cNvPr>
          <p:cNvSpPr txBox="1"/>
          <p:nvPr/>
        </p:nvSpPr>
        <p:spPr>
          <a:xfrm>
            <a:off x="208207" y="1242808"/>
            <a:ext cx="3756339" cy="369331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Hybrid design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2 instruments currently installed in the LHC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Compatible with the LIU control system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Using the existing support and infrastructure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0/90 measurement configuration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Ball screw drive and encoder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All vacuum components (bellows, fork assemblies, feedthroughs) unchanged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1AF2477-2908-CB43-9938-54D9F00E06F5}"/>
              </a:ext>
            </a:extLst>
          </p:cNvPr>
          <p:cNvSpPr txBox="1"/>
          <p:nvPr/>
        </p:nvSpPr>
        <p:spPr>
          <a:xfrm>
            <a:off x="4217830" y="1229931"/>
            <a:ext cx="3756339" cy="452431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Hybrid</a:t>
            </a:r>
            <a:r>
              <a:rPr lang="en-US" dirty="0">
                <a:solidFill>
                  <a:srgbClr val="FF0000"/>
                </a:solidFill>
              </a:rPr>
              <a:t>+</a:t>
            </a:r>
            <a:r>
              <a:rPr lang="en-US" dirty="0"/>
              <a:t> design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Nothing currently installed in the LHC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Compatible with the LIU control system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Using the existing support and infrastructure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0/90 measurement configuration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Ball screw drive and encoder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Re-design fork assemblies and feedthrough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Magnetically coupled drive depends on ongoing development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792290F-3F30-EC02-DEEF-EC4DF8FF599E}"/>
              </a:ext>
            </a:extLst>
          </p:cNvPr>
          <p:cNvSpPr txBox="1"/>
          <p:nvPr/>
        </p:nvSpPr>
        <p:spPr>
          <a:xfrm>
            <a:off x="8227453" y="1229931"/>
            <a:ext cx="3756339" cy="452431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Full Consolidated</a:t>
            </a:r>
            <a:r>
              <a:rPr lang="en-US" dirty="0"/>
              <a:t> design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Nothing currently installed in the LHC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Compatible with the LIU control system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New support design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45 degree measurement configuration?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Drive and fork position system to be decided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Fork assembly and feedthrough to be decided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Drive coupling (bellows/magnetic?) and (linear?) motor to be decided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82423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1682D5-1B60-4929-95A6-BF21FC6AB5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list of ‘urgent’ questions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CFDFB2-6669-3FF9-7B23-12012D4B5C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6517" y="1825625"/>
            <a:ext cx="11172423" cy="435133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Do we agree on the hybrid strategy that:</a:t>
            </a:r>
          </a:p>
          <a:p>
            <a:pPr lvl="1"/>
            <a:r>
              <a:rPr lang="en-US" dirty="0"/>
              <a:t>We aim to consider the 2 ‘Hybrid</a:t>
            </a:r>
            <a:r>
              <a:rPr lang="en-US"/>
              <a:t>’ instruments </a:t>
            </a:r>
            <a:r>
              <a:rPr lang="en-US" dirty="0"/>
              <a:t>as available for operations by end 2023</a:t>
            </a:r>
          </a:p>
          <a:p>
            <a:pPr lvl="1"/>
            <a:r>
              <a:rPr lang="en-US" dirty="0"/>
              <a:t>We aim to build and install 2 additional ‘Hybrid+’ designs, replacing 2 ‘legacy’ designs for YETS 23-4</a:t>
            </a:r>
          </a:p>
          <a:p>
            <a:r>
              <a:rPr lang="en-US" dirty="0"/>
              <a:t>As a strategy for the Fully consolidated design…</a:t>
            </a:r>
          </a:p>
          <a:p>
            <a:pPr lvl="1"/>
            <a:r>
              <a:rPr lang="en-US" dirty="0"/>
              <a:t>We design and build a linear motor test bench</a:t>
            </a:r>
          </a:p>
          <a:p>
            <a:pPr lvl="2"/>
            <a:r>
              <a:rPr lang="en-US" dirty="0"/>
              <a:t>Procure one or more linear drives to test technology</a:t>
            </a:r>
          </a:p>
          <a:p>
            <a:pPr lvl="1"/>
            <a:r>
              <a:rPr lang="en-US" dirty="0"/>
              <a:t>We design and build a 45° tank</a:t>
            </a:r>
          </a:p>
          <a:p>
            <a:pPr lvl="2"/>
            <a:r>
              <a:rPr lang="en-US" dirty="0"/>
              <a:t>Do we install it in the SPS, LHC in YETS23-4 or just on a test bench?</a:t>
            </a:r>
          </a:p>
          <a:p>
            <a:pPr lvl="1"/>
            <a:r>
              <a:rPr lang="en-US" dirty="0"/>
              <a:t>Position sensor R&amp;D</a:t>
            </a:r>
          </a:p>
          <a:p>
            <a:pPr lvl="2"/>
            <a:r>
              <a:rPr lang="en-US" dirty="0"/>
              <a:t>Depends on magnetically or bellows coupled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16210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266</Words>
  <Application>Microsoft Office PowerPoint</Application>
  <PresentationFormat>Widescreen</PresentationFormat>
  <Paragraphs>38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LHC BWS Mechanics</vt:lpstr>
      <vt:lpstr>Some ‘definitions’</vt:lpstr>
      <vt:lpstr>Current list of ‘urgent’ questions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LHC BWS Mechanics</dc:title>
  <dc:creator>Raymond Veness</dc:creator>
  <cp:lastModifiedBy>Raymond Veness</cp:lastModifiedBy>
  <cp:revision>4</cp:revision>
  <dcterms:created xsi:type="dcterms:W3CDTF">2023-05-02T11:13:28Z</dcterms:created>
  <dcterms:modified xsi:type="dcterms:W3CDTF">2023-05-02T11:41:55Z</dcterms:modified>
</cp:coreProperties>
</file>