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sldIdLst>
    <p:sldId id="257" r:id="rId2"/>
    <p:sldId id="270" r:id="rId3"/>
    <p:sldId id="272" r:id="rId4"/>
    <p:sldId id="283" r:id="rId5"/>
    <p:sldId id="273" r:id="rId6"/>
    <p:sldId id="281" r:id="rId7"/>
    <p:sldId id="282" r:id="rId8"/>
    <p:sldId id="266" r:id="rId9"/>
    <p:sldId id="284" r:id="rId10"/>
    <p:sldId id="286" r:id="rId11"/>
    <p:sldId id="287" r:id="rId12"/>
    <p:sldId id="288" r:id="rId13"/>
    <p:sldId id="279" r:id="rId14"/>
    <p:sldId id="264" r:id="rId15"/>
    <p:sldId id="262" r:id="rId16"/>
    <p:sldId id="274" r:id="rId17"/>
    <p:sldId id="275" r:id="rId18"/>
    <p:sldId id="271" r:id="rId19"/>
    <p:sldId id="276" r:id="rId20"/>
    <p:sldId id="277" r:id="rId21"/>
    <p:sldId id="278" r:id="rId22"/>
    <p:sldId id="258" r:id="rId23"/>
    <p:sldId id="259" r:id="rId24"/>
    <p:sldId id="26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600"/>
    <a:srgbClr val="C14E4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148"/>
    <p:restoredTop sz="94694"/>
  </p:normalViewPr>
  <p:slideViewPr>
    <p:cSldViewPr snapToGrid="0" snapToObjects="1">
      <p:cViewPr varScale="1">
        <p:scale>
          <a:sx n="101" d="100"/>
          <a:sy n="101" d="100"/>
        </p:scale>
        <p:origin x="208" y="5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 Id="rId5" Type="http://schemas.openxmlformats.org/officeDocument/2006/relationships/image" Target="../media/image17.png"/><Relationship Id="rId4" Type="http://schemas.openxmlformats.org/officeDocument/2006/relationships/image" Target="../media/image16.png"/></Relationships>
</file>

<file path=ppt/diagrams/_rels/data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 Id="rId4" Type="http://schemas.openxmlformats.org/officeDocument/2006/relationships/image" Target="../media/image2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 Id="rId5" Type="http://schemas.openxmlformats.org/officeDocument/2006/relationships/image" Target="../media/image17.png"/><Relationship Id="rId4" Type="http://schemas.openxmlformats.org/officeDocument/2006/relationships/image" Target="../media/image1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 Id="rId4" Type="http://schemas.openxmlformats.org/officeDocument/2006/relationships/image" Target="../media/image21.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C3ECBE-734C-0D42-89D9-3CDF8F59FFE0}" type="doc">
      <dgm:prSet loTypeId="urn:microsoft.com/office/officeart/2005/8/layout/pList2" loCatId="" qsTypeId="urn:microsoft.com/office/officeart/2005/8/quickstyle/3d3" qsCatId="3D" csTypeId="urn:microsoft.com/office/officeart/2005/8/colors/accent0_1" csCatId="mainScheme" phldr="1"/>
      <dgm:spPr/>
      <dgm:t>
        <a:bodyPr/>
        <a:lstStyle/>
        <a:p>
          <a:endParaRPr lang="en-US"/>
        </a:p>
      </dgm:t>
    </dgm:pt>
    <dgm:pt modelId="{83408019-F199-5A4B-96C3-F858F243D6B8}">
      <dgm:prSet phldrT="[Text]"/>
      <dgm:spPr/>
      <dgm:t>
        <a:bodyPr/>
        <a:lstStyle/>
        <a:p>
          <a:r>
            <a:rPr lang="en-US" dirty="0"/>
            <a:t>Energy Efficient Cryogenics</a:t>
          </a:r>
        </a:p>
      </dgm:t>
    </dgm:pt>
    <dgm:pt modelId="{A1DB909E-CE3E-9541-B09F-F2E640CB22A6}" type="parTrans" cxnId="{926B3FAA-3E41-B946-8674-B46F8DB7875B}">
      <dgm:prSet/>
      <dgm:spPr/>
      <dgm:t>
        <a:bodyPr/>
        <a:lstStyle/>
        <a:p>
          <a:endParaRPr lang="en-US"/>
        </a:p>
      </dgm:t>
    </dgm:pt>
    <dgm:pt modelId="{0BC1FC55-4149-0341-9642-373E4DDAA01A}" type="sibTrans" cxnId="{926B3FAA-3E41-B946-8674-B46F8DB7875B}">
      <dgm:prSet/>
      <dgm:spPr/>
      <dgm:t>
        <a:bodyPr/>
        <a:lstStyle/>
        <a:p>
          <a:endParaRPr lang="en-US"/>
        </a:p>
      </dgm:t>
    </dgm:pt>
    <dgm:pt modelId="{E1C344A2-EE40-E243-AD26-743100F7E003}">
      <dgm:prSet phldrT="[Text]"/>
      <dgm:spPr/>
      <dgm:t>
        <a:bodyPr/>
        <a:lstStyle/>
        <a:p>
          <a:r>
            <a:rPr lang="en-US" dirty="0"/>
            <a:t>HTS Winding</a:t>
          </a:r>
        </a:p>
      </dgm:t>
    </dgm:pt>
    <dgm:pt modelId="{851FA3DD-BD97-4743-B984-530334DF68F2}" type="parTrans" cxnId="{B80AD6D7-E648-B44A-A0A6-6329E63B4D61}">
      <dgm:prSet/>
      <dgm:spPr/>
      <dgm:t>
        <a:bodyPr/>
        <a:lstStyle/>
        <a:p>
          <a:endParaRPr lang="en-US"/>
        </a:p>
      </dgm:t>
    </dgm:pt>
    <dgm:pt modelId="{A79104F4-50DF-AE4C-AE47-98CE95123FFA}" type="sibTrans" cxnId="{B80AD6D7-E648-B44A-A0A6-6329E63B4D61}">
      <dgm:prSet/>
      <dgm:spPr/>
      <dgm:t>
        <a:bodyPr/>
        <a:lstStyle/>
        <a:p>
          <a:endParaRPr lang="en-US"/>
        </a:p>
      </dgm:t>
    </dgm:pt>
    <dgm:pt modelId="{DE5C1AE5-7F0D-5342-91C0-76E6A2D4041C}">
      <dgm:prSet phldrT="[Text]"/>
      <dgm:spPr/>
      <dgm:t>
        <a:bodyPr/>
        <a:lstStyle/>
        <a:p>
          <a:r>
            <a:rPr lang="en-US" dirty="0"/>
            <a:t>Diagnostics and Controls</a:t>
          </a:r>
        </a:p>
      </dgm:t>
    </dgm:pt>
    <dgm:pt modelId="{579C86E2-8A86-2C42-9441-F8AED3501B0D}" type="parTrans" cxnId="{4706D4DD-0ACF-5D43-94B1-52E1A2A50023}">
      <dgm:prSet/>
      <dgm:spPr/>
      <dgm:t>
        <a:bodyPr/>
        <a:lstStyle/>
        <a:p>
          <a:endParaRPr lang="en-US"/>
        </a:p>
      </dgm:t>
    </dgm:pt>
    <dgm:pt modelId="{C34F22A2-7900-C54C-ADD3-351636796DF9}" type="sibTrans" cxnId="{4706D4DD-0ACF-5D43-94B1-52E1A2A50023}">
      <dgm:prSet/>
      <dgm:spPr/>
      <dgm:t>
        <a:bodyPr/>
        <a:lstStyle/>
        <a:p>
          <a:endParaRPr lang="en-US"/>
        </a:p>
      </dgm:t>
    </dgm:pt>
    <dgm:pt modelId="{6F7099DA-0972-A144-80C8-67353952A1C9}">
      <dgm:prSet phldrT="[Text]"/>
      <dgm:spPr/>
      <dgm:t>
        <a:bodyPr/>
        <a:lstStyle/>
        <a:p>
          <a:r>
            <a:rPr lang="en-US" dirty="0"/>
            <a:t>HTS Cables and Conductors</a:t>
          </a:r>
        </a:p>
      </dgm:t>
    </dgm:pt>
    <dgm:pt modelId="{5D9435A2-FB56-5B4B-BADB-8B0C36B74E2A}" type="sibTrans" cxnId="{AB937BC8-5030-3946-9CA2-D47257BDF256}">
      <dgm:prSet/>
      <dgm:spPr/>
      <dgm:t>
        <a:bodyPr/>
        <a:lstStyle/>
        <a:p>
          <a:endParaRPr lang="en-US"/>
        </a:p>
      </dgm:t>
    </dgm:pt>
    <dgm:pt modelId="{84A2544D-CE42-9149-8130-C5F83667DADB}" type="parTrans" cxnId="{AB937BC8-5030-3946-9CA2-D47257BDF256}">
      <dgm:prSet/>
      <dgm:spPr/>
      <dgm:t>
        <a:bodyPr/>
        <a:lstStyle/>
        <a:p>
          <a:endParaRPr lang="en-US"/>
        </a:p>
      </dgm:t>
    </dgm:pt>
    <dgm:pt modelId="{96659C35-1C22-BB4E-AE9B-5146C36A43BC}">
      <dgm:prSet/>
      <dgm:spPr/>
      <dgm:t>
        <a:bodyPr/>
        <a:lstStyle/>
        <a:p>
          <a:r>
            <a:rPr lang="en-US" dirty="0"/>
            <a:t>Radiation Hardness</a:t>
          </a:r>
        </a:p>
      </dgm:t>
    </dgm:pt>
    <dgm:pt modelId="{78B30BEA-917E-614D-B88C-4CD4FFBF7B08}" type="sibTrans" cxnId="{DFBE00E4-9216-AC4D-97D7-1ABBE853C103}">
      <dgm:prSet/>
      <dgm:spPr/>
      <dgm:t>
        <a:bodyPr/>
        <a:lstStyle/>
        <a:p>
          <a:endParaRPr lang="en-US"/>
        </a:p>
      </dgm:t>
    </dgm:pt>
    <dgm:pt modelId="{FECAA50E-913A-7C4F-8F34-A2AE7A6612DA}" type="parTrans" cxnId="{DFBE00E4-9216-AC4D-97D7-1ABBE853C103}">
      <dgm:prSet/>
      <dgm:spPr/>
      <dgm:t>
        <a:bodyPr/>
        <a:lstStyle/>
        <a:p>
          <a:endParaRPr lang="en-US"/>
        </a:p>
      </dgm:t>
    </dgm:pt>
    <dgm:pt modelId="{7A32656F-8BED-5347-B954-6C5C3B518470}" type="pres">
      <dgm:prSet presAssocID="{0DC3ECBE-734C-0D42-89D9-3CDF8F59FFE0}" presName="Name0" presStyleCnt="0">
        <dgm:presLayoutVars>
          <dgm:dir/>
          <dgm:resizeHandles val="exact"/>
        </dgm:presLayoutVars>
      </dgm:prSet>
      <dgm:spPr/>
    </dgm:pt>
    <dgm:pt modelId="{1EB6F5EE-DB9C-DB46-A875-9DD040F3F8A8}" type="pres">
      <dgm:prSet presAssocID="{0DC3ECBE-734C-0D42-89D9-3CDF8F59FFE0}" presName="bkgdShp" presStyleLbl="alignAccFollowNode1" presStyleIdx="0" presStyleCnt="1" custScaleY="1799" custLinFactNeighborY="-5924"/>
      <dgm:spPr/>
    </dgm:pt>
    <dgm:pt modelId="{C28F4A92-A4B5-794C-B593-3764BC2CCAD4}" type="pres">
      <dgm:prSet presAssocID="{0DC3ECBE-734C-0D42-89D9-3CDF8F59FFE0}" presName="linComp" presStyleCnt="0"/>
      <dgm:spPr/>
    </dgm:pt>
    <dgm:pt modelId="{46DD10FD-1BDE-534D-A643-FE85FB895D68}" type="pres">
      <dgm:prSet presAssocID="{83408019-F199-5A4B-96C3-F858F243D6B8}" presName="compNode" presStyleCnt="0"/>
      <dgm:spPr/>
    </dgm:pt>
    <dgm:pt modelId="{1B575C1A-FF88-444E-B5B6-E721EE490D8A}" type="pres">
      <dgm:prSet presAssocID="{83408019-F199-5A4B-96C3-F858F243D6B8}" presName="node" presStyleLbl="node1" presStyleIdx="0" presStyleCnt="5" custScaleY="134112" custLinFactNeighborX="-4848" custLinFactNeighborY="-18009">
        <dgm:presLayoutVars>
          <dgm:bulletEnabled val="1"/>
        </dgm:presLayoutVars>
      </dgm:prSet>
      <dgm:spPr/>
    </dgm:pt>
    <dgm:pt modelId="{9A2CEC18-2E08-3347-8EAF-BCB4D544CDE4}" type="pres">
      <dgm:prSet presAssocID="{83408019-F199-5A4B-96C3-F858F243D6B8}" presName="invisiNode" presStyleLbl="node1" presStyleIdx="0" presStyleCnt="5"/>
      <dgm:spPr/>
    </dgm:pt>
    <dgm:pt modelId="{24849850-3E46-674B-90C5-CAD69EA33066}" type="pres">
      <dgm:prSet presAssocID="{83408019-F199-5A4B-96C3-F858F243D6B8}" presName="imagNode" presStyleLbl="fgImgPlace1" presStyleIdx="0" presStyleCnt="5" custScaleY="56422" custLinFactNeighborX="-5000" custLinFactNeighborY="-33478"/>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l="-31000" r="-31000"/>
          </a:stretch>
        </a:blipFill>
      </dgm:spPr>
    </dgm:pt>
    <dgm:pt modelId="{B6BC9766-EE7E-8A41-A129-9B219155D0F9}" type="pres">
      <dgm:prSet presAssocID="{0BC1FC55-4149-0341-9642-373E4DDAA01A}" presName="sibTrans" presStyleLbl="sibTrans2D1" presStyleIdx="0" presStyleCnt="0"/>
      <dgm:spPr/>
    </dgm:pt>
    <dgm:pt modelId="{37AAB213-5CC6-8B40-8DB5-33052BAA8B2A}" type="pres">
      <dgm:prSet presAssocID="{6F7099DA-0972-A144-80C8-67353952A1C9}" presName="compNode" presStyleCnt="0"/>
      <dgm:spPr/>
    </dgm:pt>
    <dgm:pt modelId="{465CF2FF-ECD9-A747-A187-42462F5F4501}" type="pres">
      <dgm:prSet presAssocID="{6F7099DA-0972-A144-80C8-67353952A1C9}" presName="node" presStyleLbl="node1" presStyleIdx="1" presStyleCnt="5" custScaleY="134112" custLinFactNeighborX="-2984" custLinFactNeighborY="-18009">
        <dgm:presLayoutVars>
          <dgm:bulletEnabled val="1"/>
        </dgm:presLayoutVars>
      </dgm:prSet>
      <dgm:spPr/>
    </dgm:pt>
    <dgm:pt modelId="{C835FC56-E257-5B41-95DA-1F19CAE3BE95}" type="pres">
      <dgm:prSet presAssocID="{6F7099DA-0972-A144-80C8-67353952A1C9}" presName="invisiNode" presStyleLbl="node1" presStyleIdx="1" presStyleCnt="5"/>
      <dgm:spPr/>
    </dgm:pt>
    <dgm:pt modelId="{79FEB691-FBCE-C141-AB4F-58C526248B99}" type="pres">
      <dgm:prSet presAssocID="{6F7099DA-0972-A144-80C8-67353952A1C9}" presName="imagNode" presStyleLbl="fgImgPlace1" presStyleIdx="1" presStyleCnt="5" custScaleY="56422" custLinFactNeighborX="-3136" custLinFactNeighborY="-25757"/>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l="-44000" r="-44000"/>
          </a:stretch>
        </a:blipFill>
      </dgm:spPr>
    </dgm:pt>
    <dgm:pt modelId="{537FD9B9-C6D6-B54C-A984-5822CB9014D2}" type="pres">
      <dgm:prSet presAssocID="{5D9435A2-FB56-5B4B-BADB-8B0C36B74E2A}" presName="sibTrans" presStyleLbl="sibTrans2D1" presStyleIdx="0" presStyleCnt="0"/>
      <dgm:spPr/>
    </dgm:pt>
    <dgm:pt modelId="{5ADABC21-5B13-E348-B135-0F8A1446D616}" type="pres">
      <dgm:prSet presAssocID="{E1C344A2-EE40-E243-AD26-743100F7E003}" presName="compNode" presStyleCnt="0"/>
      <dgm:spPr/>
    </dgm:pt>
    <dgm:pt modelId="{6634395D-3E6E-5E40-8313-7377CECD548E}" type="pres">
      <dgm:prSet presAssocID="{E1C344A2-EE40-E243-AD26-743100F7E003}" presName="node" presStyleLbl="node1" presStyleIdx="2" presStyleCnt="5" custScaleY="134112" custLinFactNeighborX="-1120" custLinFactNeighborY="-18009">
        <dgm:presLayoutVars>
          <dgm:bulletEnabled val="1"/>
        </dgm:presLayoutVars>
      </dgm:prSet>
      <dgm:spPr/>
    </dgm:pt>
    <dgm:pt modelId="{9769AC14-4436-8745-844C-148F2D3AF82D}" type="pres">
      <dgm:prSet presAssocID="{E1C344A2-EE40-E243-AD26-743100F7E003}" presName="invisiNode" presStyleLbl="node1" presStyleIdx="2" presStyleCnt="5"/>
      <dgm:spPr/>
    </dgm:pt>
    <dgm:pt modelId="{6F4E6F40-B2DC-7244-835C-C31E39DD391E}" type="pres">
      <dgm:prSet presAssocID="{E1C344A2-EE40-E243-AD26-743100F7E003}" presName="imagNode" presStyleLbl="fgImgPlace1" presStyleIdx="2" presStyleCnt="5" custScaleY="56422" custLinFactNeighborX="-1272" custLinFactNeighborY="-25757"/>
      <dgm:spPr>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dgm:spPr>
    </dgm:pt>
    <dgm:pt modelId="{54362776-9C12-2347-94D3-2AAA4D9988AE}" type="pres">
      <dgm:prSet presAssocID="{A79104F4-50DF-AE4C-AE47-98CE95123FFA}" presName="sibTrans" presStyleLbl="sibTrans2D1" presStyleIdx="0" presStyleCnt="0"/>
      <dgm:spPr/>
    </dgm:pt>
    <dgm:pt modelId="{946FE097-6C96-A742-9EE2-41A951BBED3A}" type="pres">
      <dgm:prSet presAssocID="{DE5C1AE5-7F0D-5342-91C0-76E6A2D4041C}" presName="compNode" presStyleCnt="0"/>
      <dgm:spPr/>
    </dgm:pt>
    <dgm:pt modelId="{73BFF8C8-FEEF-654A-8784-C4EA46F77372}" type="pres">
      <dgm:prSet presAssocID="{DE5C1AE5-7F0D-5342-91C0-76E6A2D4041C}" presName="node" presStyleLbl="node1" presStyleIdx="3" presStyleCnt="5" custScaleY="134112" custLinFactNeighborX="2608" custLinFactNeighborY="-18009">
        <dgm:presLayoutVars>
          <dgm:bulletEnabled val="1"/>
        </dgm:presLayoutVars>
      </dgm:prSet>
      <dgm:spPr/>
    </dgm:pt>
    <dgm:pt modelId="{D9842004-DF54-DE43-B431-665E6A5A3CCD}" type="pres">
      <dgm:prSet presAssocID="{DE5C1AE5-7F0D-5342-91C0-76E6A2D4041C}" presName="invisiNode" presStyleLbl="node1" presStyleIdx="3" presStyleCnt="5"/>
      <dgm:spPr/>
    </dgm:pt>
    <dgm:pt modelId="{F66B6B27-BBEF-BF4B-96CF-6D413F5A3A85}" type="pres">
      <dgm:prSet presAssocID="{DE5C1AE5-7F0D-5342-91C0-76E6A2D4041C}" presName="imagNode" presStyleLbl="fgImgPlace1" presStyleIdx="3" presStyleCnt="5" custScaleY="56422" custLinFactNeighborX="2456" custLinFactNeighborY="-25757"/>
      <dgm:spPr>
        <a:blipFill rotWithShape="1">
          <a:blip xmlns:r="http://schemas.openxmlformats.org/officeDocument/2006/relationships" r:embed="rId4">
            <a:extLst>
              <a:ext uri="{28A0092B-C50C-407E-A947-70E740481C1C}">
                <a14:useLocalDpi xmlns:a14="http://schemas.microsoft.com/office/drawing/2010/main" val="0"/>
              </a:ext>
            </a:extLst>
          </a:blip>
          <a:srcRect/>
          <a:stretch>
            <a:fillRect l="-29000" r="-29000"/>
          </a:stretch>
        </a:blipFill>
      </dgm:spPr>
    </dgm:pt>
    <dgm:pt modelId="{BC628594-8FDF-C645-A454-1816BF13B931}" type="pres">
      <dgm:prSet presAssocID="{C34F22A2-7900-C54C-ADD3-351636796DF9}" presName="sibTrans" presStyleLbl="sibTrans2D1" presStyleIdx="0" presStyleCnt="0"/>
      <dgm:spPr/>
    </dgm:pt>
    <dgm:pt modelId="{86FC9C01-9A30-5146-81A4-57524E96C065}" type="pres">
      <dgm:prSet presAssocID="{96659C35-1C22-BB4E-AE9B-5146C36A43BC}" presName="compNode" presStyleCnt="0"/>
      <dgm:spPr/>
    </dgm:pt>
    <dgm:pt modelId="{2F4EC20B-71B9-5341-805E-BB3DBFF1A13A}" type="pres">
      <dgm:prSet presAssocID="{96659C35-1C22-BB4E-AE9B-5146C36A43BC}" presName="node" presStyleLbl="node1" presStyleIdx="4" presStyleCnt="5" custScaleY="134088" custLinFactNeighborX="5602" custLinFactNeighborY="-17724">
        <dgm:presLayoutVars>
          <dgm:bulletEnabled val="1"/>
        </dgm:presLayoutVars>
      </dgm:prSet>
      <dgm:spPr/>
    </dgm:pt>
    <dgm:pt modelId="{78F420A8-E44F-0F4C-A744-B351FB2AA800}" type="pres">
      <dgm:prSet presAssocID="{96659C35-1C22-BB4E-AE9B-5146C36A43BC}" presName="invisiNode" presStyleLbl="node1" presStyleIdx="4" presStyleCnt="5"/>
      <dgm:spPr/>
    </dgm:pt>
    <dgm:pt modelId="{AEAAF808-56BF-A94A-8038-838EFF9E5053}" type="pres">
      <dgm:prSet presAssocID="{96659C35-1C22-BB4E-AE9B-5146C36A43BC}" presName="imagNode" presStyleLbl="fgImgPlace1" presStyleIdx="4" presStyleCnt="5" custScaleY="56367" custLinFactNeighborX="5602" custLinFactNeighborY="-39998"/>
      <dgm:spPr>
        <a:blipFill rotWithShape="1">
          <a:blip xmlns:r="http://schemas.openxmlformats.org/officeDocument/2006/relationships" r:embed="rId5">
            <a:extLst>
              <a:ext uri="{28A0092B-C50C-407E-A947-70E740481C1C}">
                <a14:useLocalDpi xmlns:a14="http://schemas.microsoft.com/office/drawing/2010/main" val="0"/>
              </a:ext>
            </a:extLst>
          </a:blip>
          <a:srcRect/>
          <a:stretch>
            <a:fillRect l="-42000" r="-42000"/>
          </a:stretch>
        </a:blipFill>
      </dgm:spPr>
    </dgm:pt>
  </dgm:ptLst>
  <dgm:cxnLst>
    <dgm:cxn modelId="{10E96A01-1320-1345-9DB8-2F2A08D4439C}" type="presOf" srcId="{0DC3ECBE-734C-0D42-89D9-3CDF8F59FFE0}" destId="{7A32656F-8BED-5347-B954-6C5C3B518470}" srcOrd="0" destOrd="0" presId="urn:microsoft.com/office/officeart/2005/8/layout/pList2"/>
    <dgm:cxn modelId="{2F32CC3D-6383-2746-B814-79CB9DD79070}" type="presOf" srcId="{E1C344A2-EE40-E243-AD26-743100F7E003}" destId="{6634395D-3E6E-5E40-8313-7377CECD548E}" srcOrd="0" destOrd="0" presId="urn:microsoft.com/office/officeart/2005/8/layout/pList2"/>
    <dgm:cxn modelId="{3C277454-7A25-AD4A-91DD-455EEFCAB6BC}" type="presOf" srcId="{6F7099DA-0972-A144-80C8-67353952A1C9}" destId="{465CF2FF-ECD9-A747-A187-42462F5F4501}" srcOrd="0" destOrd="0" presId="urn:microsoft.com/office/officeart/2005/8/layout/pList2"/>
    <dgm:cxn modelId="{D4493157-D6E2-004D-84B1-0BE282BC32DA}" type="presOf" srcId="{C34F22A2-7900-C54C-ADD3-351636796DF9}" destId="{BC628594-8FDF-C645-A454-1816BF13B931}" srcOrd="0" destOrd="0" presId="urn:microsoft.com/office/officeart/2005/8/layout/pList2"/>
    <dgm:cxn modelId="{D20ABB5C-3762-994C-A328-FC1965FBC957}" type="presOf" srcId="{0BC1FC55-4149-0341-9642-373E4DDAA01A}" destId="{B6BC9766-EE7E-8A41-A129-9B219155D0F9}" srcOrd="0" destOrd="0" presId="urn:microsoft.com/office/officeart/2005/8/layout/pList2"/>
    <dgm:cxn modelId="{A78AB27D-56F9-8A42-9612-9B49249DE7F7}" type="presOf" srcId="{A79104F4-50DF-AE4C-AE47-98CE95123FFA}" destId="{54362776-9C12-2347-94D3-2AAA4D9988AE}" srcOrd="0" destOrd="0" presId="urn:microsoft.com/office/officeart/2005/8/layout/pList2"/>
    <dgm:cxn modelId="{367972A1-1E97-B04F-B07B-6063603827BD}" type="presOf" srcId="{DE5C1AE5-7F0D-5342-91C0-76E6A2D4041C}" destId="{73BFF8C8-FEEF-654A-8784-C4EA46F77372}" srcOrd="0" destOrd="0" presId="urn:microsoft.com/office/officeart/2005/8/layout/pList2"/>
    <dgm:cxn modelId="{7DCE40A5-0D0E-6F45-97C3-80070E7E46B5}" type="presOf" srcId="{5D9435A2-FB56-5B4B-BADB-8B0C36B74E2A}" destId="{537FD9B9-C6D6-B54C-A984-5822CB9014D2}" srcOrd="0" destOrd="0" presId="urn:microsoft.com/office/officeart/2005/8/layout/pList2"/>
    <dgm:cxn modelId="{926B3FAA-3E41-B946-8674-B46F8DB7875B}" srcId="{0DC3ECBE-734C-0D42-89D9-3CDF8F59FFE0}" destId="{83408019-F199-5A4B-96C3-F858F243D6B8}" srcOrd="0" destOrd="0" parTransId="{A1DB909E-CE3E-9541-B09F-F2E640CB22A6}" sibTransId="{0BC1FC55-4149-0341-9642-373E4DDAA01A}"/>
    <dgm:cxn modelId="{AB937BC8-5030-3946-9CA2-D47257BDF256}" srcId="{0DC3ECBE-734C-0D42-89D9-3CDF8F59FFE0}" destId="{6F7099DA-0972-A144-80C8-67353952A1C9}" srcOrd="1" destOrd="0" parTransId="{84A2544D-CE42-9149-8130-C5F83667DADB}" sibTransId="{5D9435A2-FB56-5B4B-BADB-8B0C36B74E2A}"/>
    <dgm:cxn modelId="{B80AD6D7-E648-B44A-A0A6-6329E63B4D61}" srcId="{0DC3ECBE-734C-0D42-89D9-3CDF8F59FFE0}" destId="{E1C344A2-EE40-E243-AD26-743100F7E003}" srcOrd="2" destOrd="0" parTransId="{851FA3DD-BD97-4743-B984-530334DF68F2}" sibTransId="{A79104F4-50DF-AE4C-AE47-98CE95123FFA}"/>
    <dgm:cxn modelId="{E32CECD7-3FD6-F741-8D5D-D53B6519353C}" type="presOf" srcId="{96659C35-1C22-BB4E-AE9B-5146C36A43BC}" destId="{2F4EC20B-71B9-5341-805E-BB3DBFF1A13A}" srcOrd="0" destOrd="0" presId="urn:microsoft.com/office/officeart/2005/8/layout/pList2"/>
    <dgm:cxn modelId="{4706D4DD-0ACF-5D43-94B1-52E1A2A50023}" srcId="{0DC3ECBE-734C-0D42-89D9-3CDF8F59FFE0}" destId="{DE5C1AE5-7F0D-5342-91C0-76E6A2D4041C}" srcOrd="3" destOrd="0" parTransId="{579C86E2-8A86-2C42-9441-F8AED3501B0D}" sibTransId="{C34F22A2-7900-C54C-ADD3-351636796DF9}"/>
    <dgm:cxn modelId="{DFBE00E4-9216-AC4D-97D7-1ABBE853C103}" srcId="{0DC3ECBE-734C-0D42-89D9-3CDF8F59FFE0}" destId="{96659C35-1C22-BB4E-AE9B-5146C36A43BC}" srcOrd="4" destOrd="0" parTransId="{FECAA50E-913A-7C4F-8F34-A2AE7A6612DA}" sibTransId="{78B30BEA-917E-614D-B88C-4CD4FFBF7B08}"/>
    <dgm:cxn modelId="{3B346BEA-DB08-B547-AA91-BF5FF90C866C}" type="presOf" srcId="{83408019-F199-5A4B-96C3-F858F243D6B8}" destId="{1B575C1A-FF88-444E-B5B6-E721EE490D8A}" srcOrd="0" destOrd="0" presId="urn:microsoft.com/office/officeart/2005/8/layout/pList2"/>
    <dgm:cxn modelId="{B16E65A4-F40C-7943-8D35-2FC9ED005E74}" type="presParOf" srcId="{7A32656F-8BED-5347-B954-6C5C3B518470}" destId="{1EB6F5EE-DB9C-DB46-A875-9DD040F3F8A8}" srcOrd="0" destOrd="0" presId="urn:microsoft.com/office/officeart/2005/8/layout/pList2"/>
    <dgm:cxn modelId="{24F93A5D-17B8-8940-99D3-D010FC2EF145}" type="presParOf" srcId="{7A32656F-8BED-5347-B954-6C5C3B518470}" destId="{C28F4A92-A4B5-794C-B593-3764BC2CCAD4}" srcOrd="1" destOrd="0" presId="urn:microsoft.com/office/officeart/2005/8/layout/pList2"/>
    <dgm:cxn modelId="{FA563B4F-B8D4-774F-A3D5-EE2EBC3B3E64}" type="presParOf" srcId="{C28F4A92-A4B5-794C-B593-3764BC2CCAD4}" destId="{46DD10FD-1BDE-534D-A643-FE85FB895D68}" srcOrd="0" destOrd="0" presId="urn:microsoft.com/office/officeart/2005/8/layout/pList2"/>
    <dgm:cxn modelId="{8D4B3858-13CF-3F4D-932B-939916587685}" type="presParOf" srcId="{46DD10FD-1BDE-534D-A643-FE85FB895D68}" destId="{1B575C1A-FF88-444E-B5B6-E721EE490D8A}" srcOrd="0" destOrd="0" presId="urn:microsoft.com/office/officeart/2005/8/layout/pList2"/>
    <dgm:cxn modelId="{C4869A1E-7F4A-3E46-A38C-07B46CD08F8A}" type="presParOf" srcId="{46DD10FD-1BDE-534D-A643-FE85FB895D68}" destId="{9A2CEC18-2E08-3347-8EAF-BCB4D544CDE4}" srcOrd="1" destOrd="0" presId="urn:microsoft.com/office/officeart/2005/8/layout/pList2"/>
    <dgm:cxn modelId="{77F5FA0B-80BC-5447-B76B-BA8B85967427}" type="presParOf" srcId="{46DD10FD-1BDE-534D-A643-FE85FB895D68}" destId="{24849850-3E46-674B-90C5-CAD69EA33066}" srcOrd="2" destOrd="0" presId="urn:microsoft.com/office/officeart/2005/8/layout/pList2"/>
    <dgm:cxn modelId="{5B0487AE-0124-8649-B60F-3DB3AE39473D}" type="presParOf" srcId="{C28F4A92-A4B5-794C-B593-3764BC2CCAD4}" destId="{B6BC9766-EE7E-8A41-A129-9B219155D0F9}" srcOrd="1" destOrd="0" presId="urn:microsoft.com/office/officeart/2005/8/layout/pList2"/>
    <dgm:cxn modelId="{779A2B12-64DF-7F49-8C62-FCAC734ED5F3}" type="presParOf" srcId="{C28F4A92-A4B5-794C-B593-3764BC2CCAD4}" destId="{37AAB213-5CC6-8B40-8DB5-33052BAA8B2A}" srcOrd="2" destOrd="0" presId="urn:microsoft.com/office/officeart/2005/8/layout/pList2"/>
    <dgm:cxn modelId="{2262739A-975A-154D-BF87-1FC77A33E2E8}" type="presParOf" srcId="{37AAB213-5CC6-8B40-8DB5-33052BAA8B2A}" destId="{465CF2FF-ECD9-A747-A187-42462F5F4501}" srcOrd="0" destOrd="0" presId="urn:microsoft.com/office/officeart/2005/8/layout/pList2"/>
    <dgm:cxn modelId="{2A1065B8-19DD-FA49-92C9-D78867239070}" type="presParOf" srcId="{37AAB213-5CC6-8B40-8DB5-33052BAA8B2A}" destId="{C835FC56-E257-5B41-95DA-1F19CAE3BE95}" srcOrd="1" destOrd="0" presId="urn:microsoft.com/office/officeart/2005/8/layout/pList2"/>
    <dgm:cxn modelId="{152A1E8F-21B1-7A45-91B3-66244E87B32A}" type="presParOf" srcId="{37AAB213-5CC6-8B40-8DB5-33052BAA8B2A}" destId="{79FEB691-FBCE-C141-AB4F-58C526248B99}" srcOrd="2" destOrd="0" presId="urn:microsoft.com/office/officeart/2005/8/layout/pList2"/>
    <dgm:cxn modelId="{B4ABA7EE-D5AE-7C45-8560-9259D7AB7AEC}" type="presParOf" srcId="{C28F4A92-A4B5-794C-B593-3764BC2CCAD4}" destId="{537FD9B9-C6D6-B54C-A984-5822CB9014D2}" srcOrd="3" destOrd="0" presId="urn:microsoft.com/office/officeart/2005/8/layout/pList2"/>
    <dgm:cxn modelId="{BF6E71CF-E3A5-0E49-AF39-AC2870D54BC2}" type="presParOf" srcId="{C28F4A92-A4B5-794C-B593-3764BC2CCAD4}" destId="{5ADABC21-5B13-E348-B135-0F8A1446D616}" srcOrd="4" destOrd="0" presId="urn:microsoft.com/office/officeart/2005/8/layout/pList2"/>
    <dgm:cxn modelId="{49AA323D-04FB-E748-967B-5AC1DE80BF14}" type="presParOf" srcId="{5ADABC21-5B13-E348-B135-0F8A1446D616}" destId="{6634395D-3E6E-5E40-8313-7377CECD548E}" srcOrd="0" destOrd="0" presId="urn:microsoft.com/office/officeart/2005/8/layout/pList2"/>
    <dgm:cxn modelId="{EE399996-7848-EE46-AAD6-B370051BF011}" type="presParOf" srcId="{5ADABC21-5B13-E348-B135-0F8A1446D616}" destId="{9769AC14-4436-8745-844C-148F2D3AF82D}" srcOrd="1" destOrd="0" presId="urn:microsoft.com/office/officeart/2005/8/layout/pList2"/>
    <dgm:cxn modelId="{3FB516AD-618B-E247-BC9C-D1A11B554FA3}" type="presParOf" srcId="{5ADABC21-5B13-E348-B135-0F8A1446D616}" destId="{6F4E6F40-B2DC-7244-835C-C31E39DD391E}" srcOrd="2" destOrd="0" presId="urn:microsoft.com/office/officeart/2005/8/layout/pList2"/>
    <dgm:cxn modelId="{8576757B-F1D6-AC47-98D3-C9AFC0CD0542}" type="presParOf" srcId="{C28F4A92-A4B5-794C-B593-3764BC2CCAD4}" destId="{54362776-9C12-2347-94D3-2AAA4D9988AE}" srcOrd="5" destOrd="0" presId="urn:microsoft.com/office/officeart/2005/8/layout/pList2"/>
    <dgm:cxn modelId="{78F2C9C0-844B-F94A-9C38-611E64850044}" type="presParOf" srcId="{C28F4A92-A4B5-794C-B593-3764BC2CCAD4}" destId="{946FE097-6C96-A742-9EE2-41A951BBED3A}" srcOrd="6" destOrd="0" presId="urn:microsoft.com/office/officeart/2005/8/layout/pList2"/>
    <dgm:cxn modelId="{03FD68AD-C3FE-9A41-816D-C747F3E6192C}" type="presParOf" srcId="{946FE097-6C96-A742-9EE2-41A951BBED3A}" destId="{73BFF8C8-FEEF-654A-8784-C4EA46F77372}" srcOrd="0" destOrd="0" presId="urn:microsoft.com/office/officeart/2005/8/layout/pList2"/>
    <dgm:cxn modelId="{1405DB74-A0B8-0144-A0D5-53D3BB046B02}" type="presParOf" srcId="{946FE097-6C96-A742-9EE2-41A951BBED3A}" destId="{D9842004-DF54-DE43-B431-665E6A5A3CCD}" srcOrd="1" destOrd="0" presId="urn:microsoft.com/office/officeart/2005/8/layout/pList2"/>
    <dgm:cxn modelId="{30536AD3-27D0-FF41-B90F-BC26824442B3}" type="presParOf" srcId="{946FE097-6C96-A742-9EE2-41A951BBED3A}" destId="{F66B6B27-BBEF-BF4B-96CF-6D413F5A3A85}" srcOrd="2" destOrd="0" presId="urn:microsoft.com/office/officeart/2005/8/layout/pList2"/>
    <dgm:cxn modelId="{F31282BE-DDF7-C744-8B62-15A63D0809DF}" type="presParOf" srcId="{C28F4A92-A4B5-794C-B593-3764BC2CCAD4}" destId="{BC628594-8FDF-C645-A454-1816BF13B931}" srcOrd="7" destOrd="0" presId="urn:microsoft.com/office/officeart/2005/8/layout/pList2"/>
    <dgm:cxn modelId="{FE32553A-29B4-6946-8504-218505DB6578}" type="presParOf" srcId="{C28F4A92-A4B5-794C-B593-3764BC2CCAD4}" destId="{86FC9C01-9A30-5146-81A4-57524E96C065}" srcOrd="8" destOrd="0" presId="urn:microsoft.com/office/officeart/2005/8/layout/pList2"/>
    <dgm:cxn modelId="{B7AB2C82-527D-7845-B56C-E8FF3B191741}" type="presParOf" srcId="{86FC9C01-9A30-5146-81A4-57524E96C065}" destId="{2F4EC20B-71B9-5341-805E-BB3DBFF1A13A}" srcOrd="0" destOrd="0" presId="urn:microsoft.com/office/officeart/2005/8/layout/pList2"/>
    <dgm:cxn modelId="{A4BDBAB8-73F8-2141-BF71-5DF0D64E93C9}" type="presParOf" srcId="{86FC9C01-9A30-5146-81A4-57524E96C065}" destId="{78F420A8-E44F-0F4C-A744-B351FB2AA800}" srcOrd="1" destOrd="0" presId="urn:microsoft.com/office/officeart/2005/8/layout/pList2"/>
    <dgm:cxn modelId="{A704F179-75A3-514B-8C80-C5A50A274E59}" type="presParOf" srcId="{86FC9C01-9A30-5146-81A4-57524E96C065}" destId="{AEAAF808-56BF-A94A-8038-838EFF9E5053}"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6D851C-CC72-434D-BCF8-4BA7FA169066}" type="doc">
      <dgm:prSet loTypeId="urn:microsoft.com/office/officeart/2005/8/layout/vList4" loCatId="" qsTypeId="urn:microsoft.com/office/officeart/2005/8/quickstyle/simple2" qsCatId="simple" csTypeId="urn:microsoft.com/office/officeart/2005/8/colors/accent0_2" csCatId="mainScheme" phldr="1"/>
      <dgm:spPr/>
    </dgm:pt>
    <dgm:pt modelId="{37E0A86D-6449-E447-B59A-8E6BD1F43609}">
      <dgm:prSet phldrT="[Text]"/>
      <dgm:spPr>
        <a:solidFill>
          <a:schemeClr val="lt1">
            <a:hueOff val="0"/>
            <a:satOff val="0"/>
            <a:lumOff val="0"/>
            <a:alpha val="50000"/>
          </a:schemeClr>
        </a:solidFill>
      </dgm:spPr>
      <dgm:t>
        <a:bodyPr/>
        <a:lstStyle/>
        <a:p>
          <a:r>
            <a:rPr lang="en-US" dirty="0"/>
            <a:t>Ultra-High Field Solenoids</a:t>
          </a:r>
        </a:p>
      </dgm:t>
    </dgm:pt>
    <dgm:pt modelId="{39964EE0-87D9-8D41-9316-91D5656B0266}" type="parTrans" cxnId="{2DEF7A24-B5B3-F144-BD2A-A7DD6003BDD0}">
      <dgm:prSet/>
      <dgm:spPr/>
      <dgm:t>
        <a:bodyPr/>
        <a:lstStyle/>
        <a:p>
          <a:endParaRPr lang="en-US"/>
        </a:p>
      </dgm:t>
    </dgm:pt>
    <dgm:pt modelId="{DD38F432-EDED-7B45-B1B5-38C6314F0953}" type="sibTrans" cxnId="{2DEF7A24-B5B3-F144-BD2A-A7DD6003BDD0}">
      <dgm:prSet/>
      <dgm:spPr/>
      <dgm:t>
        <a:bodyPr/>
        <a:lstStyle/>
        <a:p>
          <a:endParaRPr lang="en-US"/>
        </a:p>
      </dgm:t>
    </dgm:pt>
    <dgm:pt modelId="{544F519C-2648-A640-B876-03BCD4B0274D}">
      <dgm:prSet phldrT="[Text]"/>
      <dgm:spPr>
        <a:solidFill>
          <a:schemeClr val="lt1">
            <a:hueOff val="0"/>
            <a:satOff val="0"/>
            <a:lumOff val="0"/>
            <a:alpha val="50121"/>
          </a:schemeClr>
        </a:solidFill>
      </dgm:spPr>
      <dgm:t>
        <a:bodyPr/>
        <a:lstStyle/>
        <a:p>
          <a:r>
            <a:rPr lang="en-US" dirty="0"/>
            <a:t>Large Bore High Field Solenoids</a:t>
          </a:r>
        </a:p>
      </dgm:t>
    </dgm:pt>
    <dgm:pt modelId="{97D934E1-B32C-A149-8968-DBE2D1268CD6}" type="parTrans" cxnId="{A685BED2-5491-DC41-B8DC-8E8FF1434117}">
      <dgm:prSet/>
      <dgm:spPr/>
      <dgm:t>
        <a:bodyPr/>
        <a:lstStyle/>
        <a:p>
          <a:endParaRPr lang="en-US"/>
        </a:p>
      </dgm:t>
    </dgm:pt>
    <dgm:pt modelId="{602385E4-E3A9-3245-A260-8A5FC7542C28}" type="sibTrans" cxnId="{A685BED2-5491-DC41-B8DC-8E8FF1434117}">
      <dgm:prSet/>
      <dgm:spPr/>
      <dgm:t>
        <a:bodyPr/>
        <a:lstStyle/>
        <a:p>
          <a:endParaRPr lang="en-US"/>
        </a:p>
      </dgm:t>
    </dgm:pt>
    <dgm:pt modelId="{6FD63A37-94D0-A640-B3AD-8E8B234E8941}">
      <dgm:prSet phldrT="[Text]"/>
      <dgm:spPr>
        <a:solidFill>
          <a:schemeClr val="lt1">
            <a:hueOff val="0"/>
            <a:satOff val="0"/>
            <a:lumOff val="0"/>
            <a:alpha val="50000"/>
          </a:schemeClr>
        </a:solidFill>
      </dgm:spPr>
      <dgm:t>
        <a:bodyPr/>
        <a:lstStyle/>
        <a:p>
          <a:r>
            <a:rPr lang="en-US" dirty="0"/>
            <a:t>Accelerator Magnets</a:t>
          </a:r>
        </a:p>
      </dgm:t>
    </dgm:pt>
    <dgm:pt modelId="{E588F516-BAA7-4E45-B549-685E5E73EA4F}" type="parTrans" cxnId="{F4BDF3BB-0378-7942-886B-F0EBF4489D9F}">
      <dgm:prSet/>
      <dgm:spPr/>
      <dgm:t>
        <a:bodyPr/>
        <a:lstStyle/>
        <a:p>
          <a:endParaRPr lang="en-US"/>
        </a:p>
      </dgm:t>
    </dgm:pt>
    <dgm:pt modelId="{CADF2ACE-18DF-3E48-B86B-FB6C6B79E36C}" type="sibTrans" cxnId="{F4BDF3BB-0378-7942-886B-F0EBF4489D9F}">
      <dgm:prSet/>
      <dgm:spPr/>
      <dgm:t>
        <a:bodyPr/>
        <a:lstStyle/>
        <a:p>
          <a:endParaRPr lang="en-US"/>
        </a:p>
      </dgm:t>
    </dgm:pt>
    <dgm:pt modelId="{B318FCBB-1F6A-0744-B050-A9A7701BAF75}">
      <dgm:prSet/>
      <dgm:spPr>
        <a:solidFill>
          <a:schemeClr val="lt1">
            <a:hueOff val="0"/>
            <a:satOff val="0"/>
            <a:lumOff val="0"/>
            <a:alpha val="50000"/>
          </a:schemeClr>
        </a:solidFill>
      </dgm:spPr>
      <dgm:t>
        <a:bodyPr/>
        <a:lstStyle/>
        <a:p>
          <a:r>
            <a:rPr lang="en-US" dirty="0"/>
            <a:t>Undulators and Wigglers</a:t>
          </a:r>
        </a:p>
      </dgm:t>
    </dgm:pt>
    <dgm:pt modelId="{D0AF8308-7A2F-554C-8792-3ADDF9629744}" type="parTrans" cxnId="{F916E583-6D0D-9843-8DC2-3C0D1D10E50A}">
      <dgm:prSet/>
      <dgm:spPr/>
      <dgm:t>
        <a:bodyPr/>
        <a:lstStyle/>
        <a:p>
          <a:endParaRPr lang="en-US"/>
        </a:p>
      </dgm:t>
    </dgm:pt>
    <dgm:pt modelId="{FF1FF0B6-DA93-F64A-ADF8-8A3FC184D05E}" type="sibTrans" cxnId="{F916E583-6D0D-9843-8DC2-3C0D1D10E50A}">
      <dgm:prSet/>
      <dgm:spPr/>
      <dgm:t>
        <a:bodyPr/>
        <a:lstStyle/>
        <a:p>
          <a:endParaRPr lang="en-US"/>
        </a:p>
      </dgm:t>
    </dgm:pt>
    <dgm:pt modelId="{1440A150-98BA-5F4D-A574-97343C6C3479}" type="pres">
      <dgm:prSet presAssocID="{596D851C-CC72-434D-BCF8-4BA7FA169066}" presName="linear" presStyleCnt="0">
        <dgm:presLayoutVars>
          <dgm:dir/>
          <dgm:resizeHandles val="exact"/>
        </dgm:presLayoutVars>
      </dgm:prSet>
      <dgm:spPr/>
    </dgm:pt>
    <dgm:pt modelId="{556F2087-E984-4747-90C4-85BB58283A51}" type="pres">
      <dgm:prSet presAssocID="{37E0A86D-6449-E447-B59A-8E6BD1F43609}" presName="comp" presStyleCnt="0"/>
      <dgm:spPr/>
    </dgm:pt>
    <dgm:pt modelId="{9B42D625-4F6F-1748-9E03-CFFA0147C53E}" type="pres">
      <dgm:prSet presAssocID="{37E0A86D-6449-E447-B59A-8E6BD1F43609}" presName="box" presStyleLbl="node1" presStyleIdx="0" presStyleCnt="4"/>
      <dgm:spPr/>
    </dgm:pt>
    <dgm:pt modelId="{17F40283-42A1-B445-AC65-32D1D562F790}" type="pres">
      <dgm:prSet presAssocID="{37E0A86D-6449-E447-B59A-8E6BD1F43609}" presName="img"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39000" b="-39000"/>
          </a:stretch>
        </a:blipFill>
      </dgm:spPr>
    </dgm:pt>
    <dgm:pt modelId="{F6691892-A52E-0C4C-8D8A-50F82A55669B}" type="pres">
      <dgm:prSet presAssocID="{37E0A86D-6449-E447-B59A-8E6BD1F43609}" presName="text" presStyleLbl="node1" presStyleIdx="0" presStyleCnt="4">
        <dgm:presLayoutVars>
          <dgm:bulletEnabled val="1"/>
        </dgm:presLayoutVars>
      </dgm:prSet>
      <dgm:spPr/>
    </dgm:pt>
    <dgm:pt modelId="{7E5D96E1-0305-D947-BBB3-3EC5658C6710}" type="pres">
      <dgm:prSet presAssocID="{DD38F432-EDED-7B45-B1B5-38C6314F0953}" presName="spacer" presStyleCnt="0"/>
      <dgm:spPr/>
    </dgm:pt>
    <dgm:pt modelId="{07999A56-C647-F244-B686-19BFE04729B8}" type="pres">
      <dgm:prSet presAssocID="{544F519C-2648-A640-B876-03BCD4B0274D}" presName="comp" presStyleCnt="0"/>
      <dgm:spPr/>
    </dgm:pt>
    <dgm:pt modelId="{210590A1-1BA1-BD4E-9389-33CA24BC207C}" type="pres">
      <dgm:prSet presAssocID="{544F519C-2648-A640-B876-03BCD4B0274D}" presName="box" presStyleLbl="node1" presStyleIdx="1" presStyleCnt="4"/>
      <dgm:spPr/>
    </dgm:pt>
    <dgm:pt modelId="{621FBE58-0C8D-8A4B-8560-D273230C0D44}" type="pres">
      <dgm:prSet presAssocID="{544F519C-2648-A640-B876-03BCD4B0274D}" presName="img" presStyleLbl="fgImgPlace1" presStyleIdx="1" presStyleCnt="4"/>
      <dgm:spPr>
        <a:blipFill rotWithShape="1">
          <a:blip xmlns:r="http://schemas.openxmlformats.org/officeDocument/2006/relationships" r:embed="rId2"/>
          <a:srcRect/>
          <a:stretch>
            <a:fillRect t="-5000" b="-5000"/>
          </a:stretch>
        </a:blipFill>
      </dgm:spPr>
    </dgm:pt>
    <dgm:pt modelId="{407347A9-00F6-3443-BB38-9E64D1D8358F}" type="pres">
      <dgm:prSet presAssocID="{544F519C-2648-A640-B876-03BCD4B0274D}" presName="text" presStyleLbl="node1" presStyleIdx="1" presStyleCnt="4">
        <dgm:presLayoutVars>
          <dgm:bulletEnabled val="1"/>
        </dgm:presLayoutVars>
      </dgm:prSet>
      <dgm:spPr/>
    </dgm:pt>
    <dgm:pt modelId="{326ABB68-01E9-BA47-9B0B-018FC99BDACE}" type="pres">
      <dgm:prSet presAssocID="{602385E4-E3A9-3245-A260-8A5FC7542C28}" presName="spacer" presStyleCnt="0"/>
      <dgm:spPr/>
    </dgm:pt>
    <dgm:pt modelId="{AAA0F42E-B12F-E046-BF32-110BAF269F56}" type="pres">
      <dgm:prSet presAssocID="{6FD63A37-94D0-A640-B3AD-8E8B234E8941}" presName="comp" presStyleCnt="0"/>
      <dgm:spPr/>
    </dgm:pt>
    <dgm:pt modelId="{7F2DA72B-DF8A-CE4C-8D95-B7D1BD13D766}" type="pres">
      <dgm:prSet presAssocID="{6FD63A37-94D0-A640-B3AD-8E8B234E8941}" presName="box" presStyleLbl="node1" presStyleIdx="2" presStyleCnt="4"/>
      <dgm:spPr/>
    </dgm:pt>
    <dgm:pt modelId="{CA359620-2437-4E42-8D53-429A2F116B6B}" type="pres">
      <dgm:prSet presAssocID="{6FD63A37-94D0-A640-B3AD-8E8B234E8941}" presName="img"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dgm:spPr>
    </dgm:pt>
    <dgm:pt modelId="{127BEDDB-7621-3E4D-BC97-2B2B5AA995FF}" type="pres">
      <dgm:prSet presAssocID="{6FD63A37-94D0-A640-B3AD-8E8B234E8941}" presName="text" presStyleLbl="node1" presStyleIdx="2" presStyleCnt="4">
        <dgm:presLayoutVars>
          <dgm:bulletEnabled val="1"/>
        </dgm:presLayoutVars>
      </dgm:prSet>
      <dgm:spPr/>
    </dgm:pt>
    <dgm:pt modelId="{C5B94610-A57F-544D-A999-C42B6B8664F7}" type="pres">
      <dgm:prSet presAssocID="{CADF2ACE-18DF-3E48-B86B-FB6C6B79E36C}" presName="spacer" presStyleCnt="0"/>
      <dgm:spPr/>
    </dgm:pt>
    <dgm:pt modelId="{C8697829-8970-8840-BBDE-E42C8FB36160}" type="pres">
      <dgm:prSet presAssocID="{B318FCBB-1F6A-0744-B050-A9A7701BAF75}" presName="comp" presStyleCnt="0"/>
      <dgm:spPr/>
    </dgm:pt>
    <dgm:pt modelId="{8E74CE14-F93D-CC40-B04C-F84756C14BE2}" type="pres">
      <dgm:prSet presAssocID="{B318FCBB-1F6A-0744-B050-A9A7701BAF75}" presName="box" presStyleLbl="node1" presStyleIdx="3" presStyleCnt="4"/>
      <dgm:spPr/>
    </dgm:pt>
    <dgm:pt modelId="{BCFBD474-CA57-BF45-BF07-18387C294A33}" type="pres">
      <dgm:prSet presAssocID="{B318FCBB-1F6A-0744-B050-A9A7701BAF75}" presName="img"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t="-53000" b="-53000"/>
          </a:stretch>
        </a:blipFill>
      </dgm:spPr>
    </dgm:pt>
    <dgm:pt modelId="{CF62C6A4-FBC1-904B-BF71-2CF74062DE16}" type="pres">
      <dgm:prSet presAssocID="{B318FCBB-1F6A-0744-B050-A9A7701BAF75}" presName="text" presStyleLbl="node1" presStyleIdx="3" presStyleCnt="4">
        <dgm:presLayoutVars>
          <dgm:bulletEnabled val="1"/>
        </dgm:presLayoutVars>
      </dgm:prSet>
      <dgm:spPr/>
    </dgm:pt>
  </dgm:ptLst>
  <dgm:cxnLst>
    <dgm:cxn modelId="{A55AEB06-D162-3A46-9352-50C8E238DFF8}" type="presOf" srcId="{6FD63A37-94D0-A640-B3AD-8E8B234E8941}" destId="{127BEDDB-7621-3E4D-BC97-2B2B5AA995FF}" srcOrd="1" destOrd="0" presId="urn:microsoft.com/office/officeart/2005/8/layout/vList4"/>
    <dgm:cxn modelId="{31E4AC0D-3DEB-824F-94D2-2BB54CDE8BEE}" type="presOf" srcId="{6FD63A37-94D0-A640-B3AD-8E8B234E8941}" destId="{7F2DA72B-DF8A-CE4C-8D95-B7D1BD13D766}" srcOrd="0" destOrd="0" presId="urn:microsoft.com/office/officeart/2005/8/layout/vList4"/>
    <dgm:cxn modelId="{DA9BA71F-A2E4-8E4E-9935-F31B297F5C7A}" type="presOf" srcId="{B318FCBB-1F6A-0744-B050-A9A7701BAF75}" destId="{8E74CE14-F93D-CC40-B04C-F84756C14BE2}" srcOrd="0" destOrd="0" presId="urn:microsoft.com/office/officeart/2005/8/layout/vList4"/>
    <dgm:cxn modelId="{2DEF7A24-B5B3-F144-BD2A-A7DD6003BDD0}" srcId="{596D851C-CC72-434D-BCF8-4BA7FA169066}" destId="{37E0A86D-6449-E447-B59A-8E6BD1F43609}" srcOrd="0" destOrd="0" parTransId="{39964EE0-87D9-8D41-9316-91D5656B0266}" sibTransId="{DD38F432-EDED-7B45-B1B5-38C6314F0953}"/>
    <dgm:cxn modelId="{BC58FB4A-ADE9-C94E-A2C9-F2D7022FB2C6}" type="presOf" srcId="{37E0A86D-6449-E447-B59A-8E6BD1F43609}" destId="{9B42D625-4F6F-1748-9E03-CFFA0147C53E}" srcOrd="0" destOrd="0" presId="urn:microsoft.com/office/officeart/2005/8/layout/vList4"/>
    <dgm:cxn modelId="{DEE2766E-6CAF-E443-95BC-9622B6CAF1A0}" type="presOf" srcId="{596D851C-CC72-434D-BCF8-4BA7FA169066}" destId="{1440A150-98BA-5F4D-A574-97343C6C3479}" srcOrd="0" destOrd="0" presId="urn:microsoft.com/office/officeart/2005/8/layout/vList4"/>
    <dgm:cxn modelId="{5DC99B6E-2E5B-8148-BDAB-B21632C5B77C}" type="presOf" srcId="{544F519C-2648-A640-B876-03BCD4B0274D}" destId="{210590A1-1BA1-BD4E-9389-33CA24BC207C}" srcOrd="0" destOrd="0" presId="urn:microsoft.com/office/officeart/2005/8/layout/vList4"/>
    <dgm:cxn modelId="{F916E583-6D0D-9843-8DC2-3C0D1D10E50A}" srcId="{596D851C-CC72-434D-BCF8-4BA7FA169066}" destId="{B318FCBB-1F6A-0744-B050-A9A7701BAF75}" srcOrd="3" destOrd="0" parTransId="{D0AF8308-7A2F-554C-8792-3ADDF9629744}" sibTransId="{FF1FF0B6-DA93-F64A-ADF8-8A3FC184D05E}"/>
    <dgm:cxn modelId="{B724499B-F170-3A41-8F7C-CB2F2B9C1D36}" type="presOf" srcId="{37E0A86D-6449-E447-B59A-8E6BD1F43609}" destId="{F6691892-A52E-0C4C-8D8A-50F82A55669B}" srcOrd="1" destOrd="0" presId="urn:microsoft.com/office/officeart/2005/8/layout/vList4"/>
    <dgm:cxn modelId="{F4BDF3BB-0378-7942-886B-F0EBF4489D9F}" srcId="{596D851C-CC72-434D-BCF8-4BA7FA169066}" destId="{6FD63A37-94D0-A640-B3AD-8E8B234E8941}" srcOrd="2" destOrd="0" parTransId="{E588F516-BAA7-4E45-B549-685E5E73EA4F}" sibTransId="{CADF2ACE-18DF-3E48-B86B-FB6C6B79E36C}"/>
    <dgm:cxn modelId="{56C545C1-3806-8A49-90C6-D9F0E99B1D44}" type="presOf" srcId="{544F519C-2648-A640-B876-03BCD4B0274D}" destId="{407347A9-00F6-3443-BB38-9E64D1D8358F}" srcOrd="1" destOrd="0" presId="urn:microsoft.com/office/officeart/2005/8/layout/vList4"/>
    <dgm:cxn modelId="{6A34F4CC-4591-854F-9161-86DDB2D08E6D}" type="presOf" srcId="{B318FCBB-1F6A-0744-B050-A9A7701BAF75}" destId="{CF62C6A4-FBC1-904B-BF71-2CF74062DE16}" srcOrd="1" destOrd="0" presId="urn:microsoft.com/office/officeart/2005/8/layout/vList4"/>
    <dgm:cxn modelId="{A685BED2-5491-DC41-B8DC-8E8FF1434117}" srcId="{596D851C-CC72-434D-BCF8-4BA7FA169066}" destId="{544F519C-2648-A640-B876-03BCD4B0274D}" srcOrd="1" destOrd="0" parTransId="{97D934E1-B32C-A149-8968-DBE2D1268CD6}" sibTransId="{602385E4-E3A9-3245-A260-8A5FC7542C28}"/>
    <dgm:cxn modelId="{38FDE155-CB80-0A4B-9ADC-FC6ACABDE334}" type="presParOf" srcId="{1440A150-98BA-5F4D-A574-97343C6C3479}" destId="{556F2087-E984-4747-90C4-85BB58283A51}" srcOrd="0" destOrd="0" presId="urn:microsoft.com/office/officeart/2005/8/layout/vList4"/>
    <dgm:cxn modelId="{54D156C9-EC25-0044-A3E6-8EB3AFE98855}" type="presParOf" srcId="{556F2087-E984-4747-90C4-85BB58283A51}" destId="{9B42D625-4F6F-1748-9E03-CFFA0147C53E}" srcOrd="0" destOrd="0" presId="urn:microsoft.com/office/officeart/2005/8/layout/vList4"/>
    <dgm:cxn modelId="{2473C7E5-6D82-1247-B219-01F34D38C779}" type="presParOf" srcId="{556F2087-E984-4747-90C4-85BB58283A51}" destId="{17F40283-42A1-B445-AC65-32D1D562F790}" srcOrd="1" destOrd="0" presId="urn:microsoft.com/office/officeart/2005/8/layout/vList4"/>
    <dgm:cxn modelId="{ECE36EAB-A718-6349-8C9C-DC59AF413241}" type="presParOf" srcId="{556F2087-E984-4747-90C4-85BB58283A51}" destId="{F6691892-A52E-0C4C-8D8A-50F82A55669B}" srcOrd="2" destOrd="0" presId="urn:microsoft.com/office/officeart/2005/8/layout/vList4"/>
    <dgm:cxn modelId="{914F57DC-0CE3-BB4A-A87C-07F860555D2D}" type="presParOf" srcId="{1440A150-98BA-5F4D-A574-97343C6C3479}" destId="{7E5D96E1-0305-D947-BBB3-3EC5658C6710}" srcOrd="1" destOrd="0" presId="urn:microsoft.com/office/officeart/2005/8/layout/vList4"/>
    <dgm:cxn modelId="{89BE84BF-0DF2-EA4A-8787-7E452FE862B8}" type="presParOf" srcId="{1440A150-98BA-5F4D-A574-97343C6C3479}" destId="{07999A56-C647-F244-B686-19BFE04729B8}" srcOrd="2" destOrd="0" presId="urn:microsoft.com/office/officeart/2005/8/layout/vList4"/>
    <dgm:cxn modelId="{82E54B84-8128-2941-B185-998030621B96}" type="presParOf" srcId="{07999A56-C647-F244-B686-19BFE04729B8}" destId="{210590A1-1BA1-BD4E-9389-33CA24BC207C}" srcOrd="0" destOrd="0" presId="urn:microsoft.com/office/officeart/2005/8/layout/vList4"/>
    <dgm:cxn modelId="{21167940-D26E-1D42-8090-3BF81812E694}" type="presParOf" srcId="{07999A56-C647-F244-B686-19BFE04729B8}" destId="{621FBE58-0C8D-8A4B-8560-D273230C0D44}" srcOrd="1" destOrd="0" presId="urn:microsoft.com/office/officeart/2005/8/layout/vList4"/>
    <dgm:cxn modelId="{A06E45DF-0D6F-D848-8956-E46E77B308F3}" type="presParOf" srcId="{07999A56-C647-F244-B686-19BFE04729B8}" destId="{407347A9-00F6-3443-BB38-9E64D1D8358F}" srcOrd="2" destOrd="0" presId="urn:microsoft.com/office/officeart/2005/8/layout/vList4"/>
    <dgm:cxn modelId="{E77B9C80-24AC-D545-A2CB-D33240F56B8C}" type="presParOf" srcId="{1440A150-98BA-5F4D-A574-97343C6C3479}" destId="{326ABB68-01E9-BA47-9B0B-018FC99BDACE}" srcOrd="3" destOrd="0" presId="urn:microsoft.com/office/officeart/2005/8/layout/vList4"/>
    <dgm:cxn modelId="{09F3E21E-2765-EF42-B501-B658C17734A7}" type="presParOf" srcId="{1440A150-98BA-5F4D-A574-97343C6C3479}" destId="{AAA0F42E-B12F-E046-BF32-110BAF269F56}" srcOrd="4" destOrd="0" presId="urn:microsoft.com/office/officeart/2005/8/layout/vList4"/>
    <dgm:cxn modelId="{BE3DB05B-F0BC-8748-A3CC-BE126CA4FBBC}" type="presParOf" srcId="{AAA0F42E-B12F-E046-BF32-110BAF269F56}" destId="{7F2DA72B-DF8A-CE4C-8D95-B7D1BD13D766}" srcOrd="0" destOrd="0" presId="urn:microsoft.com/office/officeart/2005/8/layout/vList4"/>
    <dgm:cxn modelId="{8D92BBAB-A908-5745-B1DB-AD7F3C516D83}" type="presParOf" srcId="{AAA0F42E-B12F-E046-BF32-110BAF269F56}" destId="{CA359620-2437-4E42-8D53-429A2F116B6B}" srcOrd="1" destOrd="0" presId="urn:microsoft.com/office/officeart/2005/8/layout/vList4"/>
    <dgm:cxn modelId="{17DF5BB5-C228-5149-A9F9-8785253D6706}" type="presParOf" srcId="{AAA0F42E-B12F-E046-BF32-110BAF269F56}" destId="{127BEDDB-7621-3E4D-BC97-2B2B5AA995FF}" srcOrd="2" destOrd="0" presId="urn:microsoft.com/office/officeart/2005/8/layout/vList4"/>
    <dgm:cxn modelId="{A106FC83-F8B1-9747-B27C-B4003DE58583}" type="presParOf" srcId="{1440A150-98BA-5F4D-A574-97343C6C3479}" destId="{C5B94610-A57F-544D-A999-C42B6B8664F7}" srcOrd="5" destOrd="0" presId="urn:microsoft.com/office/officeart/2005/8/layout/vList4"/>
    <dgm:cxn modelId="{BF026571-3651-854C-8176-DD24AEFBB602}" type="presParOf" srcId="{1440A150-98BA-5F4D-A574-97343C6C3479}" destId="{C8697829-8970-8840-BBDE-E42C8FB36160}" srcOrd="6" destOrd="0" presId="urn:microsoft.com/office/officeart/2005/8/layout/vList4"/>
    <dgm:cxn modelId="{C451A671-BCB1-D244-8A9A-D017CED16A86}" type="presParOf" srcId="{C8697829-8970-8840-BBDE-E42C8FB36160}" destId="{8E74CE14-F93D-CC40-B04C-F84756C14BE2}" srcOrd="0" destOrd="0" presId="urn:microsoft.com/office/officeart/2005/8/layout/vList4"/>
    <dgm:cxn modelId="{C855C2B2-A636-DB4D-902C-1D48700CB0D9}" type="presParOf" srcId="{C8697829-8970-8840-BBDE-E42C8FB36160}" destId="{BCFBD474-CA57-BF45-BF07-18387C294A33}" srcOrd="1" destOrd="0" presId="urn:microsoft.com/office/officeart/2005/8/layout/vList4"/>
    <dgm:cxn modelId="{A44CBD22-F4B9-6046-82BE-EE09A06DEC4E}" type="presParOf" srcId="{C8697829-8970-8840-BBDE-E42C8FB36160}" destId="{CF62C6A4-FBC1-904B-BF71-2CF74062DE16}" srcOrd="2" destOrd="0" presId="urn:microsoft.com/office/officeart/2005/8/layout/vList4"/>
  </dgm:cxnLst>
  <dgm:bg>
    <a:solidFill>
      <a:schemeClr val="bg1">
        <a:alpha val="39000"/>
      </a:schemeClr>
    </a:solidFill>
    <a:effect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216E6B-CDB7-DB45-9EFB-1786E597B444}" type="doc">
      <dgm:prSet loTypeId="urn:microsoft.com/office/officeart/2005/8/layout/default" loCatId="" qsTypeId="urn:microsoft.com/office/officeart/2005/8/quickstyle/simple1" qsCatId="simple" csTypeId="urn:microsoft.com/office/officeart/2005/8/colors/accent0_3" csCatId="mainScheme" phldr="1"/>
      <dgm:spPr/>
      <dgm:t>
        <a:bodyPr/>
        <a:lstStyle/>
        <a:p>
          <a:endParaRPr lang="en-US"/>
        </a:p>
      </dgm:t>
    </dgm:pt>
    <dgm:pt modelId="{97B4D35C-7DE7-064C-A514-BA58FC8583EA}">
      <dgm:prSet phldrT="[Text]"/>
      <dgm:spPr/>
      <dgm:t>
        <a:bodyPr/>
        <a:lstStyle/>
        <a:p>
          <a:r>
            <a:rPr lang="en-US" dirty="0"/>
            <a:t>WP1 - Management and Communication</a:t>
          </a:r>
        </a:p>
      </dgm:t>
    </dgm:pt>
    <dgm:pt modelId="{59CEA354-AD32-D644-965F-652FBCB57C84}" type="parTrans" cxnId="{8E75007F-7931-CE49-B920-DE5F8B4AE765}">
      <dgm:prSet/>
      <dgm:spPr/>
      <dgm:t>
        <a:bodyPr/>
        <a:lstStyle/>
        <a:p>
          <a:endParaRPr lang="en-US"/>
        </a:p>
      </dgm:t>
    </dgm:pt>
    <dgm:pt modelId="{B3BAA9CA-3146-4443-A6BE-C616E6C1A0EC}" type="sibTrans" cxnId="{8E75007F-7931-CE49-B920-DE5F8B4AE765}">
      <dgm:prSet/>
      <dgm:spPr/>
      <dgm:t>
        <a:bodyPr/>
        <a:lstStyle/>
        <a:p>
          <a:endParaRPr lang="en-US"/>
        </a:p>
      </dgm:t>
    </dgm:pt>
    <dgm:pt modelId="{0393B36F-508A-C142-8952-7F5ECAF3C154}">
      <dgm:prSet phldrT="[Text]"/>
      <dgm:spPr/>
      <dgm:t>
        <a:bodyPr/>
        <a:lstStyle/>
        <a:p>
          <a:r>
            <a:rPr lang="en-US" dirty="0"/>
            <a:t>Planning, follow-up, reporting</a:t>
          </a:r>
        </a:p>
      </dgm:t>
    </dgm:pt>
    <dgm:pt modelId="{48BED84D-65E8-0343-84D1-219AF18E318F}" type="parTrans" cxnId="{93F05937-28EC-2145-AB90-AEDA0CE6A54C}">
      <dgm:prSet/>
      <dgm:spPr/>
      <dgm:t>
        <a:bodyPr/>
        <a:lstStyle/>
        <a:p>
          <a:endParaRPr lang="en-US"/>
        </a:p>
      </dgm:t>
    </dgm:pt>
    <dgm:pt modelId="{F8B40EDE-9AB0-D440-931B-9C67CF4CE1CD}" type="sibTrans" cxnId="{93F05937-28EC-2145-AB90-AEDA0CE6A54C}">
      <dgm:prSet/>
      <dgm:spPr/>
      <dgm:t>
        <a:bodyPr/>
        <a:lstStyle/>
        <a:p>
          <a:endParaRPr lang="en-US"/>
        </a:p>
      </dgm:t>
    </dgm:pt>
    <dgm:pt modelId="{0C7D08F6-BC95-094F-AA86-6BAF696309BB}">
      <dgm:prSet phldrT="[Text]"/>
      <dgm:spPr/>
      <dgm:t>
        <a:bodyPr/>
        <a:lstStyle/>
        <a:p>
          <a:r>
            <a:rPr lang="en-US" dirty="0"/>
            <a:t>WP6 - Supporting technologies</a:t>
          </a:r>
        </a:p>
      </dgm:t>
    </dgm:pt>
    <dgm:pt modelId="{53BAB03F-9188-BD40-A901-76E55E4E2FF8}" type="parTrans" cxnId="{1E9B29C0-EA31-964D-B2C6-49C92499C66C}">
      <dgm:prSet/>
      <dgm:spPr/>
      <dgm:t>
        <a:bodyPr/>
        <a:lstStyle/>
        <a:p>
          <a:endParaRPr lang="en-US"/>
        </a:p>
      </dgm:t>
    </dgm:pt>
    <dgm:pt modelId="{3516AD0F-FAF4-EE4C-9BCC-AB4FD9244D93}" type="sibTrans" cxnId="{1E9B29C0-EA31-964D-B2C6-49C92499C66C}">
      <dgm:prSet/>
      <dgm:spPr/>
      <dgm:t>
        <a:bodyPr/>
        <a:lstStyle/>
        <a:p>
          <a:endParaRPr lang="en-US"/>
        </a:p>
      </dgm:t>
    </dgm:pt>
    <dgm:pt modelId="{D16F180A-3DB3-C446-AD45-E7254748B23C}">
      <dgm:prSet phldrT="[Text]"/>
      <dgm:spPr/>
      <dgm:t>
        <a:bodyPr/>
        <a:lstStyle/>
        <a:p>
          <a:r>
            <a:rPr lang="en-US" dirty="0"/>
            <a:t>Energy efficient cryogenics</a:t>
          </a:r>
        </a:p>
      </dgm:t>
    </dgm:pt>
    <dgm:pt modelId="{8F5303A7-5EA6-B143-98FB-01E43C2E6A65}" type="parTrans" cxnId="{06C1599C-CC95-8A4B-A327-C5CA55A8370B}">
      <dgm:prSet/>
      <dgm:spPr/>
      <dgm:t>
        <a:bodyPr/>
        <a:lstStyle/>
        <a:p>
          <a:endParaRPr lang="en-US"/>
        </a:p>
      </dgm:t>
    </dgm:pt>
    <dgm:pt modelId="{CA23E8C8-6D17-EB47-A201-B8B849D76EE8}" type="sibTrans" cxnId="{06C1599C-CC95-8A4B-A327-C5CA55A8370B}">
      <dgm:prSet/>
      <dgm:spPr/>
      <dgm:t>
        <a:bodyPr/>
        <a:lstStyle/>
        <a:p>
          <a:endParaRPr lang="en-US"/>
        </a:p>
      </dgm:t>
    </dgm:pt>
    <dgm:pt modelId="{A71A4DB6-50A6-9F4C-8BB3-FDA7F9458FC3}">
      <dgm:prSet phldrT="[Text]"/>
      <dgm:spPr/>
      <dgm:t>
        <a:bodyPr/>
        <a:lstStyle/>
        <a:p>
          <a:r>
            <a:rPr lang="en-US" dirty="0"/>
            <a:t>WP7 - Test infrastructures</a:t>
          </a:r>
        </a:p>
      </dgm:t>
    </dgm:pt>
    <dgm:pt modelId="{A7AA6FA4-3DAB-9D47-B669-5BF14C4B6A72}" type="parTrans" cxnId="{F7053D3E-E5D2-D243-B746-F30D7D1A0FE8}">
      <dgm:prSet/>
      <dgm:spPr/>
      <dgm:t>
        <a:bodyPr/>
        <a:lstStyle/>
        <a:p>
          <a:endParaRPr lang="en-US"/>
        </a:p>
      </dgm:t>
    </dgm:pt>
    <dgm:pt modelId="{13BF6391-14CC-FD4A-98C1-5D2F3408F32B}" type="sibTrans" cxnId="{F7053D3E-E5D2-D243-B746-F30D7D1A0FE8}">
      <dgm:prSet/>
      <dgm:spPr/>
      <dgm:t>
        <a:bodyPr/>
        <a:lstStyle/>
        <a:p>
          <a:endParaRPr lang="en-US"/>
        </a:p>
      </dgm:t>
    </dgm:pt>
    <dgm:pt modelId="{CCC79B71-8073-CA42-8E9A-D57E22D41B75}">
      <dgm:prSet/>
      <dgm:spPr/>
      <dgm:t>
        <a:bodyPr/>
        <a:lstStyle/>
        <a:p>
          <a:r>
            <a:rPr lang="en-US" dirty="0"/>
            <a:t>Applications</a:t>
          </a:r>
        </a:p>
      </dgm:t>
    </dgm:pt>
    <dgm:pt modelId="{E9640BAF-3910-C642-B798-181E72A25B18}" type="parTrans" cxnId="{A4F1E41B-C4CE-BC46-A7B5-5680F66FDF28}">
      <dgm:prSet/>
      <dgm:spPr/>
      <dgm:t>
        <a:bodyPr/>
        <a:lstStyle/>
        <a:p>
          <a:endParaRPr lang="en-US"/>
        </a:p>
      </dgm:t>
    </dgm:pt>
    <dgm:pt modelId="{315437FC-B593-624E-AB88-6B38CD2A6F73}" type="sibTrans" cxnId="{A4F1E41B-C4CE-BC46-A7B5-5680F66FDF28}">
      <dgm:prSet/>
      <dgm:spPr/>
      <dgm:t>
        <a:bodyPr/>
        <a:lstStyle/>
        <a:p>
          <a:endParaRPr lang="en-US"/>
        </a:p>
      </dgm:t>
    </dgm:pt>
    <dgm:pt modelId="{B4A60E3A-21E3-FC4C-9375-007A23B6AFD8}">
      <dgm:prSet/>
      <dgm:spPr/>
      <dgm:t>
        <a:bodyPr/>
        <a:lstStyle/>
        <a:p>
          <a:r>
            <a:rPr lang="en-US" dirty="0"/>
            <a:t>WP2 - Ultra-high field solenoids</a:t>
          </a:r>
        </a:p>
      </dgm:t>
    </dgm:pt>
    <dgm:pt modelId="{25A657FB-CF11-9A41-9AAE-C2312242EB98}" type="parTrans" cxnId="{B2F566D6-4530-B742-BE0B-EDB8207187C9}">
      <dgm:prSet/>
      <dgm:spPr/>
      <dgm:t>
        <a:bodyPr/>
        <a:lstStyle/>
        <a:p>
          <a:endParaRPr lang="en-US"/>
        </a:p>
      </dgm:t>
    </dgm:pt>
    <dgm:pt modelId="{1F0259A8-1229-844D-9C03-26C1BB8D6B34}" type="sibTrans" cxnId="{B2F566D6-4530-B742-BE0B-EDB8207187C9}">
      <dgm:prSet/>
      <dgm:spPr/>
      <dgm:t>
        <a:bodyPr/>
        <a:lstStyle/>
        <a:p>
          <a:endParaRPr lang="en-US"/>
        </a:p>
      </dgm:t>
    </dgm:pt>
    <dgm:pt modelId="{8D9B13BF-77AA-D64C-974C-746E79A7F472}">
      <dgm:prSet/>
      <dgm:spPr/>
      <dgm:t>
        <a:bodyPr/>
        <a:lstStyle/>
        <a:p>
          <a:r>
            <a:rPr lang="en-US" dirty="0"/>
            <a:t>WP3 - Large bore high field magnets</a:t>
          </a:r>
        </a:p>
      </dgm:t>
    </dgm:pt>
    <dgm:pt modelId="{A2695307-C390-FA4D-9FA4-3013E07E652F}" type="parTrans" cxnId="{21F07DD9-9E93-E14A-8B18-9A3EFE3294DA}">
      <dgm:prSet/>
      <dgm:spPr/>
      <dgm:t>
        <a:bodyPr/>
        <a:lstStyle/>
        <a:p>
          <a:endParaRPr lang="en-US"/>
        </a:p>
      </dgm:t>
    </dgm:pt>
    <dgm:pt modelId="{B7ADF109-C1D7-2642-972A-E59C0DF6EA72}" type="sibTrans" cxnId="{21F07DD9-9E93-E14A-8B18-9A3EFE3294DA}">
      <dgm:prSet/>
      <dgm:spPr/>
      <dgm:t>
        <a:bodyPr/>
        <a:lstStyle/>
        <a:p>
          <a:endParaRPr lang="en-US"/>
        </a:p>
      </dgm:t>
    </dgm:pt>
    <dgm:pt modelId="{5968BE68-2F4C-BE46-BEB6-E9E4720A4005}">
      <dgm:prSet/>
      <dgm:spPr/>
      <dgm:t>
        <a:bodyPr/>
        <a:lstStyle/>
        <a:p>
          <a:r>
            <a:rPr lang="en-US" dirty="0"/>
            <a:t>WP4 - Energy efficient and high field accelerator magnets</a:t>
          </a:r>
        </a:p>
      </dgm:t>
    </dgm:pt>
    <dgm:pt modelId="{7BE91BA3-DDC0-6649-AB8E-455510991945}" type="parTrans" cxnId="{1F9F819D-6978-4342-AB8E-9B5786F88ECF}">
      <dgm:prSet/>
      <dgm:spPr/>
      <dgm:t>
        <a:bodyPr/>
        <a:lstStyle/>
        <a:p>
          <a:endParaRPr lang="en-US"/>
        </a:p>
      </dgm:t>
    </dgm:pt>
    <dgm:pt modelId="{21F394AD-26C3-2F43-B46B-803A391656DF}" type="sibTrans" cxnId="{1F9F819D-6978-4342-AB8E-9B5786F88ECF}">
      <dgm:prSet/>
      <dgm:spPr/>
      <dgm:t>
        <a:bodyPr/>
        <a:lstStyle/>
        <a:p>
          <a:endParaRPr lang="en-US"/>
        </a:p>
      </dgm:t>
    </dgm:pt>
    <dgm:pt modelId="{9B191E66-EF36-8949-8FA6-F3CDD43C36F0}">
      <dgm:prSet/>
      <dgm:spPr/>
      <dgm:t>
        <a:bodyPr/>
        <a:lstStyle/>
        <a:p>
          <a:r>
            <a:rPr lang="en-US" dirty="0"/>
            <a:t>WP5 - High field/short period undulators</a:t>
          </a:r>
        </a:p>
      </dgm:t>
    </dgm:pt>
    <dgm:pt modelId="{90A27CAD-5B34-9C43-B607-AF4762772242}" type="parTrans" cxnId="{5E13564A-7895-CA42-BDC9-6EF6606987DD}">
      <dgm:prSet/>
      <dgm:spPr/>
      <dgm:t>
        <a:bodyPr/>
        <a:lstStyle/>
        <a:p>
          <a:endParaRPr lang="en-US"/>
        </a:p>
      </dgm:t>
    </dgm:pt>
    <dgm:pt modelId="{CBAFE432-53E9-6C4D-9120-3CC6EBE93564}" type="sibTrans" cxnId="{5E13564A-7895-CA42-BDC9-6EF6606987DD}">
      <dgm:prSet/>
      <dgm:spPr/>
      <dgm:t>
        <a:bodyPr/>
        <a:lstStyle/>
        <a:p>
          <a:endParaRPr lang="en-US"/>
        </a:p>
      </dgm:t>
    </dgm:pt>
    <dgm:pt modelId="{234822F6-02BC-8149-A6E5-F0477CA2800D}">
      <dgm:prSet phldrT="[Text]"/>
      <dgm:spPr/>
      <dgm:t>
        <a:bodyPr/>
        <a:lstStyle/>
        <a:p>
          <a:r>
            <a:rPr lang="en-US" dirty="0"/>
            <a:t>Cables and conductors</a:t>
          </a:r>
        </a:p>
      </dgm:t>
    </dgm:pt>
    <dgm:pt modelId="{03C3D01B-5AA2-D148-8C6E-A1156AE328FA}" type="parTrans" cxnId="{477ED4C6-2388-424F-B899-91F207A5A924}">
      <dgm:prSet/>
      <dgm:spPr/>
      <dgm:t>
        <a:bodyPr/>
        <a:lstStyle/>
        <a:p>
          <a:endParaRPr lang="en-US"/>
        </a:p>
      </dgm:t>
    </dgm:pt>
    <dgm:pt modelId="{967B2BE6-F145-FA46-8800-C8ED0DF5845F}" type="sibTrans" cxnId="{477ED4C6-2388-424F-B899-91F207A5A924}">
      <dgm:prSet/>
      <dgm:spPr/>
      <dgm:t>
        <a:bodyPr/>
        <a:lstStyle/>
        <a:p>
          <a:endParaRPr lang="en-US"/>
        </a:p>
      </dgm:t>
    </dgm:pt>
    <dgm:pt modelId="{344E411D-ADAF-864C-8F27-2B892A0525E8}">
      <dgm:prSet phldrT="[Text]"/>
      <dgm:spPr/>
      <dgm:t>
        <a:bodyPr/>
        <a:lstStyle/>
        <a:p>
          <a:r>
            <a:rPr lang="en-US" dirty="0"/>
            <a:t>Winding technology</a:t>
          </a:r>
        </a:p>
      </dgm:t>
    </dgm:pt>
    <dgm:pt modelId="{4873D0DA-48F5-2D4E-AADB-D63283F08261}" type="parTrans" cxnId="{CC526339-E15D-7840-B9C8-4B2D04E27785}">
      <dgm:prSet/>
      <dgm:spPr/>
      <dgm:t>
        <a:bodyPr/>
        <a:lstStyle/>
        <a:p>
          <a:endParaRPr lang="en-US"/>
        </a:p>
      </dgm:t>
    </dgm:pt>
    <dgm:pt modelId="{42464D75-37FA-4C43-BC11-001910E7A150}" type="sibTrans" cxnId="{CC526339-E15D-7840-B9C8-4B2D04E27785}">
      <dgm:prSet/>
      <dgm:spPr/>
      <dgm:t>
        <a:bodyPr/>
        <a:lstStyle/>
        <a:p>
          <a:endParaRPr lang="en-US"/>
        </a:p>
      </dgm:t>
    </dgm:pt>
    <dgm:pt modelId="{DDAFC0A7-72C1-A648-B090-35A6E523DF1F}">
      <dgm:prSet phldrT="[Text]"/>
      <dgm:spPr/>
      <dgm:t>
        <a:bodyPr/>
        <a:lstStyle/>
        <a:p>
          <a:r>
            <a:rPr lang="en-US" dirty="0"/>
            <a:t>Diagnostics and controls</a:t>
          </a:r>
        </a:p>
      </dgm:t>
    </dgm:pt>
    <dgm:pt modelId="{C84F98AC-E69B-AA40-A6BF-57AC3E3DE6BB}" type="parTrans" cxnId="{49DC60CA-F630-9A4F-8CF8-721D820EF906}">
      <dgm:prSet/>
      <dgm:spPr/>
      <dgm:t>
        <a:bodyPr/>
        <a:lstStyle/>
        <a:p>
          <a:endParaRPr lang="en-US"/>
        </a:p>
      </dgm:t>
    </dgm:pt>
    <dgm:pt modelId="{B3243F05-9911-4646-89B4-C100D826154D}" type="sibTrans" cxnId="{49DC60CA-F630-9A4F-8CF8-721D820EF906}">
      <dgm:prSet/>
      <dgm:spPr/>
      <dgm:t>
        <a:bodyPr/>
        <a:lstStyle/>
        <a:p>
          <a:endParaRPr lang="en-US"/>
        </a:p>
      </dgm:t>
    </dgm:pt>
    <dgm:pt modelId="{3D4C4486-EF95-6D4A-A9E6-1EDA46660927}">
      <dgm:prSet phldrT="[Text]"/>
      <dgm:spPr/>
      <dgm:t>
        <a:bodyPr/>
        <a:lstStyle/>
        <a:p>
          <a:r>
            <a:rPr lang="en-US" dirty="0"/>
            <a:t>Strategy and roadmaps</a:t>
          </a:r>
        </a:p>
      </dgm:t>
    </dgm:pt>
    <dgm:pt modelId="{669A44D5-1D01-004A-BA3D-B49B39224840}" type="parTrans" cxnId="{D79E3AE1-9555-CF40-B267-1B73D5044593}">
      <dgm:prSet/>
      <dgm:spPr/>
      <dgm:t>
        <a:bodyPr/>
        <a:lstStyle/>
        <a:p>
          <a:endParaRPr lang="en-US"/>
        </a:p>
      </dgm:t>
    </dgm:pt>
    <dgm:pt modelId="{DA105719-8AD0-3941-8E07-B975650F7DBC}" type="sibTrans" cxnId="{D79E3AE1-9555-CF40-B267-1B73D5044593}">
      <dgm:prSet/>
      <dgm:spPr/>
      <dgm:t>
        <a:bodyPr/>
        <a:lstStyle/>
        <a:p>
          <a:endParaRPr lang="en-US"/>
        </a:p>
      </dgm:t>
    </dgm:pt>
    <dgm:pt modelId="{16CE35E0-E840-EA46-99D3-A4489CF66A35}" type="pres">
      <dgm:prSet presAssocID="{DE216E6B-CDB7-DB45-9EFB-1786E597B444}" presName="diagram" presStyleCnt="0">
        <dgm:presLayoutVars>
          <dgm:dir/>
          <dgm:resizeHandles val="exact"/>
        </dgm:presLayoutVars>
      </dgm:prSet>
      <dgm:spPr/>
    </dgm:pt>
    <dgm:pt modelId="{39D24902-A201-DE49-ACDC-FC370B980CA2}" type="pres">
      <dgm:prSet presAssocID="{97B4D35C-7DE7-064C-A514-BA58FC8583EA}" presName="node" presStyleLbl="node1" presStyleIdx="0" presStyleCnt="4">
        <dgm:presLayoutVars>
          <dgm:bulletEnabled val="1"/>
        </dgm:presLayoutVars>
      </dgm:prSet>
      <dgm:spPr/>
    </dgm:pt>
    <dgm:pt modelId="{DA0D17DD-BB0F-8543-B9B9-E3497A101CF0}" type="pres">
      <dgm:prSet presAssocID="{B3BAA9CA-3146-4443-A6BE-C616E6C1A0EC}" presName="sibTrans" presStyleCnt="0"/>
      <dgm:spPr/>
    </dgm:pt>
    <dgm:pt modelId="{179D1CA6-F6FD-384E-9AF6-89ECF216631C}" type="pres">
      <dgm:prSet presAssocID="{CCC79B71-8073-CA42-8E9A-D57E22D41B75}" presName="node" presStyleLbl="node1" presStyleIdx="1" presStyleCnt="4">
        <dgm:presLayoutVars>
          <dgm:bulletEnabled val="1"/>
        </dgm:presLayoutVars>
      </dgm:prSet>
      <dgm:spPr/>
    </dgm:pt>
    <dgm:pt modelId="{23452770-FED8-0C4D-BC87-DA962C3F6C63}" type="pres">
      <dgm:prSet presAssocID="{315437FC-B593-624E-AB88-6B38CD2A6F73}" presName="sibTrans" presStyleCnt="0"/>
      <dgm:spPr/>
    </dgm:pt>
    <dgm:pt modelId="{92052002-A0F2-CE4A-A75D-9866B9EE59A4}" type="pres">
      <dgm:prSet presAssocID="{0C7D08F6-BC95-094F-AA86-6BAF696309BB}" presName="node" presStyleLbl="node1" presStyleIdx="2" presStyleCnt="4">
        <dgm:presLayoutVars>
          <dgm:bulletEnabled val="1"/>
        </dgm:presLayoutVars>
      </dgm:prSet>
      <dgm:spPr/>
    </dgm:pt>
    <dgm:pt modelId="{30E0C5C4-86A1-4340-83EC-6C9C1EEFC47A}" type="pres">
      <dgm:prSet presAssocID="{3516AD0F-FAF4-EE4C-9BCC-AB4FD9244D93}" presName="sibTrans" presStyleCnt="0"/>
      <dgm:spPr/>
    </dgm:pt>
    <dgm:pt modelId="{65CB44B1-47DA-1247-A36B-F5BD273AE00D}" type="pres">
      <dgm:prSet presAssocID="{A71A4DB6-50A6-9F4C-8BB3-FDA7F9458FC3}" presName="node" presStyleLbl="node1" presStyleIdx="3" presStyleCnt="4">
        <dgm:presLayoutVars>
          <dgm:bulletEnabled val="1"/>
        </dgm:presLayoutVars>
      </dgm:prSet>
      <dgm:spPr/>
    </dgm:pt>
  </dgm:ptLst>
  <dgm:cxnLst>
    <dgm:cxn modelId="{EC45F500-37B2-8E4C-9F56-4A6061261FE8}" type="presOf" srcId="{344E411D-ADAF-864C-8F27-2B892A0525E8}" destId="{92052002-A0F2-CE4A-A75D-9866B9EE59A4}" srcOrd="0" destOrd="3" presId="urn:microsoft.com/office/officeart/2005/8/layout/default"/>
    <dgm:cxn modelId="{A4F1E41B-C4CE-BC46-A7B5-5680F66FDF28}" srcId="{DE216E6B-CDB7-DB45-9EFB-1786E597B444}" destId="{CCC79B71-8073-CA42-8E9A-D57E22D41B75}" srcOrd="1" destOrd="0" parTransId="{E9640BAF-3910-C642-B798-181E72A25B18}" sibTransId="{315437FC-B593-624E-AB88-6B38CD2A6F73}"/>
    <dgm:cxn modelId="{93F05937-28EC-2145-AB90-AEDA0CE6A54C}" srcId="{97B4D35C-7DE7-064C-A514-BA58FC8583EA}" destId="{0393B36F-508A-C142-8952-7F5ECAF3C154}" srcOrd="0" destOrd="0" parTransId="{48BED84D-65E8-0343-84D1-219AF18E318F}" sibTransId="{F8B40EDE-9AB0-D440-931B-9C67CF4CE1CD}"/>
    <dgm:cxn modelId="{CC526339-E15D-7840-B9C8-4B2D04E27785}" srcId="{0C7D08F6-BC95-094F-AA86-6BAF696309BB}" destId="{344E411D-ADAF-864C-8F27-2B892A0525E8}" srcOrd="2" destOrd="0" parTransId="{4873D0DA-48F5-2D4E-AADB-D63283F08261}" sibTransId="{42464D75-37FA-4C43-BC11-001910E7A150}"/>
    <dgm:cxn modelId="{F7053D3E-E5D2-D243-B746-F30D7D1A0FE8}" srcId="{DE216E6B-CDB7-DB45-9EFB-1786E597B444}" destId="{A71A4DB6-50A6-9F4C-8BB3-FDA7F9458FC3}" srcOrd="3" destOrd="0" parTransId="{A7AA6FA4-3DAB-9D47-B669-5BF14C4B6A72}" sibTransId="{13BF6391-14CC-FD4A-98C1-5D2F3408F32B}"/>
    <dgm:cxn modelId="{5E13564A-7895-CA42-BDC9-6EF6606987DD}" srcId="{CCC79B71-8073-CA42-8E9A-D57E22D41B75}" destId="{9B191E66-EF36-8949-8FA6-F3CDD43C36F0}" srcOrd="3" destOrd="0" parTransId="{90A27CAD-5B34-9C43-B607-AF4762772242}" sibTransId="{CBAFE432-53E9-6C4D-9120-3CC6EBE93564}"/>
    <dgm:cxn modelId="{BAF7D867-765F-EA4E-9F5F-F0F310A38BE8}" type="presOf" srcId="{0C7D08F6-BC95-094F-AA86-6BAF696309BB}" destId="{92052002-A0F2-CE4A-A75D-9866B9EE59A4}" srcOrd="0" destOrd="0" presId="urn:microsoft.com/office/officeart/2005/8/layout/default"/>
    <dgm:cxn modelId="{EFBBA772-3223-754E-9CDB-577C4BA4794F}" type="presOf" srcId="{234822F6-02BC-8149-A6E5-F0477CA2800D}" destId="{92052002-A0F2-CE4A-A75D-9866B9EE59A4}" srcOrd="0" destOrd="2" presId="urn:microsoft.com/office/officeart/2005/8/layout/default"/>
    <dgm:cxn modelId="{269CC373-5AC7-2E4F-88C3-8F028D519664}" type="presOf" srcId="{97B4D35C-7DE7-064C-A514-BA58FC8583EA}" destId="{39D24902-A201-DE49-ACDC-FC370B980CA2}" srcOrd="0" destOrd="0" presId="urn:microsoft.com/office/officeart/2005/8/layout/default"/>
    <dgm:cxn modelId="{8E75007F-7931-CE49-B920-DE5F8B4AE765}" srcId="{DE216E6B-CDB7-DB45-9EFB-1786E597B444}" destId="{97B4D35C-7DE7-064C-A514-BA58FC8583EA}" srcOrd="0" destOrd="0" parTransId="{59CEA354-AD32-D644-965F-652FBCB57C84}" sibTransId="{B3BAA9CA-3146-4443-A6BE-C616E6C1A0EC}"/>
    <dgm:cxn modelId="{CB49A484-6B0D-BF4E-83CA-C3F57D45336C}" type="presOf" srcId="{DE216E6B-CDB7-DB45-9EFB-1786E597B444}" destId="{16CE35E0-E840-EA46-99D3-A4489CF66A35}" srcOrd="0" destOrd="0" presId="urn:microsoft.com/office/officeart/2005/8/layout/default"/>
    <dgm:cxn modelId="{64F2398D-A142-0E45-816C-BDAE48A6E3E1}" type="presOf" srcId="{D16F180A-3DB3-C446-AD45-E7254748B23C}" destId="{92052002-A0F2-CE4A-A75D-9866B9EE59A4}" srcOrd="0" destOrd="1" presId="urn:microsoft.com/office/officeart/2005/8/layout/default"/>
    <dgm:cxn modelId="{A143649B-2E91-954C-835F-9D8D8191E379}" type="presOf" srcId="{8D9B13BF-77AA-D64C-974C-746E79A7F472}" destId="{179D1CA6-F6FD-384E-9AF6-89ECF216631C}" srcOrd="0" destOrd="2" presId="urn:microsoft.com/office/officeart/2005/8/layout/default"/>
    <dgm:cxn modelId="{06C1599C-CC95-8A4B-A327-C5CA55A8370B}" srcId="{0C7D08F6-BC95-094F-AA86-6BAF696309BB}" destId="{D16F180A-3DB3-C446-AD45-E7254748B23C}" srcOrd="0" destOrd="0" parTransId="{8F5303A7-5EA6-B143-98FB-01E43C2E6A65}" sibTransId="{CA23E8C8-6D17-EB47-A201-B8B849D76EE8}"/>
    <dgm:cxn modelId="{1F9F819D-6978-4342-AB8E-9B5786F88ECF}" srcId="{CCC79B71-8073-CA42-8E9A-D57E22D41B75}" destId="{5968BE68-2F4C-BE46-BEB6-E9E4720A4005}" srcOrd="2" destOrd="0" parTransId="{7BE91BA3-DDC0-6649-AB8E-455510991945}" sibTransId="{21F394AD-26C3-2F43-B46B-803A391656DF}"/>
    <dgm:cxn modelId="{C07303B8-F2B0-C74B-B1AB-2FA5A0717E74}" type="presOf" srcId="{0393B36F-508A-C142-8952-7F5ECAF3C154}" destId="{39D24902-A201-DE49-ACDC-FC370B980CA2}" srcOrd="0" destOrd="1" presId="urn:microsoft.com/office/officeart/2005/8/layout/default"/>
    <dgm:cxn modelId="{505C20B8-FB45-A044-94DA-FA2B4EB4F22F}" type="presOf" srcId="{5968BE68-2F4C-BE46-BEB6-E9E4720A4005}" destId="{179D1CA6-F6FD-384E-9AF6-89ECF216631C}" srcOrd="0" destOrd="3" presId="urn:microsoft.com/office/officeart/2005/8/layout/default"/>
    <dgm:cxn modelId="{1E9B29C0-EA31-964D-B2C6-49C92499C66C}" srcId="{DE216E6B-CDB7-DB45-9EFB-1786E597B444}" destId="{0C7D08F6-BC95-094F-AA86-6BAF696309BB}" srcOrd="2" destOrd="0" parTransId="{53BAB03F-9188-BD40-A901-76E55E4E2FF8}" sibTransId="{3516AD0F-FAF4-EE4C-9BCC-AB4FD9244D93}"/>
    <dgm:cxn modelId="{477ED4C6-2388-424F-B899-91F207A5A924}" srcId="{0C7D08F6-BC95-094F-AA86-6BAF696309BB}" destId="{234822F6-02BC-8149-A6E5-F0477CA2800D}" srcOrd="1" destOrd="0" parTransId="{03C3D01B-5AA2-D148-8C6E-A1156AE328FA}" sibTransId="{967B2BE6-F145-FA46-8800-C8ED0DF5845F}"/>
    <dgm:cxn modelId="{49DC60CA-F630-9A4F-8CF8-721D820EF906}" srcId="{0C7D08F6-BC95-094F-AA86-6BAF696309BB}" destId="{DDAFC0A7-72C1-A648-B090-35A6E523DF1F}" srcOrd="3" destOrd="0" parTransId="{C84F98AC-E69B-AA40-A6BF-57AC3E3DE6BB}" sibTransId="{B3243F05-9911-4646-89B4-C100D826154D}"/>
    <dgm:cxn modelId="{B2F566D6-4530-B742-BE0B-EDB8207187C9}" srcId="{CCC79B71-8073-CA42-8E9A-D57E22D41B75}" destId="{B4A60E3A-21E3-FC4C-9375-007A23B6AFD8}" srcOrd="0" destOrd="0" parTransId="{25A657FB-CF11-9A41-9AAE-C2312242EB98}" sibTransId="{1F0259A8-1229-844D-9C03-26C1BB8D6B34}"/>
    <dgm:cxn modelId="{21F07DD9-9E93-E14A-8B18-9A3EFE3294DA}" srcId="{CCC79B71-8073-CA42-8E9A-D57E22D41B75}" destId="{8D9B13BF-77AA-D64C-974C-746E79A7F472}" srcOrd="1" destOrd="0" parTransId="{A2695307-C390-FA4D-9FA4-3013E07E652F}" sibTransId="{B7ADF109-C1D7-2642-972A-E59C0DF6EA72}"/>
    <dgm:cxn modelId="{2A93BEDD-9D3A-3943-BDD8-264D095C427F}" type="presOf" srcId="{3D4C4486-EF95-6D4A-A9E6-1EDA46660927}" destId="{39D24902-A201-DE49-ACDC-FC370B980CA2}" srcOrd="0" destOrd="2" presId="urn:microsoft.com/office/officeart/2005/8/layout/default"/>
    <dgm:cxn modelId="{8C7B92DE-A396-3B41-9B95-644029A6DF70}" type="presOf" srcId="{B4A60E3A-21E3-FC4C-9375-007A23B6AFD8}" destId="{179D1CA6-F6FD-384E-9AF6-89ECF216631C}" srcOrd="0" destOrd="1" presId="urn:microsoft.com/office/officeart/2005/8/layout/default"/>
    <dgm:cxn modelId="{D79E3AE1-9555-CF40-B267-1B73D5044593}" srcId="{97B4D35C-7DE7-064C-A514-BA58FC8583EA}" destId="{3D4C4486-EF95-6D4A-A9E6-1EDA46660927}" srcOrd="1" destOrd="0" parTransId="{669A44D5-1D01-004A-BA3D-B49B39224840}" sibTransId="{DA105719-8AD0-3941-8E07-B975650F7DBC}"/>
    <dgm:cxn modelId="{F5CDD5E5-C0A6-E340-AF43-E7CEFC07E676}" type="presOf" srcId="{A71A4DB6-50A6-9F4C-8BB3-FDA7F9458FC3}" destId="{65CB44B1-47DA-1247-A36B-F5BD273AE00D}" srcOrd="0" destOrd="0" presId="urn:microsoft.com/office/officeart/2005/8/layout/default"/>
    <dgm:cxn modelId="{AA028DE9-147B-3543-8211-5DCFB9707DF0}" type="presOf" srcId="{CCC79B71-8073-CA42-8E9A-D57E22D41B75}" destId="{179D1CA6-F6FD-384E-9AF6-89ECF216631C}" srcOrd="0" destOrd="0" presId="urn:microsoft.com/office/officeart/2005/8/layout/default"/>
    <dgm:cxn modelId="{38CA5AEC-DE6B-BC46-9C0F-EE24972A449E}" type="presOf" srcId="{DDAFC0A7-72C1-A648-B090-35A6E523DF1F}" destId="{92052002-A0F2-CE4A-A75D-9866B9EE59A4}" srcOrd="0" destOrd="4" presId="urn:microsoft.com/office/officeart/2005/8/layout/default"/>
    <dgm:cxn modelId="{84E798EF-D105-CB48-BAB9-F02F1E08D074}" type="presOf" srcId="{9B191E66-EF36-8949-8FA6-F3CDD43C36F0}" destId="{179D1CA6-F6FD-384E-9AF6-89ECF216631C}" srcOrd="0" destOrd="4" presId="urn:microsoft.com/office/officeart/2005/8/layout/default"/>
    <dgm:cxn modelId="{18A98459-7078-E64C-9D02-8EC39963C40E}" type="presParOf" srcId="{16CE35E0-E840-EA46-99D3-A4489CF66A35}" destId="{39D24902-A201-DE49-ACDC-FC370B980CA2}" srcOrd="0" destOrd="0" presId="urn:microsoft.com/office/officeart/2005/8/layout/default"/>
    <dgm:cxn modelId="{ACD3A947-312E-314D-87AD-B93E987C48A0}" type="presParOf" srcId="{16CE35E0-E840-EA46-99D3-A4489CF66A35}" destId="{DA0D17DD-BB0F-8543-B9B9-E3497A101CF0}" srcOrd="1" destOrd="0" presId="urn:microsoft.com/office/officeart/2005/8/layout/default"/>
    <dgm:cxn modelId="{21EAA91B-2EBB-3048-9FC1-B01FCA2A44B3}" type="presParOf" srcId="{16CE35E0-E840-EA46-99D3-A4489CF66A35}" destId="{179D1CA6-F6FD-384E-9AF6-89ECF216631C}" srcOrd="2" destOrd="0" presId="urn:microsoft.com/office/officeart/2005/8/layout/default"/>
    <dgm:cxn modelId="{BDFB8C2C-230A-0E40-B6DC-2E4B60C1E893}" type="presParOf" srcId="{16CE35E0-E840-EA46-99D3-A4489CF66A35}" destId="{23452770-FED8-0C4D-BC87-DA962C3F6C63}" srcOrd="3" destOrd="0" presId="urn:microsoft.com/office/officeart/2005/8/layout/default"/>
    <dgm:cxn modelId="{A98F243F-8C46-9144-9938-08DA916BA99E}" type="presParOf" srcId="{16CE35E0-E840-EA46-99D3-A4489CF66A35}" destId="{92052002-A0F2-CE4A-A75D-9866B9EE59A4}" srcOrd="4" destOrd="0" presId="urn:microsoft.com/office/officeart/2005/8/layout/default"/>
    <dgm:cxn modelId="{043FD1FE-3F44-DF44-8799-F49DF5EC71B3}" type="presParOf" srcId="{16CE35E0-E840-EA46-99D3-A4489CF66A35}" destId="{30E0C5C4-86A1-4340-83EC-6C9C1EEFC47A}" srcOrd="5" destOrd="0" presId="urn:microsoft.com/office/officeart/2005/8/layout/default"/>
    <dgm:cxn modelId="{11CC06EE-E7A2-3C46-8E0C-F9AF055CD17F}" type="presParOf" srcId="{16CE35E0-E840-EA46-99D3-A4489CF66A35}" destId="{65CB44B1-47DA-1247-A36B-F5BD273AE00D}"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BF78DC-893B-3240-8646-29CE9678F606}"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C0FC0D13-FCE0-4345-8EFE-256DDFA7697E}">
      <dgm:prSet phldrT="[Text]" custT="1"/>
      <dgm:spPr>
        <a:solidFill>
          <a:srgbClr val="FF2600">
            <a:alpha val="20000"/>
          </a:srgbClr>
        </a:solidFill>
      </dgm:spPr>
      <dgm:t>
        <a:bodyPr/>
        <a:lstStyle/>
        <a:p>
          <a:r>
            <a:rPr lang="en-US" sz="1100" dirty="0"/>
            <a:t>WP1 - Management, communication and strategy (roadmap)</a:t>
          </a:r>
        </a:p>
      </dgm:t>
    </dgm:pt>
    <dgm:pt modelId="{B1BE759B-9162-8C40-B60F-4ED578AFF675}" type="parTrans" cxnId="{495AC785-8D36-094E-82B7-8EBD7CD789E9}">
      <dgm:prSet/>
      <dgm:spPr/>
      <dgm:t>
        <a:bodyPr/>
        <a:lstStyle/>
        <a:p>
          <a:endParaRPr lang="en-US" sz="3200"/>
        </a:p>
      </dgm:t>
    </dgm:pt>
    <dgm:pt modelId="{9B58AD6F-CD35-0644-AB2E-EEEA12EBEAE9}" type="sibTrans" cxnId="{495AC785-8D36-094E-82B7-8EBD7CD789E9}">
      <dgm:prSet/>
      <dgm:spPr/>
      <dgm:t>
        <a:bodyPr/>
        <a:lstStyle/>
        <a:p>
          <a:endParaRPr lang="en-US" sz="3200"/>
        </a:p>
      </dgm:t>
    </dgm:pt>
    <dgm:pt modelId="{8C37442B-7BFE-A145-B243-2D2B0878EED6}">
      <dgm:prSet phldrT="[Text]" custT="1"/>
      <dgm:spPr>
        <a:solidFill>
          <a:srgbClr val="FF2600">
            <a:alpha val="19560"/>
          </a:srgbClr>
        </a:solidFill>
      </dgm:spPr>
      <dgm:t>
        <a:bodyPr/>
        <a:lstStyle/>
        <a:p>
          <a:r>
            <a:rPr lang="en-US" sz="1100" dirty="0"/>
            <a:t>WP2 - Materials</a:t>
          </a:r>
        </a:p>
      </dgm:t>
    </dgm:pt>
    <dgm:pt modelId="{D7E9D169-7C80-B44B-B07E-0B255517F9CB}" type="parTrans" cxnId="{C81FCF46-B1D0-C141-A0D5-B0270E79B0AF}">
      <dgm:prSet/>
      <dgm:spPr/>
      <dgm:t>
        <a:bodyPr/>
        <a:lstStyle/>
        <a:p>
          <a:endParaRPr lang="en-US" sz="3200"/>
        </a:p>
      </dgm:t>
    </dgm:pt>
    <dgm:pt modelId="{7196D1CD-C458-BA47-9DD4-1B728F23AE25}" type="sibTrans" cxnId="{C81FCF46-B1D0-C141-A0D5-B0270E79B0AF}">
      <dgm:prSet/>
      <dgm:spPr/>
      <dgm:t>
        <a:bodyPr/>
        <a:lstStyle/>
        <a:p>
          <a:endParaRPr lang="en-US" sz="3200"/>
        </a:p>
      </dgm:t>
    </dgm:pt>
    <dgm:pt modelId="{B5768C65-8305-4F41-AF91-5EB73C703362}">
      <dgm:prSet phldrT="[Text]" custT="1"/>
      <dgm:spPr/>
      <dgm:t>
        <a:bodyPr vert="vert270"/>
        <a:lstStyle/>
        <a:p>
          <a:r>
            <a:rPr lang="en-US" sz="1100" dirty="0"/>
            <a:t>HTS cables and conductors</a:t>
          </a:r>
        </a:p>
      </dgm:t>
    </dgm:pt>
    <dgm:pt modelId="{A5B5CFAE-5DCF-904F-A4A5-C7EEB8BCBEE9}" type="parTrans" cxnId="{B990DE56-8665-0E40-B40E-09F8EAA50039}">
      <dgm:prSet/>
      <dgm:spPr/>
      <dgm:t>
        <a:bodyPr/>
        <a:lstStyle/>
        <a:p>
          <a:endParaRPr lang="en-US" sz="3200"/>
        </a:p>
      </dgm:t>
    </dgm:pt>
    <dgm:pt modelId="{765F789E-C3C9-1047-B5C9-7EDA60B67BB6}" type="sibTrans" cxnId="{B990DE56-8665-0E40-B40E-09F8EAA50039}">
      <dgm:prSet/>
      <dgm:spPr/>
      <dgm:t>
        <a:bodyPr/>
        <a:lstStyle/>
        <a:p>
          <a:endParaRPr lang="en-US" sz="3200"/>
        </a:p>
      </dgm:t>
    </dgm:pt>
    <dgm:pt modelId="{2379FC14-839D-7942-BF54-E1D75FD37BB5}">
      <dgm:prSet phldrT="[Text]" custT="1"/>
      <dgm:spPr/>
      <dgm:t>
        <a:bodyPr vert="vert270"/>
        <a:lstStyle/>
        <a:p>
          <a:r>
            <a:rPr lang="en-US" sz="1100" dirty="0"/>
            <a:t>Radiation effects</a:t>
          </a:r>
        </a:p>
      </dgm:t>
    </dgm:pt>
    <dgm:pt modelId="{3F4E9D00-8AE9-1345-A35A-5BCC1C2AD4B4}" type="parTrans" cxnId="{511EA499-0BFA-F247-8C4B-A295363249C2}">
      <dgm:prSet/>
      <dgm:spPr/>
      <dgm:t>
        <a:bodyPr/>
        <a:lstStyle/>
        <a:p>
          <a:endParaRPr lang="en-US" sz="3200"/>
        </a:p>
      </dgm:t>
    </dgm:pt>
    <dgm:pt modelId="{C49BDDEB-53A2-6142-A402-3D573F75F4B8}" type="sibTrans" cxnId="{511EA499-0BFA-F247-8C4B-A295363249C2}">
      <dgm:prSet/>
      <dgm:spPr/>
      <dgm:t>
        <a:bodyPr/>
        <a:lstStyle/>
        <a:p>
          <a:endParaRPr lang="en-US" sz="3200"/>
        </a:p>
      </dgm:t>
    </dgm:pt>
    <dgm:pt modelId="{DC8CCC77-5608-1647-B4D1-E77CD46D4A19}">
      <dgm:prSet phldrT="[Text]" custT="1"/>
      <dgm:spPr>
        <a:solidFill>
          <a:srgbClr val="FF2600">
            <a:alpha val="20000"/>
          </a:srgbClr>
        </a:solidFill>
      </dgm:spPr>
      <dgm:t>
        <a:bodyPr/>
        <a:lstStyle/>
        <a:p>
          <a:r>
            <a:rPr lang="en-US" sz="1100" dirty="0"/>
            <a:t>WP3 - Technologies</a:t>
          </a:r>
        </a:p>
      </dgm:t>
    </dgm:pt>
    <dgm:pt modelId="{80177B77-BFBE-0B4C-B256-F71C28E0DE77}" type="parTrans" cxnId="{3FB3B75B-49F4-124D-8C16-E5D74B33B2E2}">
      <dgm:prSet/>
      <dgm:spPr/>
      <dgm:t>
        <a:bodyPr/>
        <a:lstStyle/>
        <a:p>
          <a:endParaRPr lang="en-US" sz="3200"/>
        </a:p>
      </dgm:t>
    </dgm:pt>
    <dgm:pt modelId="{D507C3B9-C22C-854E-81F7-D4030D6A1B90}" type="sibTrans" cxnId="{3FB3B75B-49F4-124D-8C16-E5D74B33B2E2}">
      <dgm:prSet/>
      <dgm:spPr/>
      <dgm:t>
        <a:bodyPr/>
        <a:lstStyle/>
        <a:p>
          <a:endParaRPr lang="en-US" sz="3200"/>
        </a:p>
      </dgm:t>
    </dgm:pt>
    <dgm:pt modelId="{2A0A19EC-336D-324E-BE9D-291549053ED4}">
      <dgm:prSet phldrT="[Text]" custT="1"/>
      <dgm:spPr/>
      <dgm:t>
        <a:bodyPr vert="vert270"/>
        <a:lstStyle/>
        <a:p>
          <a:r>
            <a:rPr lang="en-US" sz="1100" dirty="0"/>
            <a:t>Cryogenics</a:t>
          </a:r>
        </a:p>
      </dgm:t>
    </dgm:pt>
    <dgm:pt modelId="{811622C3-1E55-F748-AFB6-969115F0B4EC}" type="parTrans" cxnId="{70190889-BD3D-844D-B64B-7784AB9A722A}">
      <dgm:prSet/>
      <dgm:spPr/>
      <dgm:t>
        <a:bodyPr/>
        <a:lstStyle/>
        <a:p>
          <a:endParaRPr lang="en-US" sz="3200"/>
        </a:p>
      </dgm:t>
    </dgm:pt>
    <dgm:pt modelId="{24AD31D3-C693-CF44-B2A4-CB9E96F113BC}" type="sibTrans" cxnId="{70190889-BD3D-844D-B64B-7784AB9A722A}">
      <dgm:prSet/>
      <dgm:spPr/>
      <dgm:t>
        <a:bodyPr/>
        <a:lstStyle/>
        <a:p>
          <a:endParaRPr lang="en-US" sz="3200"/>
        </a:p>
      </dgm:t>
    </dgm:pt>
    <dgm:pt modelId="{14CE0700-1009-E24B-8998-1E1BE85F0BDC}">
      <dgm:prSet custT="1"/>
      <dgm:spPr/>
      <dgm:t>
        <a:bodyPr/>
        <a:lstStyle/>
        <a:p>
          <a:r>
            <a:rPr lang="en-US" sz="1100" dirty="0"/>
            <a:t>Applications</a:t>
          </a:r>
        </a:p>
      </dgm:t>
    </dgm:pt>
    <dgm:pt modelId="{0D74CDC0-D6E7-6A48-92FC-3B1034C113E2}" type="parTrans" cxnId="{1E95570D-F72D-DE45-B7CD-A6C22F638ED0}">
      <dgm:prSet/>
      <dgm:spPr/>
      <dgm:t>
        <a:bodyPr/>
        <a:lstStyle/>
        <a:p>
          <a:endParaRPr lang="en-US" sz="3200"/>
        </a:p>
      </dgm:t>
    </dgm:pt>
    <dgm:pt modelId="{C77B3BB5-389F-2341-90DF-EBC16787C4EA}" type="sibTrans" cxnId="{1E95570D-F72D-DE45-B7CD-A6C22F638ED0}">
      <dgm:prSet/>
      <dgm:spPr/>
      <dgm:t>
        <a:bodyPr/>
        <a:lstStyle/>
        <a:p>
          <a:endParaRPr lang="en-US" sz="3200"/>
        </a:p>
      </dgm:t>
    </dgm:pt>
    <dgm:pt modelId="{C38DA2AD-5F79-AE42-847B-E6F589AA97A6}">
      <dgm:prSet phldrT="[Text]" custT="1"/>
      <dgm:spPr/>
      <dgm:t>
        <a:bodyPr vert="vert270"/>
        <a:lstStyle/>
        <a:p>
          <a:r>
            <a:rPr lang="en-US" sz="1100" dirty="0"/>
            <a:t>Winding</a:t>
          </a:r>
        </a:p>
      </dgm:t>
    </dgm:pt>
    <dgm:pt modelId="{4B78698A-1A71-EE48-A6A4-B884E077CAD2}" type="parTrans" cxnId="{EB1C2D9D-94C0-FC46-88B7-9F91B010B3BE}">
      <dgm:prSet/>
      <dgm:spPr/>
      <dgm:t>
        <a:bodyPr/>
        <a:lstStyle/>
        <a:p>
          <a:endParaRPr lang="en-US" sz="3200"/>
        </a:p>
      </dgm:t>
    </dgm:pt>
    <dgm:pt modelId="{296F18CC-79E5-3144-AFE6-167488F99FE1}" type="sibTrans" cxnId="{EB1C2D9D-94C0-FC46-88B7-9F91B010B3BE}">
      <dgm:prSet/>
      <dgm:spPr/>
      <dgm:t>
        <a:bodyPr/>
        <a:lstStyle/>
        <a:p>
          <a:endParaRPr lang="en-US" sz="3200"/>
        </a:p>
      </dgm:t>
    </dgm:pt>
    <dgm:pt modelId="{6FA08A44-18DB-4840-ABD2-07D3FEFF6CA6}">
      <dgm:prSet phldrT="[Text]" custT="1"/>
      <dgm:spPr/>
      <dgm:t>
        <a:bodyPr vert="vert270"/>
        <a:lstStyle/>
        <a:p>
          <a:r>
            <a:rPr lang="en-US" sz="1100" dirty="0"/>
            <a:t>Diagnostics and controls</a:t>
          </a:r>
        </a:p>
      </dgm:t>
    </dgm:pt>
    <dgm:pt modelId="{E75ECAB0-D502-7840-9117-74A4D8396E00}" type="parTrans" cxnId="{AF312FE4-5F66-6B4E-B571-A76EE714F743}">
      <dgm:prSet/>
      <dgm:spPr/>
      <dgm:t>
        <a:bodyPr/>
        <a:lstStyle/>
        <a:p>
          <a:endParaRPr lang="en-US" sz="3200"/>
        </a:p>
      </dgm:t>
    </dgm:pt>
    <dgm:pt modelId="{2AC5200A-12FA-654D-B1A3-675F6666F9ED}" type="sibTrans" cxnId="{AF312FE4-5F66-6B4E-B571-A76EE714F743}">
      <dgm:prSet/>
      <dgm:spPr/>
      <dgm:t>
        <a:bodyPr/>
        <a:lstStyle/>
        <a:p>
          <a:endParaRPr lang="en-US" sz="3200"/>
        </a:p>
      </dgm:t>
    </dgm:pt>
    <dgm:pt modelId="{457777E6-613E-8F40-9686-40461CA1960C}">
      <dgm:prSet custT="1"/>
      <dgm:spPr>
        <a:solidFill>
          <a:srgbClr val="FF2600">
            <a:alpha val="20000"/>
          </a:srgbClr>
        </a:solidFill>
      </dgm:spPr>
      <dgm:t>
        <a:bodyPr vert="vert270"/>
        <a:lstStyle/>
        <a:p>
          <a:r>
            <a:rPr lang="en-US" sz="1100" dirty="0"/>
            <a:t>WP4 - Energy efficiency and sustainability</a:t>
          </a:r>
        </a:p>
      </dgm:t>
    </dgm:pt>
    <dgm:pt modelId="{A03D1686-C8F5-5D4E-99F1-AE28D527D503}" type="parTrans" cxnId="{8118DFF6-87FD-7048-9803-38DBC4E8380E}">
      <dgm:prSet/>
      <dgm:spPr/>
      <dgm:t>
        <a:bodyPr/>
        <a:lstStyle/>
        <a:p>
          <a:endParaRPr lang="en-US" sz="3200"/>
        </a:p>
      </dgm:t>
    </dgm:pt>
    <dgm:pt modelId="{347EC7F1-2CE9-7447-AFD2-19FD6A73CA74}" type="sibTrans" cxnId="{8118DFF6-87FD-7048-9803-38DBC4E8380E}">
      <dgm:prSet/>
      <dgm:spPr/>
      <dgm:t>
        <a:bodyPr/>
        <a:lstStyle/>
        <a:p>
          <a:endParaRPr lang="en-US" sz="3200"/>
        </a:p>
      </dgm:t>
    </dgm:pt>
    <dgm:pt modelId="{6DB37A70-B74F-CF47-99CD-A110F89D8949}">
      <dgm:prSet custT="1"/>
      <dgm:spPr>
        <a:solidFill>
          <a:srgbClr val="FF2600">
            <a:alpha val="20000"/>
          </a:srgbClr>
        </a:solidFill>
      </dgm:spPr>
      <dgm:t>
        <a:bodyPr vert="vert270"/>
        <a:lstStyle/>
        <a:p>
          <a:r>
            <a:rPr lang="en-US" sz="1100" dirty="0"/>
            <a:t>WP6 - Medical applications</a:t>
          </a:r>
        </a:p>
      </dgm:t>
    </dgm:pt>
    <dgm:pt modelId="{B8CCD9AE-7C8F-6C4E-BFDD-BC8924CA5A28}" type="parTrans" cxnId="{88203FF9-5515-A944-84CC-1C18BDFC19D3}">
      <dgm:prSet/>
      <dgm:spPr/>
      <dgm:t>
        <a:bodyPr/>
        <a:lstStyle/>
        <a:p>
          <a:endParaRPr lang="en-US" sz="3200"/>
        </a:p>
      </dgm:t>
    </dgm:pt>
    <dgm:pt modelId="{2B20BB59-6BFF-9D41-B27E-EDED979556EF}" type="sibTrans" cxnId="{88203FF9-5515-A944-84CC-1C18BDFC19D3}">
      <dgm:prSet/>
      <dgm:spPr/>
      <dgm:t>
        <a:bodyPr/>
        <a:lstStyle/>
        <a:p>
          <a:endParaRPr lang="en-US" sz="3200"/>
        </a:p>
      </dgm:t>
    </dgm:pt>
    <dgm:pt modelId="{F264E7D3-C70A-7545-88D3-D51984BDFDEF}">
      <dgm:prSet custT="1"/>
      <dgm:spPr>
        <a:solidFill>
          <a:srgbClr val="FF2600">
            <a:alpha val="20000"/>
          </a:srgbClr>
        </a:solidFill>
      </dgm:spPr>
      <dgm:t>
        <a:bodyPr vert="vert270"/>
        <a:lstStyle/>
        <a:p>
          <a:r>
            <a:rPr lang="en-US" sz="1100" dirty="0"/>
            <a:t>WP7 - High field science and NMR</a:t>
          </a:r>
        </a:p>
      </dgm:t>
    </dgm:pt>
    <dgm:pt modelId="{C6DC5D5C-8427-E54D-A5B4-658F2C121DC6}" type="parTrans" cxnId="{97C4D5C5-6DBB-1341-8396-30310909C5FA}">
      <dgm:prSet/>
      <dgm:spPr/>
      <dgm:t>
        <a:bodyPr/>
        <a:lstStyle/>
        <a:p>
          <a:endParaRPr lang="en-US" sz="3200"/>
        </a:p>
      </dgm:t>
    </dgm:pt>
    <dgm:pt modelId="{A348145B-34B6-5A4F-B902-955C6F0D08BB}" type="sibTrans" cxnId="{97C4D5C5-6DBB-1341-8396-30310909C5FA}">
      <dgm:prSet/>
      <dgm:spPr/>
      <dgm:t>
        <a:bodyPr/>
        <a:lstStyle/>
        <a:p>
          <a:endParaRPr lang="en-US" sz="3200"/>
        </a:p>
      </dgm:t>
    </dgm:pt>
    <dgm:pt modelId="{12045F82-5DFF-7B44-9688-661BC9E944BA}">
      <dgm:prSet custT="1"/>
      <dgm:spPr>
        <a:solidFill>
          <a:srgbClr val="FF2600">
            <a:alpha val="20000"/>
          </a:srgbClr>
        </a:solidFill>
      </dgm:spPr>
      <dgm:t>
        <a:bodyPr vert="vert270"/>
        <a:lstStyle/>
        <a:p>
          <a:r>
            <a:rPr lang="en-US" sz="1100" dirty="0"/>
            <a:t>WP5 - HEP applications</a:t>
          </a:r>
        </a:p>
      </dgm:t>
    </dgm:pt>
    <dgm:pt modelId="{28597439-BD4F-6C4F-8B44-02A57FD040F1}" type="sibTrans" cxnId="{88D164BD-F267-404D-A478-E26C3FB9D0BB}">
      <dgm:prSet/>
      <dgm:spPr/>
      <dgm:t>
        <a:bodyPr/>
        <a:lstStyle/>
        <a:p>
          <a:endParaRPr lang="en-US" sz="3200"/>
        </a:p>
      </dgm:t>
    </dgm:pt>
    <dgm:pt modelId="{5CC31E7F-2729-9E4C-A663-2024FCB24D16}" type="parTrans" cxnId="{88D164BD-F267-404D-A478-E26C3FB9D0BB}">
      <dgm:prSet/>
      <dgm:spPr/>
      <dgm:t>
        <a:bodyPr/>
        <a:lstStyle/>
        <a:p>
          <a:endParaRPr lang="en-US" sz="3200"/>
        </a:p>
      </dgm:t>
    </dgm:pt>
    <dgm:pt modelId="{9E80963D-EF6E-9D48-B664-4A649FAFBC46}">
      <dgm:prSet custT="1"/>
      <dgm:spPr>
        <a:solidFill>
          <a:srgbClr val="FF2600">
            <a:alpha val="20000"/>
          </a:srgbClr>
        </a:solidFill>
      </dgm:spPr>
      <dgm:t>
        <a:bodyPr vert="horz"/>
        <a:lstStyle/>
        <a:p>
          <a:r>
            <a:rPr lang="en-US" sz="1100" dirty="0"/>
            <a:t>WP9 - Test infrastructures</a:t>
          </a:r>
        </a:p>
      </dgm:t>
    </dgm:pt>
    <dgm:pt modelId="{E5FB3C1D-5F55-FD4A-A8C7-2BAE6AC0E2D3}" type="parTrans" cxnId="{CD3DB482-8F74-654D-BA70-3C1766925660}">
      <dgm:prSet/>
      <dgm:spPr/>
      <dgm:t>
        <a:bodyPr/>
        <a:lstStyle/>
        <a:p>
          <a:endParaRPr lang="en-US"/>
        </a:p>
      </dgm:t>
    </dgm:pt>
    <dgm:pt modelId="{35C6AD1B-1238-314D-AEA5-8B53D8B2E64F}" type="sibTrans" cxnId="{CD3DB482-8F74-654D-BA70-3C1766925660}">
      <dgm:prSet/>
      <dgm:spPr/>
      <dgm:t>
        <a:bodyPr/>
        <a:lstStyle/>
        <a:p>
          <a:endParaRPr lang="en-US"/>
        </a:p>
      </dgm:t>
    </dgm:pt>
    <dgm:pt modelId="{11A2A501-97D8-9C42-AE3A-646A20D6913B}">
      <dgm:prSet custT="1"/>
      <dgm:spPr>
        <a:solidFill>
          <a:srgbClr val="FF0000">
            <a:alpha val="20000"/>
          </a:srgbClr>
        </a:solidFill>
      </dgm:spPr>
      <dgm:t>
        <a:bodyPr vert="vert270"/>
        <a:lstStyle/>
        <a:p>
          <a:r>
            <a:rPr lang="en-US" sz="1100" dirty="0"/>
            <a:t>WP8 - High field/short period undulators</a:t>
          </a:r>
        </a:p>
      </dgm:t>
    </dgm:pt>
    <dgm:pt modelId="{0797340A-9BBD-D647-9F44-5AF47B6EBA8C}" type="parTrans" cxnId="{0C70CCA8-4EC6-7A4B-BAA8-265214CFDF25}">
      <dgm:prSet/>
      <dgm:spPr/>
      <dgm:t>
        <a:bodyPr/>
        <a:lstStyle/>
        <a:p>
          <a:endParaRPr lang="en-US"/>
        </a:p>
      </dgm:t>
    </dgm:pt>
    <dgm:pt modelId="{97A4FF93-09A5-A34B-BED1-4856C304ACE7}" type="sibTrans" cxnId="{0C70CCA8-4EC6-7A4B-BAA8-265214CFDF25}">
      <dgm:prSet/>
      <dgm:spPr/>
      <dgm:t>
        <a:bodyPr/>
        <a:lstStyle/>
        <a:p>
          <a:endParaRPr lang="en-US"/>
        </a:p>
      </dgm:t>
    </dgm:pt>
    <dgm:pt modelId="{70FC9E3D-1FFB-1A47-8649-8F51315A47D0}" type="pres">
      <dgm:prSet presAssocID="{8BBF78DC-893B-3240-8646-29CE9678F606}" presName="hierChild1" presStyleCnt="0">
        <dgm:presLayoutVars>
          <dgm:chPref val="1"/>
          <dgm:dir/>
          <dgm:animOne val="branch"/>
          <dgm:animLvl val="lvl"/>
          <dgm:resizeHandles/>
        </dgm:presLayoutVars>
      </dgm:prSet>
      <dgm:spPr/>
    </dgm:pt>
    <dgm:pt modelId="{3F562F59-2138-8D43-914A-4FA989900BD7}" type="pres">
      <dgm:prSet presAssocID="{C0FC0D13-FCE0-4345-8EFE-256DDFA7697E}" presName="hierRoot1" presStyleCnt="0"/>
      <dgm:spPr/>
    </dgm:pt>
    <dgm:pt modelId="{C6690978-ACE3-1543-AED1-8A1F0C518DCD}" type="pres">
      <dgm:prSet presAssocID="{C0FC0D13-FCE0-4345-8EFE-256DDFA7697E}" presName="composite" presStyleCnt="0"/>
      <dgm:spPr/>
    </dgm:pt>
    <dgm:pt modelId="{08BE4E45-2637-534D-B5DB-558EB195D005}" type="pres">
      <dgm:prSet presAssocID="{C0FC0D13-FCE0-4345-8EFE-256DDFA7697E}" presName="background" presStyleLbl="node0" presStyleIdx="0" presStyleCnt="1"/>
      <dgm:spPr/>
    </dgm:pt>
    <dgm:pt modelId="{2AA79B92-DF85-3C41-B364-3D88A71D35EB}" type="pres">
      <dgm:prSet presAssocID="{C0FC0D13-FCE0-4345-8EFE-256DDFA7697E}" presName="text" presStyleLbl="fgAcc0" presStyleIdx="0" presStyleCnt="1" custScaleX="372585">
        <dgm:presLayoutVars>
          <dgm:chPref val="3"/>
        </dgm:presLayoutVars>
      </dgm:prSet>
      <dgm:spPr/>
    </dgm:pt>
    <dgm:pt modelId="{131F3863-14CE-624D-BDCC-072E6967F960}" type="pres">
      <dgm:prSet presAssocID="{C0FC0D13-FCE0-4345-8EFE-256DDFA7697E}" presName="hierChild2" presStyleCnt="0"/>
      <dgm:spPr/>
    </dgm:pt>
    <dgm:pt modelId="{E704297F-94E7-F345-A3FB-339AC9F6864A}" type="pres">
      <dgm:prSet presAssocID="{D7E9D169-7C80-B44B-B07E-0B255517F9CB}" presName="Name10" presStyleLbl="parChTrans1D2" presStyleIdx="0" presStyleCnt="4"/>
      <dgm:spPr/>
    </dgm:pt>
    <dgm:pt modelId="{8AFDDE8B-18C9-AA4C-9438-1AAB9EEF3C39}" type="pres">
      <dgm:prSet presAssocID="{8C37442B-7BFE-A145-B243-2D2B0878EED6}" presName="hierRoot2" presStyleCnt="0"/>
      <dgm:spPr/>
    </dgm:pt>
    <dgm:pt modelId="{14F0504C-957E-6646-B1E7-EB3FFBA6CBC5}" type="pres">
      <dgm:prSet presAssocID="{8C37442B-7BFE-A145-B243-2D2B0878EED6}" presName="composite2" presStyleCnt="0"/>
      <dgm:spPr/>
    </dgm:pt>
    <dgm:pt modelId="{268443D9-1320-E241-8C43-660971007A04}" type="pres">
      <dgm:prSet presAssocID="{8C37442B-7BFE-A145-B243-2D2B0878EED6}" presName="background2" presStyleLbl="node2" presStyleIdx="0" presStyleCnt="4"/>
      <dgm:spPr/>
    </dgm:pt>
    <dgm:pt modelId="{77E0E6CF-AB4B-BA47-A04B-23D2F0098658}" type="pres">
      <dgm:prSet presAssocID="{8C37442B-7BFE-A145-B243-2D2B0878EED6}" presName="text2" presStyleLbl="fgAcc2" presStyleIdx="0" presStyleCnt="4" custScaleX="177812">
        <dgm:presLayoutVars>
          <dgm:chPref val="3"/>
        </dgm:presLayoutVars>
      </dgm:prSet>
      <dgm:spPr/>
    </dgm:pt>
    <dgm:pt modelId="{1D1090C2-0501-0F48-BF5E-3B3B2EF30A95}" type="pres">
      <dgm:prSet presAssocID="{8C37442B-7BFE-A145-B243-2D2B0878EED6}" presName="hierChild3" presStyleCnt="0"/>
      <dgm:spPr/>
    </dgm:pt>
    <dgm:pt modelId="{CC23160E-54C8-6D4C-826A-56365040A7B4}" type="pres">
      <dgm:prSet presAssocID="{A5B5CFAE-5DCF-904F-A4A5-C7EEB8BCBEE9}" presName="Name17" presStyleLbl="parChTrans1D3" presStyleIdx="0" presStyleCnt="10"/>
      <dgm:spPr/>
    </dgm:pt>
    <dgm:pt modelId="{7AF8698E-3467-0E45-8FED-9B74BB5EB892}" type="pres">
      <dgm:prSet presAssocID="{B5768C65-8305-4F41-AF91-5EB73C703362}" presName="hierRoot3" presStyleCnt="0"/>
      <dgm:spPr/>
    </dgm:pt>
    <dgm:pt modelId="{711ADD08-CA3D-8F4D-912C-C0700BB9EEA9}" type="pres">
      <dgm:prSet presAssocID="{B5768C65-8305-4F41-AF91-5EB73C703362}" presName="composite3" presStyleCnt="0"/>
      <dgm:spPr/>
    </dgm:pt>
    <dgm:pt modelId="{FDBDCC40-502D-E143-A724-455EB454088A}" type="pres">
      <dgm:prSet presAssocID="{B5768C65-8305-4F41-AF91-5EB73C703362}" presName="background3" presStyleLbl="node3" presStyleIdx="0" presStyleCnt="10"/>
      <dgm:spPr/>
    </dgm:pt>
    <dgm:pt modelId="{1210EA44-8EAD-4345-B23F-0922C4789AB9}" type="pres">
      <dgm:prSet presAssocID="{B5768C65-8305-4F41-AF91-5EB73C703362}" presName="text3" presStyleLbl="fgAcc3" presStyleIdx="0" presStyleCnt="10" custScaleY="556921">
        <dgm:presLayoutVars>
          <dgm:chPref val="3"/>
        </dgm:presLayoutVars>
      </dgm:prSet>
      <dgm:spPr/>
    </dgm:pt>
    <dgm:pt modelId="{9D46E37F-707F-BE41-ABF9-CF4483A6DF1E}" type="pres">
      <dgm:prSet presAssocID="{B5768C65-8305-4F41-AF91-5EB73C703362}" presName="hierChild4" presStyleCnt="0"/>
      <dgm:spPr/>
    </dgm:pt>
    <dgm:pt modelId="{25FFBABD-54C1-EF44-8CE9-4A80D0569053}" type="pres">
      <dgm:prSet presAssocID="{3F4E9D00-8AE9-1345-A35A-5BCC1C2AD4B4}" presName="Name17" presStyleLbl="parChTrans1D3" presStyleIdx="1" presStyleCnt="10"/>
      <dgm:spPr/>
    </dgm:pt>
    <dgm:pt modelId="{639C8B1B-6769-3040-8151-41B906B59E2F}" type="pres">
      <dgm:prSet presAssocID="{2379FC14-839D-7942-BF54-E1D75FD37BB5}" presName="hierRoot3" presStyleCnt="0"/>
      <dgm:spPr/>
    </dgm:pt>
    <dgm:pt modelId="{3D13F1AB-7241-314F-B517-CA953AA07AF3}" type="pres">
      <dgm:prSet presAssocID="{2379FC14-839D-7942-BF54-E1D75FD37BB5}" presName="composite3" presStyleCnt="0"/>
      <dgm:spPr/>
    </dgm:pt>
    <dgm:pt modelId="{845F27B3-B8C9-7347-8935-7C4CF1792199}" type="pres">
      <dgm:prSet presAssocID="{2379FC14-839D-7942-BF54-E1D75FD37BB5}" presName="background3" presStyleLbl="node3" presStyleIdx="1" presStyleCnt="10"/>
      <dgm:spPr/>
    </dgm:pt>
    <dgm:pt modelId="{9DCCD629-62AF-034E-9C62-0A952C0333DD}" type="pres">
      <dgm:prSet presAssocID="{2379FC14-839D-7942-BF54-E1D75FD37BB5}" presName="text3" presStyleLbl="fgAcc3" presStyleIdx="1" presStyleCnt="10" custScaleY="556921">
        <dgm:presLayoutVars>
          <dgm:chPref val="3"/>
        </dgm:presLayoutVars>
      </dgm:prSet>
      <dgm:spPr/>
    </dgm:pt>
    <dgm:pt modelId="{89B52685-8DC6-A445-A9A9-F04B11F2D666}" type="pres">
      <dgm:prSet presAssocID="{2379FC14-839D-7942-BF54-E1D75FD37BB5}" presName="hierChild4" presStyleCnt="0"/>
      <dgm:spPr/>
    </dgm:pt>
    <dgm:pt modelId="{BE2A7A25-6171-E440-AE5F-21E084789A44}" type="pres">
      <dgm:prSet presAssocID="{80177B77-BFBE-0B4C-B256-F71C28E0DE77}" presName="Name10" presStyleLbl="parChTrans1D2" presStyleIdx="1" presStyleCnt="4"/>
      <dgm:spPr/>
    </dgm:pt>
    <dgm:pt modelId="{90BE1576-CA28-EC4F-96DA-D7CA8EF2AE69}" type="pres">
      <dgm:prSet presAssocID="{DC8CCC77-5608-1647-B4D1-E77CD46D4A19}" presName="hierRoot2" presStyleCnt="0"/>
      <dgm:spPr/>
    </dgm:pt>
    <dgm:pt modelId="{5937CD7F-FABD-8D4E-B993-625193066CBA}" type="pres">
      <dgm:prSet presAssocID="{DC8CCC77-5608-1647-B4D1-E77CD46D4A19}" presName="composite2" presStyleCnt="0"/>
      <dgm:spPr/>
    </dgm:pt>
    <dgm:pt modelId="{F88269FC-B509-D34F-BE27-7D1AF9A4C2FA}" type="pres">
      <dgm:prSet presAssocID="{DC8CCC77-5608-1647-B4D1-E77CD46D4A19}" presName="background2" presStyleLbl="node2" presStyleIdx="1" presStyleCnt="4"/>
      <dgm:spPr/>
    </dgm:pt>
    <dgm:pt modelId="{598B47E2-BCC8-5A46-A552-09E9F4A43A67}" type="pres">
      <dgm:prSet presAssocID="{DC8CCC77-5608-1647-B4D1-E77CD46D4A19}" presName="text2" presStyleLbl="fgAcc2" presStyleIdx="1" presStyleCnt="4" custScaleX="177812">
        <dgm:presLayoutVars>
          <dgm:chPref val="3"/>
        </dgm:presLayoutVars>
      </dgm:prSet>
      <dgm:spPr/>
    </dgm:pt>
    <dgm:pt modelId="{0CA705FD-6465-5646-9B29-1A72716C4F6E}" type="pres">
      <dgm:prSet presAssocID="{DC8CCC77-5608-1647-B4D1-E77CD46D4A19}" presName="hierChild3" presStyleCnt="0"/>
      <dgm:spPr/>
    </dgm:pt>
    <dgm:pt modelId="{6CDFEE67-3C3D-1D4E-BE6E-BDD9E63C43B6}" type="pres">
      <dgm:prSet presAssocID="{811622C3-1E55-F748-AFB6-969115F0B4EC}" presName="Name17" presStyleLbl="parChTrans1D3" presStyleIdx="2" presStyleCnt="10"/>
      <dgm:spPr/>
    </dgm:pt>
    <dgm:pt modelId="{1F102A08-E30E-CD42-A238-ED96EAB46D6D}" type="pres">
      <dgm:prSet presAssocID="{2A0A19EC-336D-324E-BE9D-291549053ED4}" presName="hierRoot3" presStyleCnt="0"/>
      <dgm:spPr/>
    </dgm:pt>
    <dgm:pt modelId="{E037C472-2F46-754C-A663-2ED0594233FB}" type="pres">
      <dgm:prSet presAssocID="{2A0A19EC-336D-324E-BE9D-291549053ED4}" presName="composite3" presStyleCnt="0"/>
      <dgm:spPr/>
    </dgm:pt>
    <dgm:pt modelId="{922C1F10-36D3-2945-95C7-365039CB7453}" type="pres">
      <dgm:prSet presAssocID="{2A0A19EC-336D-324E-BE9D-291549053ED4}" presName="background3" presStyleLbl="node3" presStyleIdx="2" presStyleCnt="10"/>
      <dgm:spPr/>
    </dgm:pt>
    <dgm:pt modelId="{CB20F247-391A-D04B-B268-BCE0045FBE82}" type="pres">
      <dgm:prSet presAssocID="{2A0A19EC-336D-324E-BE9D-291549053ED4}" presName="text3" presStyleLbl="fgAcc3" presStyleIdx="2" presStyleCnt="10" custScaleY="556921">
        <dgm:presLayoutVars>
          <dgm:chPref val="3"/>
        </dgm:presLayoutVars>
      </dgm:prSet>
      <dgm:spPr/>
    </dgm:pt>
    <dgm:pt modelId="{7B4C5E4E-1F8A-D848-AE08-E1F75797293E}" type="pres">
      <dgm:prSet presAssocID="{2A0A19EC-336D-324E-BE9D-291549053ED4}" presName="hierChild4" presStyleCnt="0"/>
      <dgm:spPr/>
    </dgm:pt>
    <dgm:pt modelId="{9490A84E-9FBF-074E-9707-D81FDB934677}" type="pres">
      <dgm:prSet presAssocID="{4B78698A-1A71-EE48-A6A4-B884E077CAD2}" presName="Name17" presStyleLbl="parChTrans1D3" presStyleIdx="3" presStyleCnt="10"/>
      <dgm:spPr/>
    </dgm:pt>
    <dgm:pt modelId="{C2E36A86-628A-EC4C-B953-70F6DCB4CB8F}" type="pres">
      <dgm:prSet presAssocID="{C38DA2AD-5F79-AE42-847B-E6F589AA97A6}" presName="hierRoot3" presStyleCnt="0"/>
      <dgm:spPr/>
    </dgm:pt>
    <dgm:pt modelId="{80A808BD-C983-8047-841F-15215DC1B2C0}" type="pres">
      <dgm:prSet presAssocID="{C38DA2AD-5F79-AE42-847B-E6F589AA97A6}" presName="composite3" presStyleCnt="0"/>
      <dgm:spPr/>
    </dgm:pt>
    <dgm:pt modelId="{C039EC48-A487-AB4D-BD06-512BED56B567}" type="pres">
      <dgm:prSet presAssocID="{C38DA2AD-5F79-AE42-847B-E6F589AA97A6}" presName="background3" presStyleLbl="node3" presStyleIdx="3" presStyleCnt="10"/>
      <dgm:spPr/>
    </dgm:pt>
    <dgm:pt modelId="{35100161-BCE3-9947-B369-038922946291}" type="pres">
      <dgm:prSet presAssocID="{C38DA2AD-5F79-AE42-847B-E6F589AA97A6}" presName="text3" presStyleLbl="fgAcc3" presStyleIdx="3" presStyleCnt="10" custScaleY="556921">
        <dgm:presLayoutVars>
          <dgm:chPref val="3"/>
        </dgm:presLayoutVars>
      </dgm:prSet>
      <dgm:spPr/>
    </dgm:pt>
    <dgm:pt modelId="{A5A2FFBB-A797-4048-A0BE-DD26B7F146A5}" type="pres">
      <dgm:prSet presAssocID="{C38DA2AD-5F79-AE42-847B-E6F589AA97A6}" presName="hierChild4" presStyleCnt="0"/>
      <dgm:spPr/>
    </dgm:pt>
    <dgm:pt modelId="{F2864EAB-1576-7D4A-9AEB-8F00433C1A24}" type="pres">
      <dgm:prSet presAssocID="{E75ECAB0-D502-7840-9117-74A4D8396E00}" presName="Name17" presStyleLbl="parChTrans1D3" presStyleIdx="4" presStyleCnt="10"/>
      <dgm:spPr/>
    </dgm:pt>
    <dgm:pt modelId="{1648C32B-2649-9345-84CB-634BDA074F09}" type="pres">
      <dgm:prSet presAssocID="{6FA08A44-18DB-4840-ABD2-07D3FEFF6CA6}" presName="hierRoot3" presStyleCnt="0"/>
      <dgm:spPr/>
    </dgm:pt>
    <dgm:pt modelId="{1CAD9690-7ED5-0B4F-85B3-D3CD8D264EB1}" type="pres">
      <dgm:prSet presAssocID="{6FA08A44-18DB-4840-ABD2-07D3FEFF6CA6}" presName="composite3" presStyleCnt="0"/>
      <dgm:spPr/>
    </dgm:pt>
    <dgm:pt modelId="{6B10F776-2E46-7044-9DAA-432F15F62E7A}" type="pres">
      <dgm:prSet presAssocID="{6FA08A44-18DB-4840-ABD2-07D3FEFF6CA6}" presName="background3" presStyleLbl="node3" presStyleIdx="4" presStyleCnt="10"/>
      <dgm:spPr/>
    </dgm:pt>
    <dgm:pt modelId="{B25B7611-CCAF-DF4A-A5EE-5737AEBDE8B6}" type="pres">
      <dgm:prSet presAssocID="{6FA08A44-18DB-4840-ABD2-07D3FEFF6CA6}" presName="text3" presStyleLbl="fgAcc3" presStyleIdx="4" presStyleCnt="10" custScaleY="556921">
        <dgm:presLayoutVars>
          <dgm:chPref val="3"/>
        </dgm:presLayoutVars>
      </dgm:prSet>
      <dgm:spPr/>
    </dgm:pt>
    <dgm:pt modelId="{93C4E296-6591-5043-85A1-4E9745D3EC21}" type="pres">
      <dgm:prSet presAssocID="{6FA08A44-18DB-4840-ABD2-07D3FEFF6CA6}" presName="hierChild4" presStyleCnt="0"/>
      <dgm:spPr/>
    </dgm:pt>
    <dgm:pt modelId="{2004F5EE-4C4B-5540-B1AF-DAF5F24643FF}" type="pres">
      <dgm:prSet presAssocID="{0D74CDC0-D6E7-6A48-92FC-3B1034C113E2}" presName="Name10" presStyleLbl="parChTrans1D2" presStyleIdx="2" presStyleCnt="4"/>
      <dgm:spPr/>
    </dgm:pt>
    <dgm:pt modelId="{E889E030-4FD0-534B-AB81-1D34DA59EF24}" type="pres">
      <dgm:prSet presAssocID="{14CE0700-1009-E24B-8998-1E1BE85F0BDC}" presName="hierRoot2" presStyleCnt="0"/>
      <dgm:spPr/>
    </dgm:pt>
    <dgm:pt modelId="{E4A05B6C-62EF-0B4B-8296-C48EEC54C0A0}" type="pres">
      <dgm:prSet presAssocID="{14CE0700-1009-E24B-8998-1E1BE85F0BDC}" presName="composite2" presStyleCnt="0"/>
      <dgm:spPr/>
    </dgm:pt>
    <dgm:pt modelId="{B305EE49-8743-EB43-AC59-4E953C1415DC}" type="pres">
      <dgm:prSet presAssocID="{14CE0700-1009-E24B-8998-1E1BE85F0BDC}" presName="background2" presStyleLbl="node2" presStyleIdx="2" presStyleCnt="4"/>
      <dgm:spPr/>
    </dgm:pt>
    <dgm:pt modelId="{C37875C5-DDBF-C440-B972-131011E4721E}" type="pres">
      <dgm:prSet presAssocID="{14CE0700-1009-E24B-8998-1E1BE85F0BDC}" presName="text2" presStyleLbl="fgAcc2" presStyleIdx="2" presStyleCnt="4" custScaleX="177812">
        <dgm:presLayoutVars>
          <dgm:chPref val="3"/>
        </dgm:presLayoutVars>
      </dgm:prSet>
      <dgm:spPr/>
    </dgm:pt>
    <dgm:pt modelId="{DA5358F0-0352-434B-9287-8ECC69191C10}" type="pres">
      <dgm:prSet presAssocID="{14CE0700-1009-E24B-8998-1E1BE85F0BDC}" presName="hierChild3" presStyleCnt="0"/>
      <dgm:spPr/>
    </dgm:pt>
    <dgm:pt modelId="{714B0DAB-56E4-2746-9052-7835DF3878A5}" type="pres">
      <dgm:prSet presAssocID="{A03D1686-C8F5-5D4E-99F1-AE28D527D503}" presName="Name17" presStyleLbl="parChTrans1D3" presStyleIdx="5" presStyleCnt="10"/>
      <dgm:spPr/>
    </dgm:pt>
    <dgm:pt modelId="{1768B18C-93C8-3F45-8372-1D688111E244}" type="pres">
      <dgm:prSet presAssocID="{457777E6-613E-8F40-9686-40461CA1960C}" presName="hierRoot3" presStyleCnt="0"/>
      <dgm:spPr/>
    </dgm:pt>
    <dgm:pt modelId="{FE2C98DE-406C-454A-951B-466E4EA327C6}" type="pres">
      <dgm:prSet presAssocID="{457777E6-613E-8F40-9686-40461CA1960C}" presName="composite3" presStyleCnt="0"/>
      <dgm:spPr/>
    </dgm:pt>
    <dgm:pt modelId="{1B19BD52-9190-304A-B5D8-4B45A086D193}" type="pres">
      <dgm:prSet presAssocID="{457777E6-613E-8F40-9686-40461CA1960C}" presName="background3" presStyleLbl="node3" presStyleIdx="5" presStyleCnt="10"/>
      <dgm:spPr/>
    </dgm:pt>
    <dgm:pt modelId="{B1A48346-FA01-4940-9482-4E2834E9D02F}" type="pres">
      <dgm:prSet presAssocID="{457777E6-613E-8F40-9686-40461CA1960C}" presName="text3" presStyleLbl="fgAcc3" presStyleIdx="5" presStyleCnt="10" custScaleY="556921">
        <dgm:presLayoutVars>
          <dgm:chPref val="3"/>
        </dgm:presLayoutVars>
      </dgm:prSet>
      <dgm:spPr/>
    </dgm:pt>
    <dgm:pt modelId="{8A638999-9AC4-5145-A2B4-7FC72D9A019F}" type="pres">
      <dgm:prSet presAssocID="{457777E6-613E-8F40-9686-40461CA1960C}" presName="hierChild4" presStyleCnt="0"/>
      <dgm:spPr/>
    </dgm:pt>
    <dgm:pt modelId="{4181DF73-9818-5649-9ECD-8428977DDCE3}" type="pres">
      <dgm:prSet presAssocID="{5CC31E7F-2729-9E4C-A663-2024FCB24D16}" presName="Name17" presStyleLbl="parChTrans1D3" presStyleIdx="6" presStyleCnt="10"/>
      <dgm:spPr/>
    </dgm:pt>
    <dgm:pt modelId="{9FFD20F2-B833-164E-9D56-30006EBCF7C7}" type="pres">
      <dgm:prSet presAssocID="{12045F82-5DFF-7B44-9688-661BC9E944BA}" presName="hierRoot3" presStyleCnt="0"/>
      <dgm:spPr/>
    </dgm:pt>
    <dgm:pt modelId="{60C98B61-A330-CF41-8B8D-FE6A8F6EE170}" type="pres">
      <dgm:prSet presAssocID="{12045F82-5DFF-7B44-9688-661BC9E944BA}" presName="composite3" presStyleCnt="0"/>
      <dgm:spPr/>
    </dgm:pt>
    <dgm:pt modelId="{8B504B9C-A51F-3E42-BD0B-070ECC7E0BB0}" type="pres">
      <dgm:prSet presAssocID="{12045F82-5DFF-7B44-9688-661BC9E944BA}" presName="background3" presStyleLbl="node3" presStyleIdx="6" presStyleCnt="10"/>
      <dgm:spPr/>
    </dgm:pt>
    <dgm:pt modelId="{73DA94F5-FC3C-984C-BFE3-15062D9EB8CC}" type="pres">
      <dgm:prSet presAssocID="{12045F82-5DFF-7B44-9688-661BC9E944BA}" presName="text3" presStyleLbl="fgAcc3" presStyleIdx="6" presStyleCnt="10" custScaleY="556921">
        <dgm:presLayoutVars>
          <dgm:chPref val="3"/>
        </dgm:presLayoutVars>
      </dgm:prSet>
      <dgm:spPr/>
    </dgm:pt>
    <dgm:pt modelId="{4D44AF0D-AD6A-5445-A2A2-2EB362DB4985}" type="pres">
      <dgm:prSet presAssocID="{12045F82-5DFF-7B44-9688-661BC9E944BA}" presName="hierChild4" presStyleCnt="0"/>
      <dgm:spPr/>
    </dgm:pt>
    <dgm:pt modelId="{2F9467FE-AACB-EC44-9B21-566AFB0ED9E4}" type="pres">
      <dgm:prSet presAssocID="{B8CCD9AE-7C8F-6C4E-BFDD-BC8924CA5A28}" presName="Name17" presStyleLbl="parChTrans1D3" presStyleIdx="7" presStyleCnt="10"/>
      <dgm:spPr/>
    </dgm:pt>
    <dgm:pt modelId="{01179766-A631-C342-9DDF-050A40A0847A}" type="pres">
      <dgm:prSet presAssocID="{6DB37A70-B74F-CF47-99CD-A110F89D8949}" presName="hierRoot3" presStyleCnt="0"/>
      <dgm:spPr/>
    </dgm:pt>
    <dgm:pt modelId="{39064B10-191F-1148-9EE4-AD630348F9B7}" type="pres">
      <dgm:prSet presAssocID="{6DB37A70-B74F-CF47-99CD-A110F89D8949}" presName="composite3" presStyleCnt="0"/>
      <dgm:spPr/>
    </dgm:pt>
    <dgm:pt modelId="{EA468439-06B0-D543-80BB-C815AEE2A39A}" type="pres">
      <dgm:prSet presAssocID="{6DB37A70-B74F-CF47-99CD-A110F89D8949}" presName="background3" presStyleLbl="node3" presStyleIdx="7" presStyleCnt="10"/>
      <dgm:spPr/>
    </dgm:pt>
    <dgm:pt modelId="{1F99DA21-EC70-D445-AE44-6A25B8D94D90}" type="pres">
      <dgm:prSet presAssocID="{6DB37A70-B74F-CF47-99CD-A110F89D8949}" presName="text3" presStyleLbl="fgAcc3" presStyleIdx="7" presStyleCnt="10" custScaleY="556921">
        <dgm:presLayoutVars>
          <dgm:chPref val="3"/>
        </dgm:presLayoutVars>
      </dgm:prSet>
      <dgm:spPr/>
    </dgm:pt>
    <dgm:pt modelId="{EA192E3E-7ADC-1D44-B095-14410C06DE83}" type="pres">
      <dgm:prSet presAssocID="{6DB37A70-B74F-CF47-99CD-A110F89D8949}" presName="hierChild4" presStyleCnt="0"/>
      <dgm:spPr/>
    </dgm:pt>
    <dgm:pt modelId="{96530015-D070-8D4B-B5D8-031BB5295963}" type="pres">
      <dgm:prSet presAssocID="{C6DC5D5C-8427-E54D-A5B4-658F2C121DC6}" presName="Name17" presStyleLbl="parChTrans1D3" presStyleIdx="8" presStyleCnt="10"/>
      <dgm:spPr/>
    </dgm:pt>
    <dgm:pt modelId="{E5FD2DAA-DB6D-E34D-810A-BD5C4D036FF4}" type="pres">
      <dgm:prSet presAssocID="{F264E7D3-C70A-7545-88D3-D51984BDFDEF}" presName="hierRoot3" presStyleCnt="0"/>
      <dgm:spPr/>
    </dgm:pt>
    <dgm:pt modelId="{9CF03BB1-22FB-CF40-A823-7A96506E9EEE}" type="pres">
      <dgm:prSet presAssocID="{F264E7D3-C70A-7545-88D3-D51984BDFDEF}" presName="composite3" presStyleCnt="0"/>
      <dgm:spPr/>
    </dgm:pt>
    <dgm:pt modelId="{F15A7A3B-9F4C-DB44-A05F-F31DF23B9733}" type="pres">
      <dgm:prSet presAssocID="{F264E7D3-C70A-7545-88D3-D51984BDFDEF}" presName="background3" presStyleLbl="node3" presStyleIdx="8" presStyleCnt="10"/>
      <dgm:spPr/>
    </dgm:pt>
    <dgm:pt modelId="{B233F3E4-BF89-FD43-B003-065D3E3058C0}" type="pres">
      <dgm:prSet presAssocID="{F264E7D3-C70A-7545-88D3-D51984BDFDEF}" presName="text3" presStyleLbl="fgAcc3" presStyleIdx="8" presStyleCnt="10" custScaleY="556921">
        <dgm:presLayoutVars>
          <dgm:chPref val="3"/>
        </dgm:presLayoutVars>
      </dgm:prSet>
      <dgm:spPr/>
    </dgm:pt>
    <dgm:pt modelId="{D6048BC8-F8E9-BA43-AE8E-41F397F5BD38}" type="pres">
      <dgm:prSet presAssocID="{F264E7D3-C70A-7545-88D3-D51984BDFDEF}" presName="hierChild4" presStyleCnt="0"/>
      <dgm:spPr/>
    </dgm:pt>
    <dgm:pt modelId="{9F1DFC9A-107B-6D4B-B7B5-930BA679CB05}" type="pres">
      <dgm:prSet presAssocID="{0797340A-9BBD-D647-9F44-5AF47B6EBA8C}" presName="Name17" presStyleLbl="parChTrans1D3" presStyleIdx="9" presStyleCnt="10"/>
      <dgm:spPr/>
    </dgm:pt>
    <dgm:pt modelId="{4BA29624-F33A-6949-B604-11A466E7AF44}" type="pres">
      <dgm:prSet presAssocID="{11A2A501-97D8-9C42-AE3A-646A20D6913B}" presName="hierRoot3" presStyleCnt="0"/>
      <dgm:spPr/>
    </dgm:pt>
    <dgm:pt modelId="{D0E2A769-DF25-E24C-BB6D-4E408B8D6CE6}" type="pres">
      <dgm:prSet presAssocID="{11A2A501-97D8-9C42-AE3A-646A20D6913B}" presName="composite3" presStyleCnt="0"/>
      <dgm:spPr/>
    </dgm:pt>
    <dgm:pt modelId="{E94FB81C-59CB-8B49-AFDD-CEA5F49CAA70}" type="pres">
      <dgm:prSet presAssocID="{11A2A501-97D8-9C42-AE3A-646A20D6913B}" presName="background3" presStyleLbl="node3" presStyleIdx="9" presStyleCnt="10"/>
      <dgm:spPr/>
    </dgm:pt>
    <dgm:pt modelId="{80EA354C-808D-B948-925F-85E0E89815A6}" type="pres">
      <dgm:prSet presAssocID="{11A2A501-97D8-9C42-AE3A-646A20D6913B}" presName="text3" presStyleLbl="fgAcc3" presStyleIdx="9" presStyleCnt="10" custScaleY="555908">
        <dgm:presLayoutVars>
          <dgm:chPref val="3"/>
        </dgm:presLayoutVars>
      </dgm:prSet>
      <dgm:spPr/>
    </dgm:pt>
    <dgm:pt modelId="{4F89A4BE-E9D8-6A48-881C-FD940E0636BE}" type="pres">
      <dgm:prSet presAssocID="{11A2A501-97D8-9C42-AE3A-646A20D6913B}" presName="hierChild4" presStyleCnt="0"/>
      <dgm:spPr/>
    </dgm:pt>
    <dgm:pt modelId="{0B60F96D-E556-DE4D-B4B3-0DC5D9A5C4BC}" type="pres">
      <dgm:prSet presAssocID="{E5FB3C1D-5F55-FD4A-A8C7-2BAE6AC0E2D3}" presName="Name10" presStyleLbl="parChTrans1D2" presStyleIdx="3" presStyleCnt="4"/>
      <dgm:spPr/>
    </dgm:pt>
    <dgm:pt modelId="{210C257F-6D33-6A45-96AA-946DBA419594}" type="pres">
      <dgm:prSet presAssocID="{9E80963D-EF6E-9D48-B664-4A649FAFBC46}" presName="hierRoot2" presStyleCnt="0"/>
      <dgm:spPr/>
    </dgm:pt>
    <dgm:pt modelId="{7E368E60-7C82-334D-904D-940A582AFC1A}" type="pres">
      <dgm:prSet presAssocID="{9E80963D-EF6E-9D48-B664-4A649FAFBC46}" presName="composite2" presStyleCnt="0"/>
      <dgm:spPr/>
    </dgm:pt>
    <dgm:pt modelId="{E00FC2BB-3FAF-3B42-9134-485794D616A0}" type="pres">
      <dgm:prSet presAssocID="{9E80963D-EF6E-9D48-B664-4A649FAFBC46}" presName="background2" presStyleLbl="node2" presStyleIdx="3" presStyleCnt="4"/>
      <dgm:spPr/>
    </dgm:pt>
    <dgm:pt modelId="{D57CD130-E06A-9F43-B87F-F355610AF5D4}" type="pres">
      <dgm:prSet presAssocID="{9E80963D-EF6E-9D48-B664-4A649FAFBC46}" presName="text2" presStyleLbl="fgAcc2" presStyleIdx="3" presStyleCnt="4" custScaleX="177444">
        <dgm:presLayoutVars>
          <dgm:chPref val="3"/>
        </dgm:presLayoutVars>
      </dgm:prSet>
      <dgm:spPr/>
    </dgm:pt>
    <dgm:pt modelId="{9BC1E8B4-D2B4-2B4A-95C5-C92663F1686A}" type="pres">
      <dgm:prSet presAssocID="{9E80963D-EF6E-9D48-B664-4A649FAFBC46}" presName="hierChild3" presStyleCnt="0"/>
      <dgm:spPr/>
    </dgm:pt>
  </dgm:ptLst>
  <dgm:cxnLst>
    <dgm:cxn modelId="{20B1F409-0412-0D40-B23C-CCDEF3345D13}" type="presOf" srcId="{B8CCD9AE-7C8F-6C4E-BFDD-BC8924CA5A28}" destId="{2F9467FE-AACB-EC44-9B21-566AFB0ED9E4}" srcOrd="0" destOrd="0" presId="urn:microsoft.com/office/officeart/2005/8/layout/hierarchy1"/>
    <dgm:cxn modelId="{1E95570D-F72D-DE45-B7CD-A6C22F638ED0}" srcId="{C0FC0D13-FCE0-4345-8EFE-256DDFA7697E}" destId="{14CE0700-1009-E24B-8998-1E1BE85F0BDC}" srcOrd="2" destOrd="0" parTransId="{0D74CDC0-D6E7-6A48-92FC-3B1034C113E2}" sibTransId="{C77B3BB5-389F-2341-90DF-EBC16787C4EA}"/>
    <dgm:cxn modelId="{0250BE0D-32C6-8143-9E5C-2B572F694614}" type="presOf" srcId="{8C37442B-7BFE-A145-B243-2D2B0878EED6}" destId="{77E0E6CF-AB4B-BA47-A04B-23D2F0098658}" srcOrd="0" destOrd="0" presId="urn:microsoft.com/office/officeart/2005/8/layout/hierarchy1"/>
    <dgm:cxn modelId="{C418F80F-DFF3-4546-A483-F5CA40A4503F}" type="presOf" srcId="{DC8CCC77-5608-1647-B4D1-E77CD46D4A19}" destId="{598B47E2-BCC8-5A46-A552-09E9F4A43A67}" srcOrd="0" destOrd="0" presId="urn:microsoft.com/office/officeart/2005/8/layout/hierarchy1"/>
    <dgm:cxn modelId="{A4BB6C16-68DB-3848-BE22-55C0DE5ECCEC}" type="presOf" srcId="{80177B77-BFBE-0B4C-B256-F71C28E0DE77}" destId="{BE2A7A25-6171-E440-AE5F-21E084789A44}" srcOrd="0" destOrd="0" presId="urn:microsoft.com/office/officeart/2005/8/layout/hierarchy1"/>
    <dgm:cxn modelId="{A8A1641F-94C3-664B-AD68-CC910CFFA5DA}" type="presOf" srcId="{C0FC0D13-FCE0-4345-8EFE-256DDFA7697E}" destId="{2AA79B92-DF85-3C41-B364-3D88A71D35EB}" srcOrd="0" destOrd="0" presId="urn:microsoft.com/office/officeart/2005/8/layout/hierarchy1"/>
    <dgm:cxn modelId="{118AF92A-F403-BB4E-91CC-F1BAF1F8BBEE}" type="presOf" srcId="{B5768C65-8305-4F41-AF91-5EB73C703362}" destId="{1210EA44-8EAD-4345-B23F-0922C4789AB9}" srcOrd="0" destOrd="0" presId="urn:microsoft.com/office/officeart/2005/8/layout/hierarchy1"/>
    <dgm:cxn modelId="{90F65A2E-DF6C-884E-BACE-92076B5E8C8A}" type="presOf" srcId="{E5FB3C1D-5F55-FD4A-A8C7-2BAE6AC0E2D3}" destId="{0B60F96D-E556-DE4D-B4B3-0DC5D9A5C4BC}" srcOrd="0" destOrd="0" presId="urn:microsoft.com/office/officeart/2005/8/layout/hierarchy1"/>
    <dgm:cxn modelId="{1DB2B631-59F1-2F4D-95EA-B59CDB668470}" type="presOf" srcId="{6DB37A70-B74F-CF47-99CD-A110F89D8949}" destId="{1F99DA21-EC70-D445-AE44-6A25B8D94D90}" srcOrd="0" destOrd="0" presId="urn:microsoft.com/office/officeart/2005/8/layout/hierarchy1"/>
    <dgm:cxn modelId="{CBED3539-8809-E64C-B76C-2AE675A89374}" type="presOf" srcId="{E75ECAB0-D502-7840-9117-74A4D8396E00}" destId="{F2864EAB-1576-7D4A-9AEB-8F00433C1A24}" srcOrd="0" destOrd="0" presId="urn:microsoft.com/office/officeart/2005/8/layout/hierarchy1"/>
    <dgm:cxn modelId="{10DC8C44-E7A2-3647-B227-0B9DB111CEF3}" type="presOf" srcId="{C6DC5D5C-8427-E54D-A5B4-658F2C121DC6}" destId="{96530015-D070-8D4B-B5D8-031BB5295963}" srcOrd="0" destOrd="0" presId="urn:microsoft.com/office/officeart/2005/8/layout/hierarchy1"/>
    <dgm:cxn modelId="{C81FCF46-B1D0-C141-A0D5-B0270E79B0AF}" srcId="{C0FC0D13-FCE0-4345-8EFE-256DDFA7697E}" destId="{8C37442B-7BFE-A145-B243-2D2B0878EED6}" srcOrd="0" destOrd="0" parTransId="{D7E9D169-7C80-B44B-B07E-0B255517F9CB}" sibTransId="{7196D1CD-C458-BA47-9DD4-1B728F23AE25}"/>
    <dgm:cxn modelId="{7F383647-5106-644C-9D64-FD4B0CADDA53}" type="presOf" srcId="{2A0A19EC-336D-324E-BE9D-291549053ED4}" destId="{CB20F247-391A-D04B-B268-BCE0045FBE82}" srcOrd="0" destOrd="0" presId="urn:microsoft.com/office/officeart/2005/8/layout/hierarchy1"/>
    <dgm:cxn modelId="{D74C7F4D-C9A9-BC4F-A173-ADEE39D3E1A6}" type="presOf" srcId="{9E80963D-EF6E-9D48-B664-4A649FAFBC46}" destId="{D57CD130-E06A-9F43-B87F-F355610AF5D4}" srcOrd="0" destOrd="0" presId="urn:microsoft.com/office/officeart/2005/8/layout/hierarchy1"/>
    <dgm:cxn modelId="{ED7F2A50-3D8E-C44D-978A-EA274B258BBE}" type="presOf" srcId="{8BBF78DC-893B-3240-8646-29CE9678F606}" destId="{70FC9E3D-1FFB-1A47-8649-8F51315A47D0}" srcOrd="0" destOrd="0" presId="urn:microsoft.com/office/officeart/2005/8/layout/hierarchy1"/>
    <dgm:cxn modelId="{DF379B51-A78A-B94E-8A32-507792713162}" type="presOf" srcId="{2379FC14-839D-7942-BF54-E1D75FD37BB5}" destId="{9DCCD629-62AF-034E-9C62-0A952C0333DD}" srcOrd="0" destOrd="0" presId="urn:microsoft.com/office/officeart/2005/8/layout/hierarchy1"/>
    <dgm:cxn modelId="{B990DE56-8665-0E40-B40E-09F8EAA50039}" srcId="{8C37442B-7BFE-A145-B243-2D2B0878EED6}" destId="{B5768C65-8305-4F41-AF91-5EB73C703362}" srcOrd="0" destOrd="0" parTransId="{A5B5CFAE-5DCF-904F-A4A5-C7EEB8BCBEE9}" sibTransId="{765F789E-C3C9-1047-B5C9-7EDA60B67BB6}"/>
    <dgm:cxn modelId="{3FB3B75B-49F4-124D-8C16-E5D74B33B2E2}" srcId="{C0FC0D13-FCE0-4345-8EFE-256DDFA7697E}" destId="{DC8CCC77-5608-1647-B4D1-E77CD46D4A19}" srcOrd="1" destOrd="0" parTransId="{80177B77-BFBE-0B4C-B256-F71C28E0DE77}" sibTransId="{D507C3B9-C22C-854E-81F7-D4030D6A1B90}"/>
    <dgm:cxn modelId="{5BC51A62-E739-A340-9635-EF7FDD6026E4}" type="presOf" srcId="{5CC31E7F-2729-9E4C-A663-2024FCB24D16}" destId="{4181DF73-9818-5649-9ECD-8428977DDCE3}" srcOrd="0" destOrd="0" presId="urn:microsoft.com/office/officeart/2005/8/layout/hierarchy1"/>
    <dgm:cxn modelId="{ED05D972-5692-8143-A415-939E47ACB438}" type="presOf" srcId="{D7E9D169-7C80-B44B-B07E-0B255517F9CB}" destId="{E704297F-94E7-F345-A3FB-339AC9F6864A}" srcOrd="0" destOrd="0" presId="urn:microsoft.com/office/officeart/2005/8/layout/hierarchy1"/>
    <dgm:cxn modelId="{CD3DB482-8F74-654D-BA70-3C1766925660}" srcId="{C0FC0D13-FCE0-4345-8EFE-256DDFA7697E}" destId="{9E80963D-EF6E-9D48-B664-4A649FAFBC46}" srcOrd="3" destOrd="0" parTransId="{E5FB3C1D-5F55-FD4A-A8C7-2BAE6AC0E2D3}" sibTransId="{35C6AD1B-1238-314D-AEA5-8B53D8B2E64F}"/>
    <dgm:cxn modelId="{495AC785-8D36-094E-82B7-8EBD7CD789E9}" srcId="{8BBF78DC-893B-3240-8646-29CE9678F606}" destId="{C0FC0D13-FCE0-4345-8EFE-256DDFA7697E}" srcOrd="0" destOrd="0" parTransId="{B1BE759B-9162-8C40-B60F-4ED578AFF675}" sibTransId="{9B58AD6F-CD35-0644-AB2E-EEEA12EBEAE9}"/>
    <dgm:cxn modelId="{70190889-BD3D-844D-B64B-7784AB9A722A}" srcId="{DC8CCC77-5608-1647-B4D1-E77CD46D4A19}" destId="{2A0A19EC-336D-324E-BE9D-291549053ED4}" srcOrd="0" destOrd="0" parTransId="{811622C3-1E55-F748-AFB6-969115F0B4EC}" sibTransId="{24AD31D3-C693-CF44-B2A4-CB9E96F113BC}"/>
    <dgm:cxn modelId="{F973828B-AFB7-F843-9656-676B470C9BD2}" type="presOf" srcId="{0D74CDC0-D6E7-6A48-92FC-3B1034C113E2}" destId="{2004F5EE-4C4B-5540-B1AF-DAF5F24643FF}" srcOrd="0" destOrd="0" presId="urn:microsoft.com/office/officeart/2005/8/layout/hierarchy1"/>
    <dgm:cxn modelId="{4A4C2699-3DA8-BF4C-906B-6BB5422BF895}" type="presOf" srcId="{14CE0700-1009-E24B-8998-1E1BE85F0BDC}" destId="{C37875C5-DDBF-C440-B972-131011E4721E}" srcOrd="0" destOrd="0" presId="urn:microsoft.com/office/officeart/2005/8/layout/hierarchy1"/>
    <dgm:cxn modelId="{511EA499-0BFA-F247-8C4B-A295363249C2}" srcId="{8C37442B-7BFE-A145-B243-2D2B0878EED6}" destId="{2379FC14-839D-7942-BF54-E1D75FD37BB5}" srcOrd="1" destOrd="0" parTransId="{3F4E9D00-8AE9-1345-A35A-5BCC1C2AD4B4}" sibTransId="{C49BDDEB-53A2-6142-A402-3D573F75F4B8}"/>
    <dgm:cxn modelId="{EB1C2D9D-94C0-FC46-88B7-9F91B010B3BE}" srcId="{DC8CCC77-5608-1647-B4D1-E77CD46D4A19}" destId="{C38DA2AD-5F79-AE42-847B-E6F589AA97A6}" srcOrd="1" destOrd="0" parTransId="{4B78698A-1A71-EE48-A6A4-B884E077CAD2}" sibTransId="{296F18CC-79E5-3144-AFE6-167488F99FE1}"/>
    <dgm:cxn modelId="{910FFD9D-872C-6E48-AF25-13301342273E}" type="presOf" srcId="{457777E6-613E-8F40-9686-40461CA1960C}" destId="{B1A48346-FA01-4940-9482-4E2834E9D02F}" srcOrd="0" destOrd="0" presId="urn:microsoft.com/office/officeart/2005/8/layout/hierarchy1"/>
    <dgm:cxn modelId="{2B1801A3-DE0C-DC40-9619-1AE846ABB3A1}" type="presOf" srcId="{A03D1686-C8F5-5D4E-99F1-AE28D527D503}" destId="{714B0DAB-56E4-2746-9052-7835DF3878A5}" srcOrd="0" destOrd="0" presId="urn:microsoft.com/office/officeart/2005/8/layout/hierarchy1"/>
    <dgm:cxn modelId="{0C70CCA8-4EC6-7A4B-BAA8-265214CFDF25}" srcId="{14CE0700-1009-E24B-8998-1E1BE85F0BDC}" destId="{11A2A501-97D8-9C42-AE3A-646A20D6913B}" srcOrd="4" destOrd="0" parTransId="{0797340A-9BBD-D647-9F44-5AF47B6EBA8C}" sibTransId="{97A4FF93-09A5-A34B-BED1-4856C304ACE7}"/>
    <dgm:cxn modelId="{FE79F0B5-7DC1-784E-9754-3A24198ED6C5}" type="presOf" srcId="{811622C3-1E55-F748-AFB6-969115F0B4EC}" destId="{6CDFEE67-3C3D-1D4E-BE6E-BDD9E63C43B6}" srcOrd="0" destOrd="0" presId="urn:microsoft.com/office/officeart/2005/8/layout/hierarchy1"/>
    <dgm:cxn modelId="{88D164BD-F267-404D-A478-E26C3FB9D0BB}" srcId="{14CE0700-1009-E24B-8998-1E1BE85F0BDC}" destId="{12045F82-5DFF-7B44-9688-661BC9E944BA}" srcOrd="1" destOrd="0" parTransId="{5CC31E7F-2729-9E4C-A663-2024FCB24D16}" sibTransId="{28597439-BD4F-6C4F-8B44-02A57FD040F1}"/>
    <dgm:cxn modelId="{97C4D5C5-6DBB-1341-8396-30310909C5FA}" srcId="{14CE0700-1009-E24B-8998-1E1BE85F0BDC}" destId="{F264E7D3-C70A-7545-88D3-D51984BDFDEF}" srcOrd="3" destOrd="0" parTransId="{C6DC5D5C-8427-E54D-A5B4-658F2C121DC6}" sibTransId="{A348145B-34B6-5A4F-B902-955C6F0D08BB}"/>
    <dgm:cxn modelId="{DD0536CC-DF13-A54C-B1BA-CC1B818CFB16}" type="presOf" srcId="{F264E7D3-C70A-7545-88D3-D51984BDFDEF}" destId="{B233F3E4-BF89-FD43-B003-065D3E3058C0}" srcOrd="0" destOrd="0" presId="urn:microsoft.com/office/officeart/2005/8/layout/hierarchy1"/>
    <dgm:cxn modelId="{74454FD0-64C8-7641-84BB-47061B5A9229}" type="presOf" srcId="{0797340A-9BBD-D647-9F44-5AF47B6EBA8C}" destId="{9F1DFC9A-107B-6D4B-B7B5-930BA679CB05}" srcOrd="0" destOrd="0" presId="urn:microsoft.com/office/officeart/2005/8/layout/hierarchy1"/>
    <dgm:cxn modelId="{C45429E4-7BEA-3541-A1A9-350647BE50D9}" type="presOf" srcId="{A5B5CFAE-5DCF-904F-A4A5-C7EEB8BCBEE9}" destId="{CC23160E-54C8-6D4C-826A-56365040A7B4}" srcOrd="0" destOrd="0" presId="urn:microsoft.com/office/officeart/2005/8/layout/hierarchy1"/>
    <dgm:cxn modelId="{AF312FE4-5F66-6B4E-B571-A76EE714F743}" srcId="{DC8CCC77-5608-1647-B4D1-E77CD46D4A19}" destId="{6FA08A44-18DB-4840-ABD2-07D3FEFF6CA6}" srcOrd="2" destOrd="0" parTransId="{E75ECAB0-D502-7840-9117-74A4D8396E00}" sibTransId="{2AC5200A-12FA-654D-B1A3-675F6666F9ED}"/>
    <dgm:cxn modelId="{5CA65EEA-1CF7-884A-88E7-8D677E13A515}" type="presOf" srcId="{4B78698A-1A71-EE48-A6A4-B884E077CAD2}" destId="{9490A84E-9FBF-074E-9707-D81FDB934677}" srcOrd="0" destOrd="0" presId="urn:microsoft.com/office/officeart/2005/8/layout/hierarchy1"/>
    <dgm:cxn modelId="{843BCBEE-C153-4641-B30F-6D65A3F054A6}" type="presOf" srcId="{3F4E9D00-8AE9-1345-A35A-5BCC1C2AD4B4}" destId="{25FFBABD-54C1-EF44-8CE9-4A80D0569053}" srcOrd="0" destOrd="0" presId="urn:microsoft.com/office/officeart/2005/8/layout/hierarchy1"/>
    <dgm:cxn modelId="{8118DFF6-87FD-7048-9803-38DBC4E8380E}" srcId="{14CE0700-1009-E24B-8998-1E1BE85F0BDC}" destId="{457777E6-613E-8F40-9686-40461CA1960C}" srcOrd="0" destOrd="0" parTransId="{A03D1686-C8F5-5D4E-99F1-AE28D527D503}" sibTransId="{347EC7F1-2CE9-7447-AFD2-19FD6A73CA74}"/>
    <dgm:cxn modelId="{6A055AF7-E60D-134D-ADFD-484CAC5C2C7C}" type="presOf" srcId="{11A2A501-97D8-9C42-AE3A-646A20D6913B}" destId="{80EA354C-808D-B948-925F-85E0E89815A6}" srcOrd="0" destOrd="0" presId="urn:microsoft.com/office/officeart/2005/8/layout/hierarchy1"/>
    <dgm:cxn modelId="{1E3796F7-1AEC-FC4D-B471-BED04BF07411}" type="presOf" srcId="{12045F82-5DFF-7B44-9688-661BC9E944BA}" destId="{73DA94F5-FC3C-984C-BFE3-15062D9EB8CC}" srcOrd="0" destOrd="0" presId="urn:microsoft.com/office/officeart/2005/8/layout/hierarchy1"/>
    <dgm:cxn modelId="{EA2DF1F8-CC3E-DB40-B60E-BC843708AD46}" type="presOf" srcId="{6FA08A44-18DB-4840-ABD2-07D3FEFF6CA6}" destId="{B25B7611-CCAF-DF4A-A5EE-5737AEBDE8B6}" srcOrd="0" destOrd="0" presId="urn:microsoft.com/office/officeart/2005/8/layout/hierarchy1"/>
    <dgm:cxn modelId="{88203FF9-5515-A944-84CC-1C18BDFC19D3}" srcId="{14CE0700-1009-E24B-8998-1E1BE85F0BDC}" destId="{6DB37A70-B74F-CF47-99CD-A110F89D8949}" srcOrd="2" destOrd="0" parTransId="{B8CCD9AE-7C8F-6C4E-BFDD-BC8924CA5A28}" sibTransId="{2B20BB59-6BFF-9D41-B27E-EDED979556EF}"/>
    <dgm:cxn modelId="{217959FC-B738-6144-9269-97DFD3690624}" type="presOf" srcId="{C38DA2AD-5F79-AE42-847B-E6F589AA97A6}" destId="{35100161-BCE3-9947-B369-038922946291}" srcOrd="0" destOrd="0" presId="urn:microsoft.com/office/officeart/2005/8/layout/hierarchy1"/>
    <dgm:cxn modelId="{DD52DA1F-EAF8-C042-867F-A3818689AF03}" type="presParOf" srcId="{70FC9E3D-1FFB-1A47-8649-8F51315A47D0}" destId="{3F562F59-2138-8D43-914A-4FA989900BD7}" srcOrd="0" destOrd="0" presId="urn:microsoft.com/office/officeart/2005/8/layout/hierarchy1"/>
    <dgm:cxn modelId="{02CBAD93-6FAB-044A-ABD4-034AA64AC865}" type="presParOf" srcId="{3F562F59-2138-8D43-914A-4FA989900BD7}" destId="{C6690978-ACE3-1543-AED1-8A1F0C518DCD}" srcOrd="0" destOrd="0" presId="urn:microsoft.com/office/officeart/2005/8/layout/hierarchy1"/>
    <dgm:cxn modelId="{F154BA30-BB09-034F-8DD6-D5A8F830DF36}" type="presParOf" srcId="{C6690978-ACE3-1543-AED1-8A1F0C518DCD}" destId="{08BE4E45-2637-534D-B5DB-558EB195D005}" srcOrd="0" destOrd="0" presId="urn:microsoft.com/office/officeart/2005/8/layout/hierarchy1"/>
    <dgm:cxn modelId="{D406B9AE-45F7-8A48-BE5E-638AEA11DFBE}" type="presParOf" srcId="{C6690978-ACE3-1543-AED1-8A1F0C518DCD}" destId="{2AA79B92-DF85-3C41-B364-3D88A71D35EB}" srcOrd="1" destOrd="0" presId="urn:microsoft.com/office/officeart/2005/8/layout/hierarchy1"/>
    <dgm:cxn modelId="{CD865D5E-91C2-584F-83DE-FBD331EA0957}" type="presParOf" srcId="{3F562F59-2138-8D43-914A-4FA989900BD7}" destId="{131F3863-14CE-624D-BDCC-072E6967F960}" srcOrd="1" destOrd="0" presId="urn:microsoft.com/office/officeart/2005/8/layout/hierarchy1"/>
    <dgm:cxn modelId="{F86800BA-68A9-8D4F-AC03-3CD3985850FA}" type="presParOf" srcId="{131F3863-14CE-624D-BDCC-072E6967F960}" destId="{E704297F-94E7-F345-A3FB-339AC9F6864A}" srcOrd="0" destOrd="0" presId="urn:microsoft.com/office/officeart/2005/8/layout/hierarchy1"/>
    <dgm:cxn modelId="{B398D125-0539-2347-BF36-CD8AAA5EC024}" type="presParOf" srcId="{131F3863-14CE-624D-BDCC-072E6967F960}" destId="{8AFDDE8B-18C9-AA4C-9438-1AAB9EEF3C39}" srcOrd="1" destOrd="0" presId="urn:microsoft.com/office/officeart/2005/8/layout/hierarchy1"/>
    <dgm:cxn modelId="{FD15A433-8BFA-C84E-9E45-E024E2E86716}" type="presParOf" srcId="{8AFDDE8B-18C9-AA4C-9438-1AAB9EEF3C39}" destId="{14F0504C-957E-6646-B1E7-EB3FFBA6CBC5}" srcOrd="0" destOrd="0" presId="urn:microsoft.com/office/officeart/2005/8/layout/hierarchy1"/>
    <dgm:cxn modelId="{D5C82748-D604-7343-AE4D-1C9817909D68}" type="presParOf" srcId="{14F0504C-957E-6646-B1E7-EB3FFBA6CBC5}" destId="{268443D9-1320-E241-8C43-660971007A04}" srcOrd="0" destOrd="0" presId="urn:microsoft.com/office/officeart/2005/8/layout/hierarchy1"/>
    <dgm:cxn modelId="{3BB91405-7698-CD48-A555-B2897CF5F950}" type="presParOf" srcId="{14F0504C-957E-6646-B1E7-EB3FFBA6CBC5}" destId="{77E0E6CF-AB4B-BA47-A04B-23D2F0098658}" srcOrd="1" destOrd="0" presId="urn:microsoft.com/office/officeart/2005/8/layout/hierarchy1"/>
    <dgm:cxn modelId="{9E6ADE9C-AE11-CE48-97D5-89ADFD2B7736}" type="presParOf" srcId="{8AFDDE8B-18C9-AA4C-9438-1AAB9EEF3C39}" destId="{1D1090C2-0501-0F48-BF5E-3B3B2EF30A95}" srcOrd="1" destOrd="0" presId="urn:microsoft.com/office/officeart/2005/8/layout/hierarchy1"/>
    <dgm:cxn modelId="{59C9759B-7F5B-F348-85B6-8B9487B6A9BF}" type="presParOf" srcId="{1D1090C2-0501-0F48-BF5E-3B3B2EF30A95}" destId="{CC23160E-54C8-6D4C-826A-56365040A7B4}" srcOrd="0" destOrd="0" presId="urn:microsoft.com/office/officeart/2005/8/layout/hierarchy1"/>
    <dgm:cxn modelId="{C1C0B4DE-EAFD-5B40-9F02-4ED708A7A2F2}" type="presParOf" srcId="{1D1090C2-0501-0F48-BF5E-3B3B2EF30A95}" destId="{7AF8698E-3467-0E45-8FED-9B74BB5EB892}" srcOrd="1" destOrd="0" presId="urn:microsoft.com/office/officeart/2005/8/layout/hierarchy1"/>
    <dgm:cxn modelId="{13B37532-F100-964A-A68D-ECC6FCE99D97}" type="presParOf" srcId="{7AF8698E-3467-0E45-8FED-9B74BB5EB892}" destId="{711ADD08-CA3D-8F4D-912C-C0700BB9EEA9}" srcOrd="0" destOrd="0" presId="urn:microsoft.com/office/officeart/2005/8/layout/hierarchy1"/>
    <dgm:cxn modelId="{198A90BD-1A5C-3B43-AFA6-CB29B7F59A16}" type="presParOf" srcId="{711ADD08-CA3D-8F4D-912C-C0700BB9EEA9}" destId="{FDBDCC40-502D-E143-A724-455EB454088A}" srcOrd="0" destOrd="0" presId="urn:microsoft.com/office/officeart/2005/8/layout/hierarchy1"/>
    <dgm:cxn modelId="{15F99BCB-9F9E-9546-9CC0-184C58E3BFD9}" type="presParOf" srcId="{711ADD08-CA3D-8F4D-912C-C0700BB9EEA9}" destId="{1210EA44-8EAD-4345-B23F-0922C4789AB9}" srcOrd="1" destOrd="0" presId="urn:microsoft.com/office/officeart/2005/8/layout/hierarchy1"/>
    <dgm:cxn modelId="{BDF33985-6579-4A47-BD81-E9C8587C282C}" type="presParOf" srcId="{7AF8698E-3467-0E45-8FED-9B74BB5EB892}" destId="{9D46E37F-707F-BE41-ABF9-CF4483A6DF1E}" srcOrd="1" destOrd="0" presId="urn:microsoft.com/office/officeart/2005/8/layout/hierarchy1"/>
    <dgm:cxn modelId="{A4767102-B076-394A-BE9D-8DE08BED3FBD}" type="presParOf" srcId="{1D1090C2-0501-0F48-BF5E-3B3B2EF30A95}" destId="{25FFBABD-54C1-EF44-8CE9-4A80D0569053}" srcOrd="2" destOrd="0" presId="urn:microsoft.com/office/officeart/2005/8/layout/hierarchy1"/>
    <dgm:cxn modelId="{BD4BC359-07B3-3440-A320-3914C473EEAF}" type="presParOf" srcId="{1D1090C2-0501-0F48-BF5E-3B3B2EF30A95}" destId="{639C8B1B-6769-3040-8151-41B906B59E2F}" srcOrd="3" destOrd="0" presId="urn:microsoft.com/office/officeart/2005/8/layout/hierarchy1"/>
    <dgm:cxn modelId="{F04A5BC3-D82F-E446-A186-1E813AA3615D}" type="presParOf" srcId="{639C8B1B-6769-3040-8151-41B906B59E2F}" destId="{3D13F1AB-7241-314F-B517-CA953AA07AF3}" srcOrd="0" destOrd="0" presId="urn:microsoft.com/office/officeart/2005/8/layout/hierarchy1"/>
    <dgm:cxn modelId="{7C9DB5E4-D12A-A34C-A7D6-A05F4BEBAE67}" type="presParOf" srcId="{3D13F1AB-7241-314F-B517-CA953AA07AF3}" destId="{845F27B3-B8C9-7347-8935-7C4CF1792199}" srcOrd="0" destOrd="0" presId="urn:microsoft.com/office/officeart/2005/8/layout/hierarchy1"/>
    <dgm:cxn modelId="{20AEB5E3-B4C1-1443-A041-BF8F048661BF}" type="presParOf" srcId="{3D13F1AB-7241-314F-B517-CA953AA07AF3}" destId="{9DCCD629-62AF-034E-9C62-0A952C0333DD}" srcOrd="1" destOrd="0" presId="urn:microsoft.com/office/officeart/2005/8/layout/hierarchy1"/>
    <dgm:cxn modelId="{EE0E6064-0E7E-824C-BE79-09CF36665FF8}" type="presParOf" srcId="{639C8B1B-6769-3040-8151-41B906B59E2F}" destId="{89B52685-8DC6-A445-A9A9-F04B11F2D666}" srcOrd="1" destOrd="0" presId="urn:microsoft.com/office/officeart/2005/8/layout/hierarchy1"/>
    <dgm:cxn modelId="{15237A40-CE42-034B-B451-D32E630B0E2C}" type="presParOf" srcId="{131F3863-14CE-624D-BDCC-072E6967F960}" destId="{BE2A7A25-6171-E440-AE5F-21E084789A44}" srcOrd="2" destOrd="0" presId="urn:microsoft.com/office/officeart/2005/8/layout/hierarchy1"/>
    <dgm:cxn modelId="{4637C188-4122-F848-A5D3-4C1944A96059}" type="presParOf" srcId="{131F3863-14CE-624D-BDCC-072E6967F960}" destId="{90BE1576-CA28-EC4F-96DA-D7CA8EF2AE69}" srcOrd="3" destOrd="0" presId="urn:microsoft.com/office/officeart/2005/8/layout/hierarchy1"/>
    <dgm:cxn modelId="{6C40ED3C-3A6F-6D4A-8256-807C3D6293A9}" type="presParOf" srcId="{90BE1576-CA28-EC4F-96DA-D7CA8EF2AE69}" destId="{5937CD7F-FABD-8D4E-B993-625193066CBA}" srcOrd="0" destOrd="0" presId="urn:microsoft.com/office/officeart/2005/8/layout/hierarchy1"/>
    <dgm:cxn modelId="{B2CCF2F5-8D99-0D41-8693-952AB0B6D9DF}" type="presParOf" srcId="{5937CD7F-FABD-8D4E-B993-625193066CBA}" destId="{F88269FC-B509-D34F-BE27-7D1AF9A4C2FA}" srcOrd="0" destOrd="0" presId="urn:microsoft.com/office/officeart/2005/8/layout/hierarchy1"/>
    <dgm:cxn modelId="{60B6404D-AAC9-924F-AF4D-7585A8F6660E}" type="presParOf" srcId="{5937CD7F-FABD-8D4E-B993-625193066CBA}" destId="{598B47E2-BCC8-5A46-A552-09E9F4A43A67}" srcOrd="1" destOrd="0" presId="urn:microsoft.com/office/officeart/2005/8/layout/hierarchy1"/>
    <dgm:cxn modelId="{FFE57402-6311-C240-9BA7-F0A664C2BA20}" type="presParOf" srcId="{90BE1576-CA28-EC4F-96DA-D7CA8EF2AE69}" destId="{0CA705FD-6465-5646-9B29-1A72716C4F6E}" srcOrd="1" destOrd="0" presId="urn:microsoft.com/office/officeart/2005/8/layout/hierarchy1"/>
    <dgm:cxn modelId="{DA3550F0-CA98-C441-8363-61D6203894C9}" type="presParOf" srcId="{0CA705FD-6465-5646-9B29-1A72716C4F6E}" destId="{6CDFEE67-3C3D-1D4E-BE6E-BDD9E63C43B6}" srcOrd="0" destOrd="0" presId="urn:microsoft.com/office/officeart/2005/8/layout/hierarchy1"/>
    <dgm:cxn modelId="{57326311-3589-B841-A795-32FA090C8ED8}" type="presParOf" srcId="{0CA705FD-6465-5646-9B29-1A72716C4F6E}" destId="{1F102A08-E30E-CD42-A238-ED96EAB46D6D}" srcOrd="1" destOrd="0" presId="urn:microsoft.com/office/officeart/2005/8/layout/hierarchy1"/>
    <dgm:cxn modelId="{43CBA9A1-D895-754E-9937-DD529694A3FA}" type="presParOf" srcId="{1F102A08-E30E-CD42-A238-ED96EAB46D6D}" destId="{E037C472-2F46-754C-A663-2ED0594233FB}" srcOrd="0" destOrd="0" presId="urn:microsoft.com/office/officeart/2005/8/layout/hierarchy1"/>
    <dgm:cxn modelId="{F225394F-60BE-4A46-92C4-9603B106B6EB}" type="presParOf" srcId="{E037C472-2F46-754C-A663-2ED0594233FB}" destId="{922C1F10-36D3-2945-95C7-365039CB7453}" srcOrd="0" destOrd="0" presId="urn:microsoft.com/office/officeart/2005/8/layout/hierarchy1"/>
    <dgm:cxn modelId="{C6D03364-5CEC-904D-8890-1AF5B4BBAA51}" type="presParOf" srcId="{E037C472-2F46-754C-A663-2ED0594233FB}" destId="{CB20F247-391A-D04B-B268-BCE0045FBE82}" srcOrd="1" destOrd="0" presId="urn:microsoft.com/office/officeart/2005/8/layout/hierarchy1"/>
    <dgm:cxn modelId="{F9761902-06CA-1B4D-9ED7-39433468EF24}" type="presParOf" srcId="{1F102A08-E30E-CD42-A238-ED96EAB46D6D}" destId="{7B4C5E4E-1F8A-D848-AE08-E1F75797293E}" srcOrd="1" destOrd="0" presId="urn:microsoft.com/office/officeart/2005/8/layout/hierarchy1"/>
    <dgm:cxn modelId="{4A3B44B8-ECFE-7B47-BD86-978A2735FFD4}" type="presParOf" srcId="{0CA705FD-6465-5646-9B29-1A72716C4F6E}" destId="{9490A84E-9FBF-074E-9707-D81FDB934677}" srcOrd="2" destOrd="0" presId="urn:microsoft.com/office/officeart/2005/8/layout/hierarchy1"/>
    <dgm:cxn modelId="{C6F33D71-D26F-7246-A48A-550666F8526C}" type="presParOf" srcId="{0CA705FD-6465-5646-9B29-1A72716C4F6E}" destId="{C2E36A86-628A-EC4C-B953-70F6DCB4CB8F}" srcOrd="3" destOrd="0" presId="urn:microsoft.com/office/officeart/2005/8/layout/hierarchy1"/>
    <dgm:cxn modelId="{0D15A98B-B14B-2D42-95AA-1914007E1791}" type="presParOf" srcId="{C2E36A86-628A-EC4C-B953-70F6DCB4CB8F}" destId="{80A808BD-C983-8047-841F-15215DC1B2C0}" srcOrd="0" destOrd="0" presId="urn:microsoft.com/office/officeart/2005/8/layout/hierarchy1"/>
    <dgm:cxn modelId="{16F283CD-EC4F-6B44-837A-BECA4F706CA6}" type="presParOf" srcId="{80A808BD-C983-8047-841F-15215DC1B2C0}" destId="{C039EC48-A487-AB4D-BD06-512BED56B567}" srcOrd="0" destOrd="0" presId="urn:microsoft.com/office/officeart/2005/8/layout/hierarchy1"/>
    <dgm:cxn modelId="{9F2A45E7-FB3E-4A4C-89DA-ED9CD0AA05AF}" type="presParOf" srcId="{80A808BD-C983-8047-841F-15215DC1B2C0}" destId="{35100161-BCE3-9947-B369-038922946291}" srcOrd="1" destOrd="0" presId="urn:microsoft.com/office/officeart/2005/8/layout/hierarchy1"/>
    <dgm:cxn modelId="{C6C35287-F21E-9043-9818-D5C95B66EFB6}" type="presParOf" srcId="{C2E36A86-628A-EC4C-B953-70F6DCB4CB8F}" destId="{A5A2FFBB-A797-4048-A0BE-DD26B7F146A5}" srcOrd="1" destOrd="0" presId="urn:microsoft.com/office/officeart/2005/8/layout/hierarchy1"/>
    <dgm:cxn modelId="{BC7BB794-2300-DA43-B207-7EFAE99C26BD}" type="presParOf" srcId="{0CA705FD-6465-5646-9B29-1A72716C4F6E}" destId="{F2864EAB-1576-7D4A-9AEB-8F00433C1A24}" srcOrd="4" destOrd="0" presId="urn:microsoft.com/office/officeart/2005/8/layout/hierarchy1"/>
    <dgm:cxn modelId="{901492DE-F27E-2D44-A505-3F38F83E8A85}" type="presParOf" srcId="{0CA705FD-6465-5646-9B29-1A72716C4F6E}" destId="{1648C32B-2649-9345-84CB-634BDA074F09}" srcOrd="5" destOrd="0" presId="urn:microsoft.com/office/officeart/2005/8/layout/hierarchy1"/>
    <dgm:cxn modelId="{4260BD7B-0A85-7D46-B331-AF607CE12605}" type="presParOf" srcId="{1648C32B-2649-9345-84CB-634BDA074F09}" destId="{1CAD9690-7ED5-0B4F-85B3-D3CD8D264EB1}" srcOrd="0" destOrd="0" presId="urn:microsoft.com/office/officeart/2005/8/layout/hierarchy1"/>
    <dgm:cxn modelId="{C006F65A-975D-E641-9710-D8D4F0429940}" type="presParOf" srcId="{1CAD9690-7ED5-0B4F-85B3-D3CD8D264EB1}" destId="{6B10F776-2E46-7044-9DAA-432F15F62E7A}" srcOrd="0" destOrd="0" presId="urn:microsoft.com/office/officeart/2005/8/layout/hierarchy1"/>
    <dgm:cxn modelId="{9F8F2164-5DF1-394A-9D1F-E7674813BD48}" type="presParOf" srcId="{1CAD9690-7ED5-0B4F-85B3-D3CD8D264EB1}" destId="{B25B7611-CCAF-DF4A-A5EE-5737AEBDE8B6}" srcOrd="1" destOrd="0" presId="urn:microsoft.com/office/officeart/2005/8/layout/hierarchy1"/>
    <dgm:cxn modelId="{9E212BF0-45DE-8B4C-8FFC-A52FAFF937C1}" type="presParOf" srcId="{1648C32B-2649-9345-84CB-634BDA074F09}" destId="{93C4E296-6591-5043-85A1-4E9745D3EC21}" srcOrd="1" destOrd="0" presId="urn:microsoft.com/office/officeart/2005/8/layout/hierarchy1"/>
    <dgm:cxn modelId="{5AFB42CB-EEB9-434A-87BF-A8AC952C1F5B}" type="presParOf" srcId="{131F3863-14CE-624D-BDCC-072E6967F960}" destId="{2004F5EE-4C4B-5540-B1AF-DAF5F24643FF}" srcOrd="4" destOrd="0" presId="urn:microsoft.com/office/officeart/2005/8/layout/hierarchy1"/>
    <dgm:cxn modelId="{A7584EEF-CD76-EA4B-9038-899943263E65}" type="presParOf" srcId="{131F3863-14CE-624D-BDCC-072E6967F960}" destId="{E889E030-4FD0-534B-AB81-1D34DA59EF24}" srcOrd="5" destOrd="0" presId="urn:microsoft.com/office/officeart/2005/8/layout/hierarchy1"/>
    <dgm:cxn modelId="{80D9C10D-E3F4-E143-9243-233E94932C5F}" type="presParOf" srcId="{E889E030-4FD0-534B-AB81-1D34DA59EF24}" destId="{E4A05B6C-62EF-0B4B-8296-C48EEC54C0A0}" srcOrd="0" destOrd="0" presId="urn:microsoft.com/office/officeart/2005/8/layout/hierarchy1"/>
    <dgm:cxn modelId="{7C44DFE2-DDCF-9846-9937-AF2124B5A8B1}" type="presParOf" srcId="{E4A05B6C-62EF-0B4B-8296-C48EEC54C0A0}" destId="{B305EE49-8743-EB43-AC59-4E953C1415DC}" srcOrd="0" destOrd="0" presId="urn:microsoft.com/office/officeart/2005/8/layout/hierarchy1"/>
    <dgm:cxn modelId="{4AACE9AB-62A2-F448-87D0-6D1CACFBC6CD}" type="presParOf" srcId="{E4A05B6C-62EF-0B4B-8296-C48EEC54C0A0}" destId="{C37875C5-DDBF-C440-B972-131011E4721E}" srcOrd="1" destOrd="0" presId="urn:microsoft.com/office/officeart/2005/8/layout/hierarchy1"/>
    <dgm:cxn modelId="{630C5E83-807A-5F42-874D-AE485C7A5888}" type="presParOf" srcId="{E889E030-4FD0-534B-AB81-1D34DA59EF24}" destId="{DA5358F0-0352-434B-9287-8ECC69191C10}" srcOrd="1" destOrd="0" presId="urn:microsoft.com/office/officeart/2005/8/layout/hierarchy1"/>
    <dgm:cxn modelId="{DA2D7D84-8143-944B-ACAF-18CB574F43FA}" type="presParOf" srcId="{DA5358F0-0352-434B-9287-8ECC69191C10}" destId="{714B0DAB-56E4-2746-9052-7835DF3878A5}" srcOrd="0" destOrd="0" presId="urn:microsoft.com/office/officeart/2005/8/layout/hierarchy1"/>
    <dgm:cxn modelId="{7435AB9D-73E4-CF4D-9E1C-9DCCFE69F801}" type="presParOf" srcId="{DA5358F0-0352-434B-9287-8ECC69191C10}" destId="{1768B18C-93C8-3F45-8372-1D688111E244}" srcOrd="1" destOrd="0" presId="urn:microsoft.com/office/officeart/2005/8/layout/hierarchy1"/>
    <dgm:cxn modelId="{FDF875E5-6E1D-AF41-B4AF-06A11371300E}" type="presParOf" srcId="{1768B18C-93C8-3F45-8372-1D688111E244}" destId="{FE2C98DE-406C-454A-951B-466E4EA327C6}" srcOrd="0" destOrd="0" presId="urn:microsoft.com/office/officeart/2005/8/layout/hierarchy1"/>
    <dgm:cxn modelId="{07800F08-768E-A649-9B5D-C0E95F2B6777}" type="presParOf" srcId="{FE2C98DE-406C-454A-951B-466E4EA327C6}" destId="{1B19BD52-9190-304A-B5D8-4B45A086D193}" srcOrd="0" destOrd="0" presId="urn:microsoft.com/office/officeart/2005/8/layout/hierarchy1"/>
    <dgm:cxn modelId="{6D6853CF-1766-ED4F-9B1A-1A1B44D790B3}" type="presParOf" srcId="{FE2C98DE-406C-454A-951B-466E4EA327C6}" destId="{B1A48346-FA01-4940-9482-4E2834E9D02F}" srcOrd="1" destOrd="0" presId="urn:microsoft.com/office/officeart/2005/8/layout/hierarchy1"/>
    <dgm:cxn modelId="{ED0E829A-AF26-BC46-84D9-DE41DFB60CD8}" type="presParOf" srcId="{1768B18C-93C8-3F45-8372-1D688111E244}" destId="{8A638999-9AC4-5145-A2B4-7FC72D9A019F}" srcOrd="1" destOrd="0" presId="urn:microsoft.com/office/officeart/2005/8/layout/hierarchy1"/>
    <dgm:cxn modelId="{9AAFEB3F-8CB9-3D44-83BA-3E2FCDAC20EB}" type="presParOf" srcId="{DA5358F0-0352-434B-9287-8ECC69191C10}" destId="{4181DF73-9818-5649-9ECD-8428977DDCE3}" srcOrd="2" destOrd="0" presId="urn:microsoft.com/office/officeart/2005/8/layout/hierarchy1"/>
    <dgm:cxn modelId="{5E33916A-E274-3E4C-A0CA-68ADA383365B}" type="presParOf" srcId="{DA5358F0-0352-434B-9287-8ECC69191C10}" destId="{9FFD20F2-B833-164E-9D56-30006EBCF7C7}" srcOrd="3" destOrd="0" presId="urn:microsoft.com/office/officeart/2005/8/layout/hierarchy1"/>
    <dgm:cxn modelId="{9240918C-2583-164B-938F-2906F8121E25}" type="presParOf" srcId="{9FFD20F2-B833-164E-9D56-30006EBCF7C7}" destId="{60C98B61-A330-CF41-8B8D-FE6A8F6EE170}" srcOrd="0" destOrd="0" presId="urn:microsoft.com/office/officeart/2005/8/layout/hierarchy1"/>
    <dgm:cxn modelId="{C557FD24-436A-BE4D-944E-052E61C6C3FD}" type="presParOf" srcId="{60C98B61-A330-CF41-8B8D-FE6A8F6EE170}" destId="{8B504B9C-A51F-3E42-BD0B-070ECC7E0BB0}" srcOrd="0" destOrd="0" presId="urn:microsoft.com/office/officeart/2005/8/layout/hierarchy1"/>
    <dgm:cxn modelId="{3D8E5206-DFFE-EC41-A49F-111F9133B4E6}" type="presParOf" srcId="{60C98B61-A330-CF41-8B8D-FE6A8F6EE170}" destId="{73DA94F5-FC3C-984C-BFE3-15062D9EB8CC}" srcOrd="1" destOrd="0" presId="urn:microsoft.com/office/officeart/2005/8/layout/hierarchy1"/>
    <dgm:cxn modelId="{6F2C06E3-1097-BE48-9B35-C11DD4A77FFE}" type="presParOf" srcId="{9FFD20F2-B833-164E-9D56-30006EBCF7C7}" destId="{4D44AF0D-AD6A-5445-A2A2-2EB362DB4985}" srcOrd="1" destOrd="0" presId="urn:microsoft.com/office/officeart/2005/8/layout/hierarchy1"/>
    <dgm:cxn modelId="{1F7889F5-8802-704A-987F-18BF66E63A59}" type="presParOf" srcId="{DA5358F0-0352-434B-9287-8ECC69191C10}" destId="{2F9467FE-AACB-EC44-9B21-566AFB0ED9E4}" srcOrd="4" destOrd="0" presId="urn:microsoft.com/office/officeart/2005/8/layout/hierarchy1"/>
    <dgm:cxn modelId="{20B693C6-9944-ED42-85B9-974F703530EC}" type="presParOf" srcId="{DA5358F0-0352-434B-9287-8ECC69191C10}" destId="{01179766-A631-C342-9DDF-050A40A0847A}" srcOrd="5" destOrd="0" presId="urn:microsoft.com/office/officeart/2005/8/layout/hierarchy1"/>
    <dgm:cxn modelId="{02B05439-FC8D-C84C-B1EB-69927B0DD940}" type="presParOf" srcId="{01179766-A631-C342-9DDF-050A40A0847A}" destId="{39064B10-191F-1148-9EE4-AD630348F9B7}" srcOrd="0" destOrd="0" presId="urn:microsoft.com/office/officeart/2005/8/layout/hierarchy1"/>
    <dgm:cxn modelId="{1BF6C6D4-2063-7B4F-B3A0-F6FA70270FE6}" type="presParOf" srcId="{39064B10-191F-1148-9EE4-AD630348F9B7}" destId="{EA468439-06B0-D543-80BB-C815AEE2A39A}" srcOrd="0" destOrd="0" presId="urn:microsoft.com/office/officeart/2005/8/layout/hierarchy1"/>
    <dgm:cxn modelId="{C19C3E77-DB19-AC43-AB9B-C09C1D824BE4}" type="presParOf" srcId="{39064B10-191F-1148-9EE4-AD630348F9B7}" destId="{1F99DA21-EC70-D445-AE44-6A25B8D94D90}" srcOrd="1" destOrd="0" presId="urn:microsoft.com/office/officeart/2005/8/layout/hierarchy1"/>
    <dgm:cxn modelId="{03AEE4AE-077B-724E-AC8C-7469BA846330}" type="presParOf" srcId="{01179766-A631-C342-9DDF-050A40A0847A}" destId="{EA192E3E-7ADC-1D44-B095-14410C06DE83}" srcOrd="1" destOrd="0" presId="urn:microsoft.com/office/officeart/2005/8/layout/hierarchy1"/>
    <dgm:cxn modelId="{500A82F2-0045-4F48-B269-420F3A5C6FE6}" type="presParOf" srcId="{DA5358F0-0352-434B-9287-8ECC69191C10}" destId="{96530015-D070-8D4B-B5D8-031BB5295963}" srcOrd="6" destOrd="0" presId="urn:microsoft.com/office/officeart/2005/8/layout/hierarchy1"/>
    <dgm:cxn modelId="{F34099BF-906C-9E46-AB46-6AA4C86CADC0}" type="presParOf" srcId="{DA5358F0-0352-434B-9287-8ECC69191C10}" destId="{E5FD2DAA-DB6D-E34D-810A-BD5C4D036FF4}" srcOrd="7" destOrd="0" presId="urn:microsoft.com/office/officeart/2005/8/layout/hierarchy1"/>
    <dgm:cxn modelId="{62F28996-31F6-6F49-94A4-352B92B1C203}" type="presParOf" srcId="{E5FD2DAA-DB6D-E34D-810A-BD5C4D036FF4}" destId="{9CF03BB1-22FB-CF40-A823-7A96506E9EEE}" srcOrd="0" destOrd="0" presId="urn:microsoft.com/office/officeart/2005/8/layout/hierarchy1"/>
    <dgm:cxn modelId="{DB6A1E06-1145-E948-A2FC-F0A32D17E9F8}" type="presParOf" srcId="{9CF03BB1-22FB-CF40-A823-7A96506E9EEE}" destId="{F15A7A3B-9F4C-DB44-A05F-F31DF23B9733}" srcOrd="0" destOrd="0" presId="urn:microsoft.com/office/officeart/2005/8/layout/hierarchy1"/>
    <dgm:cxn modelId="{064D3272-0284-1D4B-B5B0-0F527487E6D9}" type="presParOf" srcId="{9CF03BB1-22FB-CF40-A823-7A96506E9EEE}" destId="{B233F3E4-BF89-FD43-B003-065D3E3058C0}" srcOrd="1" destOrd="0" presId="urn:microsoft.com/office/officeart/2005/8/layout/hierarchy1"/>
    <dgm:cxn modelId="{7A8EB450-126A-A444-915B-D9030A311196}" type="presParOf" srcId="{E5FD2DAA-DB6D-E34D-810A-BD5C4D036FF4}" destId="{D6048BC8-F8E9-BA43-AE8E-41F397F5BD38}" srcOrd="1" destOrd="0" presId="urn:microsoft.com/office/officeart/2005/8/layout/hierarchy1"/>
    <dgm:cxn modelId="{ABFB08F8-5E37-3346-99C7-DED22680EA5E}" type="presParOf" srcId="{DA5358F0-0352-434B-9287-8ECC69191C10}" destId="{9F1DFC9A-107B-6D4B-B7B5-930BA679CB05}" srcOrd="8" destOrd="0" presId="urn:microsoft.com/office/officeart/2005/8/layout/hierarchy1"/>
    <dgm:cxn modelId="{C049929F-26F6-684D-A85A-298AB68DD0B5}" type="presParOf" srcId="{DA5358F0-0352-434B-9287-8ECC69191C10}" destId="{4BA29624-F33A-6949-B604-11A466E7AF44}" srcOrd="9" destOrd="0" presId="urn:microsoft.com/office/officeart/2005/8/layout/hierarchy1"/>
    <dgm:cxn modelId="{44FF4472-6E68-B742-B910-9AB6FA26FEAE}" type="presParOf" srcId="{4BA29624-F33A-6949-B604-11A466E7AF44}" destId="{D0E2A769-DF25-E24C-BB6D-4E408B8D6CE6}" srcOrd="0" destOrd="0" presId="urn:microsoft.com/office/officeart/2005/8/layout/hierarchy1"/>
    <dgm:cxn modelId="{46BF630B-662D-5D41-98D9-1BAC00FC33BE}" type="presParOf" srcId="{D0E2A769-DF25-E24C-BB6D-4E408B8D6CE6}" destId="{E94FB81C-59CB-8B49-AFDD-CEA5F49CAA70}" srcOrd="0" destOrd="0" presId="urn:microsoft.com/office/officeart/2005/8/layout/hierarchy1"/>
    <dgm:cxn modelId="{3DE5935E-0A02-D74D-B8C5-390F7CD53FB4}" type="presParOf" srcId="{D0E2A769-DF25-E24C-BB6D-4E408B8D6CE6}" destId="{80EA354C-808D-B948-925F-85E0E89815A6}" srcOrd="1" destOrd="0" presId="urn:microsoft.com/office/officeart/2005/8/layout/hierarchy1"/>
    <dgm:cxn modelId="{6F7DFD3F-3FEF-D441-8566-AA8B1436B726}" type="presParOf" srcId="{4BA29624-F33A-6949-B604-11A466E7AF44}" destId="{4F89A4BE-E9D8-6A48-881C-FD940E0636BE}" srcOrd="1" destOrd="0" presId="urn:microsoft.com/office/officeart/2005/8/layout/hierarchy1"/>
    <dgm:cxn modelId="{2D4C248B-9ACF-654B-B064-8F8C4C927467}" type="presParOf" srcId="{131F3863-14CE-624D-BDCC-072E6967F960}" destId="{0B60F96D-E556-DE4D-B4B3-0DC5D9A5C4BC}" srcOrd="6" destOrd="0" presId="urn:microsoft.com/office/officeart/2005/8/layout/hierarchy1"/>
    <dgm:cxn modelId="{9A39FFDE-5945-7144-9E3C-369BC85A7026}" type="presParOf" srcId="{131F3863-14CE-624D-BDCC-072E6967F960}" destId="{210C257F-6D33-6A45-96AA-946DBA419594}" srcOrd="7" destOrd="0" presId="urn:microsoft.com/office/officeart/2005/8/layout/hierarchy1"/>
    <dgm:cxn modelId="{2D40C793-92C8-8D44-933F-1F553252D750}" type="presParOf" srcId="{210C257F-6D33-6A45-96AA-946DBA419594}" destId="{7E368E60-7C82-334D-904D-940A582AFC1A}" srcOrd="0" destOrd="0" presId="urn:microsoft.com/office/officeart/2005/8/layout/hierarchy1"/>
    <dgm:cxn modelId="{3458AC59-4651-BC48-9AF9-435634C57892}" type="presParOf" srcId="{7E368E60-7C82-334D-904D-940A582AFC1A}" destId="{E00FC2BB-3FAF-3B42-9134-485794D616A0}" srcOrd="0" destOrd="0" presId="urn:microsoft.com/office/officeart/2005/8/layout/hierarchy1"/>
    <dgm:cxn modelId="{93FA7C5F-AD37-504D-A9F9-F57532A654D6}" type="presParOf" srcId="{7E368E60-7C82-334D-904D-940A582AFC1A}" destId="{D57CD130-E06A-9F43-B87F-F355610AF5D4}" srcOrd="1" destOrd="0" presId="urn:microsoft.com/office/officeart/2005/8/layout/hierarchy1"/>
    <dgm:cxn modelId="{B8ACCC66-E6A1-BB4A-9536-FEEE3C62A406}" type="presParOf" srcId="{210C257F-6D33-6A45-96AA-946DBA419594}" destId="{9BC1E8B4-D2B4-2B4A-95C5-C92663F1686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BF78DC-893B-3240-8646-29CE9678F606}"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C0FC0D13-FCE0-4345-8EFE-256DDFA7697E}">
      <dgm:prSet phldrT="[Text]" custT="1"/>
      <dgm:spPr>
        <a:solidFill>
          <a:srgbClr val="FF2600">
            <a:alpha val="20000"/>
          </a:srgbClr>
        </a:solidFill>
      </dgm:spPr>
      <dgm:t>
        <a:bodyPr/>
        <a:lstStyle/>
        <a:p>
          <a:r>
            <a:rPr lang="en-US" sz="1100" dirty="0"/>
            <a:t>WP1 - Management, communication and strategy (roadmap)</a:t>
          </a:r>
        </a:p>
      </dgm:t>
    </dgm:pt>
    <dgm:pt modelId="{B1BE759B-9162-8C40-B60F-4ED578AFF675}" type="parTrans" cxnId="{495AC785-8D36-094E-82B7-8EBD7CD789E9}">
      <dgm:prSet/>
      <dgm:spPr/>
      <dgm:t>
        <a:bodyPr/>
        <a:lstStyle/>
        <a:p>
          <a:endParaRPr lang="en-US" sz="3200"/>
        </a:p>
      </dgm:t>
    </dgm:pt>
    <dgm:pt modelId="{9B58AD6F-CD35-0644-AB2E-EEEA12EBEAE9}" type="sibTrans" cxnId="{495AC785-8D36-094E-82B7-8EBD7CD789E9}">
      <dgm:prSet/>
      <dgm:spPr/>
      <dgm:t>
        <a:bodyPr/>
        <a:lstStyle/>
        <a:p>
          <a:endParaRPr lang="en-US" sz="3200"/>
        </a:p>
      </dgm:t>
    </dgm:pt>
    <dgm:pt modelId="{8C37442B-7BFE-A145-B243-2D2B0878EED6}">
      <dgm:prSet phldrT="[Text]" custT="1"/>
      <dgm:spPr>
        <a:solidFill>
          <a:srgbClr val="FF2600">
            <a:alpha val="19560"/>
          </a:srgbClr>
        </a:solidFill>
      </dgm:spPr>
      <dgm:t>
        <a:bodyPr/>
        <a:lstStyle/>
        <a:p>
          <a:r>
            <a:rPr lang="en-US" sz="1100" dirty="0"/>
            <a:t>WP2 - Materials</a:t>
          </a:r>
        </a:p>
      </dgm:t>
    </dgm:pt>
    <dgm:pt modelId="{D7E9D169-7C80-B44B-B07E-0B255517F9CB}" type="parTrans" cxnId="{C81FCF46-B1D0-C141-A0D5-B0270E79B0AF}">
      <dgm:prSet/>
      <dgm:spPr/>
      <dgm:t>
        <a:bodyPr/>
        <a:lstStyle/>
        <a:p>
          <a:endParaRPr lang="en-US" sz="3200"/>
        </a:p>
      </dgm:t>
    </dgm:pt>
    <dgm:pt modelId="{7196D1CD-C458-BA47-9DD4-1B728F23AE25}" type="sibTrans" cxnId="{C81FCF46-B1D0-C141-A0D5-B0270E79B0AF}">
      <dgm:prSet/>
      <dgm:spPr/>
      <dgm:t>
        <a:bodyPr/>
        <a:lstStyle/>
        <a:p>
          <a:endParaRPr lang="en-US" sz="3200"/>
        </a:p>
      </dgm:t>
    </dgm:pt>
    <dgm:pt modelId="{B5768C65-8305-4F41-AF91-5EB73C703362}">
      <dgm:prSet phldrT="[Text]" custT="1"/>
      <dgm:spPr>
        <a:solidFill>
          <a:schemeClr val="bg1"/>
        </a:solidFill>
      </dgm:spPr>
      <dgm:t>
        <a:bodyPr vert="vert270"/>
        <a:lstStyle/>
        <a:p>
          <a:r>
            <a:rPr lang="en-US" sz="1100" dirty="0"/>
            <a:t>2.1 HTS cables and conductors</a:t>
          </a:r>
        </a:p>
      </dgm:t>
    </dgm:pt>
    <dgm:pt modelId="{A5B5CFAE-5DCF-904F-A4A5-C7EEB8BCBEE9}" type="parTrans" cxnId="{B990DE56-8665-0E40-B40E-09F8EAA50039}">
      <dgm:prSet/>
      <dgm:spPr/>
      <dgm:t>
        <a:bodyPr/>
        <a:lstStyle/>
        <a:p>
          <a:endParaRPr lang="en-US" sz="3200"/>
        </a:p>
      </dgm:t>
    </dgm:pt>
    <dgm:pt modelId="{765F789E-C3C9-1047-B5C9-7EDA60B67BB6}" type="sibTrans" cxnId="{B990DE56-8665-0E40-B40E-09F8EAA50039}">
      <dgm:prSet/>
      <dgm:spPr/>
      <dgm:t>
        <a:bodyPr/>
        <a:lstStyle/>
        <a:p>
          <a:endParaRPr lang="en-US" sz="3200"/>
        </a:p>
      </dgm:t>
    </dgm:pt>
    <dgm:pt modelId="{2379FC14-839D-7942-BF54-E1D75FD37BB5}">
      <dgm:prSet phldrT="[Text]" custT="1"/>
      <dgm:spPr>
        <a:solidFill>
          <a:schemeClr val="bg1"/>
        </a:solidFill>
      </dgm:spPr>
      <dgm:t>
        <a:bodyPr vert="vert270"/>
        <a:lstStyle/>
        <a:p>
          <a:r>
            <a:rPr lang="en-US" sz="1100" dirty="0"/>
            <a:t>2.2 Radiation effects</a:t>
          </a:r>
        </a:p>
      </dgm:t>
    </dgm:pt>
    <dgm:pt modelId="{3F4E9D00-8AE9-1345-A35A-5BCC1C2AD4B4}" type="parTrans" cxnId="{511EA499-0BFA-F247-8C4B-A295363249C2}">
      <dgm:prSet/>
      <dgm:spPr/>
      <dgm:t>
        <a:bodyPr/>
        <a:lstStyle/>
        <a:p>
          <a:endParaRPr lang="en-US" sz="3200"/>
        </a:p>
      </dgm:t>
    </dgm:pt>
    <dgm:pt modelId="{C49BDDEB-53A2-6142-A402-3D573F75F4B8}" type="sibTrans" cxnId="{511EA499-0BFA-F247-8C4B-A295363249C2}">
      <dgm:prSet/>
      <dgm:spPr/>
      <dgm:t>
        <a:bodyPr/>
        <a:lstStyle/>
        <a:p>
          <a:endParaRPr lang="en-US" sz="3200"/>
        </a:p>
      </dgm:t>
    </dgm:pt>
    <dgm:pt modelId="{DC8CCC77-5608-1647-B4D1-E77CD46D4A19}">
      <dgm:prSet phldrT="[Text]" custT="1"/>
      <dgm:spPr>
        <a:solidFill>
          <a:srgbClr val="FF2600">
            <a:alpha val="20000"/>
          </a:srgbClr>
        </a:solidFill>
      </dgm:spPr>
      <dgm:t>
        <a:bodyPr/>
        <a:lstStyle/>
        <a:p>
          <a:r>
            <a:rPr lang="en-US" sz="1100" dirty="0"/>
            <a:t>WP3 - Technologies</a:t>
          </a:r>
        </a:p>
      </dgm:t>
    </dgm:pt>
    <dgm:pt modelId="{80177B77-BFBE-0B4C-B256-F71C28E0DE77}" type="parTrans" cxnId="{3FB3B75B-49F4-124D-8C16-E5D74B33B2E2}">
      <dgm:prSet/>
      <dgm:spPr/>
      <dgm:t>
        <a:bodyPr/>
        <a:lstStyle/>
        <a:p>
          <a:endParaRPr lang="en-US" sz="3200"/>
        </a:p>
      </dgm:t>
    </dgm:pt>
    <dgm:pt modelId="{D507C3B9-C22C-854E-81F7-D4030D6A1B90}" type="sibTrans" cxnId="{3FB3B75B-49F4-124D-8C16-E5D74B33B2E2}">
      <dgm:prSet/>
      <dgm:spPr/>
      <dgm:t>
        <a:bodyPr/>
        <a:lstStyle/>
        <a:p>
          <a:endParaRPr lang="en-US" sz="3200"/>
        </a:p>
      </dgm:t>
    </dgm:pt>
    <dgm:pt modelId="{2A0A19EC-336D-324E-BE9D-291549053ED4}">
      <dgm:prSet phldrT="[Text]" custT="1"/>
      <dgm:spPr>
        <a:solidFill>
          <a:schemeClr val="bg1"/>
        </a:solidFill>
      </dgm:spPr>
      <dgm:t>
        <a:bodyPr vert="vert270"/>
        <a:lstStyle/>
        <a:p>
          <a:r>
            <a:rPr lang="en-US" sz="1100" dirty="0"/>
            <a:t>3.1 Cryogenics</a:t>
          </a:r>
        </a:p>
      </dgm:t>
    </dgm:pt>
    <dgm:pt modelId="{811622C3-1E55-F748-AFB6-969115F0B4EC}" type="parTrans" cxnId="{70190889-BD3D-844D-B64B-7784AB9A722A}">
      <dgm:prSet/>
      <dgm:spPr/>
      <dgm:t>
        <a:bodyPr/>
        <a:lstStyle/>
        <a:p>
          <a:endParaRPr lang="en-US" sz="3200"/>
        </a:p>
      </dgm:t>
    </dgm:pt>
    <dgm:pt modelId="{24AD31D3-C693-CF44-B2A4-CB9E96F113BC}" type="sibTrans" cxnId="{70190889-BD3D-844D-B64B-7784AB9A722A}">
      <dgm:prSet/>
      <dgm:spPr/>
      <dgm:t>
        <a:bodyPr/>
        <a:lstStyle/>
        <a:p>
          <a:endParaRPr lang="en-US" sz="3200"/>
        </a:p>
      </dgm:t>
    </dgm:pt>
    <dgm:pt modelId="{14CE0700-1009-E24B-8998-1E1BE85F0BDC}">
      <dgm:prSet custT="1"/>
      <dgm:spPr>
        <a:solidFill>
          <a:srgbClr val="FF0000">
            <a:alpha val="20000"/>
          </a:srgbClr>
        </a:solidFill>
      </dgm:spPr>
      <dgm:t>
        <a:bodyPr/>
        <a:lstStyle/>
        <a:p>
          <a:r>
            <a:rPr lang="en-US" sz="1100" dirty="0"/>
            <a:t>WP4 - Applications</a:t>
          </a:r>
        </a:p>
      </dgm:t>
    </dgm:pt>
    <dgm:pt modelId="{0D74CDC0-D6E7-6A48-92FC-3B1034C113E2}" type="parTrans" cxnId="{1E95570D-F72D-DE45-B7CD-A6C22F638ED0}">
      <dgm:prSet/>
      <dgm:spPr/>
      <dgm:t>
        <a:bodyPr/>
        <a:lstStyle/>
        <a:p>
          <a:endParaRPr lang="en-US" sz="3200"/>
        </a:p>
      </dgm:t>
    </dgm:pt>
    <dgm:pt modelId="{C77B3BB5-389F-2341-90DF-EBC16787C4EA}" type="sibTrans" cxnId="{1E95570D-F72D-DE45-B7CD-A6C22F638ED0}">
      <dgm:prSet/>
      <dgm:spPr/>
      <dgm:t>
        <a:bodyPr/>
        <a:lstStyle/>
        <a:p>
          <a:endParaRPr lang="en-US" sz="3200"/>
        </a:p>
      </dgm:t>
    </dgm:pt>
    <dgm:pt modelId="{C38DA2AD-5F79-AE42-847B-E6F589AA97A6}">
      <dgm:prSet phldrT="[Text]" custT="1"/>
      <dgm:spPr>
        <a:solidFill>
          <a:schemeClr val="bg1"/>
        </a:solidFill>
      </dgm:spPr>
      <dgm:t>
        <a:bodyPr vert="vert270"/>
        <a:lstStyle/>
        <a:p>
          <a:r>
            <a:rPr lang="en-US" sz="1100" dirty="0"/>
            <a:t>3.2 Coils and winding</a:t>
          </a:r>
        </a:p>
      </dgm:t>
    </dgm:pt>
    <dgm:pt modelId="{4B78698A-1A71-EE48-A6A4-B884E077CAD2}" type="parTrans" cxnId="{EB1C2D9D-94C0-FC46-88B7-9F91B010B3BE}">
      <dgm:prSet/>
      <dgm:spPr/>
      <dgm:t>
        <a:bodyPr/>
        <a:lstStyle/>
        <a:p>
          <a:endParaRPr lang="en-US" sz="3200"/>
        </a:p>
      </dgm:t>
    </dgm:pt>
    <dgm:pt modelId="{296F18CC-79E5-3144-AFE6-167488F99FE1}" type="sibTrans" cxnId="{EB1C2D9D-94C0-FC46-88B7-9F91B010B3BE}">
      <dgm:prSet/>
      <dgm:spPr/>
      <dgm:t>
        <a:bodyPr/>
        <a:lstStyle/>
        <a:p>
          <a:endParaRPr lang="en-US" sz="3200"/>
        </a:p>
      </dgm:t>
    </dgm:pt>
    <dgm:pt modelId="{6FA08A44-18DB-4840-ABD2-07D3FEFF6CA6}">
      <dgm:prSet phldrT="[Text]" custT="1"/>
      <dgm:spPr>
        <a:solidFill>
          <a:schemeClr val="bg1"/>
        </a:solidFill>
      </dgm:spPr>
      <dgm:t>
        <a:bodyPr vert="vert270"/>
        <a:lstStyle/>
        <a:p>
          <a:r>
            <a:rPr lang="en-US" sz="1100" dirty="0"/>
            <a:t>3.3 Diagnostics and controls</a:t>
          </a:r>
        </a:p>
      </dgm:t>
    </dgm:pt>
    <dgm:pt modelId="{E75ECAB0-D502-7840-9117-74A4D8396E00}" type="parTrans" cxnId="{AF312FE4-5F66-6B4E-B571-A76EE714F743}">
      <dgm:prSet/>
      <dgm:spPr/>
      <dgm:t>
        <a:bodyPr/>
        <a:lstStyle/>
        <a:p>
          <a:endParaRPr lang="en-US" sz="3200"/>
        </a:p>
      </dgm:t>
    </dgm:pt>
    <dgm:pt modelId="{2AC5200A-12FA-654D-B1A3-675F6666F9ED}" type="sibTrans" cxnId="{AF312FE4-5F66-6B4E-B571-A76EE714F743}">
      <dgm:prSet/>
      <dgm:spPr/>
      <dgm:t>
        <a:bodyPr/>
        <a:lstStyle/>
        <a:p>
          <a:endParaRPr lang="en-US" sz="3200"/>
        </a:p>
      </dgm:t>
    </dgm:pt>
    <dgm:pt modelId="{457777E6-613E-8F40-9686-40461CA1960C}">
      <dgm:prSet custT="1"/>
      <dgm:spPr>
        <a:solidFill>
          <a:schemeClr val="bg1"/>
        </a:solidFill>
      </dgm:spPr>
      <dgm:t>
        <a:bodyPr vert="vert270"/>
        <a:lstStyle/>
        <a:p>
          <a:r>
            <a:rPr lang="en-US" sz="1100" dirty="0"/>
            <a:t>4.1 Energy, efficiency and sustainability</a:t>
          </a:r>
        </a:p>
      </dgm:t>
    </dgm:pt>
    <dgm:pt modelId="{A03D1686-C8F5-5D4E-99F1-AE28D527D503}" type="parTrans" cxnId="{8118DFF6-87FD-7048-9803-38DBC4E8380E}">
      <dgm:prSet/>
      <dgm:spPr/>
      <dgm:t>
        <a:bodyPr/>
        <a:lstStyle/>
        <a:p>
          <a:endParaRPr lang="en-US" sz="3200"/>
        </a:p>
      </dgm:t>
    </dgm:pt>
    <dgm:pt modelId="{347EC7F1-2CE9-7447-AFD2-19FD6A73CA74}" type="sibTrans" cxnId="{8118DFF6-87FD-7048-9803-38DBC4E8380E}">
      <dgm:prSet/>
      <dgm:spPr/>
      <dgm:t>
        <a:bodyPr/>
        <a:lstStyle/>
        <a:p>
          <a:endParaRPr lang="en-US" sz="3200"/>
        </a:p>
      </dgm:t>
    </dgm:pt>
    <dgm:pt modelId="{6DB37A70-B74F-CF47-99CD-A110F89D8949}">
      <dgm:prSet custT="1"/>
      <dgm:spPr>
        <a:solidFill>
          <a:schemeClr val="bg1"/>
        </a:solidFill>
      </dgm:spPr>
      <dgm:t>
        <a:bodyPr vert="vert270"/>
        <a:lstStyle/>
        <a:p>
          <a:r>
            <a:rPr lang="en-US" sz="1100" dirty="0"/>
            <a:t>4.3 Medical applications</a:t>
          </a:r>
        </a:p>
      </dgm:t>
    </dgm:pt>
    <dgm:pt modelId="{B8CCD9AE-7C8F-6C4E-BFDD-BC8924CA5A28}" type="parTrans" cxnId="{88203FF9-5515-A944-84CC-1C18BDFC19D3}">
      <dgm:prSet/>
      <dgm:spPr/>
      <dgm:t>
        <a:bodyPr/>
        <a:lstStyle/>
        <a:p>
          <a:endParaRPr lang="en-US" sz="3200"/>
        </a:p>
      </dgm:t>
    </dgm:pt>
    <dgm:pt modelId="{2B20BB59-6BFF-9D41-B27E-EDED979556EF}" type="sibTrans" cxnId="{88203FF9-5515-A944-84CC-1C18BDFC19D3}">
      <dgm:prSet/>
      <dgm:spPr/>
      <dgm:t>
        <a:bodyPr/>
        <a:lstStyle/>
        <a:p>
          <a:endParaRPr lang="en-US" sz="3200"/>
        </a:p>
      </dgm:t>
    </dgm:pt>
    <dgm:pt modelId="{F264E7D3-C70A-7545-88D3-D51984BDFDEF}">
      <dgm:prSet custT="1"/>
      <dgm:spPr>
        <a:solidFill>
          <a:schemeClr val="bg1"/>
        </a:solidFill>
      </dgm:spPr>
      <dgm:t>
        <a:bodyPr vert="vert270"/>
        <a:lstStyle/>
        <a:p>
          <a:r>
            <a:rPr lang="en-US" sz="1100" dirty="0"/>
            <a:t>4.4 High field science and NMR</a:t>
          </a:r>
        </a:p>
      </dgm:t>
    </dgm:pt>
    <dgm:pt modelId="{C6DC5D5C-8427-E54D-A5B4-658F2C121DC6}" type="parTrans" cxnId="{97C4D5C5-6DBB-1341-8396-30310909C5FA}">
      <dgm:prSet/>
      <dgm:spPr/>
      <dgm:t>
        <a:bodyPr/>
        <a:lstStyle/>
        <a:p>
          <a:endParaRPr lang="en-US" sz="3200"/>
        </a:p>
      </dgm:t>
    </dgm:pt>
    <dgm:pt modelId="{A348145B-34B6-5A4F-B902-955C6F0D08BB}" type="sibTrans" cxnId="{97C4D5C5-6DBB-1341-8396-30310909C5FA}">
      <dgm:prSet/>
      <dgm:spPr/>
      <dgm:t>
        <a:bodyPr/>
        <a:lstStyle/>
        <a:p>
          <a:endParaRPr lang="en-US" sz="3200"/>
        </a:p>
      </dgm:t>
    </dgm:pt>
    <dgm:pt modelId="{12045F82-5DFF-7B44-9688-661BC9E944BA}">
      <dgm:prSet custT="1"/>
      <dgm:spPr>
        <a:solidFill>
          <a:schemeClr val="bg1"/>
        </a:solidFill>
      </dgm:spPr>
      <dgm:t>
        <a:bodyPr vert="vert270"/>
        <a:lstStyle/>
        <a:p>
          <a:r>
            <a:rPr lang="en-US" sz="1100" dirty="0"/>
            <a:t>4.2 HEP applications</a:t>
          </a:r>
        </a:p>
      </dgm:t>
    </dgm:pt>
    <dgm:pt modelId="{28597439-BD4F-6C4F-8B44-02A57FD040F1}" type="sibTrans" cxnId="{88D164BD-F267-404D-A478-E26C3FB9D0BB}">
      <dgm:prSet/>
      <dgm:spPr/>
      <dgm:t>
        <a:bodyPr/>
        <a:lstStyle/>
        <a:p>
          <a:endParaRPr lang="en-US" sz="3200"/>
        </a:p>
      </dgm:t>
    </dgm:pt>
    <dgm:pt modelId="{5CC31E7F-2729-9E4C-A663-2024FCB24D16}" type="parTrans" cxnId="{88D164BD-F267-404D-A478-E26C3FB9D0BB}">
      <dgm:prSet/>
      <dgm:spPr/>
      <dgm:t>
        <a:bodyPr/>
        <a:lstStyle/>
        <a:p>
          <a:endParaRPr lang="en-US" sz="3200"/>
        </a:p>
      </dgm:t>
    </dgm:pt>
    <dgm:pt modelId="{9E80963D-EF6E-9D48-B664-4A649FAFBC46}">
      <dgm:prSet custT="1"/>
      <dgm:spPr>
        <a:solidFill>
          <a:srgbClr val="FF2600">
            <a:alpha val="20000"/>
          </a:srgbClr>
        </a:solidFill>
      </dgm:spPr>
      <dgm:t>
        <a:bodyPr vert="horz"/>
        <a:lstStyle/>
        <a:p>
          <a:r>
            <a:rPr lang="en-US" sz="1100" dirty="0"/>
            <a:t>WP6 - Test infrastructures</a:t>
          </a:r>
        </a:p>
      </dgm:t>
    </dgm:pt>
    <dgm:pt modelId="{E5FB3C1D-5F55-FD4A-A8C7-2BAE6AC0E2D3}" type="parTrans" cxnId="{CD3DB482-8F74-654D-BA70-3C1766925660}">
      <dgm:prSet/>
      <dgm:spPr/>
      <dgm:t>
        <a:bodyPr/>
        <a:lstStyle/>
        <a:p>
          <a:endParaRPr lang="en-US"/>
        </a:p>
      </dgm:t>
    </dgm:pt>
    <dgm:pt modelId="{35C6AD1B-1238-314D-AEA5-8B53D8B2E64F}" type="sibTrans" cxnId="{CD3DB482-8F74-654D-BA70-3C1766925660}">
      <dgm:prSet/>
      <dgm:spPr/>
      <dgm:t>
        <a:bodyPr/>
        <a:lstStyle/>
        <a:p>
          <a:endParaRPr lang="en-US"/>
        </a:p>
      </dgm:t>
    </dgm:pt>
    <dgm:pt modelId="{11A2A501-97D8-9C42-AE3A-646A20D6913B}">
      <dgm:prSet custT="1"/>
      <dgm:spPr>
        <a:solidFill>
          <a:schemeClr val="bg1"/>
        </a:solidFill>
      </dgm:spPr>
      <dgm:t>
        <a:bodyPr vert="vert270"/>
        <a:lstStyle/>
        <a:p>
          <a:r>
            <a:rPr lang="en-US" sz="1100" dirty="0"/>
            <a:t>4.5 High field/short period undulators</a:t>
          </a:r>
        </a:p>
      </dgm:t>
    </dgm:pt>
    <dgm:pt modelId="{0797340A-9BBD-D647-9F44-5AF47B6EBA8C}" type="parTrans" cxnId="{0C70CCA8-4EC6-7A4B-BAA8-265214CFDF25}">
      <dgm:prSet/>
      <dgm:spPr/>
      <dgm:t>
        <a:bodyPr/>
        <a:lstStyle/>
        <a:p>
          <a:endParaRPr lang="en-US"/>
        </a:p>
      </dgm:t>
    </dgm:pt>
    <dgm:pt modelId="{97A4FF93-09A5-A34B-BED1-4856C304ACE7}" type="sibTrans" cxnId="{0C70CCA8-4EC6-7A4B-BAA8-265214CFDF25}">
      <dgm:prSet/>
      <dgm:spPr/>
      <dgm:t>
        <a:bodyPr/>
        <a:lstStyle/>
        <a:p>
          <a:endParaRPr lang="en-US"/>
        </a:p>
      </dgm:t>
    </dgm:pt>
    <dgm:pt modelId="{41177EDE-B70A-3547-BDAB-2E738C7EC8EF}">
      <dgm:prSet custT="1"/>
      <dgm:spPr>
        <a:solidFill>
          <a:srgbClr val="FF0000">
            <a:alpha val="20000"/>
          </a:srgbClr>
        </a:solidFill>
      </dgm:spPr>
      <dgm:t>
        <a:bodyPr/>
        <a:lstStyle/>
        <a:p>
          <a:r>
            <a:rPr lang="en-US" sz="1100" dirty="0"/>
            <a:t>WP5 - Demonstrators</a:t>
          </a:r>
        </a:p>
      </dgm:t>
    </dgm:pt>
    <dgm:pt modelId="{4EA4BE35-27FD-B448-83AC-92ABAB4420B6}" type="parTrans" cxnId="{B0C12963-79DA-8F42-BA01-54E519EFCE0C}">
      <dgm:prSet/>
      <dgm:spPr/>
      <dgm:t>
        <a:bodyPr/>
        <a:lstStyle/>
        <a:p>
          <a:endParaRPr lang="en-US"/>
        </a:p>
      </dgm:t>
    </dgm:pt>
    <dgm:pt modelId="{C1ED6A1B-B869-2642-B7C3-3CF3E76A6534}" type="sibTrans" cxnId="{B0C12963-79DA-8F42-BA01-54E519EFCE0C}">
      <dgm:prSet/>
      <dgm:spPr/>
      <dgm:t>
        <a:bodyPr/>
        <a:lstStyle/>
        <a:p>
          <a:endParaRPr lang="en-US"/>
        </a:p>
      </dgm:t>
    </dgm:pt>
    <dgm:pt modelId="{F9FD1389-719A-9747-9C13-81C93A0EC148}">
      <dgm:prSet custT="1"/>
      <dgm:spPr>
        <a:solidFill>
          <a:schemeClr val="bg1"/>
        </a:solidFill>
      </dgm:spPr>
      <dgm:t>
        <a:bodyPr vert="vert270"/>
        <a:lstStyle/>
        <a:p>
          <a:r>
            <a:rPr lang="en-US" sz="1100" dirty="0"/>
            <a:t>5.1 Technology demonstrator 1</a:t>
          </a:r>
        </a:p>
      </dgm:t>
    </dgm:pt>
    <dgm:pt modelId="{BB9612A9-0F2F-9E42-82FC-8C8B81989581}" type="parTrans" cxnId="{2FBD94CE-1A99-3D4C-AB2A-3F1813BF78DC}">
      <dgm:prSet/>
      <dgm:spPr/>
      <dgm:t>
        <a:bodyPr/>
        <a:lstStyle/>
        <a:p>
          <a:endParaRPr lang="en-US"/>
        </a:p>
      </dgm:t>
    </dgm:pt>
    <dgm:pt modelId="{83B46A61-55B0-584D-8B03-9561A8B7C4CA}" type="sibTrans" cxnId="{2FBD94CE-1A99-3D4C-AB2A-3F1813BF78DC}">
      <dgm:prSet/>
      <dgm:spPr/>
      <dgm:t>
        <a:bodyPr/>
        <a:lstStyle/>
        <a:p>
          <a:endParaRPr lang="en-US"/>
        </a:p>
      </dgm:t>
    </dgm:pt>
    <dgm:pt modelId="{C94BB878-70D0-674B-9681-156F882F9435}">
      <dgm:prSet custT="1"/>
      <dgm:spPr>
        <a:solidFill>
          <a:schemeClr val="bg1"/>
        </a:solidFill>
      </dgm:spPr>
      <dgm:t>
        <a:bodyPr vert="vert270"/>
        <a:lstStyle/>
        <a:p>
          <a:r>
            <a:rPr lang="en-US" sz="1100" dirty="0"/>
            <a:t>5.2 Technology demonstrator 2</a:t>
          </a:r>
        </a:p>
      </dgm:t>
    </dgm:pt>
    <dgm:pt modelId="{E2F8E8DD-E368-714D-A09A-B5D1BDD3C23F}" type="parTrans" cxnId="{2DEA2649-7A58-2F40-8917-B6FD876270A3}">
      <dgm:prSet/>
      <dgm:spPr/>
      <dgm:t>
        <a:bodyPr/>
        <a:lstStyle/>
        <a:p>
          <a:endParaRPr lang="en-US"/>
        </a:p>
      </dgm:t>
    </dgm:pt>
    <dgm:pt modelId="{9DA6FDF0-94E9-FB41-B98E-5628FE87C34D}" type="sibTrans" cxnId="{2DEA2649-7A58-2F40-8917-B6FD876270A3}">
      <dgm:prSet/>
      <dgm:spPr/>
      <dgm:t>
        <a:bodyPr/>
        <a:lstStyle/>
        <a:p>
          <a:endParaRPr lang="en-US"/>
        </a:p>
      </dgm:t>
    </dgm:pt>
    <dgm:pt modelId="{70FC9E3D-1FFB-1A47-8649-8F51315A47D0}" type="pres">
      <dgm:prSet presAssocID="{8BBF78DC-893B-3240-8646-29CE9678F606}" presName="hierChild1" presStyleCnt="0">
        <dgm:presLayoutVars>
          <dgm:chPref val="1"/>
          <dgm:dir/>
          <dgm:animOne val="branch"/>
          <dgm:animLvl val="lvl"/>
          <dgm:resizeHandles/>
        </dgm:presLayoutVars>
      </dgm:prSet>
      <dgm:spPr/>
    </dgm:pt>
    <dgm:pt modelId="{3F562F59-2138-8D43-914A-4FA989900BD7}" type="pres">
      <dgm:prSet presAssocID="{C0FC0D13-FCE0-4345-8EFE-256DDFA7697E}" presName="hierRoot1" presStyleCnt="0"/>
      <dgm:spPr/>
    </dgm:pt>
    <dgm:pt modelId="{C6690978-ACE3-1543-AED1-8A1F0C518DCD}" type="pres">
      <dgm:prSet presAssocID="{C0FC0D13-FCE0-4345-8EFE-256DDFA7697E}" presName="composite" presStyleCnt="0"/>
      <dgm:spPr/>
    </dgm:pt>
    <dgm:pt modelId="{08BE4E45-2637-534D-B5DB-558EB195D005}" type="pres">
      <dgm:prSet presAssocID="{C0FC0D13-FCE0-4345-8EFE-256DDFA7697E}" presName="background" presStyleLbl="node0" presStyleIdx="0" presStyleCnt="1"/>
      <dgm:spPr/>
    </dgm:pt>
    <dgm:pt modelId="{2AA79B92-DF85-3C41-B364-3D88A71D35EB}" type="pres">
      <dgm:prSet presAssocID="{C0FC0D13-FCE0-4345-8EFE-256DDFA7697E}" presName="text" presStyleLbl="fgAcc0" presStyleIdx="0" presStyleCnt="1" custScaleX="372585" custScaleY="199344">
        <dgm:presLayoutVars>
          <dgm:chPref val="3"/>
        </dgm:presLayoutVars>
      </dgm:prSet>
      <dgm:spPr/>
    </dgm:pt>
    <dgm:pt modelId="{131F3863-14CE-624D-BDCC-072E6967F960}" type="pres">
      <dgm:prSet presAssocID="{C0FC0D13-FCE0-4345-8EFE-256DDFA7697E}" presName="hierChild2" presStyleCnt="0"/>
      <dgm:spPr/>
    </dgm:pt>
    <dgm:pt modelId="{E704297F-94E7-F345-A3FB-339AC9F6864A}" type="pres">
      <dgm:prSet presAssocID="{D7E9D169-7C80-B44B-B07E-0B255517F9CB}" presName="Name10" presStyleLbl="parChTrans1D2" presStyleIdx="0" presStyleCnt="5"/>
      <dgm:spPr/>
    </dgm:pt>
    <dgm:pt modelId="{8AFDDE8B-18C9-AA4C-9438-1AAB9EEF3C39}" type="pres">
      <dgm:prSet presAssocID="{8C37442B-7BFE-A145-B243-2D2B0878EED6}" presName="hierRoot2" presStyleCnt="0"/>
      <dgm:spPr/>
    </dgm:pt>
    <dgm:pt modelId="{14F0504C-957E-6646-B1E7-EB3FFBA6CBC5}" type="pres">
      <dgm:prSet presAssocID="{8C37442B-7BFE-A145-B243-2D2B0878EED6}" presName="composite2" presStyleCnt="0"/>
      <dgm:spPr/>
    </dgm:pt>
    <dgm:pt modelId="{268443D9-1320-E241-8C43-660971007A04}" type="pres">
      <dgm:prSet presAssocID="{8C37442B-7BFE-A145-B243-2D2B0878EED6}" presName="background2" presStyleLbl="node2" presStyleIdx="0" presStyleCnt="5"/>
      <dgm:spPr/>
    </dgm:pt>
    <dgm:pt modelId="{77E0E6CF-AB4B-BA47-A04B-23D2F0098658}" type="pres">
      <dgm:prSet presAssocID="{8C37442B-7BFE-A145-B243-2D2B0878EED6}" presName="text2" presStyleLbl="fgAcc2" presStyleIdx="0" presStyleCnt="5" custScaleX="290729" custScaleY="199344">
        <dgm:presLayoutVars>
          <dgm:chPref val="3"/>
        </dgm:presLayoutVars>
      </dgm:prSet>
      <dgm:spPr/>
    </dgm:pt>
    <dgm:pt modelId="{1D1090C2-0501-0F48-BF5E-3B3B2EF30A95}" type="pres">
      <dgm:prSet presAssocID="{8C37442B-7BFE-A145-B243-2D2B0878EED6}" presName="hierChild3" presStyleCnt="0"/>
      <dgm:spPr/>
    </dgm:pt>
    <dgm:pt modelId="{CC23160E-54C8-6D4C-826A-56365040A7B4}" type="pres">
      <dgm:prSet presAssocID="{A5B5CFAE-5DCF-904F-A4A5-C7EEB8BCBEE9}" presName="Name17" presStyleLbl="parChTrans1D3" presStyleIdx="0" presStyleCnt="12"/>
      <dgm:spPr/>
    </dgm:pt>
    <dgm:pt modelId="{7AF8698E-3467-0E45-8FED-9B74BB5EB892}" type="pres">
      <dgm:prSet presAssocID="{B5768C65-8305-4F41-AF91-5EB73C703362}" presName="hierRoot3" presStyleCnt="0"/>
      <dgm:spPr/>
    </dgm:pt>
    <dgm:pt modelId="{711ADD08-CA3D-8F4D-912C-C0700BB9EEA9}" type="pres">
      <dgm:prSet presAssocID="{B5768C65-8305-4F41-AF91-5EB73C703362}" presName="composite3" presStyleCnt="0"/>
      <dgm:spPr/>
    </dgm:pt>
    <dgm:pt modelId="{FDBDCC40-502D-E143-A724-455EB454088A}" type="pres">
      <dgm:prSet presAssocID="{B5768C65-8305-4F41-AF91-5EB73C703362}" presName="background3" presStyleLbl="node3" presStyleIdx="0" presStyleCnt="12"/>
      <dgm:spPr/>
    </dgm:pt>
    <dgm:pt modelId="{1210EA44-8EAD-4345-B23F-0922C4789AB9}" type="pres">
      <dgm:prSet presAssocID="{B5768C65-8305-4F41-AF91-5EB73C703362}" presName="text3" presStyleLbl="fgAcc3" presStyleIdx="0" presStyleCnt="12" custScaleX="50633" custScaleY="797194">
        <dgm:presLayoutVars>
          <dgm:chPref val="3"/>
        </dgm:presLayoutVars>
      </dgm:prSet>
      <dgm:spPr/>
    </dgm:pt>
    <dgm:pt modelId="{9D46E37F-707F-BE41-ABF9-CF4483A6DF1E}" type="pres">
      <dgm:prSet presAssocID="{B5768C65-8305-4F41-AF91-5EB73C703362}" presName="hierChild4" presStyleCnt="0"/>
      <dgm:spPr/>
    </dgm:pt>
    <dgm:pt modelId="{25FFBABD-54C1-EF44-8CE9-4A80D0569053}" type="pres">
      <dgm:prSet presAssocID="{3F4E9D00-8AE9-1345-A35A-5BCC1C2AD4B4}" presName="Name17" presStyleLbl="parChTrans1D3" presStyleIdx="1" presStyleCnt="12"/>
      <dgm:spPr/>
    </dgm:pt>
    <dgm:pt modelId="{639C8B1B-6769-3040-8151-41B906B59E2F}" type="pres">
      <dgm:prSet presAssocID="{2379FC14-839D-7942-BF54-E1D75FD37BB5}" presName="hierRoot3" presStyleCnt="0"/>
      <dgm:spPr/>
    </dgm:pt>
    <dgm:pt modelId="{3D13F1AB-7241-314F-B517-CA953AA07AF3}" type="pres">
      <dgm:prSet presAssocID="{2379FC14-839D-7942-BF54-E1D75FD37BB5}" presName="composite3" presStyleCnt="0"/>
      <dgm:spPr/>
    </dgm:pt>
    <dgm:pt modelId="{845F27B3-B8C9-7347-8935-7C4CF1792199}" type="pres">
      <dgm:prSet presAssocID="{2379FC14-839D-7942-BF54-E1D75FD37BB5}" presName="background3" presStyleLbl="node3" presStyleIdx="1" presStyleCnt="12"/>
      <dgm:spPr/>
    </dgm:pt>
    <dgm:pt modelId="{9DCCD629-62AF-034E-9C62-0A952C0333DD}" type="pres">
      <dgm:prSet presAssocID="{2379FC14-839D-7942-BF54-E1D75FD37BB5}" presName="text3" presStyleLbl="fgAcc3" presStyleIdx="1" presStyleCnt="12" custScaleX="50633" custScaleY="797194">
        <dgm:presLayoutVars>
          <dgm:chPref val="3"/>
        </dgm:presLayoutVars>
      </dgm:prSet>
      <dgm:spPr/>
    </dgm:pt>
    <dgm:pt modelId="{89B52685-8DC6-A445-A9A9-F04B11F2D666}" type="pres">
      <dgm:prSet presAssocID="{2379FC14-839D-7942-BF54-E1D75FD37BB5}" presName="hierChild4" presStyleCnt="0"/>
      <dgm:spPr/>
    </dgm:pt>
    <dgm:pt modelId="{BE2A7A25-6171-E440-AE5F-21E084789A44}" type="pres">
      <dgm:prSet presAssocID="{80177B77-BFBE-0B4C-B256-F71C28E0DE77}" presName="Name10" presStyleLbl="parChTrans1D2" presStyleIdx="1" presStyleCnt="5"/>
      <dgm:spPr/>
    </dgm:pt>
    <dgm:pt modelId="{90BE1576-CA28-EC4F-96DA-D7CA8EF2AE69}" type="pres">
      <dgm:prSet presAssocID="{DC8CCC77-5608-1647-B4D1-E77CD46D4A19}" presName="hierRoot2" presStyleCnt="0"/>
      <dgm:spPr/>
    </dgm:pt>
    <dgm:pt modelId="{5937CD7F-FABD-8D4E-B993-625193066CBA}" type="pres">
      <dgm:prSet presAssocID="{DC8CCC77-5608-1647-B4D1-E77CD46D4A19}" presName="composite2" presStyleCnt="0"/>
      <dgm:spPr/>
    </dgm:pt>
    <dgm:pt modelId="{F88269FC-B509-D34F-BE27-7D1AF9A4C2FA}" type="pres">
      <dgm:prSet presAssocID="{DC8CCC77-5608-1647-B4D1-E77CD46D4A19}" presName="background2" presStyleLbl="node2" presStyleIdx="1" presStyleCnt="5"/>
      <dgm:spPr/>
    </dgm:pt>
    <dgm:pt modelId="{598B47E2-BCC8-5A46-A552-09E9F4A43A67}" type="pres">
      <dgm:prSet presAssocID="{DC8CCC77-5608-1647-B4D1-E77CD46D4A19}" presName="text2" presStyleLbl="fgAcc2" presStyleIdx="1" presStyleCnt="5" custScaleX="290729" custScaleY="199344">
        <dgm:presLayoutVars>
          <dgm:chPref val="3"/>
        </dgm:presLayoutVars>
      </dgm:prSet>
      <dgm:spPr/>
    </dgm:pt>
    <dgm:pt modelId="{0CA705FD-6465-5646-9B29-1A72716C4F6E}" type="pres">
      <dgm:prSet presAssocID="{DC8CCC77-5608-1647-B4D1-E77CD46D4A19}" presName="hierChild3" presStyleCnt="0"/>
      <dgm:spPr/>
    </dgm:pt>
    <dgm:pt modelId="{6CDFEE67-3C3D-1D4E-BE6E-BDD9E63C43B6}" type="pres">
      <dgm:prSet presAssocID="{811622C3-1E55-F748-AFB6-969115F0B4EC}" presName="Name17" presStyleLbl="parChTrans1D3" presStyleIdx="2" presStyleCnt="12"/>
      <dgm:spPr/>
    </dgm:pt>
    <dgm:pt modelId="{1F102A08-E30E-CD42-A238-ED96EAB46D6D}" type="pres">
      <dgm:prSet presAssocID="{2A0A19EC-336D-324E-BE9D-291549053ED4}" presName="hierRoot3" presStyleCnt="0"/>
      <dgm:spPr/>
    </dgm:pt>
    <dgm:pt modelId="{E037C472-2F46-754C-A663-2ED0594233FB}" type="pres">
      <dgm:prSet presAssocID="{2A0A19EC-336D-324E-BE9D-291549053ED4}" presName="composite3" presStyleCnt="0"/>
      <dgm:spPr/>
    </dgm:pt>
    <dgm:pt modelId="{922C1F10-36D3-2945-95C7-365039CB7453}" type="pres">
      <dgm:prSet presAssocID="{2A0A19EC-336D-324E-BE9D-291549053ED4}" presName="background3" presStyleLbl="node3" presStyleIdx="2" presStyleCnt="12"/>
      <dgm:spPr/>
    </dgm:pt>
    <dgm:pt modelId="{CB20F247-391A-D04B-B268-BCE0045FBE82}" type="pres">
      <dgm:prSet presAssocID="{2A0A19EC-336D-324E-BE9D-291549053ED4}" presName="text3" presStyleLbl="fgAcc3" presStyleIdx="2" presStyleCnt="12" custScaleX="50633" custScaleY="797194">
        <dgm:presLayoutVars>
          <dgm:chPref val="3"/>
        </dgm:presLayoutVars>
      </dgm:prSet>
      <dgm:spPr/>
    </dgm:pt>
    <dgm:pt modelId="{7B4C5E4E-1F8A-D848-AE08-E1F75797293E}" type="pres">
      <dgm:prSet presAssocID="{2A0A19EC-336D-324E-BE9D-291549053ED4}" presName="hierChild4" presStyleCnt="0"/>
      <dgm:spPr/>
    </dgm:pt>
    <dgm:pt modelId="{9490A84E-9FBF-074E-9707-D81FDB934677}" type="pres">
      <dgm:prSet presAssocID="{4B78698A-1A71-EE48-A6A4-B884E077CAD2}" presName="Name17" presStyleLbl="parChTrans1D3" presStyleIdx="3" presStyleCnt="12"/>
      <dgm:spPr/>
    </dgm:pt>
    <dgm:pt modelId="{C2E36A86-628A-EC4C-B953-70F6DCB4CB8F}" type="pres">
      <dgm:prSet presAssocID="{C38DA2AD-5F79-AE42-847B-E6F589AA97A6}" presName="hierRoot3" presStyleCnt="0"/>
      <dgm:spPr/>
    </dgm:pt>
    <dgm:pt modelId="{80A808BD-C983-8047-841F-15215DC1B2C0}" type="pres">
      <dgm:prSet presAssocID="{C38DA2AD-5F79-AE42-847B-E6F589AA97A6}" presName="composite3" presStyleCnt="0"/>
      <dgm:spPr/>
    </dgm:pt>
    <dgm:pt modelId="{C039EC48-A487-AB4D-BD06-512BED56B567}" type="pres">
      <dgm:prSet presAssocID="{C38DA2AD-5F79-AE42-847B-E6F589AA97A6}" presName="background3" presStyleLbl="node3" presStyleIdx="3" presStyleCnt="12"/>
      <dgm:spPr/>
    </dgm:pt>
    <dgm:pt modelId="{35100161-BCE3-9947-B369-038922946291}" type="pres">
      <dgm:prSet presAssocID="{C38DA2AD-5F79-AE42-847B-E6F589AA97A6}" presName="text3" presStyleLbl="fgAcc3" presStyleIdx="3" presStyleCnt="12" custScaleX="50633" custScaleY="797194">
        <dgm:presLayoutVars>
          <dgm:chPref val="3"/>
        </dgm:presLayoutVars>
      </dgm:prSet>
      <dgm:spPr/>
    </dgm:pt>
    <dgm:pt modelId="{A5A2FFBB-A797-4048-A0BE-DD26B7F146A5}" type="pres">
      <dgm:prSet presAssocID="{C38DA2AD-5F79-AE42-847B-E6F589AA97A6}" presName="hierChild4" presStyleCnt="0"/>
      <dgm:spPr/>
    </dgm:pt>
    <dgm:pt modelId="{F2864EAB-1576-7D4A-9AEB-8F00433C1A24}" type="pres">
      <dgm:prSet presAssocID="{E75ECAB0-D502-7840-9117-74A4D8396E00}" presName="Name17" presStyleLbl="parChTrans1D3" presStyleIdx="4" presStyleCnt="12"/>
      <dgm:spPr/>
    </dgm:pt>
    <dgm:pt modelId="{1648C32B-2649-9345-84CB-634BDA074F09}" type="pres">
      <dgm:prSet presAssocID="{6FA08A44-18DB-4840-ABD2-07D3FEFF6CA6}" presName="hierRoot3" presStyleCnt="0"/>
      <dgm:spPr/>
    </dgm:pt>
    <dgm:pt modelId="{1CAD9690-7ED5-0B4F-85B3-D3CD8D264EB1}" type="pres">
      <dgm:prSet presAssocID="{6FA08A44-18DB-4840-ABD2-07D3FEFF6CA6}" presName="composite3" presStyleCnt="0"/>
      <dgm:spPr/>
    </dgm:pt>
    <dgm:pt modelId="{6B10F776-2E46-7044-9DAA-432F15F62E7A}" type="pres">
      <dgm:prSet presAssocID="{6FA08A44-18DB-4840-ABD2-07D3FEFF6CA6}" presName="background3" presStyleLbl="node3" presStyleIdx="4" presStyleCnt="12"/>
      <dgm:spPr/>
    </dgm:pt>
    <dgm:pt modelId="{B25B7611-CCAF-DF4A-A5EE-5737AEBDE8B6}" type="pres">
      <dgm:prSet presAssocID="{6FA08A44-18DB-4840-ABD2-07D3FEFF6CA6}" presName="text3" presStyleLbl="fgAcc3" presStyleIdx="4" presStyleCnt="12" custScaleX="50633" custScaleY="797194">
        <dgm:presLayoutVars>
          <dgm:chPref val="3"/>
        </dgm:presLayoutVars>
      </dgm:prSet>
      <dgm:spPr/>
    </dgm:pt>
    <dgm:pt modelId="{93C4E296-6591-5043-85A1-4E9745D3EC21}" type="pres">
      <dgm:prSet presAssocID="{6FA08A44-18DB-4840-ABD2-07D3FEFF6CA6}" presName="hierChild4" presStyleCnt="0"/>
      <dgm:spPr/>
    </dgm:pt>
    <dgm:pt modelId="{2004F5EE-4C4B-5540-B1AF-DAF5F24643FF}" type="pres">
      <dgm:prSet presAssocID="{0D74CDC0-D6E7-6A48-92FC-3B1034C113E2}" presName="Name10" presStyleLbl="parChTrans1D2" presStyleIdx="2" presStyleCnt="5"/>
      <dgm:spPr/>
    </dgm:pt>
    <dgm:pt modelId="{E889E030-4FD0-534B-AB81-1D34DA59EF24}" type="pres">
      <dgm:prSet presAssocID="{14CE0700-1009-E24B-8998-1E1BE85F0BDC}" presName="hierRoot2" presStyleCnt="0"/>
      <dgm:spPr/>
    </dgm:pt>
    <dgm:pt modelId="{E4A05B6C-62EF-0B4B-8296-C48EEC54C0A0}" type="pres">
      <dgm:prSet presAssocID="{14CE0700-1009-E24B-8998-1E1BE85F0BDC}" presName="composite2" presStyleCnt="0"/>
      <dgm:spPr/>
    </dgm:pt>
    <dgm:pt modelId="{B305EE49-8743-EB43-AC59-4E953C1415DC}" type="pres">
      <dgm:prSet presAssocID="{14CE0700-1009-E24B-8998-1E1BE85F0BDC}" presName="background2" presStyleLbl="node2" presStyleIdx="2" presStyleCnt="5"/>
      <dgm:spPr/>
    </dgm:pt>
    <dgm:pt modelId="{C37875C5-DDBF-C440-B972-131011E4721E}" type="pres">
      <dgm:prSet presAssocID="{14CE0700-1009-E24B-8998-1E1BE85F0BDC}" presName="text2" presStyleLbl="fgAcc2" presStyleIdx="2" presStyleCnt="5" custScaleX="290729" custScaleY="199344">
        <dgm:presLayoutVars>
          <dgm:chPref val="3"/>
        </dgm:presLayoutVars>
      </dgm:prSet>
      <dgm:spPr/>
    </dgm:pt>
    <dgm:pt modelId="{DA5358F0-0352-434B-9287-8ECC69191C10}" type="pres">
      <dgm:prSet presAssocID="{14CE0700-1009-E24B-8998-1E1BE85F0BDC}" presName="hierChild3" presStyleCnt="0"/>
      <dgm:spPr/>
    </dgm:pt>
    <dgm:pt modelId="{714B0DAB-56E4-2746-9052-7835DF3878A5}" type="pres">
      <dgm:prSet presAssocID="{A03D1686-C8F5-5D4E-99F1-AE28D527D503}" presName="Name17" presStyleLbl="parChTrans1D3" presStyleIdx="5" presStyleCnt="12"/>
      <dgm:spPr/>
    </dgm:pt>
    <dgm:pt modelId="{1768B18C-93C8-3F45-8372-1D688111E244}" type="pres">
      <dgm:prSet presAssocID="{457777E6-613E-8F40-9686-40461CA1960C}" presName="hierRoot3" presStyleCnt="0"/>
      <dgm:spPr/>
    </dgm:pt>
    <dgm:pt modelId="{FE2C98DE-406C-454A-951B-466E4EA327C6}" type="pres">
      <dgm:prSet presAssocID="{457777E6-613E-8F40-9686-40461CA1960C}" presName="composite3" presStyleCnt="0"/>
      <dgm:spPr/>
    </dgm:pt>
    <dgm:pt modelId="{1B19BD52-9190-304A-B5D8-4B45A086D193}" type="pres">
      <dgm:prSet presAssocID="{457777E6-613E-8F40-9686-40461CA1960C}" presName="background3" presStyleLbl="node3" presStyleIdx="5" presStyleCnt="12"/>
      <dgm:spPr/>
    </dgm:pt>
    <dgm:pt modelId="{B1A48346-FA01-4940-9482-4E2834E9D02F}" type="pres">
      <dgm:prSet presAssocID="{457777E6-613E-8F40-9686-40461CA1960C}" presName="text3" presStyleLbl="fgAcc3" presStyleIdx="5" presStyleCnt="12" custScaleX="50633" custScaleY="797194">
        <dgm:presLayoutVars>
          <dgm:chPref val="3"/>
        </dgm:presLayoutVars>
      </dgm:prSet>
      <dgm:spPr/>
    </dgm:pt>
    <dgm:pt modelId="{8A638999-9AC4-5145-A2B4-7FC72D9A019F}" type="pres">
      <dgm:prSet presAssocID="{457777E6-613E-8F40-9686-40461CA1960C}" presName="hierChild4" presStyleCnt="0"/>
      <dgm:spPr/>
    </dgm:pt>
    <dgm:pt modelId="{4181DF73-9818-5649-9ECD-8428977DDCE3}" type="pres">
      <dgm:prSet presAssocID="{5CC31E7F-2729-9E4C-A663-2024FCB24D16}" presName="Name17" presStyleLbl="parChTrans1D3" presStyleIdx="6" presStyleCnt="12"/>
      <dgm:spPr/>
    </dgm:pt>
    <dgm:pt modelId="{9FFD20F2-B833-164E-9D56-30006EBCF7C7}" type="pres">
      <dgm:prSet presAssocID="{12045F82-5DFF-7B44-9688-661BC9E944BA}" presName="hierRoot3" presStyleCnt="0"/>
      <dgm:spPr/>
    </dgm:pt>
    <dgm:pt modelId="{60C98B61-A330-CF41-8B8D-FE6A8F6EE170}" type="pres">
      <dgm:prSet presAssocID="{12045F82-5DFF-7B44-9688-661BC9E944BA}" presName="composite3" presStyleCnt="0"/>
      <dgm:spPr/>
    </dgm:pt>
    <dgm:pt modelId="{8B504B9C-A51F-3E42-BD0B-070ECC7E0BB0}" type="pres">
      <dgm:prSet presAssocID="{12045F82-5DFF-7B44-9688-661BC9E944BA}" presName="background3" presStyleLbl="node3" presStyleIdx="6" presStyleCnt="12"/>
      <dgm:spPr/>
    </dgm:pt>
    <dgm:pt modelId="{73DA94F5-FC3C-984C-BFE3-15062D9EB8CC}" type="pres">
      <dgm:prSet presAssocID="{12045F82-5DFF-7B44-9688-661BC9E944BA}" presName="text3" presStyleLbl="fgAcc3" presStyleIdx="6" presStyleCnt="12" custScaleX="50633" custScaleY="797194">
        <dgm:presLayoutVars>
          <dgm:chPref val="3"/>
        </dgm:presLayoutVars>
      </dgm:prSet>
      <dgm:spPr/>
    </dgm:pt>
    <dgm:pt modelId="{4D44AF0D-AD6A-5445-A2A2-2EB362DB4985}" type="pres">
      <dgm:prSet presAssocID="{12045F82-5DFF-7B44-9688-661BC9E944BA}" presName="hierChild4" presStyleCnt="0"/>
      <dgm:spPr/>
    </dgm:pt>
    <dgm:pt modelId="{2F9467FE-AACB-EC44-9B21-566AFB0ED9E4}" type="pres">
      <dgm:prSet presAssocID="{B8CCD9AE-7C8F-6C4E-BFDD-BC8924CA5A28}" presName="Name17" presStyleLbl="parChTrans1D3" presStyleIdx="7" presStyleCnt="12"/>
      <dgm:spPr/>
    </dgm:pt>
    <dgm:pt modelId="{01179766-A631-C342-9DDF-050A40A0847A}" type="pres">
      <dgm:prSet presAssocID="{6DB37A70-B74F-CF47-99CD-A110F89D8949}" presName="hierRoot3" presStyleCnt="0"/>
      <dgm:spPr/>
    </dgm:pt>
    <dgm:pt modelId="{39064B10-191F-1148-9EE4-AD630348F9B7}" type="pres">
      <dgm:prSet presAssocID="{6DB37A70-B74F-CF47-99CD-A110F89D8949}" presName="composite3" presStyleCnt="0"/>
      <dgm:spPr/>
    </dgm:pt>
    <dgm:pt modelId="{EA468439-06B0-D543-80BB-C815AEE2A39A}" type="pres">
      <dgm:prSet presAssocID="{6DB37A70-B74F-CF47-99CD-A110F89D8949}" presName="background3" presStyleLbl="node3" presStyleIdx="7" presStyleCnt="12"/>
      <dgm:spPr/>
    </dgm:pt>
    <dgm:pt modelId="{1F99DA21-EC70-D445-AE44-6A25B8D94D90}" type="pres">
      <dgm:prSet presAssocID="{6DB37A70-B74F-CF47-99CD-A110F89D8949}" presName="text3" presStyleLbl="fgAcc3" presStyleIdx="7" presStyleCnt="12" custScaleX="50633" custScaleY="797194">
        <dgm:presLayoutVars>
          <dgm:chPref val="3"/>
        </dgm:presLayoutVars>
      </dgm:prSet>
      <dgm:spPr/>
    </dgm:pt>
    <dgm:pt modelId="{EA192E3E-7ADC-1D44-B095-14410C06DE83}" type="pres">
      <dgm:prSet presAssocID="{6DB37A70-B74F-CF47-99CD-A110F89D8949}" presName="hierChild4" presStyleCnt="0"/>
      <dgm:spPr/>
    </dgm:pt>
    <dgm:pt modelId="{96530015-D070-8D4B-B5D8-031BB5295963}" type="pres">
      <dgm:prSet presAssocID="{C6DC5D5C-8427-E54D-A5B4-658F2C121DC6}" presName="Name17" presStyleLbl="parChTrans1D3" presStyleIdx="8" presStyleCnt="12"/>
      <dgm:spPr/>
    </dgm:pt>
    <dgm:pt modelId="{E5FD2DAA-DB6D-E34D-810A-BD5C4D036FF4}" type="pres">
      <dgm:prSet presAssocID="{F264E7D3-C70A-7545-88D3-D51984BDFDEF}" presName="hierRoot3" presStyleCnt="0"/>
      <dgm:spPr/>
    </dgm:pt>
    <dgm:pt modelId="{9CF03BB1-22FB-CF40-A823-7A96506E9EEE}" type="pres">
      <dgm:prSet presAssocID="{F264E7D3-C70A-7545-88D3-D51984BDFDEF}" presName="composite3" presStyleCnt="0"/>
      <dgm:spPr/>
    </dgm:pt>
    <dgm:pt modelId="{F15A7A3B-9F4C-DB44-A05F-F31DF23B9733}" type="pres">
      <dgm:prSet presAssocID="{F264E7D3-C70A-7545-88D3-D51984BDFDEF}" presName="background3" presStyleLbl="node3" presStyleIdx="8" presStyleCnt="12"/>
      <dgm:spPr/>
    </dgm:pt>
    <dgm:pt modelId="{B233F3E4-BF89-FD43-B003-065D3E3058C0}" type="pres">
      <dgm:prSet presAssocID="{F264E7D3-C70A-7545-88D3-D51984BDFDEF}" presName="text3" presStyleLbl="fgAcc3" presStyleIdx="8" presStyleCnt="12" custScaleX="50633" custScaleY="797194">
        <dgm:presLayoutVars>
          <dgm:chPref val="3"/>
        </dgm:presLayoutVars>
      </dgm:prSet>
      <dgm:spPr/>
    </dgm:pt>
    <dgm:pt modelId="{D6048BC8-F8E9-BA43-AE8E-41F397F5BD38}" type="pres">
      <dgm:prSet presAssocID="{F264E7D3-C70A-7545-88D3-D51984BDFDEF}" presName="hierChild4" presStyleCnt="0"/>
      <dgm:spPr/>
    </dgm:pt>
    <dgm:pt modelId="{9F1DFC9A-107B-6D4B-B7B5-930BA679CB05}" type="pres">
      <dgm:prSet presAssocID="{0797340A-9BBD-D647-9F44-5AF47B6EBA8C}" presName="Name17" presStyleLbl="parChTrans1D3" presStyleIdx="9" presStyleCnt="12"/>
      <dgm:spPr/>
    </dgm:pt>
    <dgm:pt modelId="{4BA29624-F33A-6949-B604-11A466E7AF44}" type="pres">
      <dgm:prSet presAssocID="{11A2A501-97D8-9C42-AE3A-646A20D6913B}" presName="hierRoot3" presStyleCnt="0"/>
      <dgm:spPr/>
    </dgm:pt>
    <dgm:pt modelId="{D0E2A769-DF25-E24C-BB6D-4E408B8D6CE6}" type="pres">
      <dgm:prSet presAssocID="{11A2A501-97D8-9C42-AE3A-646A20D6913B}" presName="composite3" presStyleCnt="0"/>
      <dgm:spPr/>
    </dgm:pt>
    <dgm:pt modelId="{E94FB81C-59CB-8B49-AFDD-CEA5F49CAA70}" type="pres">
      <dgm:prSet presAssocID="{11A2A501-97D8-9C42-AE3A-646A20D6913B}" presName="background3" presStyleLbl="node3" presStyleIdx="9" presStyleCnt="12"/>
      <dgm:spPr/>
    </dgm:pt>
    <dgm:pt modelId="{80EA354C-808D-B948-925F-85E0E89815A6}" type="pres">
      <dgm:prSet presAssocID="{11A2A501-97D8-9C42-AE3A-646A20D6913B}" presName="text3" presStyleLbl="fgAcc3" presStyleIdx="9" presStyleCnt="12" custScaleX="50633" custScaleY="795744">
        <dgm:presLayoutVars>
          <dgm:chPref val="3"/>
        </dgm:presLayoutVars>
      </dgm:prSet>
      <dgm:spPr/>
    </dgm:pt>
    <dgm:pt modelId="{4F89A4BE-E9D8-6A48-881C-FD940E0636BE}" type="pres">
      <dgm:prSet presAssocID="{11A2A501-97D8-9C42-AE3A-646A20D6913B}" presName="hierChild4" presStyleCnt="0"/>
      <dgm:spPr/>
    </dgm:pt>
    <dgm:pt modelId="{58DC6B18-34AB-EE42-9AA5-D91192E6CCC6}" type="pres">
      <dgm:prSet presAssocID="{4EA4BE35-27FD-B448-83AC-92ABAB4420B6}" presName="Name10" presStyleLbl="parChTrans1D2" presStyleIdx="3" presStyleCnt="5"/>
      <dgm:spPr/>
    </dgm:pt>
    <dgm:pt modelId="{0A9DB254-C93B-3C40-BD11-1C59D511E3CF}" type="pres">
      <dgm:prSet presAssocID="{41177EDE-B70A-3547-BDAB-2E738C7EC8EF}" presName="hierRoot2" presStyleCnt="0"/>
      <dgm:spPr/>
    </dgm:pt>
    <dgm:pt modelId="{88AD060F-24A8-3542-84FA-E06BC38B85B1}" type="pres">
      <dgm:prSet presAssocID="{41177EDE-B70A-3547-BDAB-2E738C7EC8EF}" presName="composite2" presStyleCnt="0"/>
      <dgm:spPr/>
    </dgm:pt>
    <dgm:pt modelId="{031A7FD7-7154-EF40-902F-DBC29542820B}" type="pres">
      <dgm:prSet presAssocID="{41177EDE-B70A-3547-BDAB-2E738C7EC8EF}" presName="background2" presStyleLbl="node2" presStyleIdx="3" presStyleCnt="5"/>
      <dgm:spPr/>
    </dgm:pt>
    <dgm:pt modelId="{ABF3F6C4-6DA8-5E41-A0F3-01B96F3D97C4}" type="pres">
      <dgm:prSet presAssocID="{41177EDE-B70A-3547-BDAB-2E738C7EC8EF}" presName="text2" presStyleLbl="fgAcc2" presStyleIdx="3" presStyleCnt="5" custScaleX="291033" custScaleY="199344">
        <dgm:presLayoutVars>
          <dgm:chPref val="3"/>
        </dgm:presLayoutVars>
      </dgm:prSet>
      <dgm:spPr/>
    </dgm:pt>
    <dgm:pt modelId="{A086E805-0B0D-8E48-AA16-91C730683F11}" type="pres">
      <dgm:prSet presAssocID="{41177EDE-B70A-3547-BDAB-2E738C7EC8EF}" presName="hierChild3" presStyleCnt="0"/>
      <dgm:spPr/>
    </dgm:pt>
    <dgm:pt modelId="{D224F409-ACCB-D14A-A575-C6B57CEA18C5}" type="pres">
      <dgm:prSet presAssocID="{BB9612A9-0F2F-9E42-82FC-8C8B81989581}" presName="Name17" presStyleLbl="parChTrans1D3" presStyleIdx="10" presStyleCnt="12"/>
      <dgm:spPr/>
    </dgm:pt>
    <dgm:pt modelId="{A072EB52-AFD0-D649-9845-A2F05E6473FE}" type="pres">
      <dgm:prSet presAssocID="{F9FD1389-719A-9747-9C13-81C93A0EC148}" presName="hierRoot3" presStyleCnt="0"/>
      <dgm:spPr/>
    </dgm:pt>
    <dgm:pt modelId="{D9541975-159C-B04F-A46B-EB06958D3E8B}" type="pres">
      <dgm:prSet presAssocID="{F9FD1389-719A-9747-9C13-81C93A0EC148}" presName="composite3" presStyleCnt="0"/>
      <dgm:spPr/>
    </dgm:pt>
    <dgm:pt modelId="{3B8A1C20-7DA2-BD4A-915E-5FA8FC92977F}" type="pres">
      <dgm:prSet presAssocID="{F9FD1389-719A-9747-9C13-81C93A0EC148}" presName="background3" presStyleLbl="node3" presStyleIdx="10" presStyleCnt="12"/>
      <dgm:spPr/>
    </dgm:pt>
    <dgm:pt modelId="{C556FF8C-4DA4-0B44-8C2C-F84AAC019CCD}" type="pres">
      <dgm:prSet presAssocID="{F9FD1389-719A-9747-9C13-81C93A0EC148}" presName="text3" presStyleLbl="fgAcc3" presStyleIdx="10" presStyleCnt="12" custScaleX="50633" custScaleY="797193">
        <dgm:presLayoutVars>
          <dgm:chPref val="3"/>
        </dgm:presLayoutVars>
      </dgm:prSet>
      <dgm:spPr/>
    </dgm:pt>
    <dgm:pt modelId="{398A6F81-3711-3F48-9634-E164355BCCCF}" type="pres">
      <dgm:prSet presAssocID="{F9FD1389-719A-9747-9C13-81C93A0EC148}" presName="hierChild4" presStyleCnt="0"/>
      <dgm:spPr/>
    </dgm:pt>
    <dgm:pt modelId="{B5ECE1F4-4BD2-F84F-BF2F-4F28F783FFE9}" type="pres">
      <dgm:prSet presAssocID="{E2F8E8DD-E368-714D-A09A-B5D1BDD3C23F}" presName="Name17" presStyleLbl="parChTrans1D3" presStyleIdx="11" presStyleCnt="12"/>
      <dgm:spPr/>
    </dgm:pt>
    <dgm:pt modelId="{37AA840A-E150-4D4C-B6F8-C833AD9DEF68}" type="pres">
      <dgm:prSet presAssocID="{C94BB878-70D0-674B-9681-156F882F9435}" presName="hierRoot3" presStyleCnt="0"/>
      <dgm:spPr/>
    </dgm:pt>
    <dgm:pt modelId="{37E8D0E1-2BE3-BD43-A961-96E19F08BF71}" type="pres">
      <dgm:prSet presAssocID="{C94BB878-70D0-674B-9681-156F882F9435}" presName="composite3" presStyleCnt="0"/>
      <dgm:spPr/>
    </dgm:pt>
    <dgm:pt modelId="{E24174EE-0646-6043-B472-1602FD6C8805}" type="pres">
      <dgm:prSet presAssocID="{C94BB878-70D0-674B-9681-156F882F9435}" presName="background3" presStyleLbl="node3" presStyleIdx="11" presStyleCnt="12"/>
      <dgm:spPr/>
    </dgm:pt>
    <dgm:pt modelId="{846D8D7B-D471-AD43-9DF7-DBC6627251BF}" type="pres">
      <dgm:prSet presAssocID="{C94BB878-70D0-674B-9681-156F882F9435}" presName="text3" presStyleLbl="fgAcc3" presStyleIdx="11" presStyleCnt="12" custScaleX="50633" custScaleY="795718">
        <dgm:presLayoutVars>
          <dgm:chPref val="3"/>
        </dgm:presLayoutVars>
      </dgm:prSet>
      <dgm:spPr/>
    </dgm:pt>
    <dgm:pt modelId="{48979A09-5865-0943-96DC-0F7A08857939}" type="pres">
      <dgm:prSet presAssocID="{C94BB878-70D0-674B-9681-156F882F9435}" presName="hierChild4" presStyleCnt="0"/>
      <dgm:spPr/>
    </dgm:pt>
    <dgm:pt modelId="{0B60F96D-E556-DE4D-B4B3-0DC5D9A5C4BC}" type="pres">
      <dgm:prSet presAssocID="{E5FB3C1D-5F55-FD4A-A8C7-2BAE6AC0E2D3}" presName="Name10" presStyleLbl="parChTrans1D2" presStyleIdx="4" presStyleCnt="5"/>
      <dgm:spPr/>
    </dgm:pt>
    <dgm:pt modelId="{210C257F-6D33-6A45-96AA-946DBA419594}" type="pres">
      <dgm:prSet presAssocID="{9E80963D-EF6E-9D48-B664-4A649FAFBC46}" presName="hierRoot2" presStyleCnt="0"/>
      <dgm:spPr/>
    </dgm:pt>
    <dgm:pt modelId="{7E368E60-7C82-334D-904D-940A582AFC1A}" type="pres">
      <dgm:prSet presAssocID="{9E80963D-EF6E-9D48-B664-4A649FAFBC46}" presName="composite2" presStyleCnt="0"/>
      <dgm:spPr/>
    </dgm:pt>
    <dgm:pt modelId="{E00FC2BB-3FAF-3B42-9134-485794D616A0}" type="pres">
      <dgm:prSet presAssocID="{9E80963D-EF6E-9D48-B664-4A649FAFBC46}" presName="background2" presStyleLbl="node2" presStyleIdx="4" presStyleCnt="5"/>
      <dgm:spPr/>
    </dgm:pt>
    <dgm:pt modelId="{D57CD130-E06A-9F43-B87F-F355610AF5D4}" type="pres">
      <dgm:prSet presAssocID="{9E80963D-EF6E-9D48-B664-4A649FAFBC46}" presName="text2" presStyleLbl="fgAcc2" presStyleIdx="4" presStyleCnt="5" custScaleX="290127" custScaleY="199344">
        <dgm:presLayoutVars>
          <dgm:chPref val="3"/>
        </dgm:presLayoutVars>
      </dgm:prSet>
      <dgm:spPr/>
    </dgm:pt>
    <dgm:pt modelId="{9BC1E8B4-D2B4-2B4A-95C5-C92663F1686A}" type="pres">
      <dgm:prSet presAssocID="{9E80963D-EF6E-9D48-B664-4A649FAFBC46}" presName="hierChild3" presStyleCnt="0"/>
      <dgm:spPr/>
    </dgm:pt>
  </dgm:ptLst>
  <dgm:cxnLst>
    <dgm:cxn modelId="{8DDE6C00-FD2D-A940-922A-520759E33781}" type="presOf" srcId="{9E80963D-EF6E-9D48-B664-4A649FAFBC46}" destId="{D57CD130-E06A-9F43-B87F-F355610AF5D4}" srcOrd="0" destOrd="0" presId="urn:microsoft.com/office/officeart/2005/8/layout/hierarchy1"/>
    <dgm:cxn modelId="{69897809-AA03-644D-977C-15021DE60E2B}" type="presOf" srcId="{C94BB878-70D0-674B-9681-156F882F9435}" destId="{846D8D7B-D471-AD43-9DF7-DBC6627251BF}" srcOrd="0" destOrd="0" presId="urn:microsoft.com/office/officeart/2005/8/layout/hierarchy1"/>
    <dgm:cxn modelId="{1E95570D-F72D-DE45-B7CD-A6C22F638ED0}" srcId="{C0FC0D13-FCE0-4345-8EFE-256DDFA7697E}" destId="{14CE0700-1009-E24B-8998-1E1BE85F0BDC}" srcOrd="2" destOrd="0" parTransId="{0D74CDC0-D6E7-6A48-92FC-3B1034C113E2}" sibTransId="{C77B3BB5-389F-2341-90DF-EBC16787C4EA}"/>
    <dgm:cxn modelId="{DFBD4B12-A0A5-4D43-B8D1-C0903E4BBED8}" type="presOf" srcId="{0D74CDC0-D6E7-6A48-92FC-3B1034C113E2}" destId="{2004F5EE-4C4B-5540-B1AF-DAF5F24643FF}" srcOrd="0" destOrd="0" presId="urn:microsoft.com/office/officeart/2005/8/layout/hierarchy1"/>
    <dgm:cxn modelId="{49699812-E103-9245-ACB8-1BB59EC86B39}" type="presOf" srcId="{41177EDE-B70A-3547-BDAB-2E738C7EC8EF}" destId="{ABF3F6C4-6DA8-5E41-A0F3-01B96F3D97C4}" srcOrd="0" destOrd="0" presId="urn:microsoft.com/office/officeart/2005/8/layout/hierarchy1"/>
    <dgm:cxn modelId="{7D2AD815-6F7D-3346-9B24-27BCF263DA40}" type="presOf" srcId="{811622C3-1E55-F748-AFB6-969115F0B4EC}" destId="{6CDFEE67-3C3D-1D4E-BE6E-BDD9E63C43B6}" srcOrd="0" destOrd="0" presId="urn:microsoft.com/office/officeart/2005/8/layout/hierarchy1"/>
    <dgm:cxn modelId="{655B8F30-66E7-3F43-BB25-FF635BD256A3}" type="presOf" srcId="{E75ECAB0-D502-7840-9117-74A4D8396E00}" destId="{F2864EAB-1576-7D4A-9AEB-8F00433C1A24}" srcOrd="0" destOrd="0" presId="urn:microsoft.com/office/officeart/2005/8/layout/hierarchy1"/>
    <dgm:cxn modelId="{08292944-A15A-EF45-AD5C-021E7591E304}" type="presOf" srcId="{C0FC0D13-FCE0-4345-8EFE-256DDFA7697E}" destId="{2AA79B92-DF85-3C41-B364-3D88A71D35EB}" srcOrd="0" destOrd="0" presId="urn:microsoft.com/office/officeart/2005/8/layout/hierarchy1"/>
    <dgm:cxn modelId="{C81FCF46-B1D0-C141-A0D5-B0270E79B0AF}" srcId="{C0FC0D13-FCE0-4345-8EFE-256DDFA7697E}" destId="{8C37442B-7BFE-A145-B243-2D2B0878EED6}" srcOrd="0" destOrd="0" parTransId="{D7E9D169-7C80-B44B-B07E-0B255517F9CB}" sibTransId="{7196D1CD-C458-BA47-9DD4-1B728F23AE25}"/>
    <dgm:cxn modelId="{433CBE47-0195-0646-85C8-264ACD62CD21}" type="presOf" srcId="{0797340A-9BBD-D647-9F44-5AF47B6EBA8C}" destId="{9F1DFC9A-107B-6D4B-B7B5-930BA679CB05}" srcOrd="0" destOrd="0" presId="urn:microsoft.com/office/officeart/2005/8/layout/hierarchy1"/>
    <dgm:cxn modelId="{2DEA2649-7A58-2F40-8917-B6FD876270A3}" srcId="{41177EDE-B70A-3547-BDAB-2E738C7EC8EF}" destId="{C94BB878-70D0-674B-9681-156F882F9435}" srcOrd="1" destOrd="0" parTransId="{E2F8E8DD-E368-714D-A09A-B5D1BDD3C23F}" sibTransId="{9DA6FDF0-94E9-FB41-B98E-5628FE87C34D}"/>
    <dgm:cxn modelId="{18963B4B-4772-FB46-AFE7-0848B158B016}" type="presOf" srcId="{F264E7D3-C70A-7545-88D3-D51984BDFDEF}" destId="{B233F3E4-BF89-FD43-B003-065D3E3058C0}" srcOrd="0" destOrd="0" presId="urn:microsoft.com/office/officeart/2005/8/layout/hierarchy1"/>
    <dgm:cxn modelId="{ED7F2A50-3D8E-C44D-978A-EA274B258BBE}" type="presOf" srcId="{8BBF78DC-893B-3240-8646-29CE9678F606}" destId="{70FC9E3D-1FFB-1A47-8649-8F51315A47D0}" srcOrd="0" destOrd="0" presId="urn:microsoft.com/office/officeart/2005/8/layout/hierarchy1"/>
    <dgm:cxn modelId="{C3148B51-A3F7-BD42-B84D-29E331B4A6B5}" type="presOf" srcId="{2A0A19EC-336D-324E-BE9D-291549053ED4}" destId="{CB20F247-391A-D04B-B268-BCE0045FBE82}" srcOrd="0" destOrd="0" presId="urn:microsoft.com/office/officeart/2005/8/layout/hierarchy1"/>
    <dgm:cxn modelId="{B990DE56-8665-0E40-B40E-09F8EAA50039}" srcId="{8C37442B-7BFE-A145-B243-2D2B0878EED6}" destId="{B5768C65-8305-4F41-AF91-5EB73C703362}" srcOrd="0" destOrd="0" parTransId="{A5B5CFAE-5DCF-904F-A4A5-C7EEB8BCBEE9}" sibTransId="{765F789E-C3C9-1047-B5C9-7EDA60B67BB6}"/>
    <dgm:cxn modelId="{1A368558-322C-E74D-BEEA-AD8740B287E9}" type="presOf" srcId="{C6DC5D5C-8427-E54D-A5B4-658F2C121DC6}" destId="{96530015-D070-8D4B-B5D8-031BB5295963}" srcOrd="0" destOrd="0" presId="urn:microsoft.com/office/officeart/2005/8/layout/hierarchy1"/>
    <dgm:cxn modelId="{4774C05A-A8B8-2E4F-BC13-B8A374E64DEB}" type="presOf" srcId="{D7E9D169-7C80-B44B-B07E-0B255517F9CB}" destId="{E704297F-94E7-F345-A3FB-339AC9F6864A}" srcOrd="0" destOrd="0" presId="urn:microsoft.com/office/officeart/2005/8/layout/hierarchy1"/>
    <dgm:cxn modelId="{3FB3B75B-49F4-124D-8C16-E5D74B33B2E2}" srcId="{C0FC0D13-FCE0-4345-8EFE-256DDFA7697E}" destId="{DC8CCC77-5608-1647-B4D1-E77CD46D4A19}" srcOrd="1" destOrd="0" parTransId="{80177B77-BFBE-0B4C-B256-F71C28E0DE77}" sibTransId="{D507C3B9-C22C-854E-81F7-D4030D6A1B90}"/>
    <dgm:cxn modelId="{137B345E-8241-5047-B706-5BE4A34C1DF0}" type="presOf" srcId="{F9FD1389-719A-9747-9C13-81C93A0EC148}" destId="{C556FF8C-4DA4-0B44-8C2C-F84AAC019CCD}" srcOrd="0" destOrd="0" presId="urn:microsoft.com/office/officeart/2005/8/layout/hierarchy1"/>
    <dgm:cxn modelId="{B0C12963-79DA-8F42-BA01-54E519EFCE0C}" srcId="{C0FC0D13-FCE0-4345-8EFE-256DDFA7697E}" destId="{41177EDE-B70A-3547-BDAB-2E738C7EC8EF}" srcOrd="3" destOrd="0" parTransId="{4EA4BE35-27FD-B448-83AC-92ABAB4420B6}" sibTransId="{C1ED6A1B-B869-2642-B7C3-3CF3E76A6534}"/>
    <dgm:cxn modelId="{14A77564-A790-A64F-ACD5-AFA5A6191987}" type="presOf" srcId="{6DB37A70-B74F-CF47-99CD-A110F89D8949}" destId="{1F99DA21-EC70-D445-AE44-6A25B8D94D90}" srcOrd="0" destOrd="0" presId="urn:microsoft.com/office/officeart/2005/8/layout/hierarchy1"/>
    <dgm:cxn modelId="{B798A369-666C-624C-937F-F42EE39FB43C}" type="presOf" srcId="{A03D1686-C8F5-5D4E-99F1-AE28D527D503}" destId="{714B0DAB-56E4-2746-9052-7835DF3878A5}" srcOrd="0" destOrd="0" presId="urn:microsoft.com/office/officeart/2005/8/layout/hierarchy1"/>
    <dgm:cxn modelId="{9CD68570-6DE5-C84E-8D5D-BD3802791935}" type="presOf" srcId="{B8CCD9AE-7C8F-6C4E-BFDD-BC8924CA5A28}" destId="{2F9467FE-AACB-EC44-9B21-566AFB0ED9E4}" srcOrd="0" destOrd="0" presId="urn:microsoft.com/office/officeart/2005/8/layout/hierarchy1"/>
    <dgm:cxn modelId="{19F5E976-137F-924E-8CA3-82C9DE35F81A}" type="presOf" srcId="{E2F8E8DD-E368-714D-A09A-B5D1BDD3C23F}" destId="{B5ECE1F4-4BD2-F84F-BF2F-4F28F783FFE9}" srcOrd="0" destOrd="0" presId="urn:microsoft.com/office/officeart/2005/8/layout/hierarchy1"/>
    <dgm:cxn modelId="{CD3DB482-8F74-654D-BA70-3C1766925660}" srcId="{C0FC0D13-FCE0-4345-8EFE-256DDFA7697E}" destId="{9E80963D-EF6E-9D48-B664-4A649FAFBC46}" srcOrd="4" destOrd="0" parTransId="{E5FB3C1D-5F55-FD4A-A8C7-2BAE6AC0E2D3}" sibTransId="{35C6AD1B-1238-314D-AEA5-8B53D8B2E64F}"/>
    <dgm:cxn modelId="{495AC785-8D36-094E-82B7-8EBD7CD789E9}" srcId="{8BBF78DC-893B-3240-8646-29CE9678F606}" destId="{C0FC0D13-FCE0-4345-8EFE-256DDFA7697E}" srcOrd="0" destOrd="0" parTransId="{B1BE759B-9162-8C40-B60F-4ED578AFF675}" sibTransId="{9B58AD6F-CD35-0644-AB2E-EEEA12EBEAE9}"/>
    <dgm:cxn modelId="{70190889-BD3D-844D-B64B-7784AB9A722A}" srcId="{DC8CCC77-5608-1647-B4D1-E77CD46D4A19}" destId="{2A0A19EC-336D-324E-BE9D-291549053ED4}" srcOrd="0" destOrd="0" parTransId="{811622C3-1E55-F748-AFB6-969115F0B4EC}" sibTransId="{24AD31D3-C693-CF44-B2A4-CB9E96F113BC}"/>
    <dgm:cxn modelId="{9CAAB38E-B30E-3942-834F-917BC02A695D}" type="presOf" srcId="{8C37442B-7BFE-A145-B243-2D2B0878EED6}" destId="{77E0E6CF-AB4B-BA47-A04B-23D2F0098658}" srcOrd="0" destOrd="0" presId="urn:microsoft.com/office/officeart/2005/8/layout/hierarchy1"/>
    <dgm:cxn modelId="{50D30699-B2F2-9548-8EF3-7E3DD70C8EF9}" type="presOf" srcId="{4B78698A-1A71-EE48-A6A4-B884E077CAD2}" destId="{9490A84E-9FBF-074E-9707-D81FDB934677}" srcOrd="0" destOrd="0" presId="urn:microsoft.com/office/officeart/2005/8/layout/hierarchy1"/>
    <dgm:cxn modelId="{FA1E2C99-95B5-8B45-B2CE-D4CEC5A07B21}" type="presOf" srcId="{C38DA2AD-5F79-AE42-847B-E6F589AA97A6}" destId="{35100161-BCE3-9947-B369-038922946291}" srcOrd="0" destOrd="0" presId="urn:microsoft.com/office/officeart/2005/8/layout/hierarchy1"/>
    <dgm:cxn modelId="{511EA499-0BFA-F247-8C4B-A295363249C2}" srcId="{8C37442B-7BFE-A145-B243-2D2B0878EED6}" destId="{2379FC14-839D-7942-BF54-E1D75FD37BB5}" srcOrd="1" destOrd="0" parTransId="{3F4E9D00-8AE9-1345-A35A-5BCC1C2AD4B4}" sibTransId="{C49BDDEB-53A2-6142-A402-3D573F75F4B8}"/>
    <dgm:cxn modelId="{EB1C2D9D-94C0-FC46-88B7-9F91B010B3BE}" srcId="{DC8CCC77-5608-1647-B4D1-E77CD46D4A19}" destId="{C38DA2AD-5F79-AE42-847B-E6F589AA97A6}" srcOrd="1" destOrd="0" parTransId="{4B78698A-1A71-EE48-A6A4-B884E077CAD2}" sibTransId="{296F18CC-79E5-3144-AFE6-167488F99FE1}"/>
    <dgm:cxn modelId="{10A54CA3-1F13-6840-BE53-B18A433DAF12}" type="presOf" srcId="{80177B77-BFBE-0B4C-B256-F71C28E0DE77}" destId="{BE2A7A25-6171-E440-AE5F-21E084789A44}" srcOrd="0" destOrd="0" presId="urn:microsoft.com/office/officeart/2005/8/layout/hierarchy1"/>
    <dgm:cxn modelId="{0C70CCA8-4EC6-7A4B-BAA8-265214CFDF25}" srcId="{14CE0700-1009-E24B-8998-1E1BE85F0BDC}" destId="{11A2A501-97D8-9C42-AE3A-646A20D6913B}" srcOrd="4" destOrd="0" parTransId="{0797340A-9BBD-D647-9F44-5AF47B6EBA8C}" sibTransId="{97A4FF93-09A5-A34B-BED1-4856C304ACE7}"/>
    <dgm:cxn modelId="{3E14C4AC-AD27-104C-9505-245E681D76E1}" type="presOf" srcId="{BB9612A9-0F2F-9E42-82FC-8C8B81989581}" destId="{D224F409-ACCB-D14A-A575-C6B57CEA18C5}" srcOrd="0" destOrd="0" presId="urn:microsoft.com/office/officeart/2005/8/layout/hierarchy1"/>
    <dgm:cxn modelId="{F6D9B3AE-8DF6-A34F-A7AC-F167E2F55E00}" type="presOf" srcId="{12045F82-5DFF-7B44-9688-661BC9E944BA}" destId="{73DA94F5-FC3C-984C-BFE3-15062D9EB8CC}" srcOrd="0" destOrd="0" presId="urn:microsoft.com/office/officeart/2005/8/layout/hierarchy1"/>
    <dgm:cxn modelId="{BBF8D7B1-E98D-0543-84A8-8D4EB0F9D62C}" type="presOf" srcId="{4EA4BE35-27FD-B448-83AC-92ABAB4420B6}" destId="{58DC6B18-34AB-EE42-9AA5-D91192E6CCC6}" srcOrd="0" destOrd="0" presId="urn:microsoft.com/office/officeart/2005/8/layout/hierarchy1"/>
    <dgm:cxn modelId="{88D164BD-F267-404D-A478-E26C3FB9D0BB}" srcId="{14CE0700-1009-E24B-8998-1E1BE85F0BDC}" destId="{12045F82-5DFF-7B44-9688-661BC9E944BA}" srcOrd="1" destOrd="0" parTransId="{5CC31E7F-2729-9E4C-A663-2024FCB24D16}" sibTransId="{28597439-BD4F-6C4F-8B44-02A57FD040F1}"/>
    <dgm:cxn modelId="{97C4D5C5-6DBB-1341-8396-30310909C5FA}" srcId="{14CE0700-1009-E24B-8998-1E1BE85F0BDC}" destId="{F264E7D3-C70A-7545-88D3-D51984BDFDEF}" srcOrd="3" destOrd="0" parTransId="{C6DC5D5C-8427-E54D-A5B4-658F2C121DC6}" sibTransId="{A348145B-34B6-5A4F-B902-955C6F0D08BB}"/>
    <dgm:cxn modelId="{B93A68C6-8150-AF43-91A7-828AB133EABA}" type="presOf" srcId="{A5B5CFAE-5DCF-904F-A4A5-C7EEB8BCBEE9}" destId="{CC23160E-54C8-6D4C-826A-56365040A7B4}" srcOrd="0" destOrd="0" presId="urn:microsoft.com/office/officeart/2005/8/layout/hierarchy1"/>
    <dgm:cxn modelId="{1FCEFEC6-A4E1-0D42-B8C4-EB78B61D8A70}" type="presOf" srcId="{B5768C65-8305-4F41-AF91-5EB73C703362}" destId="{1210EA44-8EAD-4345-B23F-0922C4789AB9}" srcOrd="0" destOrd="0" presId="urn:microsoft.com/office/officeart/2005/8/layout/hierarchy1"/>
    <dgm:cxn modelId="{6E0B9ECA-1BD4-584B-92C1-61958C3C7839}" type="presOf" srcId="{457777E6-613E-8F40-9686-40461CA1960C}" destId="{B1A48346-FA01-4940-9482-4E2834E9D02F}" srcOrd="0" destOrd="0" presId="urn:microsoft.com/office/officeart/2005/8/layout/hierarchy1"/>
    <dgm:cxn modelId="{2FBD94CE-1A99-3D4C-AB2A-3F1813BF78DC}" srcId="{41177EDE-B70A-3547-BDAB-2E738C7EC8EF}" destId="{F9FD1389-719A-9747-9C13-81C93A0EC148}" srcOrd="0" destOrd="0" parTransId="{BB9612A9-0F2F-9E42-82FC-8C8B81989581}" sibTransId="{83B46A61-55B0-584D-8B03-9561A8B7C4CA}"/>
    <dgm:cxn modelId="{73FCCFCE-1822-0948-A355-DC0149A701FE}" type="presOf" srcId="{14CE0700-1009-E24B-8998-1E1BE85F0BDC}" destId="{C37875C5-DDBF-C440-B972-131011E4721E}" srcOrd="0" destOrd="0" presId="urn:microsoft.com/office/officeart/2005/8/layout/hierarchy1"/>
    <dgm:cxn modelId="{DD0F14D6-65D5-5D44-900C-EE6A3DCF6038}" type="presOf" srcId="{5CC31E7F-2729-9E4C-A663-2024FCB24D16}" destId="{4181DF73-9818-5649-9ECD-8428977DDCE3}" srcOrd="0" destOrd="0" presId="urn:microsoft.com/office/officeart/2005/8/layout/hierarchy1"/>
    <dgm:cxn modelId="{869A56DF-F3C5-BD4E-AB8B-ACE46A1388F0}" type="presOf" srcId="{11A2A501-97D8-9C42-AE3A-646A20D6913B}" destId="{80EA354C-808D-B948-925F-85E0E89815A6}" srcOrd="0" destOrd="0" presId="urn:microsoft.com/office/officeart/2005/8/layout/hierarchy1"/>
    <dgm:cxn modelId="{2A1B6FE2-2B19-6C45-B014-FA0989E20934}" type="presOf" srcId="{E5FB3C1D-5F55-FD4A-A8C7-2BAE6AC0E2D3}" destId="{0B60F96D-E556-DE4D-B4B3-0DC5D9A5C4BC}" srcOrd="0" destOrd="0" presId="urn:microsoft.com/office/officeart/2005/8/layout/hierarchy1"/>
    <dgm:cxn modelId="{AF312FE4-5F66-6B4E-B571-A76EE714F743}" srcId="{DC8CCC77-5608-1647-B4D1-E77CD46D4A19}" destId="{6FA08A44-18DB-4840-ABD2-07D3FEFF6CA6}" srcOrd="2" destOrd="0" parTransId="{E75ECAB0-D502-7840-9117-74A4D8396E00}" sibTransId="{2AC5200A-12FA-654D-B1A3-675F6666F9ED}"/>
    <dgm:cxn modelId="{7FD5D5E4-1E53-BD49-AF92-02B1707528FB}" type="presOf" srcId="{6FA08A44-18DB-4840-ABD2-07D3FEFF6CA6}" destId="{B25B7611-CCAF-DF4A-A5EE-5737AEBDE8B6}" srcOrd="0" destOrd="0" presId="urn:microsoft.com/office/officeart/2005/8/layout/hierarchy1"/>
    <dgm:cxn modelId="{24D2F4E5-2276-6543-AB0C-1293CFD7678C}" type="presOf" srcId="{2379FC14-839D-7942-BF54-E1D75FD37BB5}" destId="{9DCCD629-62AF-034E-9C62-0A952C0333DD}" srcOrd="0" destOrd="0" presId="urn:microsoft.com/office/officeart/2005/8/layout/hierarchy1"/>
    <dgm:cxn modelId="{44652AE6-957A-0C41-88CF-7BD7649F41C2}" type="presOf" srcId="{DC8CCC77-5608-1647-B4D1-E77CD46D4A19}" destId="{598B47E2-BCC8-5A46-A552-09E9F4A43A67}" srcOrd="0" destOrd="0" presId="urn:microsoft.com/office/officeart/2005/8/layout/hierarchy1"/>
    <dgm:cxn modelId="{4E6040F1-3D31-EE42-A51C-DF39E6BBB0EC}" type="presOf" srcId="{3F4E9D00-8AE9-1345-A35A-5BCC1C2AD4B4}" destId="{25FFBABD-54C1-EF44-8CE9-4A80D0569053}" srcOrd="0" destOrd="0" presId="urn:microsoft.com/office/officeart/2005/8/layout/hierarchy1"/>
    <dgm:cxn modelId="{8118DFF6-87FD-7048-9803-38DBC4E8380E}" srcId="{14CE0700-1009-E24B-8998-1E1BE85F0BDC}" destId="{457777E6-613E-8F40-9686-40461CA1960C}" srcOrd="0" destOrd="0" parTransId="{A03D1686-C8F5-5D4E-99F1-AE28D527D503}" sibTransId="{347EC7F1-2CE9-7447-AFD2-19FD6A73CA74}"/>
    <dgm:cxn modelId="{88203FF9-5515-A944-84CC-1C18BDFC19D3}" srcId="{14CE0700-1009-E24B-8998-1E1BE85F0BDC}" destId="{6DB37A70-B74F-CF47-99CD-A110F89D8949}" srcOrd="2" destOrd="0" parTransId="{B8CCD9AE-7C8F-6C4E-BFDD-BC8924CA5A28}" sibTransId="{2B20BB59-6BFF-9D41-B27E-EDED979556EF}"/>
    <dgm:cxn modelId="{99957C58-4781-2F4A-8563-CC0DBFFA7995}" type="presParOf" srcId="{70FC9E3D-1FFB-1A47-8649-8F51315A47D0}" destId="{3F562F59-2138-8D43-914A-4FA989900BD7}" srcOrd="0" destOrd="0" presId="urn:microsoft.com/office/officeart/2005/8/layout/hierarchy1"/>
    <dgm:cxn modelId="{BC2BFAD7-F250-1447-AB49-CDC114285AA2}" type="presParOf" srcId="{3F562F59-2138-8D43-914A-4FA989900BD7}" destId="{C6690978-ACE3-1543-AED1-8A1F0C518DCD}" srcOrd="0" destOrd="0" presId="urn:microsoft.com/office/officeart/2005/8/layout/hierarchy1"/>
    <dgm:cxn modelId="{03BA9CFB-0342-4340-B346-391AF6BD8EF2}" type="presParOf" srcId="{C6690978-ACE3-1543-AED1-8A1F0C518DCD}" destId="{08BE4E45-2637-534D-B5DB-558EB195D005}" srcOrd="0" destOrd="0" presId="urn:microsoft.com/office/officeart/2005/8/layout/hierarchy1"/>
    <dgm:cxn modelId="{DB905655-F5FA-AC4F-8FB7-07647477EA79}" type="presParOf" srcId="{C6690978-ACE3-1543-AED1-8A1F0C518DCD}" destId="{2AA79B92-DF85-3C41-B364-3D88A71D35EB}" srcOrd="1" destOrd="0" presId="urn:microsoft.com/office/officeart/2005/8/layout/hierarchy1"/>
    <dgm:cxn modelId="{E84A0CCE-CE48-EA4D-9255-47E8881404DE}" type="presParOf" srcId="{3F562F59-2138-8D43-914A-4FA989900BD7}" destId="{131F3863-14CE-624D-BDCC-072E6967F960}" srcOrd="1" destOrd="0" presId="urn:microsoft.com/office/officeart/2005/8/layout/hierarchy1"/>
    <dgm:cxn modelId="{C4C6F71A-5302-414A-B395-0612D516A978}" type="presParOf" srcId="{131F3863-14CE-624D-BDCC-072E6967F960}" destId="{E704297F-94E7-F345-A3FB-339AC9F6864A}" srcOrd="0" destOrd="0" presId="urn:microsoft.com/office/officeart/2005/8/layout/hierarchy1"/>
    <dgm:cxn modelId="{D765BAEC-1565-6145-8152-1C83448C57C6}" type="presParOf" srcId="{131F3863-14CE-624D-BDCC-072E6967F960}" destId="{8AFDDE8B-18C9-AA4C-9438-1AAB9EEF3C39}" srcOrd="1" destOrd="0" presId="urn:microsoft.com/office/officeart/2005/8/layout/hierarchy1"/>
    <dgm:cxn modelId="{7D8A83CD-C330-B447-AA8E-AB142036FFFD}" type="presParOf" srcId="{8AFDDE8B-18C9-AA4C-9438-1AAB9EEF3C39}" destId="{14F0504C-957E-6646-B1E7-EB3FFBA6CBC5}" srcOrd="0" destOrd="0" presId="urn:microsoft.com/office/officeart/2005/8/layout/hierarchy1"/>
    <dgm:cxn modelId="{9F952F4A-2153-7B41-8316-A30EB1AC086F}" type="presParOf" srcId="{14F0504C-957E-6646-B1E7-EB3FFBA6CBC5}" destId="{268443D9-1320-E241-8C43-660971007A04}" srcOrd="0" destOrd="0" presId="urn:microsoft.com/office/officeart/2005/8/layout/hierarchy1"/>
    <dgm:cxn modelId="{04F0812F-7C99-3948-9B48-A8E5D7045B84}" type="presParOf" srcId="{14F0504C-957E-6646-B1E7-EB3FFBA6CBC5}" destId="{77E0E6CF-AB4B-BA47-A04B-23D2F0098658}" srcOrd="1" destOrd="0" presId="urn:microsoft.com/office/officeart/2005/8/layout/hierarchy1"/>
    <dgm:cxn modelId="{9B4340E4-A5CF-4F4A-A7DC-040AC3845C38}" type="presParOf" srcId="{8AFDDE8B-18C9-AA4C-9438-1AAB9EEF3C39}" destId="{1D1090C2-0501-0F48-BF5E-3B3B2EF30A95}" srcOrd="1" destOrd="0" presId="urn:microsoft.com/office/officeart/2005/8/layout/hierarchy1"/>
    <dgm:cxn modelId="{6861A268-FAD1-2646-9E71-28F2F3D328AD}" type="presParOf" srcId="{1D1090C2-0501-0F48-BF5E-3B3B2EF30A95}" destId="{CC23160E-54C8-6D4C-826A-56365040A7B4}" srcOrd="0" destOrd="0" presId="urn:microsoft.com/office/officeart/2005/8/layout/hierarchy1"/>
    <dgm:cxn modelId="{E0A64F13-0358-C649-8234-3039238BA2E9}" type="presParOf" srcId="{1D1090C2-0501-0F48-BF5E-3B3B2EF30A95}" destId="{7AF8698E-3467-0E45-8FED-9B74BB5EB892}" srcOrd="1" destOrd="0" presId="urn:microsoft.com/office/officeart/2005/8/layout/hierarchy1"/>
    <dgm:cxn modelId="{B4091A77-58B2-6448-B5F2-BB6ABB2F2157}" type="presParOf" srcId="{7AF8698E-3467-0E45-8FED-9B74BB5EB892}" destId="{711ADD08-CA3D-8F4D-912C-C0700BB9EEA9}" srcOrd="0" destOrd="0" presId="urn:microsoft.com/office/officeart/2005/8/layout/hierarchy1"/>
    <dgm:cxn modelId="{7B0A3BB1-FE4A-2248-862E-A741C0ED6261}" type="presParOf" srcId="{711ADD08-CA3D-8F4D-912C-C0700BB9EEA9}" destId="{FDBDCC40-502D-E143-A724-455EB454088A}" srcOrd="0" destOrd="0" presId="urn:microsoft.com/office/officeart/2005/8/layout/hierarchy1"/>
    <dgm:cxn modelId="{21B9A58B-D952-4E4E-9953-BC27C7D238EC}" type="presParOf" srcId="{711ADD08-CA3D-8F4D-912C-C0700BB9EEA9}" destId="{1210EA44-8EAD-4345-B23F-0922C4789AB9}" srcOrd="1" destOrd="0" presId="urn:microsoft.com/office/officeart/2005/8/layout/hierarchy1"/>
    <dgm:cxn modelId="{C306BDA0-1AEA-F541-B05C-56B520E6C442}" type="presParOf" srcId="{7AF8698E-3467-0E45-8FED-9B74BB5EB892}" destId="{9D46E37F-707F-BE41-ABF9-CF4483A6DF1E}" srcOrd="1" destOrd="0" presId="urn:microsoft.com/office/officeart/2005/8/layout/hierarchy1"/>
    <dgm:cxn modelId="{30FEB592-AB98-1F48-AD22-7D46DA616A69}" type="presParOf" srcId="{1D1090C2-0501-0F48-BF5E-3B3B2EF30A95}" destId="{25FFBABD-54C1-EF44-8CE9-4A80D0569053}" srcOrd="2" destOrd="0" presId="urn:microsoft.com/office/officeart/2005/8/layout/hierarchy1"/>
    <dgm:cxn modelId="{A9AB7178-561A-5643-AB8C-F0B49DB6CB83}" type="presParOf" srcId="{1D1090C2-0501-0F48-BF5E-3B3B2EF30A95}" destId="{639C8B1B-6769-3040-8151-41B906B59E2F}" srcOrd="3" destOrd="0" presId="urn:microsoft.com/office/officeart/2005/8/layout/hierarchy1"/>
    <dgm:cxn modelId="{9039B4D9-0957-9043-8E6D-007C48F4DD39}" type="presParOf" srcId="{639C8B1B-6769-3040-8151-41B906B59E2F}" destId="{3D13F1AB-7241-314F-B517-CA953AA07AF3}" srcOrd="0" destOrd="0" presId="urn:microsoft.com/office/officeart/2005/8/layout/hierarchy1"/>
    <dgm:cxn modelId="{EFED3BF9-7214-764F-9D2A-221AE2757434}" type="presParOf" srcId="{3D13F1AB-7241-314F-B517-CA953AA07AF3}" destId="{845F27B3-B8C9-7347-8935-7C4CF1792199}" srcOrd="0" destOrd="0" presId="urn:microsoft.com/office/officeart/2005/8/layout/hierarchy1"/>
    <dgm:cxn modelId="{3ECF8C91-1962-BE40-96BE-C9C5A461019A}" type="presParOf" srcId="{3D13F1AB-7241-314F-B517-CA953AA07AF3}" destId="{9DCCD629-62AF-034E-9C62-0A952C0333DD}" srcOrd="1" destOrd="0" presId="urn:microsoft.com/office/officeart/2005/8/layout/hierarchy1"/>
    <dgm:cxn modelId="{AA74A567-85EB-2444-AA5D-EF9EA047D921}" type="presParOf" srcId="{639C8B1B-6769-3040-8151-41B906B59E2F}" destId="{89B52685-8DC6-A445-A9A9-F04B11F2D666}" srcOrd="1" destOrd="0" presId="urn:microsoft.com/office/officeart/2005/8/layout/hierarchy1"/>
    <dgm:cxn modelId="{F7DEDEC8-D805-A549-8841-E96088220352}" type="presParOf" srcId="{131F3863-14CE-624D-BDCC-072E6967F960}" destId="{BE2A7A25-6171-E440-AE5F-21E084789A44}" srcOrd="2" destOrd="0" presId="urn:microsoft.com/office/officeart/2005/8/layout/hierarchy1"/>
    <dgm:cxn modelId="{59BF515C-AB9A-004D-8854-D783DCD40FB6}" type="presParOf" srcId="{131F3863-14CE-624D-BDCC-072E6967F960}" destId="{90BE1576-CA28-EC4F-96DA-D7CA8EF2AE69}" srcOrd="3" destOrd="0" presId="urn:microsoft.com/office/officeart/2005/8/layout/hierarchy1"/>
    <dgm:cxn modelId="{BF48331C-9C81-014F-BBFA-BBDA7E55E75A}" type="presParOf" srcId="{90BE1576-CA28-EC4F-96DA-D7CA8EF2AE69}" destId="{5937CD7F-FABD-8D4E-B993-625193066CBA}" srcOrd="0" destOrd="0" presId="urn:microsoft.com/office/officeart/2005/8/layout/hierarchy1"/>
    <dgm:cxn modelId="{99957F38-D188-D34F-8A43-9D3174C368CD}" type="presParOf" srcId="{5937CD7F-FABD-8D4E-B993-625193066CBA}" destId="{F88269FC-B509-D34F-BE27-7D1AF9A4C2FA}" srcOrd="0" destOrd="0" presId="urn:microsoft.com/office/officeart/2005/8/layout/hierarchy1"/>
    <dgm:cxn modelId="{C1A230A8-1481-4F40-A6C3-516293948E0E}" type="presParOf" srcId="{5937CD7F-FABD-8D4E-B993-625193066CBA}" destId="{598B47E2-BCC8-5A46-A552-09E9F4A43A67}" srcOrd="1" destOrd="0" presId="urn:microsoft.com/office/officeart/2005/8/layout/hierarchy1"/>
    <dgm:cxn modelId="{0A95667C-24CF-D146-BE08-64875F4C9853}" type="presParOf" srcId="{90BE1576-CA28-EC4F-96DA-D7CA8EF2AE69}" destId="{0CA705FD-6465-5646-9B29-1A72716C4F6E}" srcOrd="1" destOrd="0" presId="urn:microsoft.com/office/officeart/2005/8/layout/hierarchy1"/>
    <dgm:cxn modelId="{BAD1BEB2-CAD8-844A-9C9F-C3F31479E75E}" type="presParOf" srcId="{0CA705FD-6465-5646-9B29-1A72716C4F6E}" destId="{6CDFEE67-3C3D-1D4E-BE6E-BDD9E63C43B6}" srcOrd="0" destOrd="0" presId="urn:microsoft.com/office/officeart/2005/8/layout/hierarchy1"/>
    <dgm:cxn modelId="{F6D2A2A7-E97C-B645-8A95-77C6DD631898}" type="presParOf" srcId="{0CA705FD-6465-5646-9B29-1A72716C4F6E}" destId="{1F102A08-E30E-CD42-A238-ED96EAB46D6D}" srcOrd="1" destOrd="0" presId="urn:microsoft.com/office/officeart/2005/8/layout/hierarchy1"/>
    <dgm:cxn modelId="{E66D075E-1629-3647-AF58-EA7D7FCE7EA8}" type="presParOf" srcId="{1F102A08-E30E-CD42-A238-ED96EAB46D6D}" destId="{E037C472-2F46-754C-A663-2ED0594233FB}" srcOrd="0" destOrd="0" presId="urn:microsoft.com/office/officeart/2005/8/layout/hierarchy1"/>
    <dgm:cxn modelId="{BEAE9071-7046-7845-BCB8-2DB5BBC74E4C}" type="presParOf" srcId="{E037C472-2F46-754C-A663-2ED0594233FB}" destId="{922C1F10-36D3-2945-95C7-365039CB7453}" srcOrd="0" destOrd="0" presId="urn:microsoft.com/office/officeart/2005/8/layout/hierarchy1"/>
    <dgm:cxn modelId="{530541A6-A796-6C42-875D-F5C7F602CD50}" type="presParOf" srcId="{E037C472-2F46-754C-A663-2ED0594233FB}" destId="{CB20F247-391A-D04B-B268-BCE0045FBE82}" srcOrd="1" destOrd="0" presId="urn:microsoft.com/office/officeart/2005/8/layout/hierarchy1"/>
    <dgm:cxn modelId="{715D4509-F194-4342-A398-34D27FB07FF0}" type="presParOf" srcId="{1F102A08-E30E-CD42-A238-ED96EAB46D6D}" destId="{7B4C5E4E-1F8A-D848-AE08-E1F75797293E}" srcOrd="1" destOrd="0" presId="urn:microsoft.com/office/officeart/2005/8/layout/hierarchy1"/>
    <dgm:cxn modelId="{69F7AE04-DC2E-CA45-A800-D9FB40DED1CB}" type="presParOf" srcId="{0CA705FD-6465-5646-9B29-1A72716C4F6E}" destId="{9490A84E-9FBF-074E-9707-D81FDB934677}" srcOrd="2" destOrd="0" presId="urn:microsoft.com/office/officeart/2005/8/layout/hierarchy1"/>
    <dgm:cxn modelId="{72017A6D-7FC1-ED45-A3B8-FDC0F08FCEA5}" type="presParOf" srcId="{0CA705FD-6465-5646-9B29-1A72716C4F6E}" destId="{C2E36A86-628A-EC4C-B953-70F6DCB4CB8F}" srcOrd="3" destOrd="0" presId="urn:microsoft.com/office/officeart/2005/8/layout/hierarchy1"/>
    <dgm:cxn modelId="{9C007381-E7FA-524D-8C86-EC858726CF36}" type="presParOf" srcId="{C2E36A86-628A-EC4C-B953-70F6DCB4CB8F}" destId="{80A808BD-C983-8047-841F-15215DC1B2C0}" srcOrd="0" destOrd="0" presId="urn:microsoft.com/office/officeart/2005/8/layout/hierarchy1"/>
    <dgm:cxn modelId="{92FC3487-50C9-4545-B1FA-0FB0F53C8CA6}" type="presParOf" srcId="{80A808BD-C983-8047-841F-15215DC1B2C0}" destId="{C039EC48-A487-AB4D-BD06-512BED56B567}" srcOrd="0" destOrd="0" presId="urn:microsoft.com/office/officeart/2005/8/layout/hierarchy1"/>
    <dgm:cxn modelId="{5D27A941-9ED3-CA46-9EEB-2A443C31B1B4}" type="presParOf" srcId="{80A808BD-C983-8047-841F-15215DC1B2C0}" destId="{35100161-BCE3-9947-B369-038922946291}" srcOrd="1" destOrd="0" presId="urn:microsoft.com/office/officeart/2005/8/layout/hierarchy1"/>
    <dgm:cxn modelId="{1F03CAD6-2706-FE46-95F2-D6AB841C3B80}" type="presParOf" srcId="{C2E36A86-628A-EC4C-B953-70F6DCB4CB8F}" destId="{A5A2FFBB-A797-4048-A0BE-DD26B7F146A5}" srcOrd="1" destOrd="0" presId="urn:microsoft.com/office/officeart/2005/8/layout/hierarchy1"/>
    <dgm:cxn modelId="{BD57424B-7C03-6947-88FA-1F11870E1020}" type="presParOf" srcId="{0CA705FD-6465-5646-9B29-1A72716C4F6E}" destId="{F2864EAB-1576-7D4A-9AEB-8F00433C1A24}" srcOrd="4" destOrd="0" presId="urn:microsoft.com/office/officeart/2005/8/layout/hierarchy1"/>
    <dgm:cxn modelId="{DD8237D7-204A-844E-9AF9-AFE11BF97CA5}" type="presParOf" srcId="{0CA705FD-6465-5646-9B29-1A72716C4F6E}" destId="{1648C32B-2649-9345-84CB-634BDA074F09}" srcOrd="5" destOrd="0" presId="urn:microsoft.com/office/officeart/2005/8/layout/hierarchy1"/>
    <dgm:cxn modelId="{762B10AF-6D6C-6049-9813-7F0CB05B83F4}" type="presParOf" srcId="{1648C32B-2649-9345-84CB-634BDA074F09}" destId="{1CAD9690-7ED5-0B4F-85B3-D3CD8D264EB1}" srcOrd="0" destOrd="0" presId="urn:microsoft.com/office/officeart/2005/8/layout/hierarchy1"/>
    <dgm:cxn modelId="{5F2B9C6E-91BF-594A-BE74-3AB8A2A75FBA}" type="presParOf" srcId="{1CAD9690-7ED5-0B4F-85B3-D3CD8D264EB1}" destId="{6B10F776-2E46-7044-9DAA-432F15F62E7A}" srcOrd="0" destOrd="0" presId="urn:microsoft.com/office/officeart/2005/8/layout/hierarchy1"/>
    <dgm:cxn modelId="{004906A9-0D00-B84F-BC4B-AA958F5B7224}" type="presParOf" srcId="{1CAD9690-7ED5-0B4F-85B3-D3CD8D264EB1}" destId="{B25B7611-CCAF-DF4A-A5EE-5737AEBDE8B6}" srcOrd="1" destOrd="0" presId="urn:microsoft.com/office/officeart/2005/8/layout/hierarchy1"/>
    <dgm:cxn modelId="{E3327B39-0A88-C148-B280-879063E3E341}" type="presParOf" srcId="{1648C32B-2649-9345-84CB-634BDA074F09}" destId="{93C4E296-6591-5043-85A1-4E9745D3EC21}" srcOrd="1" destOrd="0" presId="urn:microsoft.com/office/officeart/2005/8/layout/hierarchy1"/>
    <dgm:cxn modelId="{A095F7EC-F989-2049-8BA1-7CD1191700B5}" type="presParOf" srcId="{131F3863-14CE-624D-BDCC-072E6967F960}" destId="{2004F5EE-4C4B-5540-B1AF-DAF5F24643FF}" srcOrd="4" destOrd="0" presId="urn:microsoft.com/office/officeart/2005/8/layout/hierarchy1"/>
    <dgm:cxn modelId="{2EBC9B7C-C53C-F845-A2ED-8772B319021E}" type="presParOf" srcId="{131F3863-14CE-624D-BDCC-072E6967F960}" destId="{E889E030-4FD0-534B-AB81-1D34DA59EF24}" srcOrd="5" destOrd="0" presId="urn:microsoft.com/office/officeart/2005/8/layout/hierarchy1"/>
    <dgm:cxn modelId="{1B399EA2-F738-C943-B244-6B08111C82D6}" type="presParOf" srcId="{E889E030-4FD0-534B-AB81-1D34DA59EF24}" destId="{E4A05B6C-62EF-0B4B-8296-C48EEC54C0A0}" srcOrd="0" destOrd="0" presId="urn:microsoft.com/office/officeart/2005/8/layout/hierarchy1"/>
    <dgm:cxn modelId="{0C282370-3E91-4640-ADAF-29FBD804AE77}" type="presParOf" srcId="{E4A05B6C-62EF-0B4B-8296-C48EEC54C0A0}" destId="{B305EE49-8743-EB43-AC59-4E953C1415DC}" srcOrd="0" destOrd="0" presId="urn:microsoft.com/office/officeart/2005/8/layout/hierarchy1"/>
    <dgm:cxn modelId="{8EF6D593-9C58-C243-B3C2-0A1AD9AE5B5A}" type="presParOf" srcId="{E4A05B6C-62EF-0B4B-8296-C48EEC54C0A0}" destId="{C37875C5-DDBF-C440-B972-131011E4721E}" srcOrd="1" destOrd="0" presId="urn:microsoft.com/office/officeart/2005/8/layout/hierarchy1"/>
    <dgm:cxn modelId="{A45C17EF-7D27-F542-9F37-2D4470A6DEF3}" type="presParOf" srcId="{E889E030-4FD0-534B-AB81-1D34DA59EF24}" destId="{DA5358F0-0352-434B-9287-8ECC69191C10}" srcOrd="1" destOrd="0" presId="urn:microsoft.com/office/officeart/2005/8/layout/hierarchy1"/>
    <dgm:cxn modelId="{481F5A2A-BDFE-2340-BDF9-33E6E173F5F1}" type="presParOf" srcId="{DA5358F0-0352-434B-9287-8ECC69191C10}" destId="{714B0DAB-56E4-2746-9052-7835DF3878A5}" srcOrd="0" destOrd="0" presId="urn:microsoft.com/office/officeart/2005/8/layout/hierarchy1"/>
    <dgm:cxn modelId="{7782DE57-21D0-D94B-A24A-F8529AEA241C}" type="presParOf" srcId="{DA5358F0-0352-434B-9287-8ECC69191C10}" destId="{1768B18C-93C8-3F45-8372-1D688111E244}" srcOrd="1" destOrd="0" presId="urn:microsoft.com/office/officeart/2005/8/layout/hierarchy1"/>
    <dgm:cxn modelId="{74FB6E73-6933-E74F-8249-0B26931AD034}" type="presParOf" srcId="{1768B18C-93C8-3F45-8372-1D688111E244}" destId="{FE2C98DE-406C-454A-951B-466E4EA327C6}" srcOrd="0" destOrd="0" presId="urn:microsoft.com/office/officeart/2005/8/layout/hierarchy1"/>
    <dgm:cxn modelId="{CE69DEE6-0369-3B43-8EF9-05BED95929BE}" type="presParOf" srcId="{FE2C98DE-406C-454A-951B-466E4EA327C6}" destId="{1B19BD52-9190-304A-B5D8-4B45A086D193}" srcOrd="0" destOrd="0" presId="urn:microsoft.com/office/officeart/2005/8/layout/hierarchy1"/>
    <dgm:cxn modelId="{AF2C9EB3-6DAE-A24D-B1C6-06E3E0E298E2}" type="presParOf" srcId="{FE2C98DE-406C-454A-951B-466E4EA327C6}" destId="{B1A48346-FA01-4940-9482-4E2834E9D02F}" srcOrd="1" destOrd="0" presId="urn:microsoft.com/office/officeart/2005/8/layout/hierarchy1"/>
    <dgm:cxn modelId="{34E9AD11-6F6C-A54D-AA29-AAEB2AD4EFA6}" type="presParOf" srcId="{1768B18C-93C8-3F45-8372-1D688111E244}" destId="{8A638999-9AC4-5145-A2B4-7FC72D9A019F}" srcOrd="1" destOrd="0" presId="urn:microsoft.com/office/officeart/2005/8/layout/hierarchy1"/>
    <dgm:cxn modelId="{19575E57-6E80-BF48-89AC-31670C05A591}" type="presParOf" srcId="{DA5358F0-0352-434B-9287-8ECC69191C10}" destId="{4181DF73-9818-5649-9ECD-8428977DDCE3}" srcOrd="2" destOrd="0" presId="urn:microsoft.com/office/officeart/2005/8/layout/hierarchy1"/>
    <dgm:cxn modelId="{3153EBEE-912A-634B-8D97-5F4C7EE55467}" type="presParOf" srcId="{DA5358F0-0352-434B-9287-8ECC69191C10}" destId="{9FFD20F2-B833-164E-9D56-30006EBCF7C7}" srcOrd="3" destOrd="0" presId="urn:microsoft.com/office/officeart/2005/8/layout/hierarchy1"/>
    <dgm:cxn modelId="{52747D84-B9FC-5145-981E-5A2C745D53D4}" type="presParOf" srcId="{9FFD20F2-B833-164E-9D56-30006EBCF7C7}" destId="{60C98B61-A330-CF41-8B8D-FE6A8F6EE170}" srcOrd="0" destOrd="0" presId="urn:microsoft.com/office/officeart/2005/8/layout/hierarchy1"/>
    <dgm:cxn modelId="{7E7894DA-E03F-5149-AFC9-684C547AB672}" type="presParOf" srcId="{60C98B61-A330-CF41-8B8D-FE6A8F6EE170}" destId="{8B504B9C-A51F-3E42-BD0B-070ECC7E0BB0}" srcOrd="0" destOrd="0" presId="urn:microsoft.com/office/officeart/2005/8/layout/hierarchy1"/>
    <dgm:cxn modelId="{3E80F7C0-DB74-054C-A8C2-00913BCAF7D4}" type="presParOf" srcId="{60C98B61-A330-CF41-8B8D-FE6A8F6EE170}" destId="{73DA94F5-FC3C-984C-BFE3-15062D9EB8CC}" srcOrd="1" destOrd="0" presId="urn:microsoft.com/office/officeart/2005/8/layout/hierarchy1"/>
    <dgm:cxn modelId="{BDC858CB-B569-7F47-ADC0-56EF0A38B709}" type="presParOf" srcId="{9FFD20F2-B833-164E-9D56-30006EBCF7C7}" destId="{4D44AF0D-AD6A-5445-A2A2-2EB362DB4985}" srcOrd="1" destOrd="0" presId="urn:microsoft.com/office/officeart/2005/8/layout/hierarchy1"/>
    <dgm:cxn modelId="{51623CF7-C0C4-E54E-8161-96BA0514FF08}" type="presParOf" srcId="{DA5358F0-0352-434B-9287-8ECC69191C10}" destId="{2F9467FE-AACB-EC44-9B21-566AFB0ED9E4}" srcOrd="4" destOrd="0" presId="urn:microsoft.com/office/officeart/2005/8/layout/hierarchy1"/>
    <dgm:cxn modelId="{7E457ED6-B03F-5149-9D95-87FEBBE46609}" type="presParOf" srcId="{DA5358F0-0352-434B-9287-8ECC69191C10}" destId="{01179766-A631-C342-9DDF-050A40A0847A}" srcOrd="5" destOrd="0" presId="urn:microsoft.com/office/officeart/2005/8/layout/hierarchy1"/>
    <dgm:cxn modelId="{5FD9F976-A4B8-CD4B-969B-C4069CBD3C25}" type="presParOf" srcId="{01179766-A631-C342-9DDF-050A40A0847A}" destId="{39064B10-191F-1148-9EE4-AD630348F9B7}" srcOrd="0" destOrd="0" presId="urn:microsoft.com/office/officeart/2005/8/layout/hierarchy1"/>
    <dgm:cxn modelId="{27FAF678-A846-3F41-BE16-65C3E3D8D300}" type="presParOf" srcId="{39064B10-191F-1148-9EE4-AD630348F9B7}" destId="{EA468439-06B0-D543-80BB-C815AEE2A39A}" srcOrd="0" destOrd="0" presId="urn:microsoft.com/office/officeart/2005/8/layout/hierarchy1"/>
    <dgm:cxn modelId="{66C608CD-482B-974E-A61E-84576158BCFC}" type="presParOf" srcId="{39064B10-191F-1148-9EE4-AD630348F9B7}" destId="{1F99DA21-EC70-D445-AE44-6A25B8D94D90}" srcOrd="1" destOrd="0" presId="urn:microsoft.com/office/officeart/2005/8/layout/hierarchy1"/>
    <dgm:cxn modelId="{22E10AD2-9C13-2348-A0E5-F2ACA8801982}" type="presParOf" srcId="{01179766-A631-C342-9DDF-050A40A0847A}" destId="{EA192E3E-7ADC-1D44-B095-14410C06DE83}" srcOrd="1" destOrd="0" presId="urn:microsoft.com/office/officeart/2005/8/layout/hierarchy1"/>
    <dgm:cxn modelId="{C66D0818-C2DD-514B-B304-AF512C6D2D9B}" type="presParOf" srcId="{DA5358F0-0352-434B-9287-8ECC69191C10}" destId="{96530015-D070-8D4B-B5D8-031BB5295963}" srcOrd="6" destOrd="0" presId="urn:microsoft.com/office/officeart/2005/8/layout/hierarchy1"/>
    <dgm:cxn modelId="{C31CCC9F-66E2-3D49-B8E5-AB27F1B44BFE}" type="presParOf" srcId="{DA5358F0-0352-434B-9287-8ECC69191C10}" destId="{E5FD2DAA-DB6D-E34D-810A-BD5C4D036FF4}" srcOrd="7" destOrd="0" presId="urn:microsoft.com/office/officeart/2005/8/layout/hierarchy1"/>
    <dgm:cxn modelId="{BDF0AA7E-9A2B-E240-AB2A-C4287BDE7718}" type="presParOf" srcId="{E5FD2DAA-DB6D-E34D-810A-BD5C4D036FF4}" destId="{9CF03BB1-22FB-CF40-A823-7A96506E9EEE}" srcOrd="0" destOrd="0" presId="urn:microsoft.com/office/officeart/2005/8/layout/hierarchy1"/>
    <dgm:cxn modelId="{824913D9-CCC6-694F-82F4-BB58940FCEEE}" type="presParOf" srcId="{9CF03BB1-22FB-CF40-A823-7A96506E9EEE}" destId="{F15A7A3B-9F4C-DB44-A05F-F31DF23B9733}" srcOrd="0" destOrd="0" presId="urn:microsoft.com/office/officeart/2005/8/layout/hierarchy1"/>
    <dgm:cxn modelId="{DAD28BA3-BE4D-074E-88A1-949EFA873154}" type="presParOf" srcId="{9CF03BB1-22FB-CF40-A823-7A96506E9EEE}" destId="{B233F3E4-BF89-FD43-B003-065D3E3058C0}" srcOrd="1" destOrd="0" presId="urn:microsoft.com/office/officeart/2005/8/layout/hierarchy1"/>
    <dgm:cxn modelId="{776326A8-3007-2847-BA0B-24D882EF45DD}" type="presParOf" srcId="{E5FD2DAA-DB6D-E34D-810A-BD5C4D036FF4}" destId="{D6048BC8-F8E9-BA43-AE8E-41F397F5BD38}" srcOrd="1" destOrd="0" presId="urn:microsoft.com/office/officeart/2005/8/layout/hierarchy1"/>
    <dgm:cxn modelId="{45245B97-D831-564B-A96A-B82E0F9AA03C}" type="presParOf" srcId="{DA5358F0-0352-434B-9287-8ECC69191C10}" destId="{9F1DFC9A-107B-6D4B-B7B5-930BA679CB05}" srcOrd="8" destOrd="0" presId="urn:microsoft.com/office/officeart/2005/8/layout/hierarchy1"/>
    <dgm:cxn modelId="{B8C0C934-61AD-934F-AAC1-5015C6823A33}" type="presParOf" srcId="{DA5358F0-0352-434B-9287-8ECC69191C10}" destId="{4BA29624-F33A-6949-B604-11A466E7AF44}" srcOrd="9" destOrd="0" presId="urn:microsoft.com/office/officeart/2005/8/layout/hierarchy1"/>
    <dgm:cxn modelId="{15870DD4-D8C6-4F47-9CBC-2A3DF34F2F8C}" type="presParOf" srcId="{4BA29624-F33A-6949-B604-11A466E7AF44}" destId="{D0E2A769-DF25-E24C-BB6D-4E408B8D6CE6}" srcOrd="0" destOrd="0" presId="urn:microsoft.com/office/officeart/2005/8/layout/hierarchy1"/>
    <dgm:cxn modelId="{3F5B7E92-3B29-2743-9E3C-23E4C7C5CD3D}" type="presParOf" srcId="{D0E2A769-DF25-E24C-BB6D-4E408B8D6CE6}" destId="{E94FB81C-59CB-8B49-AFDD-CEA5F49CAA70}" srcOrd="0" destOrd="0" presId="urn:microsoft.com/office/officeart/2005/8/layout/hierarchy1"/>
    <dgm:cxn modelId="{6294CB4A-2B83-8D4B-8507-DAA3B58EBFFF}" type="presParOf" srcId="{D0E2A769-DF25-E24C-BB6D-4E408B8D6CE6}" destId="{80EA354C-808D-B948-925F-85E0E89815A6}" srcOrd="1" destOrd="0" presId="urn:microsoft.com/office/officeart/2005/8/layout/hierarchy1"/>
    <dgm:cxn modelId="{D6A492ED-D0FE-5D4B-990F-5EBA2E06A1AB}" type="presParOf" srcId="{4BA29624-F33A-6949-B604-11A466E7AF44}" destId="{4F89A4BE-E9D8-6A48-881C-FD940E0636BE}" srcOrd="1" destOrd="0" presId="urn:microsoft.com/office/officeart/2005/8/layout/hierarchy1"/>
    <dgm:cxn modelId="{12F030F6-19A5-4B40-BFDE-16484EAFDCDE}" type="presParOf" srcId="{131F3863-14CE-624D-BDCC-072E6967F960}" destId="{58DC6B18-34AB-EE42-9AA5-D91192E6CCC6}" srcOrd="6" destOrd="0" presId="urn:microsoft.com/office/officeart/2005/8/layout/hierarchy1"/>
    <dgm:cxn modelId="{365F9D7B-BCEB-AF4D-8126-CDC2142A475B}" type="presParOf" srcId="{131F3863-14CE-624D-BDCC-072E6967F960}" destId="{0A9DB254-C93B-3C40-BD11-1C59D511E3CF}" srcOrd="7" destOrd="0" presId="urn:microsoft.com/office/officeart/2005/8/layout/hierarchy1"/>
    <dgm:cxn modelId="{4DE2031F-7D2D-E54B-B033-98E6C9D7FC6A}" type="presParOf" srcId="{0A9DB254-C93B-3C40-BD11-1C59D511E3CF}" destId="{88AD060F-24A8-3542-84FA-E06BC38B85B1}" srcOrd="0" destOrd="0" presId="urn:microsoft.com/office/officeart/2005/8/layout/hierarchy1"/>
    <dgm:cxn modelId="{37B3E56C-7DCF-A347-8DCB-A0A51DFFEC98}" type="presParOf" srcId="{88AD060F-24A8-3542-84FA-E06BC38B85B1}" destId="{031A7FD7-7154-EF40-902F-DBC29542820B}" srcOrd="0" destOrd="0" presId="urn:microsoft.com/office/officeart/2005/8/layout/hierarchy1"/>
    <dgm:cxn modelId="{7092BFA3-4776-C340-911E-EF5CAE5AF2DC}" type="presParOf" srcId="{88AD060F-24A8-3542-84FA-E06BC38B85B1}" destId="{ABF3F6C4-6DA8-5E41-A0F3-01B96F3D97C4}" srcOrd="1" destOrd="0" presId="urn:microsoft.com/office/officeart/2005/8/layout/hierarchy1"/>
    <dgm:cxn modelId="{C4226C62-222C-A84C-A066-EC7E056AEFB3}" type="presParOf" srcId="{0A9DB254-C93B-3C40-BD11-1C59D511E3CF}" destId="{A086E805-0B0D-8E48-AA16-91C730683F11}" srcOrd="1" destOrd="0" presId="urn:microsoft.com/office/officeart/2005/8/layout/hierarchy1"/>
    <dgm:cxn modelId="{86072BCF-595E-3C49-B655-4C84F6927D3F}" type="presParOf" srcId="{A086E805-0B0D-8E48-AA16-91C730683F11}" destId="{D224F409-ACCB-D14A-A575-C6B57CEA18C5}" srcOrd="0" destOrd="0" presId="urn:microsoft.com/office/officeart/2005/8/layout/hierarchy1"/>
    <dgm:cxn modelId="{1DEC234E-50E3-1647-8E34-861D7B10177D}" type="presParOf" srcId="{A086E805-0B0D-8E48-AA16-91C730683F11}" destId="{A072EB52-AFD0-D649-9845-A2F05E6473FE}" srcOrd="1" destOrd="0" presId="urn:microsoft.com/office/officeart/2005/8/layout/hierarchy1"/>
    <dgm:cxn modelId="{2E597AD4-3BEF-CA4B-AC49-12946C74AE53}" type="presParOf" srcId="{A072EB52-AFD0-D649-9845-A2F05E6473FE}" destId="{D9541975-159C-B04F-A46B-EB06958D3E8B}" srcOrd="0" destOrd="0" presId="urn:microsoft.com/office/officeart/2005/8/layout/hierarchy1"/>
    <dgm:cxn modelId="{395ECEBF-FE01-B94B-BE8A-5BADA78EDB7B}" type="presParOf" srcId="{D9541975-159C-B04F-A46B-EB06958D3E8B}" destId="{3B8A1C20-7DA2-BD4A-915E-5FA8FC92977F}" srcOrd="0" destOrd="0" presId="urn:microsoft.com/office/officeart/2005/8/layout/hierarchy1"/>
    <dgm:cxn modelId="{B239FD16-8AC0-8347-B47A-B20D6C7C2A0E}" type="presParOf" srcId="{D9541975-159C-B04F-A46B-EB06958D3E8B}" destId="{C556FF8C-4DA4-0B44-8C2C-F84AAC019CCD}" srcOrd="1" destOrd="0" presId="urn:microsoft.com/office/officeart/2005/8/layout/hierarchy1"/>
    <dgm:cxn modelId="{161E345B-5C8C-EC46-A868-913D27B681EE}" type="presParOf" srcId="{A072EB52-AFD0-D649-9845-A2F05E6473FE}" destId="{398A6F81-3711-3F48-9634-E164355BCCCF}" srcOrd="1" destOrd="0" presId="urn:microsoft.com/office/officeart/2005/8/layout/hierarchy1"/>
    <dgm:cxn modelId="{DBF6934B-1EE9-D444-A0FB-51D14D0134C3}" type="presParOf" srcId="{A086E805-0B0D-8E48-AA16-91C730683F11}" destId="{B5ECE1F4-4BD2-F84F-BF2F-4F28F783FFE9}" srcOrd="2" destOrd="0" presId="urn:microsoft.com/office/officeart/2005/8/layout/hierarchy1"/>
    <dgm:cxn modelId="{D74483F2-747D-E64C-B9A3-F5002F18531A}" type="presParOf" srcId="{A086E805-0B0D-8E48-AA16-91C730683F11}" destId="{37AA840A-E150-4D4C-B6F8-C833AD9DEF68}" srcOrd="3" destOrd="0" presId="urn:microsoft.com/office/officeart/2005/8/layout/hierarchy1"/>
    <dgm:cxn modelId="{F1EE5B7D-9887-864A-A1FF-B847A1D036DD}" type="presParOf" srcId="{37AA840A-E150-4D4C-B6F8-C833AD9DEF68}" destId="{37E8D0E1-2BE3-BD43-A961-96E19F08BF71}" srcOrd="0" destOrd="0" presId="urn:microsoft.com/office/officeart/2005/8/layout/hierarchy1"/>
    <dgm:cxn modelId="{16D0F302-E6AF-F744-ACDB-DFC4DD48AA0D}" type="presParOf" srcId="{37E8D0E1-2BE3-BD43-A961-96E19F08BF71}" destId="{E24174EE-0646-6043-B472-1602FD6C8805}" srcOrd="0" destOrd="0" presId="urn:microsoft.com/office/officeart/2005/8/layout/hierarchy1"/>
    <dgm:cxn modelId="{4F224E78-F2D7-644A-AF1C-95D1C90F096F}" type="presParOf" srcId="{37E8D0E1-2BE3-BD43-A961-96E19F08BF71}" destId="{846D8D7B-D471-AD43-9DF7-DBC6627251BF}" srcOrd="1" destOrd="0" presId="urn:microsoft.com/office/officeart/2005/8/layout/hierarchy1"/>
    <dgm:cxn modelId="{46D654E4-E0E7-984E-993D-3C1A03C39913}" type="presParOf" srcId="{37AA840A-E150-4D4C-B6F8-C833AD9DEF68}" destId="{48979A09-5865-0943-96DC-0F7A08857939}" srcOrd="1" destOrd="0" presId="urn:microsoft.com/office/officeart/2005/8/layout/hierarchy1"/>
    <dgm:cxn modelId="{613EF770-BF0D-CE42-8AA8-8E19BFC4C630}" type="presParOf" srcId="{131F3863-14CE-624D-BDCC-072E6967F960}" destId="{0B60F96D-E556-DE4D-B4B3-0DC5D9A5C4BC}" srcOrd="8" destOrd="0" presId="urn:microsoft.com/office/officeart/2005/8/layout/hierarchy1"/>
    <dgm:cxn modelId="{E89F311D-9513-614E-9FED-556BBD55EF4B}" type="presParOf" srcId="{131F3863-14CE-624D-BDCC-072E6967F960}" destId="{210C257F-6D33-6A45-96AA-946DBA419594}" srcOrd="9" destOrd="0" presId="urn:microsoft.com/office/officeart/2005/8/layout/hierarchy1"/>
    <dgm:cxn modelId="{C75C24AA-D8CA-8D47-B9BA-CA4DB004E577}" type="presParOf" srcId="{210C257F-6D33-6A45-96AA-946DBA419594}" destId="{7E368E60-7C82-334D-904D-940A582AFC1A}" srcOrd="0" destOrd="0" presId="urn:microsoft.com/office/officeart/2005/8/layout/hierarchy1"/>
    <dgm:cxn modelId="{2D18E8A3-1C62-6D41-A7DD-37148092C9EC}" type="presParOf" srcId="{7E368E60-7C82-334D-904D-940A582AFC1A}" destId="{E00FC2BB-3FAF-3B42-9134-485794D616A0}" srcOrd="0" destOrd="0" presId="urn:microsoft.com/office/officeart/2005/8/layout/hierarchy1"/>
    <dgm:cxn modelId="{D2D8874B-5E8B-EF45-A81F-320CA5A23377}" type="presParOf" srcId="{7E368E60-7C82-334D-904D-940A582AFC1A}" destId="{D57CD130-E06A-9F43-B87F-F355610AF5D4}" srcOrd="1" destOrd="0" presId="urn:microsoft.com/office/officeart/2005/8/layout/hierarchy1"/>
    <dgm:cxn modelId="{46B3E5A3-69A3-FB49-9CBE-AC214E8FD570}" type="presParOf" srcId="{210C257F-6D33-6A45-96AA-946DBA419594}" destId="{9BC1E8B4-D2B4-2B4A-95C5-C92663F1686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B6F5EE-DB9C-DB46-A875-9DD040F3F8A8}">
      <dsp:nvSpPr>
        <dsp:cNvPr id="0" name=""/>
        <dsp:cNvSpPr/>
      </dsp:nvSpPr>
      <dsp:spPr>
        <a:xfrm>
          <a:off x="0" y="1173219"/>
          <a:ext cx="6960199" cy="48883"/>
        </a:xfrm>
        <a:prstGeom prst="roundRect">
          <a:avLst>
            <a:gd name="adj" fmla="val 10000"/>
          </a:avLst>
        </a:prstGeom>
        <a:solidFill>
          <a:schemeClr val="l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24849850-3E46-674B-90C5-CAD69EA33066}">
      <dsp:nvSpPr>
        <dsp:cNvPr id="0" name=""/>
        <dsp:cNvSpPr/>
      </dsp:nvSpPr>
      <dsp:spPr>
        <a:xfrm>
          <a:off x="150504" y="0"/>
          <a:ext cx="1210761" cy="1124298"/>
        </a:xfrm>
        <a:prstGeom prst="roundRect">
          <a:avLst>
            <a:gd name="adj" fmla="val 10000"/>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l="-31000" r="-31000"/>
          </a:stretch>
        </a:blipFill>
        <a:ln>
          <a:noFill/>
        </a:ln>
        <a:effectLst>
          <a:glow rad="63500">
            <a:schemeClr val="dk1">
              <a:tint val="40000"/>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B575C1A-FF88-444E-B5B6-E721EE490D8A}">
      <dsp:nvSpPr>
        <dsp:cNvPr id="0" name=""/>
        <dsp:cNvSpPr/>
      </dsp:nvSpPr>
      <dsp:spPr>
        <a:xfrm rot="10800000">
          <a:off x="152344" y="1269496"/>
          <a:ext cx="1210761" cy="4453993"/>
        </a:xfrm>
        <a:prstGeom prst="round2SameRect">
          <a:avLst>
            <a:gd name="adj1" fmla="val 10500"/>
            <a:gd name="adj2" fmla="val 0"/>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kern="1200" dirty="0"/>
            <a:t>Energy Efficient Cryogenics</a:t>
          </a:r>
        </a:p>
      </dsp:txBody>
      <dsp:txXfrm rot="10800000">
        <a:off x="189579" y="1269496"/>
        <a:ext cx="1136291" cy="4416758"/>
      </dsp:txXfrm>
    </dsp:sp>
    <dsp:sp modelId="{79FEB691-FBCE-C141-AB4F-58C526248B99}">
      <dsp:nvSpPr>
        <dsp:cNvPr id="0" name=""/>
        <dsp:cNvSpPr/>
      </dsp:nvSpPr>
      <dsp:spPr>
        <a:xfrm>
          <a:off x="1504910" y="9"/>
          <a:ext cx="1210761" cy="1124298"/>
        </a:xfrm>
        <a:prstGeom prst="roundRect">
          <a:avLst>
            <a:gd name="adj" fmla="val 10000"/>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l="-44000" r="-44000"/>
          </a:stretch>
        </a:blipFill>
        <a:ln>
          <a:noFill/>
        </a:ln>
        <a:effectLst>
          <a:glow rad="63500">
            <a:schemeClr val="dk1">
              <a:tint val="40000"/>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465CF2FF-ECD9-A747-A187-42462F5F4501}">
      <dsp:nvSpPr>
        <dsp:cNvPr id="0" name=""/>
        <dsp:cNvSpPr/>
      </dsp:nvSpPr>
      <dsp:spPr>
        <a:xfrm rot="10800000">
          <a:off x="1506751" y="1269496"/>
          <a:ext cx="1210761" cy="4453993"/>
        </a:xfrm>
        <a:prstGeom prst="round2SameRect">
          <a:avLst>
            <a:gd name="adj1" fmla="val 10500"/>
            <a:gd name="adj2" fmla="val 0"/>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kern="1200" dirty="0"/>
            <a:t>HTS Cables and Conductors</a:t>
          </a:r>
        </a:p>
      </dsp:txBody>
      <dsp:txXfrm rot="10800000">
        <a:off x="1543986" y="1269496"/>
        <a:ext cx="1136291" cy="4416758"/>
      </dsp:txXfrm>
    </dsp:sp>
    <dsp:sp modelId="{6F4E6F40-B2DC-7244-835C-C31E39DD391E}">
      <dsp:nvSpPr>
        <dsp:cNvPr id="0" name=""/>
        <dsp:cNvSpPr/>
      </dsp:nvSpPr>
      <dsp:spPr>
        <a:xfrm>
          <a:off x="2859317" y="9"/>
          <a:ext cx="1210761" cy="1124298"/>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a:ln>
          <a:noFill/>
        </a:ln>
        <a:effectLst>
          <a:glow rad="63500">
            <a:schemeClr val="dk1">
              <a:tint val="40000"/>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6634395D-3E6E-5E40-8313-7377CECD548E}">
      <dsp:nvSpPr>
        <dsp:cNvPr id="0" name=""/>
        <dsp:cNvSpPr/>
      </dsp:nvSpPr>
      <dsp:spPr>
        <a:xfrm rot="10800000">
          <a:off x="2861157" y="1269496"/>
          <a:ext cx="1210761" cy="4453993"/>
        </a:xfrm>
        <a:prstGeom prst="round2SameRect">
          <a:avLst>
            <a:gd name="adj1" fmla="val 10500"/>
            <a:gd name="adj2" fmla="val 0"/>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kern="1200" dirty="0"/>
            <a:t>HTS Winding</a:t>
          </a:r>
        </a:p>
      </dsp:txBody>
      <dsp:txXfrm rot="10800000">
        <a:off x="2898392" y="1269496"/>
        <a:ext cx="1136291" cy="4416758"/>
      </dsp:txXfrm>
    </dsp:sp>
    <dsp:sp modelId="{F66B6B27-BBEF-BF4B-96CF-6D413F5A3A85}">
      <dsp:nvSpPr>
        <dsp:cNvPr id="0" name=""/>
        <dsp:cNvSpPr/>
      </dsp:nvSpPr>
      <dsp:spPr>
        <a:xfrm>
          <a:off x="4236292" y="9"/>
          <a:ext cx="1210761" cy="1124298"/>
        </a:xfrm>
        <a:prstGeom prst="roundRect">
          <a:avLst>
            <a:gd name="adj" fmla="val 10000"/>
          </a:avLst>
        </a:prstGeom>
        <a:blipFill rotWithShape="1">
          <a:blip xmlns:r="http://schemas.openxmlformats.org/officeDocument/2006/relationships" r:embed="rId4">
            <a:extLst>
              <a:ext uri="{28A0092B-C50C-407E-A947-70E740481C1C}">
                <a14:useLocalDpi xmlns:a14="http://schemas.microsoft.com/office/drawing/2010/main" val="0"/>
              </a:ext>
            </a:extLst>
          </a:blip>
          <a:srcRect/>
          <a:stretch>
            <a:fillRect l="-29000" r="-29000"/>
          </a:stretch>
        </a:blipFill>
        <a:ln>
          <a:noFill/>
        </a:ln>
        <a:effectLst>
          <a:glow rad="63500">
            <a:schemeClr val="dk1">
              <a:tint val="40000"/>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73BFF8C8-FEEF-654A-8784-C4EA46F77372}">
      <dsp:nvSpPr>
        <dsp:cNvPr id="0" name=""/>
        <dsp:cNvSpPr/>
      </dsp:nvSpPr>
      <dsp:spPr>
        <a:xfrm rot="10800000">
          <a:off x="4238133" y="1269496"/>
          <a:ext cx="1210761" cy="4453993"/>
        </a:xfrm>
        <a:prstGeom prst="round2SameRect">
          <a:avLst>
            <a:gd name="adj1" fmla="val 10500"/>
            <a:gd name="adj2" fmla="val 0"/>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kern="1200" dirty="0"/>
            <a:t>Diagnostics and Controls</a:t>
          </a:r>
        </a:p>
      </dsp:txBody>
      <dsp:txXfrm rot="10800000">
        <a:off x="4275368" y="1269496"/>
        <a:ext cx="1136291" cy="4416758"/>
      </dsp:txXfrm>
    </dsp:sp>
    <dsp:sp modelId="{AEAAF808-56BF-A94A-8038-838EFF9E5053}">
      <dsp:nvSpPr>
        <dsp:cNvPr id="0" name=""/>
        <dsp:cNvSpPr/>
      </dsp:nvSpPr>
      <dsp:spPr>
        <a:xfrm>
          <a:off x="5606221" y="0"/>
          <a:ext cx="1210761" cy="1123202"/>
        </a:xfrm>
        <a:prstGeom prst="roundRect">
          <a:avLst>
            <a:gd name="adj" fmla="val 10000"/>
          </a:avLst>
        </a:prstGeom>
        <a:blipFill rotWithShape="1">
          <a:blip xmlns:r="http://schemas.openxmlformats.org/officeDocument/2006/relationships" r:embed="rId5">
            <a:extLst>
              <a:ext uri="{28A0092B-C50C-407E-A947-70E740481C1C}">
                <a14:useLocalDpi xmlns:a14="http://schemas.microsoft.com/office/drawing/2010/main" val="0"/>
              </a:ext>
            </a:extLst>
          </a:blip>
          <a:srcRect/>
          <a:stretch>
            <a:fillRect l="-42000" r="-42000"/>
          </a:stretch>
        </a:blipFill>
        <a:ln>
          <a:noFill/>
        </a:ln>
        <a:effectLst>
          <a:glow rad="63500">
            <a:schemeClr val="dk1">
              <a:tint val="40000"/>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2F4EC20B-71B9-5341-805E-BB3DBFF1A13A}">
      <dsp:nvSpPr>
        <dsp:cNvPr id="0" name=""/>
        <dsp:cNvSpPr/>
      </dsp:nvSpPr>
      <dsp:spPr>
        <a:xfrm rot="10800000">
          <a:off x="5606221" y="1279559"/>
          <a:ext cx="1210761" cy="4453196"/>
        </a:xfrm>
        <a:prstGeom prst="round2SameRect">
          <a:avLst>
            <a:gd name="adj1" fmla="val 10500"/>
            <a:gd name="adj2" fmla="val 0"/>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kern="1200" dirty="0"/>
            <a:t>Radiation Hardness</a:t>
          </a:r>
        </a:p>
      </dsp:txBody>
      <dsp:txXfrm rot="10800000">
        <a:off x="5643456" y="1279559"/>
        <a:ext cx="1136291" cy="44159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42D625-4F6F-1748-9E03-CFFA0147C53E}">
      <dsp:nvSpPr>
        <dsp:cNvPr id="0" name=""/>
        <dsp:cNvSpPr/>
      </dsp:nvSpPr>
      <dsp:spPr>
        <a:xfrm>
          <a:off x="0" y="0"/>
          <a:ext cx="8582140" cy="714938"/>
        </a:xfrm>
        <a:prstGeom prst="roundRect">
          <a:avLst>
            <a:gd name="adj" fmla="val 10000"/>
          </a:avLst>
        </a:prstGeom>
        <a:solidFill>
          <a:schemeClr val="lt1">
            <a:hueOff val="0"/>
            <a:satOff val="0"/>
            <a:lumOff val="0"/>
            <a:alpha val="50000"/>
          </a:schemeClr>
        </a:solidFill>
        <a:ln w="19050" cap="flat" cmpd="sng" algn="ctr">
          <a:solidFill>
            <a:schemeClr val="dk2">
              <a:shade val="80000"/>
              <a:hueOff val="0"/>
              <a:satOff val="0"/>
              <a:lumOff val="0"/>
              <a:alphaOff val="0"/>
            </a:schemeClr>
          </a:solidFill>
          <a:prstDash val="solid"/>
        </a:ln>
        <a:effectLst>
          <a:glow rad="63500">
            <a:schemeClr val="lt1">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Ultra-High Field Solenoids</a:t>
          </a:r>
        </a:p>
      </dsp:txBody>
      <dsp:txXfrm>
        <a:off x="1787921" y="0"/>
        <a:ext cx="6794218" cy="714938"/>
      </dsp:txXfrm>
    </dsp:sp>
    <dsp:sp modelId="{17F40283-42A1-B445-AC65-32D1D562F790}">
      <dsp:nvSpPr>
        <dsp:cNvPr id="0" name=""/>
        <dsp:cNvSpPr/>
      </dsp:nvSpPr>
      <dsp:spPr>
        <a:xfrm>
          <a:off x="71493" y="71493"/>
          <a:ext cx="1716428" cy="57195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9000" b="-39000"/>
          </a:stretch>
        </a:blipFill>
        <a:ln w="19050" cap="flat" cmpd="sng" algn="ctr">
          <a:solidFill>
            <a:schemeClr val="dk2">
              <a:shade val="80000"/>
              <a:hueOff val="0"/>
              <a:satOff val="0"/>
              <a:lumOff val="0"/>
              <a:alphaOff val="0"/>
            </a:schemeClr>
          </a:solidFill>
          <a:prstDash val="solid"/>
        </a:ln>
        <a:effectLst>
          <a:glow rad="63500">
            <a:schemeClr val="dk2">
              <a:tint val="4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210590A1-1BA1-BD4E-9389-33CA24BC207C}">
      <dsp:nvSpPr>
        <dsp:cNvPr id="0" name=""/>
        <dsp:cNvSpPr/>
      </dsp:nvSpPr>
      <dsp:spPr>
        <a:xfrm>
          <a:off x="0" y="786432"/>
          <a:ext cx="8582140" cy="714938"/>
        </a:xfrm>
        <a:prstGeom prst="roundRect">
          <a:avLst>
            <a:gd name="adj" fmla="val 10000"/>
          </a:avLst>
        </a:prstGeom>
        <a:solidFill>
          <a:schemeClr val="lt1">
            <a:hueOff val="0"/>
            <a:satOff val="0"/>
            <a:lumOff val="0"/>
            <a:alpha val="50121"/>
          </a:schemeClr>
        </a:solidFill>
        <a:ln w="19050" cap="flat" cmpd="sng" algn="ctr">
          <a:solidFill>
            <a:schemeClr val="dk2">
              <a:shade val="80000"/>
              <a:hueOff val="0"/>
              <a:satOff val="0"/>
              <a:lumOff val="0"/>
              <a:alphaOff val="0"/>
            </a:schemeClr>
          </a:solidFill>
          <a:prstDash val="solid"/>
        </a:ln>
        <a:effectLst>
          <a:glow rad="63500">
            <a:schemeClr val="lt1">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Large Bore High Field Solenoids</a:t>
          </a:r>
        </a:p>
      </dsp:txBody>
      <dsp:txXfrm>
        <a:off x="1787921" y="786432"/>
        <a:ext cx="6794218" cy="714938"/>
      </dsp:txXfrm>
    </dsp:sp>
    <dsp:sp modelId="{621FBE58-0C8D-8A4B-8560-D273230C0D44}">
      <dsp:nvSpPr>
        <dsp:cNvPr id="0" name=""/>
        <dsp:cNvSpPr/>
      </dsp:nvSpPr>
      <dsp:spPr>
        <a:xfrm>
          <a:off x="71493" y="857926"/>
          <a:ext cx="1716428" cy="571950"/>
        </a:xfrm>
        <a:prstGeom prst="roundRect">
          <a:avLst>
            <a:gd name="adj" fmla="val 10000"/>
          </a:avLst>
        </a:prstGeom>
        <a:blipFill rotWithShape="1">
          <a:blip xmlns:r="http://schemas.openxmlformats.org/officeDocument/2006/relationships" r:embed="rId2"/>
          <a:srcRect/>
          <a:stretch>
            <a:fillRect t="-5000" b="-5000"/>
          </a:stretch>
        </a:blipFill>
        <a:ln w="19050" cap="flat" cmpd="sng" algn="ctr">
          <a:solidFill>
            <a:schemeClr val="dk2">
              <a:shade val="80000"/>
              <a:hueOff val="0"/>
              <a:satOff val="0"/>
              <a:lumOff val="0"/>
              <a:alphaOff val="0"/>
            </a:schemeClr>
          </a:solidFill>
          <a:prstDash val="solid"/>
        </a:ln>
        <a:effectLst>
          <a:glow rad="63500">
            <a:schemeClr val="dk2">
              <a:tint val="4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7F2DA72B-DF8A-CE4C-8D95-B7D1BD13D766}">
      <dsp:nvSpPr>
        <dsp:cNvPr id="0" name=""/>
        <dsp:cNvSpPr/>
      </dsp:nvSpPr>
      <dsp:spPr>
        <a:xfrm>
          <a:off x="0" y="1572864"/>
          <a:ext cx="8582140" cy="714938"/>
        </a:xfrm>
        <a:prstGeom prst="roundRect">
          <a:avLst>
            <a:gd name="adj" fmla="val 10000"/>
          </a:avLst>
        </a:prstGeom>
        <a:solidFill>
          <a:schemeClr val="lt1">
            <a:hueOff val="0"/>
            <a:satOff val="0"/>
            <a:lumOff val="0"/>
            <a:alpha val="50000"/>
          </a:schemeClr>
        </a:solidFill>
        <a:ln w="19050" cap="flat" cmpd="sng" algn="ctr">
          <a:solidFill>
            <a:schemeClr val="dk2">
              <a:shade val="80000"/>
              <a:hueOff val="0"/>
              <a:satOff val="0"/>
              <a:lumOff val="0"/>
              <a:alphaOff val="0"/>
            </a:schemeClr>
          </a:solidFill>
          <a:prstDash val="solid"/>
        </a:ln>
        <a:effectLst>
          <a:glow rad="63500">
            <a:schemeClr val="lt1">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Accelerator Magnets</a:t>
          </a:r>
        </a:p>
      </dsp:txBody>
      <dsp:txXfrm>
        <a:off x="1787921" y="1572864"/>
        <a:ext cx="6794218" cy="714938"/>
      </dsp:txXfrm>
    </dsp:sp>
    <dsp:sp modelId="{CA359620-2437-4E42-8D53-429A2F116B6B}">
      <dsp:nvSpPr>
        <dsp:cNvPr id="0" name=""/>
        <dsp:cNvSpPr/>
      </dsp:nvSpPr>
      <dsp:spPr>
        <a:xfrm>
          <a:off x="71493" y="1644358"/>
          <a:ext cx="1716428" cy="571950"/>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a:ln w="19050" cap="flat" cmpd="sng" algn="ctr">
          <a:solidFill>
            <a:schemeClr val="dk2">
              <a:shade val="80000"/>
              <a:hueOff val="0"/>
              <a:satOff val="0"/>
              <a:lumOff val="0"/>
              <a:alphaOff val="0"/>
            </a:schemeClr>
          </a:solidFill>
          <a:prstDash val="solid"/>
        </a:ln>
        <a:effectLst>
          <a:glow rad="63500">
            <a:schemeClr val="dk2">
              <a:tint val="4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8E74CE14-F93D-CC40-B04C-F84756C14BE2}">
      <dsp:nvSpPr>
        <dsp:cNvPr id="0" name=""/>
        <dsp:cNvSpPr/>
      </dsp:nvSpPr>
      <dsp:spPr>
        <a:xfrm>
          <a:off x="0" y="2359297"/>
          <a:ext cx="8582140" cy="714938"/>
        </a:xfrm>
        <a:prstGeom prst="roundRect">
          <a:avLst>
            <a:gd name="adj" fmla="val 10000"/>
          </a:avLst>
        </a:prstGeom>
        <a:solidFill>
          <a:schemeClr val="lt1">
            <a:hueOff val="0"/>
            <a:satOff val="0"/>
            <a:lumOff val="0"/>
            <a:alpha val="50000"/>
          </a:schemeClr>
        </a:solidFill>
        <a:ln w="19050" cap="flat" cmpd="sng" algn="ctr">
          <a:solidFill>
            <a:schemeClr val="dk2">
              <a:shade val="80000"/>
              <a:hueOff val="0"/>
              <a:satOff val="0"/>
              <a:lumOff val="0"/>
              <a:alphaOff val="0"/>
            </a:schemeClr>
          </a:solidFill>
          <a:prstDash val="solid"/>
        </a:ln>
        <a:effectLst>
          <a:glow rad="63500">
            <a:schemeClr val="lt1">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Undulators and Wigglers</a:t>
          </a:r>
        </a:p>
      </dsp:txBody>
      <dsp:txXfrm>
        <a:off x="1787921" y="2359297"/>
        <a:ext cx="6794218" cy="714938"/>
      </dsp:txXfrm>
    </dsp:sp>
    <dsp:sp modelId="{BCFBD474-CA57-BF45-BF07-18387C294A33}">
      <dsp:nvSpPr>
        <dsp:cNvPr id="0" name=""/>
        <dsp:cNvSpPr/>
      </dsp:nvSpPr>
      <dsp:spPr>
        <a:xfrm>
          <a:off x="71493" y="2430790"/>
          <a:ext cx="1716428" cy="571950"/>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53000" b="-53000"/>
          </a:stretch>
        </a:blipFill>
        <a:ln w="19050" cap="flat" cmpd="sng" algn="ctr">
          <a:solidFill>
            <a:schemeClr val="dk2">
              <a:shade val="80000"/>
              <a:hueOff val="0"/>
              <a:satOff val="0"/>
              <a:lumOff val="0"/>
              <a:alphaOff val="0"/>
            </a:schemeClr>
          </a:solidFill>
          <a:prstDash val="solid"/>
        </a:ln>
        <a:effectLst>
          <a:glow rad="63500">
            <a:schemeClr val="dk2">
              <a:tint val="4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D24902-A201-DE49-ACDC-FC370B980CA2}">
      <dsp:nvSpPr>
        <dsp:cNvPr id="0" name=""/>
        <dsp:cNvSpPr/>
      </dsp:nvSpPr>
      <dsp:spPr>
        <a:xfrm>
          <a:off x="561265" y="2218"/>
          <a:ext cx="3627950" cy="2176770"/>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WP1 - Management and Communication</a:t>
          </a:r>
        </a:p>
        <a:p>
          <a:pPr marL="171450" lvl="1" indent="-171450" algn="l" defTabSz="711200">
            <a:lnSpc>
              <a:spcPct val="90000"/>
            </a:lnSpc>
            <a:spcBef>
              <a:spcPct val="0"/>
            </a:spcBef>
            <a:spcAft>
              <a:spcPct val="15000"/>
            </a:spcAft>
            <a:buChar char="•"/>
          </a:pPr>
          <a:r>
            <a:rPr lang="en-US" sz="1600" kern="1200" dirty="0"/>
            <a:t>Planning, follow-up, reporting</a:t>
          </a:r>
        </a:p>
        <a:p>
          <a:pPr marL="171450" lvl="1" indent="-171450" algn="l" defTabSz="711200">
            <a:lnSpc>
              <a:spcPct val="90000"/>
            </a:lnSpc>
            <a:spcBef>
              <a:spcPct val="0"/>
            </a:spcBef>
            <a:spcAft>
              <a:spcPct val="15000"/>
            </a:spcAft>
            <a:buChar char="•"/>
          </a:pPr>
          <a:r>
            <a:rPr lang="en-US" sz="1600" kern="1200" dirty="0"/>
            <a:t>Strategy and roadmaps</a:t>
          </a:r>
        </a:p>
      </dsp:txBody>
      <dsp:txXfrm>
        <a:off x="561265" y="2218"/>
        <a:ext cx="3627950" cy="2176770"/>
      </dsp:txXfrm>
    </dsp:sp>
    <dsp:sp modelId="{179D1CA6-F6FD-384E-9AF6-89ECF216631C}">
      <dsp:nvSpPr>
        <dsp:cNvPr id="0" name=""/>
        <dsp:cNvSpPr/>
      </dsp:nvSpPr>
      <dsp:spPr>
        <a:xfrm>
          <a:off x="4552011" y="2218"/>
          <a:ext cx="3627950" cy="2176770"/>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Applications</a:t>
          </a:r>
        </a:p>
        <a:p>
          <a:pPr marL="171450" lvl="1" indent="-171450" algn="l" defTabSz="711200">
            <a:lnSpc>
              <a:spcPct val="90000"/>
            </a:lnSpc>
            <a:spcBef>
              <a:spcPct val="0"/>
            </a:spcBef>
            <a:spcAft>
              <a:spcPct val="15000"/>
            </a:spcAft>
            <a:buChar char="•"/>
          </a:pPr>
          <a:r>
            <a:rPr lang="en-US" sz="1600" kern="1200" dirty="0"/>
            <a:t>WP2 - Ultra-high field solenoids</a:t>
          </a:r>
        </a:p>
        <a:p>
          <a:pPr marL="171450" lvl="1" indent="-171450" algn="l" defTabSz="711200">
            <a:lnSpc>
              <a:spcPct val="90000"/>
            </a:lnSpc>
            <a:spcBef>
              <a:spcPct val="0"/>
            </a:spcBef>
            <a:spcAft>
              <a:spcPct val="15000"/>
            </a:spcAft>
            <a:buChar char="•"/>
          </a:pPr>
          <a:r>
            <a:rPr lang="en-US" sz="1600" kern="1200" dirty="0"/>
            <a:t>WP3 - Large bore high field magnets</a:t>
          </a:r>
        </a:p>
        <a:p>
          <a:pPr marL="171450" lvl="1" indent="-171450" algn="l" defTabSz="711200">
            <a:lnSpc>
              <a:spcPct val="90000"/>
            </a:lnSpc>
            <a:spcBef>
              <a:spcPct val="0"/>
            </a:spcBef>
            <a:spcAft>
              <a:spcPct val="15000"/>
            </a:spcAft>
            <a:buChar char="•"/>
          </a:pPr>
          <a:r>
            <a:rPr lang="en-US" sz="1600" kern="1200" dirty="0"/>
            <a:t>WP4 - Energy efficient and high field accelerator magnets</a:t>
          </a:r>
        </a:p>
        <a:p>
          <a:pPr marL="171450" lvl="1" indent="-171450" algn="l" defTabSz="711200">
            <a:lnSpc>
              <a:spcPct val="90000"/>
            </a:lnSpc>
            <a:spcBef>
              <a:spcPct val="0"/>
            </a:spcBef>
            <a:spcAft>
              <a:spcPct val="15000"/>
            </a:spcAft>
            <a:buChar char="•"/>
          </a:pPr>
          <a:r>
            <a:rPr lang="en-US" sz="1600" kern="1200" dirty="0"/>
            <a:t>WP5 - High field/short period undulators</a:t>
          </a:r>
        </a:p>
      </dsp:txBody>
      <dsp:txXfrm>
        <a:off x="4552011" y="2218"/>
        <a:ext cx="3627950" cy="2176770"/>
      </dsp:txXfrm>
    </dsp:sp>
    <dsp:sp modelId="{92052002-A0F2-CE4A-A75D-9866B9EE59A4}">
      <dsp:nvSpPr>
        <dsp:cNvPr id="0" name=""/>
        <dsp:cNvSpPr/>
      </dsp:nvSpPr>
      <dsp:spPr>
        <a:xfrm>
          <a:off x="561265" y="2541783"/>
          <a:ext cx="3627950" cy="2176770"/>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WP6 - Supporting technologies</a:t>
          </a:r>
        </a:p>
        <a:p>
          <a:pPr marL="171450" lvl="1" indent="-171450" algn="l" defTabSz="711200">
            <a:lnSpc>
              <a:spcPct val="90000"/>
            </a:lnSpc>
            <a:spcBef>
              <a:spcPct val="0"/>
            </a:spcBef>
            <a:spcAft>
              <a:spcPct val="15000"/>
            </a:spcAft>
            <a:buChar char="•"/>
          </a:pPr>
          <a:r>
            <a:rPr lang="en-US" sz="1600" kern="1200" dirty="0"/>
            <a:t>Energy efficient cryogenics</a:t>
          </a:r>
        </a:p>
        <a:p>
          <a:pPr marL="171450" lvl="1" indent="-171450" algn="l" defTabSz="711200">
            <a:lnSpc>
              <a:spcPct val="90000"/>
            </a:lnSpc>
            <a:spcBef>
              <a:spcPct val="0"/>
            </a:spcBef>
            <a:spcAft>
              <a:spcPct val="15000"/>
            </a:spcAft>
            <a:buChar char="•"/>
          </a:pPr>
          <a:r>
            <a:rPr lang="en-US" sz="1600" kern="1200" dirty="0"/>
            <a:t>Cables and conductors</a:t>
          </a:r>
        </a:p>
        <a:p>
          <a:pPr marL="171450" lvl="1" indent="-171450" algn="l" defTabSz="711200">
            <a:lnSpc>
              <a:spcPct val="90000"/>
            </a:lnSpc>
            <a:spcBef>
              <a:spcPct val="0"/>
            </a:spcBef>
            <a:spcAft>
              <a:spcPct val="15000"/>
            </a:spcAft>
            <a:buChar char="•"/>
          </a:pPr>
          <a:r>
            <a:rPr lang="en-US" sz="1600" kern="1200" dirty="0"/>
            <a:t>Winding technology</a:t>
          </a:r>
        </a:p>
        <a:p>
          <a:pPr marL="171450" lvl="1" indent="-171450" algn="l" defTabSz="711200">
            <a:lnSpc>
              <a:spcPct val="90000"/>
            </a:lnSpc>
            <a:spcBef>
              <a:spcPct val="0"/>
            </a:spcBef>
            <a:spcAft>
              <a:spcPct val="15000"/>
            </a:spcAft>
            <a:buChar char="•"/>
          </a:pPr>
          <a:r>
            <a:rPr lang="en-US" sz="1600" kern="1200" dirty="0"/>
            <a:t>Diagnostics and controls</a:t>
          </a:r>
        </a:p>
      </dsp:txBody>
      <dsp:txXfrm>
        <a:off x="561265" y="2541783"/>
        <a:ext cx="3627950" cy="2176770"/>
      </dsp:txXfrm>
    </dsp:sp>
    <dsp:sp modelId="{65CB44B1-47DA-1247-A36B-F5BD273AE00D}">
      <dsp:nvSpPr>
        <dsp:cNvPr id="0" name=""/>
        <dsp:cNvSpPr/>
      </dsp:nvSpPr>
      <dsp:spPr>
        <a:xfrm>
          <a:off x="4552011" y="2541783"/>
          <a:ext cx="3627950" cy="2176770"/>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WP7 - Test infrastructures</a:t>
          </a:r>
        </a:p>
      </dsp:txBody>
      <dsp:txXfrm>
        <a:off x="4552011" y="2541783"/>
        <a:ext cx="3627950" cy="21767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60F96D-E556-DE4D-B4B3-0DC5D9A5C4BC}">
      <dsp:nvSpPr>
        <dsp:cNvPr id="0" name=""/>
        <dsp:cNvSpPr/>
      </dsp:nvSpPr>
      <dsp:spPr>
        <a:xfrm>
          <a:off x="4444107" y="942222"/>
          <a:ext cx="3630825" cy="212365"/>
        </a:xfrm>
        <a:custGeom>
          <a:avLst/>
          <a:gdLst/>
          <a:ahLst/>
          <a:cxnLst/>
          <a:rect l="0" t="0" r="0" b="0"/>
          <a:pathLst>
            <a:path>
              <a:moveTo>
                <a:pt x="0" y="0"/>
              </a:moveTo>
              <a:lnTo>
                <a:pt x="0" y="144720"/>
              </a:lnTo>
              <a:lnTo>
                <a:pt x="3630825" y="144720"/>
              </a:lnTo>
              <a:lnTo>
                <a:pt x="3630825" y="21236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1DFC9A-107B-6D4B-B7B5-930BA679CB05}">
      <dsp:nvSpPr>
        <dsp:cNvPr id="0" name=""/>
        <dsp:cNvSpPr/>
      </dsp:nvSpPr>
      <dsp:spPr>
        <a:xfrm>
          <a:off x="6615632" y="1618262"/>
          <a:ext cx="1784925" cy="212365"/>
        </a:xfrm>
        <a:custGeom>
          <a:avLst/>
          <a:gdLst/>
          <a:ahLst/>
          <a:cxnLst/>
          <a:rect l="0" t="0" r="0" b="0"/>
          <a:pathLst>
            <a:path>
              <a:moveTo>
                <a:pt x="0" y="0"/>
              </a:moveTo>
              <a:lnTo>
                <a:pt x="0" y="144720"/>
              </a:lnTo>
              <a:lnTo>
                <a:pt x="1784925" y="144720"/>
              </a:lnTo>
              <a:lnTo>
                <a:pt x="1784925"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530015-D070-8D4B-B5D8-031BB5295963}">
      <dsp:nvSpPr>
        <dsp:cNvPr id="0" name=""/>
        <dsp:cNvSpPr/>
      </dsp:nvSpPr>
      <dsp:spPr>
        <a:xfrm>
          <a:off x="6615632" y="1618262"/>
          <a:ext cx="892462" cy="212365"/>
        </a:xfrm>
        <a:custGeom>
          <a:avLst/>
          <a:gdLst/>
          <a:ahLst/>
          <a:cxnLst/>
          <a:rect l="0" t="0" r="0" b="0"/>
          <a:pathLst>
            <a:path>
              <a:moveTo>
                <a:pt x="0" y="0"/>
              </a:moveTo>
              <a:lnTo>
                <a:pt x="0" y="144720"/>
              </a:lnTo>
              <a:lnTo>
                <a:pt x="892462" y="144720"/>
              </a:lnTo>
              <a:lnTo>
                <a:pt x="892462"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9467FE-AACB-EC44-9B21-566AFB0ED9E4}">
      <dsp:nvSpPr>
        <dsp:cNvPr id="0" name=""/>
        <dsp:cNvSpPr/>
      </dsp:nvSpPr>
      <dsp:spPr>
        <a:xfrm>
          <a:off x="6569912" y="1618262"/>
          <a:ext cx="91440" cy="212365"/>
        </a:xfrm>
        <a:custGeom>
          <a:avLst/>
          <a:gdLst/>
          <a:ahLst/>
          <a:cxnLst/>
          <a:rect l="0" t="0" r="0" b="0"/>
          <a:pathLst>
            <a:path>
              <a:moveTo>
                <a:pt x="45720" y="0"/>
              </a:moveTo>
              <a:lnTo>
                <a:pt x="45720"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81DF73-9818-5649-9ECD-8428977DDCE3}">
      <dsp:nvSpPr>
        <dsp:cNvPr id="0" name=""/>
        <dsp:cNvSpPr/>
      </dsp:nvSpPr>
      <dsp:spPr>
        <a:xfrm>
          <a:off x="5723170" y="1618262"/>
          <a:ext cx="892462" cy="212365"/>
        </a:xfrm>
        <a:custGeom>
          <a:avLst/>
          <a:gdLst/>
          <a:ahLst/>
          <a:cxnLst/>
          <a:rect l="0" t="0" r="0" b="0"/>
          <a:pathLst>
            <a:path>
              <a:moveTo>
                <a:pt x="892462" y="0"/>
              </a:moveTo>
              <a:lnTo>
                <a:pt x="892462" y="144720"/>
              </a:lnTo>
              <a:lnTo>
                <a:pt x="0" y="144720"/>
              </a:lnTo>
              <a:lnTo>
                <a:pt x="0"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4B0DAB-56E4-2746-9052-7835DF3878A5}">
      <dsp:nvSpPr>
        <dsp:cNvPr id="0" name=""/>
        <dsp:cNvSpPr/>
      </dsp:nvSpPr>
      <dsp:spPr>
        <a:xfrm>
          <a:off x="4830707" y="1618262"/>
          <a:ext cx="1784925" cy="212365"/>
        </a:xfrm>
        <a:custGeom>
          <a:avLst/>
          <a:gdLst/>
          <a:ahLst/>
          <a:cxnLst/>
          <a:rect l="0" t="0" r="0" b="0"/>
          <a:pathLst>
            <a:path>
              <a:moveTo>
                <a:pt x="1784925" y="0"/>
              </a:moveTo>
              <a:lnTo>
                <a:pt x="1784925" y="144720"/>
              </a:lnTo>
              <a:lnTo>
                <a:pt x="0" y="144720"/>
              </a:lnTo>
              <a:lnTo>
                <a:pt x="0"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04F5EE-4C4B-5540-B1AF-DAF5F24643FF}">
      <dsp:nvSpPr>
        <dsp:cNvPr id="0" name=""/>
        <dsp:cNvSpPr/>
      </dsp:nvSpPr>
      <dsp:spPr>
        <a:xfrm>
          <a:off x="4444107" y="942222"/>
          <a:ext cx="2171525" cy="212365"/>
        </a:xfrm>
        <a:custGeom>
          <a:avLst/>
          <a:gdLst/>
          <a:ahLst/>
          <a:cxnLst/>
          <a:rect l="0" t="0" r="0" b="0"/>
          <a:pathLst>
            <a:path>
              <a:moveTo>
                <a:pt x="0" y="0"/>
              </a:moveTo>
              <a:lnTo>
                <a:pt x="0" y="144720"/>
              </a:lnTo>
              <a:lnTo>
                <a:pt x="2171525" y="144720"/>
              </a:lnTo>
              <a:lnTo>
                <a:pt x="2171525" y="21236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864EAB-1576-7D4A-9AEB-8F00433C1A24}">
      <dsp:nvSpPr>
        <dsp:cNvPr id="0" name=""/>
        <dsp:cNvSpPr/>
      </dsp:nvSpPr>
      <dsp:spPr>
        <a:xfrm>
          <a:off x="3045781" y="1618262"/>
          <a:ext cx="892462" cy="212365"/>
        </a:xfrm>
        <a:custGeom>
          <a:avLst/>
          <a:gdLst/>
          <a:ahLst/>
          <a:cxnLst/>
          <a:rect l="0" t="0" r="0" b="0"/>
          <a:pathLst>
            <a:path>
              <a:moveTo>
                <a:pt x="0" y="0"/>
              </a:moveTo>
              <a:lnTo>
                <a:pt x="0" y="144720"/>
              </a:lnTo>
              <a:lnTo>
                <a:pt x="892462" y="144720"/>
              </a:lnTo>
              <a:lnTo>
                <a:pt x="892462"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90A84E-9FBF-074E-9707-D81FDB934677}">
      <dsp:nvSpPr>
        <dsp:cNvPr id="0" name=""/>
        <dsp:cNvSpPr/>
      </dsp:nvSpPr>
      <dsp:spPr>
        <a:xfrm>
          <a:off x="3000061" y="1618262"/>
          <a:ext cx="91440" cy="212365"/>
        </a:xfrm>
        <a:custGeom>
          <a:avLst/>
          <a:gdLst/>
          <a:ahLst/>
          <a:cxnLst/>
          <a:rect l="0" t="0" r="0" b="0"/>
          <a:pathLst>
            <a:path>
              <a:moveTo>
                <a:pt x="45720" y="0"/>
              </a:moveTo>
              <a:lnTo>
                <a:pt x="45720"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DFEE67-3C3D-1D4E-BE6E-BDD9E63C43B6}">
      <dsp:nvSpPr>
        <dsp:cNvPr id="0" name=""/>
        <dsp:cNvSpPr/>
      </dsp:nvSpPr>
      <dsp:spPr>
        <a:xfrm>
          <a:off x="2153319" y="1618262"/>
          <a:ext cx="892462" cy="212365"/>
        </a:xfrm>
        <a:custGeom>
          <a:avLst/>
          <a:gdLst/>
          <a:ahLst/>
          <a:cxnLst/>
          <a:rect l="0" t="0" r="0" b="0"/>
          <a:pathLst>
            <a:path>
              <a:moveTo>
                <a:pt x="892462" y="0"/>
              </a:moveTo>
              <a:lnTo>
                <a:pt x="892462" y="144720"/>
              </a:lnTo>
              <a:lnTo>
                <a:pt x="0" y="144720"/>
              </a:lnTo>
              <a:lnTo>
                <a:pt x="0"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2A7A25-6171-E440-AE5F-21E084789A44}">
      <dsp:nvSpPr>
        <dsp:cNvPr id="0" name=""/>
        <dsp:cNvSpPr/>
      </dsp:nvSpPr>
      <dsp:spPr>
        <a:xfrm>
          <a:off x="3045781" y="942222"/>
          <a:ext cx="1398325" cy="212365"/>
        </a:xfrm>
        <a:custGeom>
          <a:avLst/>
          <a:gdLst/>
          <a:ahLst/>
          <a:cxnLst/>
          <a:rect l="0" t="0" r="0" b="0"/>
          <a:pathLst>
            <a:path>
              <a:moveTo>
                <a:pt x="1398325" y="0"/>
              </a:moveTo>
              <a:lnTo>
                <a:pt x="1398325" y="144720"/>
              </a:lnTo>
              <a:lnTo>
                <a:pt x="0" y="144720"/>
              </a:lnTo>
              <a:lnTo>
                <a:pt x="0" y="21236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FFBABD-54C1-EF44-8CE9-4A80D0569053}">
      <dsp:nvSpPr>
        <dsp:cNvPr id="0" name=""/>
        <dsp:cNvSpPr/>
      </dsp:nvSpPr>
      <dsp:spPr>
        <a:xfrm>
          <a:off x="814624" y="1618262"/>
          <a:ext cx="446231" cy="212365"/>
        </a:xfrm>
        <a:custGeom>
          <a:avLst/>
          <a:gdLst/>
          <a:ahLst/>
          <a:cxnLst/>
          <a:rect l="0" t="0" r="0" b="0"/>
          <a:pathLst>
            <a:path>
              <a:moveTo>
                <a:pt x="0" y="0"/>
              </a:moveTo>
              <a:lnTo>
                <a:pt x="0" y="144720"/>
              </a:lnTo>
              <a:lnTo>
                <a:pt x="446231" y="144720"/>
              </a:lnTo>
              <a:lnTo>
                <a:pt x="446231"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23160E-54C8-6D4C-826A-56365040A7B4}">
      <dsp:nvSpPr>
        <dsp:cNvPr id="0" name=""/>
        <dsp:cNvSpPr/>
      </dsp:nvSpPr>
      <dsp:spPr>
        <a:xfrm>
          <a:off x="368393" y="1618262"/>
          <a:ext cx="446231" cy="212365"/>
        </a:xfrm>
        <a:custGeom>
          <a:avLst/>
          <a:gdLst/>
          <a:ahLst/>
          <a:cxnLst/>
          <a:rect l="0" t="0" r="0" b="0"/>
          <a:pathLst>
            <a:path>
              <a:moveTo>
                <a:pt x="446231" y="0"/>
              </a:moveTo>
              <a:lnTo>
                <a:pt x="446231" y="144720"/>
              </a:lnTo>
              <a:lnTo>
                <a:pt x="0" y="144720"/>
              </a:lnTo>
              <a:lnTo>
                <a:pt x="0" y="21236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04297F-94E7-F345-A3FB-339AC9F6864A}">
      <dsp:nvSpPr>
        <dsp:cNvPr id="0" name=""/>
        <dsp:cNvSpPr/>
      </dsp:nvSpPr>
      <dsp:spPr>
        <a:xfrm>
          <a:off x="814624" y="942222"/>
          <a:ext cx="3629482" cy="212365"/>
        </a:xfrm>
        <a:custGeom>
          <a:avLst/>
          <a:gdLst/>
          <a:ahLst/>
          <a:cxnLst/>
          <a:rect l="0" t="0" r="0" b="0"/>
          <a:pathLst>
            <a:path>
              <a:moveTo>
                <a:pt x="3629482" y="0"/>
              </a:moveTo>
              <a:lnTo>
                <a:pt x="3629482" y="144720"/>
              </a:lnTo>
              <a:lnTo>
                <a:pt x="0" y="144720"/>
              </a:lnTo>
              <a:lnTo>
                <a:pt x="0" y="21236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E4E45-2637-534D-B5DB-558EB195D005}">
      <dsp:nvSpPr>
        <dsp:cNvPr id="0" name=""/>
        <dsp:cNvSpPr/>
      </dsp:nvSpPr>
      <dsp:spPr>
        <a:xfrm>
          <a:off x="3083805" y="478547"/>
          <a:ext cx="2720603" cy="4636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A79B92-DF85-3C41-B364-3D88A71D35EB}">
      <dsp:nvSpPr>
        <dsp:cNvPr id="0" name=""/>
        <dsp:cNvSpPr/>
      </dsp:nvSpPr>
      <dsp:spPr>
        <a:xfrm>
          <a:off x="3164938" y="555623"/>
          <a:ext cx="2720603" cy="463674"/>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WP1 - Management, communication and strategy (roadmap)</a:t>
          </a:r>
        </a:p>
      </dsp:txBody>
      <dsp:txXfrm>
        <a:off x="3178519" y="569204"/>
        <a:ext cx="2693441" cy="436512"/>
      </dsp:txXfrm>
    </dsp:sp>
    <dsp:sp modelId="{268443D9-1320-E241-8C43-660971007A04}">
      <dsp:nvSpPr>
        <dsp:cNvPr id="0" name=""/>
        <dsp:cNvSpPr/>
      </dsp:nvSpPr>
      <dsp:spPr>
        <a:xfrm>
          <a:off x="165436" y="1154587"/>
          <a:ext cx="1298377" cy="4636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E0E6CF-AB4B-BA47-A04B-23D2F0098658}">
      <dsp:nvSpPr>
        <dsp:cNvPr id="0" name=""/>
        <dsp:cNvSpPr/>
      </dsp:nvSpPr>
      <dsp:spPr>
        <a:xfrm>
          <a:off x="246569" y="1231663"/>
          <a:ext cx="1298377" cy="463674"/>
        </a:xfrm>
        <a:prstGeom prst="roundRect">
          <a:avLst>
            <a:gd name="adj" fmla="val 10000"/>
          </a:avLst>
        </a:prstGeom>
        <a:solidFill>
          <a:srgbClr val="FF2600">
            <a:alpha val="1956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WP2 - Materials</a:t>
          </a:r>
        </a:p>
      </dsp:txBody>
      <dsp:txXfrm>
        <a:off x="260150" y="1245244"/>
        <a:ext cx="1271215" cy="436512"/>
      </dsp:txXfrm>
    </dsp:sp>
    <dsp:sp modelId="{FDBDCC40-502D-E143-A724-455EB454088A}">
      <dsp:nvSpPr>
        <dsp:cNvPr id="0" name=""/>
        <dsp:cNvSpPr/>
      </dsp:nvSpPr>
      <dsp:spPr>
        <a:xfrm>
          <a:off x="3295" y="1830628"/>
          <a:ext cx="730196" cy="25823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10EA44-8EAD-4345-B23F-0922C4789AB9}">
      <dsp:nvSpPr>
        <dsp:cNvPr id="0" name=""/>
        <dsp:cNvSpPr/>
      </dsp:nvSpPr>
      <dsp:spPr>
        <a:xfrm>
          <a:off x="84427" y="1907704"/>
          <a:ext cx="730196" cy="258230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HTS cables and conductors</a:t>
          </a:r>
        </a:p>
      </dsp:txBody>
      <dsp:txXfrm>
        <a:off x="105814" y="1929091"/>
        <a:ext cx="687422" cy="2539529"/>
      </dsp:txXfrm>
    </dsp:sp>
    <dsp:sp modelId="{845F27B3-B8C9-7347-8935-7C4CF1792199}">
      <dsp:nvSpPr>
        <dsp:cNvPr id="0" name=""/>
        <dsp:cNvSpPr/>
      </dsp:nvSpPr>
      <dsp:spPr>
        <a:xfrm>
          <a:off x="895757" y="1830628"/>
          <a:ext cx="730196" cy="25823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CCD629-62AF-034E-9C62-0A952C0333DD}">
      <dsp:nvSpPr>
        <dsp:cNvPr id="0" name=""/>
        <dsp:cNvSpPr/>
      </dsp:nvSpPr>
      <dsp:spPr>
        <a:xfrm>
          <a:off x="976890" y="1907704"/>
          <a:ext cx="730196" cy="258230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Radiation effects</a:t>
          </a:r>
        </a:p>
      </dsp:txBody>
      <dsp:txXfrm>
        <a:off x="998277" y="1929091"/>
        <a:ext cx="687422" cy="2539529"/>
      </dsp:txXfrm>
    </dsp:sp>
    <dsp:sp modelId="{F88269FC-B509-D34F-BE27-7D1AF9A4C2FA}">
      <dsp:nvSpPr>
        <dsp:cNvPr id="0" name=""/>
        <dsp:cNvSpPr/>
      </dsp:nvSpPr>
      <dsp:spPr>
        <a:xfrm>
          <a:off x="2396593" y="1154587"/>
          <a:ext cx="1298377" cy="4636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8B47E2-BCC8-5A46-A552-09E9F4A43A67}">
      <dsp:nvSpPr>
        <dsp:cNvPr id="0" name=""/>
        <dsp:cNvSpPr/>
      </dsp:nvSpPr>
      <dsp:spPr>
        <a:xfrm>
          <a:off x="2477726" y="1231663"/>
          <a:ext cx="1298377" cy="463674"/>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WP3 - Technologies</a:t>
          </a:r>
        </a:p>
      </dsp:txBody>
      <dsp:txXfrm>
        <a:off x="2491307" y="1245244"/>
        <a:ext cx="1271215" cy="436512"/>
      </dsp:txXfrm>
    </dsp:sp>
    <dsp:sp modelId="{922C1F10-36D3-2945-95C7-365039CB7453}">
      <dsp:nvSpPr>
        <dsp:cNvPr id="0" name=""/>
        <dsp:cNvSpPr/>
      </dsp:nvSpPr>
      <dsp:spPr>
        <a:xfrm>
          <a:off x="1788220" y="1830628"/>
          <a:ext cx="730196" cy="25823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20F247-391A-D04B-B268-BCE0045FBE82}">
      <dsp:nvSpPr>
        <dsp:cNvPr id="0" name=""/>
        <dsp:cNvSpPr/>
      </dsp:nvSpPr>
      <dsp:spPr>
        <a:xfrm>
          <a:off x="1869353" y="1907704"/>
          <a:ext cx="730196" cy="258230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Cryogenics</a:t>
          </a:r>
        </a:p>
      </dsp:txBody>
      <dsp:txXfrm>
        <a:off x="1890740" y="1929091"/>
        <a:ext cx="687422" cy="2539529"/>
      </dsp:txXfrm>
    </dsp:sp>
    <dsp:sp modelId="{C039EC48-A487-AB4D-BD06-512BED56B567}">
      <dsp:nvSpPr>
        <dsp:cNvPr id="0" name=""/>
        <dsp:cNvSpPr/>
      </dsp:nvSpPr>
      <dsp:spPr>
        <a:xfrm>
          <a:off x="2680683" y="1830628"/>
          <a:ext cx="730196" cy="25823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100161-BCE3-9947-B369-038922946291}">
      <dsp:nvSpPr>
        <dsp:cNvPr id="0" name=""/>
        <dsp:cNvSpPr/>
      </dsp:nvSpPr>
      <dsp:spPr>
        <a:xfrm>
          <a:off x="2761816" y="1907704"/>
          <a:ext cx="730196" cy="258230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Winding</a:t>
          </a:r>
        </a:p>
      </dsp:txBody>
      <dsp:txXfrm>
        <a:off x="2783203" y="1929091"/>
        <a:ext cx="687422" cy="2539529"/>
      </dsp:txXfrm>
    </dsp:sp>
    <dsp:sp modelId="{6B10F776-2E46-7044-9DAA-432F15F62E7A}">
      <dsp:nvSpPr>
        <dsp:cNvPr id="0" name=""/>
        <dsp:cNvSpPr/>
      </dsp:nvSpPr>
      <dsp:spPr>
        <a:xfrm>
          <a:off x="3573146" y="1830628"/>
          <a:ext cx="730196" cy="25823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5B7611-CCAF-DF4A-A5EE-5737AEBDE8B6}">
      <dsp:nvSpPr>
        <dsp:cNvPr id="0" name=""/>
        <dsp:cNvSpPr/>
      </dsp:nvSpPr>
      <dsp:spPr>
        <a:xfrm>
          <a:off x="3654279" y="1907704"/>
          <a:ext cx="730196" cy="258230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Diagnostics and controls</a:t>
          </a:r>
        </a:p>
      </dsp:txBody>
      <dsp:txXfrm>
        <a:off x="3675666" y="1929091"/>
        <a:ext cx="687422" cy="2539529"/>
      </dsp:txXfrm>
    </dsp:sp>
    <dsp:sp modelId="{B305EE49-8743-EB43-AC59-4E953C1415DC}">
      <dsp:nvSpPr>
        <dsp:cNvPr id="0" name=""/>
        <dsp:cNvSpPr/>
      </dsp:nvSpPr>
      <dsp:spPr>
        <a:xfrm>
          <a:off x="5966444" y="1154587"/>
          <a:ext cx="1298377" cy="4636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7875C5-DDBF-C440-B972-131011E4721E}">
      <dsp:nvSpPr>
        <dsp:cNvPr id="0" name=""/>
        <dsp:cNvSpPr/>
      </dsp:nvSpPr>
      <dsp:spPr>
        <a:xfrm>
          <a:off x="6047577" y="1231663"/>
          <a:ext cx="1298377" cy="46367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Applications</a:t>
          </a:r>
        </a:p>
      </dsp:txBody>
      <dsp:txXfrm>
        <a:off x="6061158" y="1245244"/>
        <a:ext cx="1271215" cy="436512"/>
      </dsp:txXfrm>
    </dsp:sp>
    <dsp:sp modelId="{1B19BD52-9190-304A-B5D8-4B45A086D193}">
      <dsp:nvSpPr>
        <dsp:cNvPr id="0" name=""/>
        <dsp:cNvSpPr/>
      </dsp:nvSpPr>
      <dsp:spPr>
        <a:xfrm>
          <a:off x="4465608" y="1830628"/>
          <a:ext cx="730196" cy="25823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A48346-FA01-4940-9482-4E2834E9D02F}">
      <dsp:nvSpPr>
        <dsp:cNvPr id="0" name=""/>
        <dsp:cNvSpPr/>
      </dsp:nvSpPr>
      <dsp:spPr>
        <a:xfrm>
          <a:off x="4546741" y="1907704"/>
          <a:ext cx="730196" cy="2582303"/>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WP4 - Energy efficiency and sustainability</a:t>
          </a:r>
        </a:p>
      </dsp:txBody>
      <dsp:txXfrm>
        <a:off x="4568128" y="1929091"/>
        <a:ext cx="687422" cy="2539529"/>
      </dsp:txXfrm>
    </dsp:sp>
    <dsp:sp modelId="{8B504B9C-A51F-3E42-BD0B-070ECC7E0BB0}">
      <dsp:nvSpPr>
        <dsp:cNvPr id="0" name=""/>
        <dsp:cNvSpPr/>
      </dsp:nvSpPr>
      <dsp:spPr>
        <a:xfrm>
          <a:off x="5358071" y="1830628"/>
          <a:ext cx="730196" cy="25823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DA94F5-FC3C-984C-BFE3-15062D9EB8CC}">
      <dsp:nvSpPr>
        <dsp:cNvPr id="0" name=""/>
        <dsp:cNvSpPr/>
      </dsp:nvSpPr>
      <dsp:spPr>
        <a:xfrm>
          <a:off x="5439204" y="1907704"/>
          <a:ext cx="730196" cy="2582303"/>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WP5 - HEP applications</a:t>
          </a:r>
        </a:p>
      </dsp:txBody>
      <dsp:txXfrm>
        <a:off x="5460591" y="1929091"/>
        <a:ext cx="687422" cy="2539529"/>
      </dsp:txXfrm>
    </dsp:sp>
    <dsp:sp modelId="{EA468439-06B0-D543-80BB-C815AEE2A39A}">
      <dsp:nvSpPr>
        <dsp:cNvPr id="0" name=""/>
        <dsp:cNvSpPr/>
      </dsp:nvSpPr>
      <dsp:spPr>
        <a:xfrm>
          <a:off x="6250534" y="1830628"/>
          <a:ext cx="730196" cy="25823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99DA21-EC70-D445-AE44-6A25B8D94D90}">
      <dsp:nvSpPr>
        <dsp:cNvPr id="0" name=""/>
        <dsp:cNvSpPr/>
      </dsp:nvSpPr>
      <dsp:spPr>
        <a:xfrm>
          <a:off x="6331667" y="1907704"/>
          <a:ext cx="730196" cy="2582303"/>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WP6 - Medical applications</a:t>
          </a:r>
        </a:p>
      </dsp:txBody>
      <dsp:txXfrm>
        <a:off x="6353054" y="1929091"/>
        <a:ext cx="687422" cy="2539529"/>
      </dsp:txXfrm>
    </dsp:sp>
    <dsp:sp modelId="{F15A7A3B-9F4C-DB44-A05F-F31DF23B9733}">
      <dsp:nvSpPr>
        <dsp:cNvPr id="0" name=""/>
        <dsp:cNvSpPr/>
      </dsp:nvSpPr>
      <dsp:spPr>
        <a:xfrm>
          <a:off x="7142997" y="1830628"/>
          <a:ext cx="730196" cy="25823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33F3E4-BF89-FD43-B003-065D3E3058C0}">
      <dsp:nvSpPr>
        <dsp:cNvPr id="0" name=""/>
        <dsp:cNvSpPr/>
      </dsp:nvSpPr>
      <dsp:spPr>
        <a:xfrm>
          <a:off x="7224130" y="1907704"/>
          <a:ext cx="730196" cy="2582303"/>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WP7 - High field science and NMR</a:t>
          </a:r>
        </a:p>
      </dsp:txBody>
      <dsp:txXfrm>
        <a:off x="7245517" y="1929091"/>
        <a:ext cx="687422" cy="2539529"/>
      </dsp:txXfrm>
    </dsp:sp>
    <dsp:sp modelId="{E94FB81C-59CB-8B49-AFDD-CEA5F49CAA70}">
      <dsp:nvSpPr>
        <dsp:cNvPr id="0" name=""/>
        <dsp:cNvSpPr/>
      </dsp:nvSpPr>
      <dsp:spPr>
        <a:xfrm>
          <a:off x="8035460" y="1830628"/>
          <a:ext cx="730196" cy="257760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EA354C-808D-B948-925F-85E0E89815A6}">
      <dsp:nvSpPr>
        <dsp:cNvPr id="0" name=""/>
        <dsp:cNvSpPr/>
      </dsp:nvSpPr>
      <dsp:spPr>
        <a:xfrm>
          <a:off x="8116593" y="1907704"/>
          <a:ext cx="730196" cy="2577606"/>
        </a:xfrm>
        <a:prstGeom prst="roundRect">
          <a:avLst>
            <a:gd name="adj" fmla="val 10000"/>
          </a:avLst>
        </a:prstGeom>
        <a:solidFill>
          <a:srgbClr val="FF00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WP8 - High field/short period undulators</a:t>
          </a:r>
        </a:p>
      </dsp:txBody>
      <dsp:txXfrm>
        <a:off x="8137980" y="1929091"/>
        <a:ext cx="687422" cy="2534832"/>
      </dsp:txXfrm>
    </dsp:sp>
    <dsp:sp modelId="{E00FC2BB-3FAF-3B42-9134-485794D616A0}">
      <dsp:nvSpPr>
        <dsp:cNvPr id="0" name=""/>
        <dsp:cNvSpPr/>
      </dsp:nvSpPr>
      <dsp:spPr>
        <a:xfrm>
          <a:off x="7427087" y="1154587"/>
          <a:ext cx="1295690" cy="4636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7CD130-E06A-9F43-B87F-F355610AF5D4}">
      <dsp:nvSpPr>
        <dsp:cNvPr id="0" name=""/>
        <dsp:cNvSpPr/>
      </dsp:nvSpPr>
      <dsp:spPr>
        <a:xfrm>
          <a:off x="7508220" y="1231663"/>
          <a:ext cx="1295690" cy="463674"/>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WP9 - Test infrastructures</a:t>
          </a:r>
        </a:p>
      </dsp:txBody>
      <dsp:txXfrm>
        <a:off x="7521801" y="1245244"/>
        <a:ext cx="1268528" cy="4365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60F96D-E556-DE4D-B4B3-0DC5D9A5C4BC}">
      <dsp:nvSpPr>
        <dsp:cNvPr id="0" name=""/>
        <dsp:cNvSpPr/>
      </dsp:nvSpPr>
      <dsp:spPr>
        <a:xfrm>
          <a:off x="4393442" y="849160"/>
          <a:ext cx="3560967" cy="165424"/>
        </a:xfrm>
        <a:custGeom>
          <a:avLst/>
          <a:gdLst/>
          <a:ahLst/>
          <a:cxnLst/>
          <a:rect l="0" t="0" r="0" b="0"/>
          <a:pathLst>
            <a:path>
              <a:moveTo>
                <a:pt x="0" y="0"/>
              </a:moveTo>
              <a:lnTo>
                <a:pt x="0" y="112732"/>
              </a:lnTo>
              <a:lnTo>
                <a:pt x="3560967" y="112732"/>
              </a:lnTo>
              <a:lnTo>
                <a:pt x="3560967" y="16542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ECE1F4-4BD2-F84F-BF2F-4F28F783FFE9}">
      <dsp:nvSpPr>
        <dsp:cNvPr id="0" name=""/>
        <dsp:cNvSpPr/>
      </dsp:nvSpPr>
      <dsp:spPr>
        <a:xfrm>
          <a:off x="6175206" y="1734585"/>
          <a:ext cx="207198" cy="165424"/>
        </a:xfrm>
        <a:custGeom>
          <a:avLst/>
          <a:gdLst/>
          <a:ahLst/>
          <a:cxnLst/>
          <a:rect l="0" t="0" r="0" b="0"/>
          <a:pathLst>
            <a:path>
              <a:moveTo>
                <a:pt x="0" y="0"/>
              </a:moveTo>
              <a:lnTo>
                <a:pt x="0" y="112732"/>
              </a:lnTo>
              <a:lnTo>
                <a:pt x="207198" y="112732"/>
              </a:lnTo>
              <a:lnTo>
                <a:pt x="207198"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24F409-ACCB-D14A-A575-C6B57CEA18C5}">
      <dsp:nvSpPr>
        <dsp:cNvPr id="0" name=""/>
        <dsp:cNvSpPr/>
      </dsp:nvSpPr>
      <dsp:spPr>
        <a:xfrm>
          <a:off x="5968007" y="1734585"/>
          <a:ext cx="207198" cy="165424"/>
        </a:xfrm>
        <a:custGeom>
          <a:avLst/>
          <a:gdLst/>
          <a:ahLst/>
          <a:cxnLst/>
          <a:rect l="0" t="0" r="0" b="0"/>
          <a:pathLst>
            <a:path>
              <a:moveTo>
                <a:pt x="207198" y="0"/>
              </a:moveTo>
              <a:lnTo>
                <a:pt x="207198" y="112732"/>
              </a:lnTo>
              <a:lnTo>
                <a:pt x="0" y="112732"/>
              </a:lnTo>
              <a:lnTo>
                <a:pt x="0"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DC6B18-34AB-EE42-9AA5-D91192E6CCC6}">
      <dsp:nvSpPr>
        <dsp:cNvPr id="0" name=""/>
        <dsp:cNvSpPr/>
      </dsp:nvSpPr>
      <dsp:spPr>
        <a:xfrm>
          <a:off x="4393442" y="849160"/>
          <a:ext cx="1781763" cy="165424"/>
        </a:xfrm>
        <a:custGeom>
          <a:avLst/>
          <a:gdLst/>
          <a:ahLst/>
          <a:cxnLst/>
          <a:rect l="0" t="0" r="0" b="0"/>
          <a:pathLst>
            <a:path>
              <a:moveTo>
                <a:pt x="0" y="0"/>
              </a:moveTo>
              <a:lnTo>
                <a:pt x="0" y="112732"/>
              </a:lnTo>
              <a:lnTo>
                <a:pt x="1781763" y="112732"/>
              </a:lnTo>
              <a:lnTo>
                <a:pt x="1781763" y="16542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1DFC9A-107B-6D4B-B7B5-930BA679CB05}">
      <dsp:nvSpPr>
        <dsp:cNvPr id="0" name=""/>
        <dsp:cNvSpPr/>
      </dsp:nvSpPr>
      <dsp:spPr>
        <a:xfrm>
          <a:off x="4394290" y="1734585"/>
          <a:ext cx="828793" cy="165424"/>
        </a:xfrm>
        <a:custGeom>
          <a:avLst/>
          <a:gdLst/>
          <a:ahLst/>
          <a:cxnLst/>
          <a:rect l="0" t="0" r="0" b="0"/>
          <a:pathLst>
            <a:path>
              <a:moveTo>
                <a:pt x="0" y="0"/>
              </a:moveTo>
              <a:lnTo>
                <a:pt x="0" y="112732"/>
              </a:lnTo>
              <a:lnTo>
                <a:pt x="828793" y="112732"/>
              </a:lnTo>
              <a:lnTo>
                <a:pt x="828793"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530015-D070-8D4B-B5D8-031BB5295963}">
      <dsp:nvSpPr>
        <dsp:cNvPr id="0" name=""/>
        <dsp:cNvSpPr/>
      </dsp:nvSpPr>
      <dsp:spPr>
        <a:xfrm>
          <a:off x="4394290" y="1734585"/>
          <a:ext cx="414396" cy="165424"/>
        </a:xfrm>
        <a:custGeom>
          <a:avLst/>
          <a:gdLst/>
          <a:ahLst/>
          <a:cxnLst/>
          <a:rect l="0" t="0" r="0" b="0"/>
          <a:pathLst>
            <a:path>
              <a:moveTo>
                <a:pt x="0" y="0"/>
              </a:moveTo>
              <a:lnTo>
                <a:pt x="0" y="112732"/>
              </a:lnTo>
              <a:lnTo>
                <a:pt x="414396" y="112732"/>
              </a:lnTo>
              <a:lnTo>
                <a:pt x="414396"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9467FE-AACB-EC44-9B21-566AFB0ED9E4}">
      <dsp:nvSpPr>
        <dsp:cNvPr id="0" name=""/>
        <dsp:cNvSpPr/>
      </dsp:nvSpPr>
      <dsp:spPr>
        <a:xfrm>
          <a:off x="4348570" y="1734585"/>
          <a:ext cx="91440" cy="165424"/>
        </a:xfrm>
        <a:custGeom>
          <a:avLst/>
          <a:gdLst/>
          <a:ahLst/>
          <a:cxnLst/>
          <a:rect l="0" t="0" r="0" b="0"/>
          <a:pathLst>
            <a:path>
              <a:moveTo>
                <a:pt x="45720" y="0"/>
              </a:moveTo>
              <a:lnTo>
                <a:pt x="45720"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81DF73-9818-5649-9ECD-8428977DDCE3}">
      <dsp:nvSpPr>
        <dsp:cNvPr id="0" name=""/>
        <dsp:cNvSpPr/>
      </dsp:nvSpPr>
      <dsp:spPr>
        <a:xfrm>
          <a:off x="3979893" y="1734585"/>
          <a:ext cx="414396" cy="165424"/>
        </a:xfrm>
        <a:custGeom>
          <a:avLst/>
          <a:gdLst/>
          <a:ahLst/>
          <a:cxnLst/>
          <a:rect l="0" t="0" r="0" b="0"/>
          <a:pathLst>
            <a:path>
              <a:moveTo>
                <a:pt x="414396" y="0"/>
              </a:moveTo>
              <a:lnTo>
                <a:pt x="414396" y="112732"/>
              </a:lnTo>
              <a:lnTo>
                <a:pt x="0" y="112732"/>
              </a:lnTo>
              <a:lnTo>
                <a:pt x="0"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4B0DAB-56E4-2746-9052-7835DF3878A5}">
      <dsp:nvSpPr>
        <dsp:cNvPr id="0" name=""/>
        <dsp:cNvSpPr/>
      </dsp:nvSpPr>
      <dsp:spPr>
        <a:xfrm>
          <a:off x="3565496" y="1734585"/>
          <a:ext cx="828793" cy="165424"/>
        </a:xfrm>
        <a:custGeom>
          <a:avLst/>
          <a:gdLst/>
          <a:ahLst/>
          <a:cxnLst/>
          <a:rect l="0" t="0" r="0" b="0"/>
          <a:pathLst>
            <a:path>
              <a:moveTo>
                <a:pt x="828793" y="0"/>
              </a:moveTo>
              <a:lnTo>
                <a:pt x="828793" y="112732"/>
              </a:lnTo>
              <a:lnTo>
                <a:pt x="0" y="112732"/>
              </a:lnTo>
              <a:lnTo>
                <a:pt x="0"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04F5EE-4C4B-5540-B1AF-DAF5F24643FF}">
      <dsp:nvSpPr>
        <dsp:cNvPr id="0" name=""/>
        <dsp:cNvSpPr/>
      </dsp:nvSpPr>
      <dsp:spPr>
        <a:xfrm>
          <a:off x="4347722" y="849160"/>
          <a:ext cx="91440" cy="165424"/>
        </a:xfrm>
        <a:custGeom>
          <a:avLst/>
          <a:gdLst/>
          <a:ahLst/>
          <a:cxnLst/>
          <a:rect l="0" t="0" r="0" b="0"/>
          <a:pathLst>
            <a:path>
              <a:moveTo>
                <a:pt x="45720" y="0"/>
              </a:moveTo>
              <a:lnTo>
                <a:pt x="45720" y="112732"/>
              </a:lnTo>
              <a:lnTo>
                <a:pt x="46567" y="112732"/>
              </a:lnTo>
              <a:lnTo>
                <a:pt x="46567" y="16542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864EAB-1576-7D4A-9AEB-8F00433C1A24}">
      <dsp:nvSpPr>
        <dsp:cNvPr id="0" name=""/>
        <dsp:cNvSpPr/>
      </dsp:nvSpPr>
      <dsp:spPr>
        <a:xfrm>
          <a:off x="2614238" y="1734585"/>
          <a:ext cx="414396" cy="165424"/>
        </a:xfrm>
        <a:custGeom>
          <a:avLst/>
          <a:gdLst/>
          <a:ahLst/>
          <a:cxnLst/>
          <a:rect l="0" t="0" r="0" b="0"/>
          <a:pathLst>
            <a:path>
              <a:moveTo>
                <a:pt x="0" y="0"/>
              </a:moveTo>
              <a:lnTo>
                <a:pt x="0" y="112732"/>
              </a:lnTo>
              <a:lnTo>
                <a:pt x="414396" y="112732"/>
              </a:lnTo>
              <a:lnTo>
                <a:pt x="414396"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90A84E-9FBF-074E-9707-D81FDB934677}">
      <dsp:nvSpPr>
        <dsp:cNvPr id="0" name=""/>
        <dsp:cNvSpPr/>
      </dsp:nvSpPr>
      <dsp:spPr>
        <a:xfrm>
          <a:off x="2568518" y="1734585"/>
          <a:ext cx="91440" cy="165424"/>
        </a:xfrm>
        <a:custGeom>
          <a:avLst/>
          <a:gdLst/>
          <a:ahLst/>
          <a:cxnLst/>
          <a:rect l="0" t="0" r="0" b="0"/>
          <a:pathLst>
            <a:path>
              <a:moveTo>
                <a:pt x="45720" y="0"/>
              </a:moveTo>
              <a:lnTo>
                <a:pt x="45720"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DFEE67-3C3D-1D4E-BE6E-BDD9E63C43B6}">
      <dsp:nvSpPr>
        <dsp:cNvPr id="0" name=""/>
        <dsp:cNvSpPr/>
      </dsp:nvSpPr>
      <dsp:spPr>
        <a:xfrm>
          <a:off x="2199841" y="1734585"/>
          <a:ext cx="414396" cy="165424"/>
        </a:xfrm>
        <a:custGeom>
          <a:avLst/>
          <a:gdLst/>
          <a:ahLst/>
          <a:cxnLst/>
          <a:rect l="0" t="0" r="0" b="0"/>
          <a:pathLst>
            <a:path>
              <a:moveTo>
                <a:pt x="414396" y="0"/>
              </a:moveTo>
              <a:lnTo>
                <a:pt x="414396" y="112732"/>
              </a:lnTo>
              <a:lnTo>
                <a:pt x="0" y="112732"/>
              </a:lnTo>
              <a:lnTo>
                <a:pt x="0"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2A7A25-6171-E440-AE5F-21E084789A44}">
      <dsp:nvSpPr>
        <dsp:cNvPr id="0" name=""/>
        <dsp:cNvSpPr/>
      </dsp:nvSpPr>
      <dsp:spPr>
        <a:xfrm>
          <a:off x="2614238" y="849160"/>
          <a:ext cx="1779203" cy="165424"/>
        </a:xfrm>
        <a:custGeom>
          <a:avLst/>
          <a:gdLst/>
          <a:ahLst/>
          <a:cxnLst/>
          <a:rect l="0" t="0" r="0" b="0"/>
          <a:pathLst>
            <a:path>
              <a:moveTo>
                <a:pt x="1779203" y="0"/>
              </a:moveTo>
              <a:lnTo>
                <a:pt x="1779203" y="112732"/>
              </a:lnTo>
              <a:lnTo>
                <a:pt x="0" y="112732"/>
              </a:lnTo>
              <a:lnTo>
                <a:pt x="0" y="16542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FFBABD-54C1-EF44-8CE9-4A80D0569053}">
      <dsp:nvSpPr>
        <dsp:cNvPr id="0" name=""/>
        <dsp:cNvSpPr/>
      </dsp:nvSpPr>
      <dsp:spPr>
        <a:xfrm>
          <a:off x="834187" y="1734585"/>
          <a:ext cx="207198" cy="165424"/>
        </a:xfrm>
        <a:custGeom>
          <a:avLst/>
          <a:gdLst/>
          <a:ahLst/>
          <a:cxnLst/>
          <a:rect l="0" t="0" r="0" b="0"/>
          <a:pathLst>
            <a:path>
              <a:moveTo>
                <a:pt x="0" y="0"/>
              </a:moveTo>
              <a:lnTo>
                <a:pt x="0" y="112732"/>
              </a:lnTo>
              <a:lnTo>
                <a:pt x="207198" y="112732"/>
              </a:lnTo>
              <a:lnTo>
                <a:pt x="207198"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23160E-54C8-6D4C-826A-56365040A7B4}">
      <dsp:nvSpPr>
        <dsp:cNvPr id="0" name=""/>
        <dsp:cNvSpPr/>
      </dsp:nvSpPr>
      <dsp:spPr>
        <a:xfrm>
          <a:off x="626989" y="1734585"/>
          <a:ext cx="207198" cy="165424"/>
        </a:xfrm>
        <a:custGeom>
          <a:avLst/>
          <a:gdLst/>
          <a:ahLst/>
          <a:cxnLst/>
          <a:rect l="0" t="0" r="0" b="0"/>
          <a:pathLst>
            <a:path>
              <a:moveTo>
                <a:pt x="207198" y="0"/>
              </a:moveTo>
              <a:lnTo>
                <a:pt x="207198" y="112732"/>
              </a:lnTo>
              <a:lnTo>
                <a:pt x="0" y="112732"/>
              </a:lnTo>
              <a:lnTo>
                <a:pt x="0" y="165424"/>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04297F-94E7-F345-A3FB-339AC9F6864A}">
      <dsp:nvSpPr>
        <dsp:cNvPr id="0" name=""/>
        <dsp:cNvSpPr/>
      </dsp:nvSpPr>
      <dsp:spPr>
        <a:xfrm>
          <a:off x="834187" y="849160"/>
          <a:ext cx="3559255" cy="165424"/>
        </a:xfrm>
        <a:custGeom>
          <a:avLst/>
          <a:gdLst/>
          <a:ahLst/>
          <a:cxnLst/>
          <a:rect l="0" t="0" r="0" b="0"/>
          <a:pathLst>
            <a:path>
              <a:moveTo>
                <a:pt x="3559255" y="0"/>
              </a:moveTo>
              <a:lnTo>
                <a:pt x="3559255" y="112732"/>
              </a:lnTo>
              <a:lnTo>
                <a:pt x="0" y="112732"/>
              </a:lnTo>
              <a:lnTo>
                <a:pt x="0" y="16542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E4E45-2637-534D-B5DB-558EB195D005}">
      <dsp:nvSpPr>
        <dsp:cNvPr id="0" name=""/>
        <dsp:cNvSpPr/>
      </dsp:nvSpPr>
      <dsp:spPr>
        <a:xfrm>
          <a:off x="3333820" y="129160"/>
          <a:ext cx="2119245" cy="72000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A79B92-DF85-3C41-B364-3D88A71D35EB}">
      <dsp:nvSpPr>
        <dsp:cNvPr id="0" name=""/>
        <dsp:cNvSpPr/>
      </dsp:nvSpPr>
      <dsp:spPr>
        <a:xfrm>
          <a:off x="3397019" y="189199"/>
          <a:ext cx="2119245" cy="720000"/>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WP1 - Management, communication and strategy (roadmap)</a:t>
          </a:r>
        </a:p>
      </dsp:txBody>
      <dsp:txXfrm>
        <a:off x="3418107" y="210287"/>
        <a:ext cx="2077069" cy="677824"/>
      </dsp:txXfrm>
    </dsp:sp>
    <dsp:sp modelId="{268443D9-1320-E241-8C43-660971007A04}">
      <dsp:nvSpPr>
        <dsp:cNvPr id="0" name=""/>
        <dsp:cNvSpPr/>
      </dsp:nvSpPr>
      <dsp:spPr>
        <a:xfrm>
          <a:off x="7361" y="1014585"/>
          <a:ext cx="1653652" cy="72000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E0E6CF-AB4B-BA47-A04B-23D2F0098658}">
      <dsp:nvSpPr>
        <dsp:cNvPr id="0" name=""/>
        <dsp:cNvSpPr/>
      </dsp:nvSpPr>
      <dsp:spPr>
        <a:xfrm>
          <a:off x="70560" y="1074625"/>
          <a:ext cx="1653652" cy="720000"/>
        </a:xfrm>
        <a:prstGeom prst="roundRect">
          <a:avLst>
            <a:gd name="adj" fmla="val 10000"/>
          </a:avLst>
        </a:prstGeom>
        <a:solidFill>
          <a:srgbClr val="FF2600">
            <a:alpha val="1956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WP2 - Materials</a:t>
          </a:r>
        </a:p>
      </dsp:txBody>
      <dsp:txXfrm>
        <a:off x="91648" y="1095713"/>
        <a:ext cx="1611476" cy="677824"/>
      </dsp:txXfrm>
    </dsp:sp>
    <dsp:sp modelId="{FDBDCC40-502D-E143-A724-455EB454088A}">
      <dsp:nvSpPr>
        <dsp:cNvPr id="0" name=""/>
        <dsp:cNvSpPr/>
      </dsp:nvSpPr>
      <dsp:spPr>
        <a:xfrm>
          <a:off x="482990" y="1900010"/>
          <a:ext cx="287998" cy="28793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10EA44-8EAD-4345-B23F-0922C4789AB9}">
      <dsp:nvSpPr>
        <dsp:cNvPr id="0" name=""/>
        <dsp:cNvSpPr/>
      </dsp:nvSpPr>
      <dsp:spPr>
        <a:xfrm>
          <a:off x="546189" y="1960050"/>
          <a:ext cx="287998" cy="2879344"/>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2.1 HTS cables and conductors</a:t>
          </a:r>
        </a:p>
      </dsp:txBody>
      <dsp:txXfrm>
        <a:off x="554624" y="1968485"/>
        <a:ext cx="271128" cy="2862474"/>
      </dsp:txXfrm>
    </dsp:sp>
    <dsp:sp modelId="{845F27B3-B8C9-7347-8935-7C4CF1792199}">
      <dsp:nvSpPr>
        <dsp:cNvPr id="0" name=""/>
        <dsp:cNvSpPr/>
      </dsp:nvSpPr>
      <dsp:spPr>
        <a:xfrm>
          <a:off x="897387" y="1900010"/>
          <a:ext cx="287998" cy="28793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CCD629-62AF-034E-9C62-0A952C0333DD}">
      <dsp:nvSpPr>
        <dsp:cNvPr id="0" name=""/>
        <dsp:cNvSpPr/>
      </dsp:nvSpPr>
      <dsp:spPr>
        <a:xfrm>
          <a:off x="960586" y="1960050"/>
          <a:ext cx="287998" cy="2879344"/>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2.2 Radiation effects</a:t>
          </a:r>
        </a:p>
      </dsp:txBody>
      <dsp:txXfrm>
        <a:off x="969021" y="1968485"/>
        <a:ext cx="271128" cy="2862474"/>
      </dsp:txXfrm>
    </dsp:sp>
    <dsp:sp modelId="{F88269FC-B509-D34F-BE27-7D1AF9A4C2FA}">
      <dsp:nvSpPr>
        <dsp:cNvPr id="0" name=""/>
        <dsp:cNvSpPr/>
      </dsp:nvSpPr>
      <dsp:spPr>
        <a:xfrm>
          <a:off x="1787412" y="1014585"/>
          <a:ext cx="1653652" cy="72000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8B47E2-BCC8-5A46-A552-09E9F4A43A67}">
      <dsp:nvSpPr>
        <dsp:cNvPr id="0" name=""/>
        <dsp:cNvSpPr/>
      </dsp:nvSpPr>
      <dsp:spPr>
        <a:xfrm>
          <a:off x="1850612" y="1074625"/>
          <a:ext cx="1653652" cy="720000"/>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WP3 - Technologies</a:t>
          </a:r>
        </a:p>
      </dsp:txBody>
      <dsp:txXfrm>
        <a:off x="1871700" y="1095713"/>
        <a:ext cx="1611476" cy="677824"/>
      </dsp:txXfrm>
    </dsp:sp>
    <dsp:sp modelId="{922C1F10-36D3-2945-95C7-365039CB7453}">
      <dsp:nvSpPr>
        <dsp:cNvPr id="0" name=""/>
        <dsp:cNvSpPr/>
      </dsp:nvSpPr>
      <dsp:spPr>
        <a:xfrm>
          <a:off x="2055842" y="1900010"/>
          <a:ext cx="287998" cy="28793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20F247-391A-D04B-B268-BCE0045FBE82}">
      <dsp:nvSpPr>
        <dsp:cNvPr id="0" name=""/>
        <dsp:cNvSpPr/>
      </dsp:nvSpPr>
      <dsp:spPr>
        <a:xfrm>
          <a:off x="2119042" y="1960050"/>
          <a:ext cx="287998" cy="2879344"/>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3.1 Cryogenics</a:t>
          </a:r>
        </a:p>
      </dsp:txBody>
      <dsp:txXfrm>
        <a:off x="2127477" y="1968485"/>
        <a:ext cx="271128" cy="2862474"/>
      </dsp:txXfrm>
    </dsp:sp>
    <dsp:sp modelId="{C039EC48-A487-AB4D-BD06-512BED56B567}">
      <dsp:nvSpPr>
        <dsp:cNvPr id="0" name=""/>
        <dsp:cNvSpPr/>
      </dsp:nvSpPr>
      <dsp:spPr>
        <a:xfrm>
          <a:off x="2470239" y="1900010"/>
          <a:ext cx="287998" cy="28793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100161-BCE3-9947-B369-038922946291}">
      <dsp:nvSpPr>
        <dsp:cNvPr id="0" name=""/>
        <dsp:cNvSpPr/>
      </dsp:nvSpPr>
      <dsp:spPr>
        <a:xfrm>
          <a:off x="2533439" y="1960050"/>
          <a:ext cx="287998" cy="2879344"/>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3.2 Coils and winding</a:t>
          </a:r>
        </a:p>
      </dsp:txBody>
      <dsp:txXfrm>
        <a:off x="2541874" y="1968485"/>
        <a:ext cx="271128" cy="2862474"/>
      </dsp:txXfrm>
    </dsp:sp>
    <dsp:sp modelId="{6B10F776-2E46-7044-9DAA-432F15F62E7A}">
      <dsp:nvSpPr>
        <dsp:cNvPr id="0" name=""/>
        <dsp:cNvSpPr/>
      </dsp:nvSpPr>
      <dsp:spPr>
        <a:xfrm>
          <a:off x="2884636" y="1900010"/>
          <a:ext cx="287998" cy="28793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5B7611-CCAF-DF4A-A5EE-5737AEBDE8B6}">
      <dsp:nvSpPr>
        <dsp:cNvPr id="0" name=""/>
        <dsp:cNvSpPr/>
      </dsp:nvSpPr>
      <dsp:spPr>
        <a:xfrm>
          <a:off x="2947836" y="1960050"/>
          <a:ext cx="287998" cy="2879344"/>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3.3 Diagnostics and controls</a:t>
          </a:r>
        </a:p>
      </dsp:txBody>
      <dsp:txXfrm>
        <a:off x="2956271" y="1968485"/>
        <a:ext cx="271128" cy="2862474"/>
      </dsp:txXfrm>
    </dsp:sp>
    <dsp:sp modelId="{B305EE49-8743-EB43-AC59-4E953C1415DC}">
      <dsp:nvSpPr>
        <dsp:cNvPr id="0" name=""/>
        <dsp:cNvSpPr/>
      </dsp:nvSpPr>
      <dsp:spPr>
        <a:xfrm>
          <a:off x="3567464" y="1014585"/>
          <a:ext cx="1653652" cy="72000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7875C5-DDBF-C440-B972-131011E4721E}">
      <dsp:nvSpPr>
        <dsp:cNvPr id="0" name=""/>
        <dsp:cNvSpPr/>
      </dsp:nvSpPr>
      <dsp:spPr>
        <a:xfrm>
          <a:off x="3630663" y="1074625"/>
          <a:ext cx="1653652" cy="720000"/>
        </a:xfrm>
        <a:prstGeom prst="roundRect">
          <a:avLst>
            <a:gd name="adj" fmla="val 10000"/>
          </a:avLst>
        </a:prstGeom>
        <a:solidFill>
          <a:srgbClr val="FF00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WP4 - Applications</a:t>
          </a:r>
        </a:p>
      </dsp:txBody>
      <dsp:txXfrm>
        <a:off x="3651751" y="1095713"/>
        <a:ext cx="1611476" cy="677824"/>
      </dsp:txXfrm>
    </dsp:sp>
    <dsp:sp modelId="{1B19BD52-9190-304A-B5D8-4B45A086D193}">
      <dsp:nvSpPr>
        <dsp:cNvPr id="0" name=""/>
        <dsp:cNvSpPr/>
      </dsp:nvSpPr>
      <dsp:spPr>
        <a:xfrm>
          <a:off x="3421497" y="1900010"/>
          <a:ext cx="287998" cy="28793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A48346-FA01-4940-9482-4E2834E9D02F}">
      <dsp:nvSpPr>
        <dsp:cNvPr id="0" name=""/>
        <dsp:cNvSpPr/>
      </dsp:nvSpPr>
      <dsp:spPr>
        <a:xfrm>
          <a:off x="3484696" y="1960050"/>
          <a:ext cx="287998" cy="2879344"/>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4.1 Energy, efficiency and sustainability</a:t>
          </a:r>
        </a:p>
      </dsp:txBody>
      <dsp:txXfrm>
        <a:off x="3493131" y="1968485"/>
        <a:ext cx="271128" cy="2862474"/>
      </dsp:txXfrm>
    </dsp:sp>
    <dsp:sp modelId="{8B504B9C-A51F-3E42-BD0B-070ECC7E0BB0}">
      <dsp:nvSpPr>
        <dsp:cNvPr id="0" name=""/>
        <dsp:cNvSpPr/>
      </dsp:nvSpPr>
      <dsp:spPr>
        <a:xfrm>
          <a:off x="3835894" y="1900010"/>
          <a:ext cx="287998" cy="28793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DA94F5-FC3C-984C-BFE3-15062D9EB8CC}">
      <dsp:nvSpPr>
        <dsp:cNvPr id="0" name=""/>
        <dsp:cNvSpPr/>
      </dsp:nvSpPr>
      <dsp:spPr>
        <a:xfrm>
          <a:off x="3899093" y="1960050"/>
          <a:ext cx="287998" cy="2879344"/>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4.2 HEP applications</a:t>
          </a:r>
        </a:p>
      </dsp:txBody>
      <dsp:txXfrm>
        <a:off x="3907528" y="1968485"/>
        <a:ext cx="271128" cy="2862474"/>
      </dsp:txXfrm>
    </dsp:sp>
    <dsp:sp modelId="{EA468439-06B0-D543-80BB-C815AEE2A39A}">
      <dsp:nvSpPr>
        <dsp:cNvPr id="0" name=""/>
        <dsp:cNvSpPr/>
      </dsp:nvSpPr>
      <dsp:spPr>
        <a:xfrm>
          <a:off x="4250291" y="1900010"/>
          <a:ext cx="287998" cy="28793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99DA21-EC70-D445-AE44-6A25B8D94D90}">
      <dsp:nvSpPr>
        <dsp:cNvPr id="0" name=""/>
        <dsp:cNvSpPr/>
      </dsp:nvSpPr>
      <dsp:spPr>
        <a:xfrm>
          <a:off x="4313490" y="1960050"/>
          <a:ext cx="287998" cy="2879344"/>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4.3 Medical applications</a:t>
          </a:r>
        </a:p>
      </dsp:txBody>
      <dsp:txXfrm>
        <a:off x="4321925" y="1968485"/>
        <a:ext cx="271128" cy="2862474"/>
      </dsp:txXfrm>
    </dsp:sp>
    <dsp:sp modelId="{F15A7A3B-9F4C-DB44-A05F-F31DF23B9733}">
      <dsp:nvSpPr>
        <dsp:cNvPr id="0" name=""/>
        <dsp:cNvSpPr/>
      </dsp:nvSpPr>
      <dsp:spPr>
        <a:xfrm>
          <a:off x="4664688" y="1900010"/>
          <a:ext cx="287998" cy="28793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33F3E4-BF89-FD43-B003-065D3E3058C0}">
      <dsp:nvSpPr>
        <dsp:cNvPr id="0" name=""/>
        <dsp:cNvSpPr/>
      </dsp:nvSpPr>
      <dsp:spPr>
        <a:xfrm>
          <a:off x="4727887" y="1960050"/>
          <a:ext cx="287998" cy="2879344"/>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4.4 High field science and NMR</a:t>
          </a:r>
        </a:p>
      </dsp:txBody>
      <dsp:txXfrm>
        <a:off x="4736322" y="1968485"/>
        <a:ext cx="271128" cy="2862474"/>
      </dsp:txXfrm>
    </dsp:sp>
    <dsp:sp modelId="{E94FB81C-59CB-8B49-AFDD-CEA5F49CAA70}">
      <dsp:nvSpPr>
        <dsp:cNvPr id="0" name=""/>
        <dsp:cNvSpPr/>
      </dsp:nvSpPr>
      <dsp:spPr>
        <a:xfrm>
          <a:off x="5079085" y="1900010"/>
          <a:ext cx="287998" cy="287410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EA354C-808D-B948-925F-85E0E89815A6}">
      <dsp:nvSpPr>
        <dsp:cNvPr id="0" name=""/>
        <dsp:cNvSpPr/>
      </dsp:nvSpPr>
      <dsp:spPr>
        <a:xfrm>
          <a:off x="5142284" y="1960050"/>
          <a:ext cx="287998" cy="2874107"/>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4.5 High field/short period undulators</a:t>
          </a:r>
        </a:p>
      </dsp:txBody>
      <dsp:txXfrm>
        <a:off x="5150719" y="1968485"/>
        <a:ext cx="271128" cy="2857237"/>
      </dsp:txXfrm>
    </dsp:sp>
    <dsp:sp modelId="{031A7FD7-7154-EF40-902F-DBC29542820B}">
      <dsp:nvSpPr>
        <dsp:cNvPr id="0" name=""/>
        <dsp:cNvSpPr/>
      </dsp:nvSpPr>
      <dsp:spPr>
        <a:xfrm>
          <a:off x="5347515" y="1014585"/>
          <a:ext cx="1655381" cy="72000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F3F6C4-6DA8-5E41-A0F3-01B96F3D97C4}">
      <dsp:nvSpPr>
        <dsp:cNvPr id="0" name=""/>
        <dsp:cNvSpPr/>
      </dsp:nvSpPr>
      <dsp:spPr>
        <a:xfrm>
          <a:off x="5410714" y="1074625"/>
          <a:ext cx="1655381" cy="720000"/>
        </a:xfrm>
        <a:prstGeom prst="roundRect">
          <a:avLst>
            <a:gd name="adj" fmla="val 10000"/>
          </a:avLst>
        </a:prstGeom>
        <a:solidFill>
          <a:srgbClr val="FF00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WP5 - Demonstrators</a:t>
          </a:r>
        </a:p>
      </dsp:txBody>
      <dsp:txXfrm>
        <a:off x="5431802" y="1095713"/>
        <a:ext cx="1613205" cy="677824"/>
      </dsp:txXfrm>
    </dsp:sp>
    <dsp:sp modelId="{3B8A1C20-7DA2-BD4A-915E-5FA8FC92977F}">
      <dsp:nvSpPr>
        <dsp:cNvPr id="0" name=""/>
        <dsp:cNvSpPr/>
      </dsp:nvSpPr>
      <dsp:spPr>
        <a:xfrm>
          <a:off x="5824008" y="1900010"/>
          <a:ext cx="287998" cy="287934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56FF8C-4DA4-0B44-8C2C-F84AAC019CCD}">
      <dsp:nvSpPr>
        <dsp:cNvPr id="0" name=""/>
        <dsp:cNvSpPr/>
      </dsp:nvSpPr>
      <dsp:spPr>
        <a:xfrm>
          <a:off x="5887208" y="1960050"/>
          <a:ext cx="287998" cy="2879340"/>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5.1 Technology demonstrator 1</a:t>
          </a:r>
        </a:p>
      </dsp:txBody>
      <dsp:txXfrm>
        <a:off x="5895643" y="1968485"/>
        <a:ext cx="271128" cy="2862470"/>
      </dsp:txXfrm>
    </dsp:sp>
    <dsp:sp modelId="{E24174EE-0646-6043-B472-1602FD6C8805}">
      <dsp:nvSpPr>
        <dsp:cNvPr id="0" name=""/>
        <dsp:cNvSpPr/>
      </dsp:nvSpPr>
      <dsp:spPr>
        <a:xfrm>
          <a:off x="6238405" y="1900010"/>
          <a:ext cx="287998" cy="287401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6D8D7B-D471-AD43-9DF7-DBC6627251BF}">
      <dsp:nvSpPr>
        <dsp:cNvPr id="0" name=""/>
        <dsp:cNvSpPr/>
      </dsp:nvSpPr>
      <dsp:spPr>
        <a:xfrm>
          <a:off x="6301605" y="1960050"/>
          <a:ext cx="287998" cy="2874013"/>
        </a:xfrm>
        <a:prstGeom prst="roundRect">
          <a:avLst>
            <a:gd name="adj" fmla="val 10000"/>
          </a:avLst>
        </a:prstGeom>
        <a:solidFill>
          <a:schemeClr val="bg1"/>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vert270"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5.2 Technology demonstrator 2</a:t>
          </a:r>
        </a:p>
      </dsp:txBody>
      <dsp:txXfrm>
        <a:off x="6310040" y="1968485"/>
        <a:ext cx="271128" cy="2857143"/>
      </dsp:txXfrm>
    </dsp:sp>
    <dsp:sp modelId="{E00FC2BB-3FAF-3B42-9134-485794D616A0}">
      <dsp:nvSpPr>
        <dsp:cNvPr id="0" name=""/>
        <dsp:cNvSpPr/>
      </dsp:nvSpPr>
      <dsp:spPr>
        <a:xfrm>
          <a:off x="7129295" y="1014585"/>
          <a:ext cx="1650228" cy="72000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7CD130-E06A-9F43-B87F-F355610AF5D4}">
      <dsp:nvSpPr>
        <dsp:cNvPr id="0" name=""/>
        <dsp:cNvSpPr/>
      </dsp:nvSpPr>
      <dsp:spPr>
        <a:xfrm>
          <a:off x="7192495" y="1074625"/>
          <a:ext cx="1650228" cy="720000"/>
        </a:xfrm>
        <a:prstGeom prst="roundRect">
          <a:avLst>
            <a:gd name="adj" fmla="val 10000"/>
          </a:avLst>
        </a:prstGeom>
        <a:solidFill>
          <a:srgbClr val="FF2600">
            <a:alpha val="20000"/>
          </a:srgb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WP6 - Test infrastructures</a:t>
          </a:r>
        </a:p>
      </dsp:txBody>
      <dsp:txXfrm>
        <a:off x="7213583" y="1095713"/>
        <a:ext cx="1608052" cy="677824"/>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28A480-3686-4A45-B348-778E52A86B5D}" type="datetimeFigureOut">
              <a:rPr lang="en-US" smtClean="0"/>
              <a:t>6/15/23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B417558-A5B4-E842-B1DF-677745561FCD}" type="datetime1">
              <a:rPr lang="en-US" smtClean="0"/>
              <a:t>6/15/23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75C63EC-9147-6E43-B1C5-595DF9CCBB2A}" type="datetime1">
              <a:rPr lang="en-US" smtClean="0"/>
              <a:t>6/15/23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28F5549-2B01-B242-8802-82B8589C809D}" type="datetime1">
              <a:rPr lang="en-US" smtClean="0"/>
              <a:t>6/15/23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F6A0D1B-B268-524A-8345-D1626C161D9C}" type="datetime1">
              <a:rPr lang="en-US" smtClean="0"/>
              <a:t>6/15/23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75C2D24-40FC-7D40-8933-20B3F8593012}" type="datetime1">
              <a:rPr lang="en-US" smtClean="0"/>
              <a:t>6/15/23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5813"/>
            <a:ext cx="8226854" cy="940443"/>
          </a:xfrm>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a:xfrm>
            <a:off x="457200" y="956256"/>
            <a:ext cx="8226854" cy="5036771"/>
          </a:xfrm>
        </p:spPr>
        <p:txBody>
          <a:body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3913908-4EF1-FE48-AD15-A61E23EBC998}" type="datetime1">
              <a:rPr lang="en-US" smtClean="0"/>
              <a:t>6/15/23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1353D12-6D71-EA48-94D4-F90E3FF291D2}" type="datetime1">
              <a:rPr lang="en-US" smtClean="0"/>
              <a:t>6/15/23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82FC4CC-83A5-5945-BB56-0701AF6952BE}" type="datetime1">
              <a:rPr lang="en-US" smtClean="0"/>
              <a:t>6/15/23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0A1CA52-547C-E34D-BE14-8174050EC035}" type="datetime1">
              <a:rPr lang="en-US" smtClean="0"/>
              <a:t>6/15/23</a:t>
            </a:fld>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934720"/>
          </a:xfrm>
        </p:spPr>
        <p:txBody>
          <a:bodyPr anchor="ctr"/>
          <a:lstStyle>
            <a:lvl1pPr algn="l">
              <a:defRPr sz="460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8D00418-891E-6547-86F4-9C60FA69BAAC}" type="datetime1">
              <a:rPr lang="en-US" smtClean="0"/>
              <a:t>6/15/23</a:t>
            </a:fld>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4BFD808-6B56-4447-9401-2398D08EE3C0}" type="datetime1">
              <a:rPr lang="en-US" smtClean="0"/>
              <a:t>6/15/23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2BF5D-230D-FC90-0CEE-3CD950061162}"/>
              </a:ext>
            </a:extLst>
          </p:cNvPr>
          <p:cNvSpPr>
            <a:spLocks noGrp="1"/>
          </p:cNvSpPr>
          <p:nvPr>
            <p:ph type="title"/>
          </p:nvPr>
        </p:nvSpPr>
        <p:spPr>
          <a:xfrm>
            <a:off x="431800" y="763219"/>
            <a:ext cx="8265984" cy="1826363"/>
          </a:xfrm>
        </p:spPr>
        <p:txBody>
          <a:bodyPr/>
          <a:lstStyle/>
          <a:p>
            <a:pPr algn="r"/>
            <a:r>
              <a:rPr lang="en-US" dirty="0"/>
              <a:t>EU-Horizon</a:t>
            </a:r>
            <a:br>
              <a:rPr lang="en-US" dirty="0"/>
            </a:br>
            <a:r>
              <a:rPr lang="en-US" dirty="0"/>
              <a:t>INFRA-2024-TECH-01-01</a:t>
            </a:r>
            <a:r>
              <a:rPr lang="en-CH" dirty="0"/>
              <a:t> </a:t>
            </a:r>
          </a:p>
        </p:txBody>
      </p:sp>
      <p:sp>
        <p:nvSpPr>
          <p:cNvPr id="3" name="Text Placeholder 2">
            <a:extLst>
              <a:ext uri="{FF2B5EF4-FFF2-40B4-BE49-F238E27FC236}">
                <a16:creationId xmlns:a16="http://schemas.microsoft.com/office/drawing/2014/main" id="{92002249-B644-C594-29DA-1F2461D66BCF}"/>
              </a:ext>
            </a:extLst>
          </p:cNvPr>
          <p:cNvSpPr>
            <a:spLocks noGrp="1"/>
          </p:cNvSpPr>
          <p:nvPr>
            <p:ph type="body" idx="1"/>
          </p:nvPr>
        </p:nvSpPr>
        <p:spPr>
          <a:xfrm>
            <a:off x="1458686" y="2797629"/>
            <a:ext cx="7239098" cy="2481941"/>
          </a:xfrm>
        </p:spPr>
        <p:txBody>
          <a:bodyPr>
            <a:normAutofit fontScale="85000" lnSpcReduction="10000"/>
          </a:bodyPr>
          <a:lstStyle/>
          <a:p>
            <a:pPr algn="r"/>
            <a:r>
              <a:rPr lang="en-CH" dirty="0"/>
              <a:t>Ideas for a proposal</a:t>
            </a:r>
          </a:p>
          <a:p>
            <a:pPr algn="r"/>
            <a:endParaRPr lang="en-US" dirty="0"/>
          </a:p>
          <a:p>
            <a:pPr algn="r"/>
            <a:r>
              <a:rPr lang="en-US" dirty="0"/>
              <a:t>Compiled</a:t>
            </a:r>
            <a:r>
              <a:rPr lang="en-CH" dirty="0"/>
              <a:t> by L. Bottura</a:t>
            </a:r>
          </a:p>
          <a:p>
            <a:pPr algn="r"/>
            <a:r>
              <a:rPr lang="en-CH" dirty="0">
                <a:solidFill>
                  <a:srgbClr val="FF0000"/>
                </a:solidFill>
              </a:rPr>
              <a:t>with contributions from M. Vretenar, D. Schulte, R. Losito, L. Rossi, J.M. Perez, L. Garcia Tabares, M. Calvi, P. Vedrine </a:t>
            </a:r>
          </a:p>
          <a:p>
            <a:pPr algn="r"/>
            <a:r>
              <a:rPr lang="en-CH" dirty="0">
                <a:solidFill>
                  <a:srgbClr val="FF0000"/>
                </a:solidFill>
              </a:rPr>
              <a:t>+ on-going discussions</a:t>
            </a:r>
          </a:p>
          <a:p>
            <a:pPr algn="r"/>
            <a:endParaRPr lang="en-CH" dirty="0"/>
          </a:p>
          <a:p>
            <a:pPr algn="r"/>
            <a:r>
              <a:rPr lang="en-CH" dirty="0"/>
              <a:t>TIARA Council Meeting</a:t>
            </a:r>
          </a:p>
          <a:p>
            <a:pPr algn="r"/>
            <a:r>
              <a:rPr lang="en-CH" dirty="0"/>
              <a:t>Uppsala, 16 June 2023</a:t>
            </a:r>
          </a:p>
        </p:txBody>
      </p:sp>
    </p:spTree>
    <p:extLst>
      <p:ext uri="{BB962C8B-B14F-4D97-AF65-F5344CB8AC3E}">
        <p14:creationId xmlns:p14="http://schemas.microsoft.com/office/powerpoint/2010/main" val="720705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200" y="15813"/>
            <a:ext cx="8226854" cy="940443"/>
          </a:xfrm>
        </p:spPr>
        <p:txBody>
          <a:bodyPr>
            <a:normAutofit/>
          </a:bodyPr>
          <a:lstStyle/>
          <a:p>
            <a:r>
              <a:rPr lang="en-CH" b="1" dirty="0"/>
              <a:t>Packaging – 2</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10</a:t>
            </a:fld>
            <a:endParaRPr lang="en-US" dirty="0"/>
          </a:p>
        </p:txBody>
      </p:sp>
      <p:graphicFrame>
        <p:nvGraphicFramePr>
          <p:cNvPr id="2" name="Diagram 1">
            <a:extLst>
              <a:ext uri="{FF2B5EF4-FFF2-40B4-BE49-F238E27FC236}">
                <a16:creationId xmlns:a16="http://schemas.microsoft.com/office/drawing/2014/main" id="{F1C73275-6DC3-528A-C722-FC594BD8E84D}"/>
              </a:ext>
            </a:extLst>
          </p:cNvPr>
          <p:cNvGraphicFramePr/>
          <p:nvPr>
            <p:extLst>
              <p:ext uri="{D42A27DB-BD31-4B8C-83A1-F6EECF244321}">
                <p14:modId xmlns:p14="http://schemas.microsoft.com/office/powerpoint/2010/main" val="2760779052"/>
              </p:ext>
            </p:extLst>
          </p:nvPr>
        </p:nvGraphicFramePr>
        <p:xfrm>
          <a:off x="108857" y="956255"/>
          <a:ext cx="8850085" cy="49685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ounded Rectangle 3">
            <a:extLst>
              <a:ext uri="{FF2B5EF4-FFF2-40B4-BE49-F238E27FC236}">
                <a16:creationId xmlns:a16="http://schemas.microsoft.com/office/drawing/2014/main" id="{D0BEFADE-9838-C378-397E-026FFF86D92D}"/>
              </a:ext>
            </a:extLst>
          </p:cNvPr>
          <p:cNvSpPr/>
          <p:nvPr/>
        </p:nvSpPr>
        <p:spPr>
          <a:xfrm>
            <a:off x="4495800" y="2721429"/>
            <a:ext cx="4572000" cy="3348000"/>
          </a:xfrm>
          <a:prstGeom prst="roundRect">
            <a:avLst>
              <a:gd name="adj" fmla="val 1828"/>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 name="TextBox 4">
            <a:extLst>
              <a:ext uri="{FF2B5EF4-FFF2-40B4-BE49-F238E27FC236}">
                <a16:creationId xmlns:a16="http://schemas.microsoft.com/office/drawing/2014/main" id="{9B79201A-A414-2AF0-0C37-76C7348CE716}"/>
              </a:ext>
            </a:extLst>
          </p:cNvPr>
          <p:cNvSpPr txBox="1"/>
          <p:nvPr/>
        </p:nvSpPr>
        <p:spPr>
          <a:xfrm>
            <a:off x="5915147" y="5641073"/>
            <a:ext cx="1697901" cy="369332"/>
          </a:xfrm>
          <a:prstGeom prst="rect">
            <a:avLst/>
          </a:prstGeom>
          <a:noFill/>
        </p:spPr>
        <p:txBody>
          <a:bodyPr wrap="none" rtlCol="0">
            <a:spAutoFit/>
          </a:bodyPr>
          <a:lstStyle/>
          <a:p>
            <a:r>
              <a:rPr lang="en-CH" dirty="0"/>
              <a:t>Demonstrators</a:t>
            </a:r>
          </a:p>
        </p:txBody>
      </p:sp>
    </p:spTree>
    <p:extLst>
      <p:ext uri="{BB962C8B-B14F-4D97-AF65-F5344CB8AC3E}">
        <p14:creationId xmlns:p14="http://schemas.microsoft.com/office/powerpoint/2010/main" val="2152023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200" y="15813"/>
            <a:ext cx="8226854" cy="940443"/>
          </a:xfrm>
        </p:spPr>
        <p:txBody>
          <a:bodyPr>
            <a:normAutofit/>
          </a:bodyPr>
          <a:lstStyle/>
          <a:p>
            <a:r>
              <a:rPr lang="en-CH" b="1" dirty="0"/>
              <a:t>Packaging – 3</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11</a:t>
            </a:fld>
            <a:endParaRPr lang="en-US" dirty="0"/>
          </a:p>
        </p:txBody>
      </p:sp>
      <p:graphicFrame>
        <p:nvGraphicFramePr>
          <p:cNvPr id="2" name="Diagram 1">
            <a:extLst>
              <a:ext uri="{FF2B5EF4-FFF2-40B4-BE49-F238E27FC236}">
                <a16:creationId xmlns:a16="http://schemas.microsoft.com/office/drawing/2014/main" id="{F1C73275-6DC3-528A-C722-FC594BD8E84D}"/>
              </a:ext>
            </a:extLst>
          </p:cNvPr>
          <p:cNvGraphicFramePr/>
          <p:nvPr>
            <p:extLst>
              <p:ext uri="{D42A27DB-BD31-4B8C-83A1-F6EECF244321}">
                <p14:modId xmlns:p14="http://schemas.microsoft.com/office/powerpoint/2010/main" val="1683893749"/>
              </p:ext>
            </p:extLst>
          </p:nvPr>
        </p:nvGraphicFramePr>
        <p:xfrm>
          <a:off x="108857" y="956255"/>
          <a:ext cx="8850085" cy="49685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24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EC060-A258-AA04-CD93-30C04D9008B2}"/>
              </a:ext>
            </a:extLst>
          </p:cNvPr>
          <p:cNvSpPr>
            <a:spLocks noGrp="1"/>
          </p:cNvSpPr>
          <p:nvPr>
            <p:ph type="title"/>
          </p:nvPr>
        </p:nvSpPr>
        <p:spPr/>
        <p:txBody>
          <a:bodyPr/>
          <a:lstStyle/>
          <a:p>
            <a:r>
              <a:rPr lang="en-CH" dirty="0"/>
              <a:t>Next steps</a:t>
            </a:r>
          </a:p>
        </p:txBody>
      </p:sp>
      <p:sp>
        <p:nvSpPr>
          <p:cNvPr id="3" name="Content Placeholder 2">
            <a:extLst>
              <a:ext uri="{FF2B5EF4-FFF2-40B4-BE49-F238E27FC236}">
                <a16:creationId xmlns:a16="http://schemas.microsoft.com/office/drawing/2014/main" id="{28520E01-4E34-A599-727D-100A6C564777}"/>
              </a:ext>
            </a:extLst>
          </p:cNvPr>
          <p:cNvSpPr>
            <a:spLocks noGrp="1"/>
          </p:cNvSpPr>
          <p:nvPr>
            <p:ph idx="1"/>
          </p:nvPr>
        </p:nvSpPr>
        <p:spPr/>
        <p:txBody>
          <a:bodyPr>
            <a:normAutofit fontScale="92500"/>
          </a:bodyPr>
          <a:lstStyle/>
          <a:p>
            <a:r>
              <a:rPr lang="en-US" dirty="0"/>
              <a:t>I</a:t>
            </a:r>
            <a:r>
              <a:rPr lang="en-CH" dirty="0"/>
              <a:t>ntegrate comments from TIARA Council to select scope, structure and preferred narrative</a:t>
            </a:r>
          </a:p>
          <a:p>
            <a:r>
              <a:rPr lang="en-US" dirty="0"/>
              <a:t>S</a:t>
            </a:r>
            <a:r>
              <a:rPr lang="en-CH" dirty="0"/>
              <a:t>tart contacting partners. In priority:</a:t>
            </a:r>
          </a:p>
          <a:p>
            <a:pPr lvl="1"/>
            <a:r>
              <a:rPr lang="en-CH" dirty="0"/>
              <a:t>EMFL</a:t>
            </a:r>
          </a:p>
          <a:p>
            <a:pPr lvl="1"/>
            <a:r>
              <a:rPr lang="en-CH" dirty="0"/>
              <a:t>ESS</a:t>
            </a:r>
          </a:p>
          <a:p>
            <a:pPr lvl="1"/>
            <a:r>
              <a:rPr lang="en-CH" dirty="0"/>
              <a:t>GSI/FAIR</a:t>
            </a:r>
          </a:p>
          <a:p>
            <a:pPr lvl="1"/>
            <a:r>
              <a:rPr lang="en-CH" dirty="0"/>
              <a:t>EUROFusion</a:t>
            </a:r>
          </a:p>
          <a:p>
            <a:r>
              <a:rPr lang="en-US" dirty="0"/>
              <a:t>B</a:t>
            </a:r>
            <a:r>
              <a:rPr lang="en-CH" dirty="0"/>
              <a:t>uild a first draft of the project (deliverables, milestones, resources) for presentation and discussion at the next TIARA Council meeting</a:t>
            </a:r>
          </a:p>
        </p:txBody>
      </p:sp>
      <p:sp>
        <p:nvSpPr>
          <p:cNvPr id="6" name="Slide Number Placeholder 5">
            <a:extLst>
              <a:ext uri="{FF2B5EF4-FFF2-40B4-BE49-F238E27FC236}">
                <a16:creationId xmlns:a16="http://schemas.microsoft.com/office/drawing/2014/main" id="{F7929EA1-39F1-346C-3052-A4B34294CC6D}"/>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4250071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96162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US" dirty="0"/>
              <a:t>C</a:t>
            </a:r>
            <a:r>
              <a:rPr lang="en-CH" dirty="0"/>
              <a:t>hallenge – UHF solenoids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Ultra high field (up to 60 T), small bore (50 mm) HTS solenoids</a:t>
            </a:r>
          </a:p>
          <a:p>
            <a:pPr lvl="1"/>
            <a:r>
              <a:rPr lang="en-US" dirty="0"/>
              <a:t>Final cooling of muon beams as required in a high luminosity collider</a:t>
            </a:r>
          </a:p>
          <a:p>
            <a:pPr lvl="1"/>
            <a:r>
              <a:rPr lang="en-US" dirty="0"/>
              <a:t>User facilities for high-field magnet laboratories devoted to experiments in material and life sciences</a:t>
            </a:r>
          </a:p>
          <a:p>
            <a:pPr lvl="1"/>
            <a:r>
              <a:rPr lang="en-US" dirty="0"/>
              <a:t>Frontier of Nuclear Magnetic Resonance (NMR) systems for molecular spectroscopy and biology</a:t>
            </a:r>
          </a:p>
          <a:p>
            <a:pPr lvl="1"/>
            <a:r>
              <a:rPr lang="en-US" dirty="0"/>
              <a:t>Positive impact (technology) on cryogen-free Magnetic Resonance Imaging (MRI)</a:t>
            </a:r>
          </a:p>
        </p:txBody>
      </p:sp>
    </p:spTree>
    <p:extLst>
      <p:ext uri="{BB962C8B-B14F-4D97-AF65-F5344CB8AC3E}">
        <p14:creationId xmlns:p14="http://schemas.microsoft.com/office/powerpoint/2010/main" val="3059634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noAutofit/>
          </a:bodyPr>
          <a:lstStyle/>
          <a:p>
            <a:r>
              <a:rPr lang="en-US" sz="3600" dirty="0"/>
              <a:t>C</a:t>
            </a:r>
            <a:r>
              <a:rPr lang="en-CH" sz="3600" dirty="0"/>
              <a:t>hallenge – HF large bore solenoids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lnSpcReduction="10000"/>
          </a:bodyPr>
          <a:lstStyle/>
          <a:p>
            <a:r>
              <a:rPr lang="en-US" dirty="0"/>
              <a:t>High field (20 T), large bore (1 m) HTS solenoid magnets, operating in high energy deposition and radiation environment</a:t>
            </a:r>
          </a:p>
          <a:p>
            <a:pPr lvl="1"/>
            <a:r>
              <a:rPr lang="en-US" dirty="0"/>
              <a:t>Capture of charged particles (</a:t>
            </a:r>
            <a:r>
              <a:rPr lang="en-US" dirty="0" err="1"/>
              <a:t>pions</a:t>
            </a:r>
            <a:r>
              <a:rPr lang="en-US" dirty="0"/>
              <a:t>/muons) generated by protons on targets</a:t>
            </a:r>
          </a:p>
          <a:p>
            <a:pPr lvl="1"/>
            <a:r>
              <a:rPr lang="en-US" dirty="0"/>
              <a:t>Central solenoids for fusion experiments and future fusion reactors</a:t>
            </a:r>
          </a:p>
          <a:p>
            <a:pPr lvl="1"/>
            <a:r>
              <a:rPr lang="en-US" dirty="0"/>
              <a:t>Solenoids for other magnetically confined fusion configurations (e.g. mirror driven neutron source)</a:t>
            </a:r>
          </a:p>
          <a:p>
            <a:pPr lvl="1"/>
            <a:r>
              <a:rPr lang="en-US" dirty="0" err="1"/>
              <a:t>Outsert</a:t>
            </a:r>
            <a:r>
              <a:rPr lang="en-US" dirty="0"/>
              <a:t> (background field) magnets for future high magnetic field science facilities</a:t>
            </a:r>
          </a:p>
        </p:txBody>
      </p:sp>
    </p:spTree>
    <p:extLst>
      <p:ext uri="{BB962C8B-B14F-4D97-AF65-F5344CB8AC3E}">
        <p14:creationId xmlns:p14="http://schemas.microsoft.com/office/powerpoint/2010/main" val="3555199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200" y="15813"/>
            <a:ext cx="8226854" cy="940443"/>
          </a:xfrm>
        </p:spPr>
        <p:txBody>
          <a:bodyPr>
            <a:noAutofit/>
          </a:bodyPr>
          <a:lstStyle/>
          <a:p>
            <a:r>
              <a:rPr lang="en-US" sz="3600" dirty="0"/>
              <a:t>C</a:t>
            </a:r>
            <a:r>
              <a:rPr lang="en-CH" sz="3600" dirty="0"/>
              <a:t>hallenge –accelerator magnets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16</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lnSpcReduction="10000"/>
          </a:bodyPr>
          <a:lstStyle/>
          <a:p>
            <a:r>
              <a:rPr lang="en-US" dirty="0"/>
              <a:t>High field (up to 20 T), small to large bore (50…150 mm) HTS dipole and quadrupole magnets, operating in high energy deposition and radiation environment, at high cryogenic temperature (up to 20 K) for energy efficiency</a:t>
            </a:r>
          </a:p>
          <a:p>
            <a:pPr lvl="1"/>
            <a:r>
              <a:rPr lang="en-US" dirty="0"/>
              <a:t>FCC-</a:t>
            </a:r>
            <a:r>
              <a:rPr lang="en-US" dirty="0" err="1"/>
              <a:t>hh</a:t>
            </a:r>
            <a:r>
              <a:rPr lang="en-US" dirty="0"/>
              <a:t> (NOTE: radiation hardness only relevant for IR magnets)</a:t>
            </a:r>
          </a:p>
          <a:p>
            <a:pPr lvl="1"/>
            <a:r>
              <a:rPr lang="en-US" dirty="0"/>
              <a:t>Muon collider combined function arc magnets and IR magnets</a:t>
            </a:r>
          </a:p>
          <a:p>
            <a:pPr lvl="1"/>
            <a:r>
              <a:rPr lang="en-US" dirty="0"/>
              <a:t>Synchrotron light sources</a:t>
            </a:r>
          </a:p>
          <a:p>
            <a:pPr lvl="1"/>
            <a:r>
              <a:rPr lang="en-US" dirty="0"/>
              <a:t>Beam line magnets</a:t>
            </a:r>
          </a:p>
        </p:txBody>
      </p:sp>
    </p:spTree>
    <p:extLst>
      <p:ext uri="{BB962C8B-B14F-4D97-AF65-F5344CB8AC3E}">
        <p14:creationId xmlns:p14="http://schemas.microsoft.com/office/powerpoint/2010/main" val="2719095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199" y="15813"/>
            <a:ext cx="8226855" cy="940443"/>
          </a:xfrm>
        </p:spPr>
        <p:txBody>
          <a:bodyPr>
            <a:noAutofit/>
          </a:bodyPr>
          <a:lstStyle/>
          <a:p>
            <a:r>
              <a:rPr lang="en-US" sz="3600" dirty="0"/>
              <a:t>C</a:t>
            </a:r>
            <a:r>
              <a:rPr lang="en-CH" sz="3600" dirty="0"/>
              <a:t>hallenge – HF undulators and wigglers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solidFill>
                  <a:srgbClr val="FF0000"/>
                </a:solidFill>
              </a:rPr>
              <a:t>TBD</a:t>
            </a:r>
          </a:p>
          <a:p>
            <a:pPr lvl="1"/>
            <a:r>
              <a:rPr lang="en-US" dirty="0">
                <a:solidFill>
                  <a:srgbClr val="FF0000"/>
                </a:solidFill>
              </a:rPr>
              <a:t>Synchrotron light sources - TBD</a:t>
            </a:r>
          </a:p>
          <a:p>
            <a:pPr lvl="1"/>
            <a:r>
              <a:rPr lang="en-US" dirty="0">
                <a:solidFill>
                  <a:srgbClr val="FF0000"/>
                </a:solidFill>
              </a:rPr>
              <a:t>Free Electron Lasers - TBD</a:t>
            </a:r>
          </a:p>
        </p:txBody>
      </p:sp>
    </p:spTree>
    <p:extLst>
      <p:ext uri="{BB962C8B-B14F-4D97-AF65-F5344CB8AC3E}">
        <p14:creationId xmlns:p14="http://schemas.microsoft.com/office/powerpoint/2010/main" val="36032707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normAutofit/>
          </a:bodyPr>
          <a:lstStyle/>
          <a:p>
            <a:r>
              <a:rPr lang="en-CH" dirty="0"/>
              <a:t>Technology – Energy efficiency</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Design magnet systems for increased energy efficiency, reduced consumption, improved long-term sustainability</a:t>
            </a:r>
          </a:p>
          <a:p>
            <a:pPr lvl="1"/>
            <a:r>
              <a:rPr lang="en-US" dirty="0">
                <a:solidFill>
                  <a:srgbClr val="FF0000"/>
                </a:solidFill>
              </a:rPr>
              <a:t>R&amp;D topic</a:t>
            </a:r>
          </a:p>
          <a:p>
            <a:pPr lvl="1"/>
            <a:r>
              <a:rPr lang="en-US" dirty="0">
                <a:solidFill>
                  <a:srgbClr val="FF0000"/>
                </a:solidFill>
              </a:rPr>
              <a:t>R&amp;D topic</a:t>
            </a:r>
          </a:p>
          <a:p>
            <a:pPr lvl="1"/>
            <a:r>
              <a:rPr lang="en-US" dirty="0">
                <a:solidFill>
                  <a:srgbClr val="FF0000"/>
                </a:solidFill>
              </a:rPr>
              <a:t>R&amp;D topic</a:t>
            </a:r>
          </a:p>
        </p:txBody>
      </p:sp>
    </p:spTree>
    <p:extLst>
      <p:ext uri="{BB962C8B-B14F-4D97-AF65-F5344CB8AC3E}">
        <p14:creationId xmlns:p14="http://schemas.microsoft.com/office/powerpoint/2010/main" val="3306367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normAutofit/>
          </a:bodyPr>
          <a:lstStyle/>
          <a:p>
            <a:r>
              <a:rPr lang="en-CH" dirty="0"/>
              <a:t>Technology – Cryogenics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Develop solutions to operate magnets at temperature higher than liquid helium (e.g. 20 K), either fluid- or indirectly-cooled (e.g. dry magnets)</a:t>
            </a:r>
          </a:p>
          <a:p>
            <a:pPr lvl="1"/>
            <a:r>
              <a:rPr lang="en-US" dirty="0"/>
              <a:t>Heat transfer management at 10…20 K</a:t>
            </a:r>
          </a:p>
          <a:p>
            <a:pPr lvl="1"/>
            <a:r>
              <a:rPr lang="en-US" dirty="0"/>
              <a:t>Fluid distribution</a:t>
            </a:r>
          </a:p>
          <a:p>
            <a:pPr lvl="1"/>
            <a:r>
              <a:rPr lang="en-US" dirty="0"/>
              <a:t>Thermodynamic cycle optimization to improve energy balance, reduce consumption, and achieve better performance</a:t>
            </a:r>
          </a:p>
        </p:txBody>
      </p:sp>
    </p:spTree>
    <p:extLst>
      <p:ext uri="{BB962C8B-B14F-4D97-AF65-F5344CB8AC3E}">
        <p14:creationId xmlns:p14="http://schemas.microsoft.com/office/powerpoint/2010/main" val="2003645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DFC14-8C53-4E36-F266-5956666F123C}"/>
              </a:ext>
            </a:extLst>
          </p:cNvPr>
          <p:cNvSpPr>
            <a:spLocks noGrp="1"/>
          </p:cNvSpPr>
          <p:nvPr>
            <p:ph type="title"/>
          </p:nvPr>
        </p:nvSpPr>
        <p:spPr/>
        <p:txBody>
          <a:bodyPr>
            <a:noAutofit/>
          </a:bodyPr>
          <a:lstStyle/>
          <a:p>
            <a:r>
              <a:rPr lang="en-US" sz="3600" dirty="0"/>
              <a:t>From last TIARA Meeting – </a:t>
            </a:r>
            <a:r>
              <a:rPr lang="en-US" sz="2000" dirty="0"/>
              <a:t>21 February 2023</a:t>
            </a:r>
            <a:endParaRPr lang="en-CH" sz="3600" dirty="0"/>
          </a:p>
        </p:txBody>
      </p:sp>
      <p:sp>
        <p:nvSpPr>
          <p:cNvPr id="6" name="Slide Number Placeholder 5">
            <a:extLst>
              <a:ext uri="{FF2B5EF4-FFF2-40B4-BE49-F238E27FC236}">
                <a16:creationId xmlns:a16="http://schemas.microsoft.com/office/drawing/2014/main" id="{684FEC02-B22F-D947-0D61-BF2098A19CD6}"/>
              </a:ext>
            </a:extLst>
          </p:cNvPr>
          <p:cNvSpPr>
            <a:spLocks noGrp="1"/>
          </p:cNvSpPr>
          <p:nvPr>
            <p:ph type="sldNum" sz="quarter" idx="4"/>
          </p:nvPr>
        </p:nvSpPr>
        <p:spPr/>
        <p:txBody>
          <a:bodyPr/>
          <a:lstStyle/>
          <a:p>
            <a:fld id="{17918391-D411-FE40-AAD7-861AE5233E0E}" type="slidenum">
              <a:rPr lang="en-US" smtClean="0"/>
              <a:pPr/>
              <a:t>2</a:t>
            </a:fld>
            <a:endParaRPr lang="en-US" dirty="0"/>
          </a:p>
        </p:txBody>
      </p:sp>
      <p:pic>
        <p:nvPicPr>
          <p:cNvPr id="9" name="Picture 8" descr="A picture containing text, screenshot, font&#10;&#10;Description automatically generated">
            <a:extLst>
              <a:ext uri="{FF2B5EF4-FFF2-40B4-BE49-F238E27FC236}">
                <a16:creationId xmlns:a16="http://schemas.microsoft.com/office/drawing/2014/main" id="{B5E24EDC-B731-E774-6018-80E45DAF4F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609" y="862102"/>
            <a:ext cx="6888480" cy="5133795"/>
          </a:xfrm>
          <a:prstGeom prst="rect">
            <a:avLst/>
          </a:prstGeom>
          <a:ln>
            <a:solidFill>
              <a:schemeClr val="tx1"/>
            </a:solidFill>
          </a:ln>
          <a:effectLst>
            <a:outerShdw blurRad="50800" dist="114300" dir="2700000" algn="tl" rotWithShape="0">
              <a:prstClr val="black">
                <a:alpha val="40000"/>
              </a:prstClr>
            </a:outerShdw>
          </a:effectLst>
        </p:spPr>
      </p:pic>
      <p:sp>
        <p:nvSpPr>
          <p:cNvPr id="11" name="TextBox 10">
            <a:extLst>
              <a:ext uri="{FF2B5EF4-FFF2-40B4-BE49-F238E27FC236}">
                <a16:creationId xmlns:a16="http://schemas.microsoft.com/office/drawing/2014/main" id="{7F244659-8923-A94B-6A31-440B3F4A4E94}"/>
              </a:ext>
            </a:extLst>
          </p:cNvPr>
          <p:cNvSpPr txBox="1"/>
          <p:nvPr/>
        </p:nvSpPr>
        <p:spPr>
          <a:xfrm>
            <a:off x="4453634" y="2587944"/>
            <a:ext cx="2404365" cy="461665"/>
          </a:xfrm>
          <a:prstGeom prst="rect">
            <a:avLst/>
          </a:prstGeom>
          <a:solidFill>
            <a:schemeClr val="bg1"/>
          </a:solidFill>
        </p:spPr>
        <p:txBody>
          <a:bodyPr wrap="square">
            <a:spAutoFit/>
          </a:bodyPr>
          <a:lstStyle/>
          <a:p>
            <a:r>
              <a:rPr lang="en-CH" sz="2400" dirty="0">
                <a:solidFill>
                  <a:srgbClr val="FF0000"/>
                </a:solidFill>
              </a:rPr>
              <a:t>Explore further</a:t>
            </a:r>
            <a:endParaRPr lang="en-CH" sz="2400" dirty="0"/>
          </a:p>
        </p:txBody>
      </p:sp>
      <p:sp>
        <p:nvSpPr>
          <p:cNvPr id="12" name="TextBox 11">
            <a:extLst>
              <a:ext uri="{FF2B5EF4-FFF2-40B4-BE49-F238E27FC236}">
                <a16:creationId xmlns:a16="http://schemas.microsoft.com/office/drawing/2014/main" id="{9B4E946A-D6C0-EE55-E0E5-A51D59C343B8}"/>
              </a:ext>
            </a:extLst>
          </p:cNvPr>
          <p:cNvSpPr txBox="1"/>
          <p:nvPr/>
        </p:nvSpPr>
        <p:spPr>
          <a:xfrm>
            <a:off x="4453634" y="2963805"/>
            <a:ext cx="3225455" cy="461665"/>
          </a:xfrm>
          <a:prstGeom prst="rect">
            <a:avLst/>
          </a:prstGeom>
          <a:solidFill>
            <a:schemeClr val="bg1"/>
          </a:solidFill>
        </p:spPr>
        <p:txBody>
          <a:bodyPr wrap="square">
            <a:spAutoFit/>
          </a:bodyPr>
          <a:lstStyle/>
          <a:p>
            <a:r>
              <a:rPr lang="en-CH" sz="2400" dirty="0">
                <a:solidFill>
                  <a:srgbClr val="FF0000"/>
                </a:solidFill>
              </a:rPr>
              <a:t>Energy consumption</a:t>
            </a:r>
            <a:endParaRPr lang="en-CH" sz="2400" dirty="0"/>
          </a:p>
        </p:txBody>
      </p:sp>
      <p:sp>
        <p:nvSpPr>
          <p:cNvPr id="13" name="TextBox 12">
            <a:extLst>
              <a:ext uri="{FF2B5EF4-FFF2-40B4-BE49-F238E27FC236}">
                <a16:creationId xmlns:a16="http://schemas.microsoft.com/office/drawing/2014/main" id="{97F5AD1B-612E-2B0C-27D8-E586FAA45034}"/>
              </a:ext>
            </a:extLst>
          </p:cNvPr>
          <p:cNvSpPr txBox="1"/>
          <p:nvPr/>
        </p:nvSpPr>
        <p:spPr>
          <a:xfrm>
            <a:off x="4453634" y="4072877"/>
            <a:ext cx="3899757" cy="461665"/>
          </a:xfrm>
          <a:prstGeom prst="rect">
            <a:avLst/>
          </a:prstGeom>
          <a:solidFill>
            <a:schemeClr val="bg1"/>
          </a:solidFill>
        </p:spPr>
        <p:txBody>
          <a:bodyPr wrap="square">
            <a:spAutoFit/>
          </a:bodyPr>
          <a:lstStyle/>
          <a:p>
            <a:r>
              <a:rPr lang="en-CH" sz="2400" dirty="0">
                <a:solidFill>
                  <a:srgbClr val="FF0000"/>
                </a:solidFill>
              </a:rPr>
              <a:t>Focus on HTS technology</a:t>
            </a:r>
            <a:endParaRPr lang="en-CH" sz="2400" dirty="0"/>
          </a:p>
        </p:txBody>
      </p:sp>
      <p:sp>
        <p:nvSpPr>
          <p:cNvPr id="14" name="TextBox 13">
            <a:extLst>
              <a:ext uri="{FF2B5EF4-FFF2-40B4-BE49-F238E27FC236}">
                <a16:creationId xmlns:a16="http://schemas.microsoft.com/office/drawing/2014/main" id="{F581B038-9CE8-3BF9-6751-884E2EEDA81D}"/>
              </a:ext>
            </a:extLst>
          </p:cNvPr>
          <p:cNvSpPr txBox="1"/>
          <p:nvPr/>
        </p:nvSpPr>
        <p:spPr>
          <a:xfrm>
            <a:off x="4453634" y="4438432"/>
            <a:ext cx="3225455" cy="461665"/>
          </a:xfrm>
          <a:prstGeom prst="rect">
            <a:avLst/>
          </a:prstGeom>
          <a:solidFill>
            <a:schemeClr val="bg1"/>
          </a:solidFill>
        </p:spPr>
        <p:txBody>
          <a:bodyPr wrap="square">
            <a:spAutoFit/>
          </a:bodyPr>
          <a:lstStyle/>
          <a:p>
            <a:r>
              <a:rPr lang="en-US" sz="2400" dirty="0">
                <a:solidFill>
                  <a:srgbClr val="FF0000"/>
                </a:solidFill>
              </a:rPr>
              <a:t>(N</a:t>
            </a:r>
            <a:r>
              <a:rPr lang="en-CH" sz="2400" dirty="0">
                <a:solidFill>
                  <a:srgbClr val="FF0000"/>
                </a:solidFill>
              </a:rPr>
              <a:t>ot really)</a:t>
            </a:r>
            <a:endParaRPr lang="en-CH" sz="2400" dirty="0"/>
          </a:p>
        </p:txBody>
      </p:sp>
      <p:sp>
        <p:nvSpPr>
          <p:cNvPr id="15" name="TextBox 14">
            <a:extLst>
              <a:ext uri="{FF2B5EF4-FFF2-40B4-BE49-F238E27FC236}">
                <a16:creationId xmlns:a16="http://schemas.microsoft.com/office/drawing/2014/main" id="{ECD6917D-5C16-673E-7157-DC00467454DC}"/>
              </a:ext>
            </a:extLst>
          </p:cNvPr>
          <p:cNvSpPr txBox="1"/>
          <p:nvPr/>
        </p:nvSpPr>
        <p:spPr>
          <a:xfrm>
            <a:off x="4453634" y="4818878"/>
            <a:ext cx="3225455" cy="461665"/>
          </a:xfrm>
          <a:prstGeom prst="rect">
            <a:avLst/>
          </a:prstGeom>
          <a:solidFill>
            <a:schemeClr val="bg1"/>
          </a:solidFill>
        </p:spPr>
        <p:txBody>
          <a:bodyPr wrap="square">
            <a:spAutoFit/>
          </a:bodyPr>
          <a:lstStyle/>
          <a:p>
            <a:r>
              <a:rPr lang="en-CH" sz="2400" dirty="0">
                <a:solidFill>
                  <a:srgbClr val="FF0000"/>
                </a:solidFill>
              </a:rPr>
              <a:t>One</a:t>
            </a:r>
            <a:endParaRPr lang="en-CH" sz="2400" dirty="0"/>
          </a:p>
        </p:txBody>
      </p:sp>
    </p:spTree>
    <p:extLst>
      <p:ext uri="{BB962C8B-B14F-4D97-AF65-F5344CB8AC3E}">
        <p14:creationId xmlns:p14="http://schemas.microsoft.com/office/powerpoint/2010/main" val="33076546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normAutofit/>
          </a:bodyPr>
          <a:lstStyle/>
          <a:p>
            <a:r>
              <a:rPr lang="en-CH" dirty="0"/>
              <a:t>Technology – 3D HTS winding</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Develop solutions to wind coils of arbitrary shape using HTS (tapes)</a:t>
            </a:r>
          </a:p>
          <a:p>
            <a:pPr lvl="1"/>
            <a:r>
              <a:rPr lang="en-US" dirty="0"/>
              <a:t>Dipole/quadrupole ends</a:t>
            </a:r>
          </a:p>
          <a:p>
            <a:pPr lvl="1"/>
            <a:r>
              <a:rPr lang="en-US" dirty="0"/>
              <a:t>Multiple-in-hand winding</a:t>
            </a:r>
          </a:p>
          <a:p>
            <a:pPr lvl="1"/>
            <a:r>
              <a:rPr lang="en-US" dirty="0"/>
              <a:t>Transitions (e.g. double pancakes)</a:t>
            </a:r>
          </a:p>
          <a:p>
            <a:pPr lvl="1"/>
            <a:r>
              <a:rPr lang="en-US" dirty="0"/>
              <a:t>Joints integration</a:t>
            </a:r>
          </a:p>
        </p:txBody>
      </p:sp>
    </p:spTree>
    <p:extLst>
      <p:ext uri="{BB962C8B-B14F-4D97-AF65-F5344CB8AC3E}">
        <p14:creationId xmlns:p14="http://schemas.microsoft.com/office/powerpoint/2010/main" val="12148539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normAutofit fontScale="90000"/>
          </a:bodyPr>
          <a:lstStyle/>
          <a:p>
            <a:r>
              <a:rPr lang="en-CH" dirty="0"/>
              <a:t>Technology – Radiation hardness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21</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Characterize radiation hardness of HTS materials, and other materials of use in HTS magnets (e.g. insulations)</a:t>
            </a:r>
          </a:p>
          <a:p>
            <a:pPr lvl="1"/>
            <a:r>
              <a:rPr lang="en-US" dirty="0"/>
              <a:t>Measurement, evaluation and material analysis (e.g. microscopy, diffractometry, …)</a:t>
            </a:r>
          </a:p>
          <a:p>
            <a:pPr lvl="1"/>
            <a:r>
              <a:rPr lang="en-US" dirty="0"/>
              <a:t>Nuclear calculations in support of data, and identification of damage mechanisms</a:t>
            </a:r>
          </a:p>
        </p:txBody>
      </p:sp>
    </p:spTree>
    <p:extLst>
      <p:ext uri="{BB962C8B-B14F-4D97-AF65-F5344CB8AC3E}">
        <p14:creationId xmlns:p14="http://schemas.microsoft.com/office/powerpoint/2010/main" val="2081948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The call</a:t>
            </a:r>
          </a:p>
        </p:txBody>
      </p:sp>
      <p:sp>
        <p:nvSpPr>
          <p:cNvPr id="8" name="Content Placeholder 7">
            <a:extLst>
              <a:ext uri="{FF2B5EF4-FFF2-40B4-BE49-F238E27FC236}">
                <a16:creationId xmlns:a16="http://schemas.microsoft.com/office/drawing/2014/main" id="{1FB633F9-298D-1049-6F98-28BAF2606210}"/>
              </a:ext>
            </a:extLst>
          </p:cNvPr>
          <p:cNvSpPr>
            <a:spLocks noGrp="1"/>
          </p:cNvSpPr>
          <p:nvPr>
            <p:ph idx="1"/>
          </p:nvPr>
        </p:nvSpPr>
        <p:spPr/>
        <p:txBody>
          <a:bodyPr/>
          <a:lstStyle/>
          <a:p>
            <a:r>
              <a:rPr lang="en-US" dirty="0"/>
              <a:t>Research and Innovation Action</a:t>
            </a:r>
          </a:p>
          <a:p>
            <a:r>
              <a:rPr lang="en-US" dirty="0"/>
              <a:t>Total budget estimate: 62 MEUR</a:t>
            </a:r>
          </a:p>
          <a:p>
            <a:r>
              <a:rPr lang="en-US" dirty="0"/>
              <a:t>EU contribution per proposal: 5…10 MEUR</a:t>
            </a:r>
          </a:p>
          <a:p>
            <a:r>
              <a:rPr lang="en-CH" dirty="0"/>
              <a:t>Eligibility: </a:t>
            </a:r>
            <a:r>
              <a:rPr lang="en-US" i="1" dirty="0"/>
              <a:t>Consortia must include at least </a:t>
            </a:r>
            <a:r>
              <a:rPr lang="en-US" b="1" i="1" dirty="0"/>
              <a:t>3 different research infrastructures</a:t>
            </a:r>
            <a:r>
              <a:rPr lang="en-US" i="1" dirty="0"/>
              <a:t>, each of them being an ESFRI infrastructure, and/or a European Research Infrastructures Consortium (ERIC) or another research infrastructure of European interest</a:t>
            </a:r>
            <a:endParaRPr lang="en-CH" i="1"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40285839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Expected outcome</a:t>
            </a:r>
          </a:p>
        </p:txBody>
      </p:sp>
      <p:sp>
        <p:nvSpPr>
          <p:cNvPr id="8" name="Content Placeholder 7">
            <a:extLst>
              <a:ext uri="{FF2B5EF4-FFF2-40B4-BE49-F238E27FC236}">
                <a16:creationId xmlns:a16="http://schemas.microsoft.com/office/drawing/2014/main" id="{1FB633F9-298D-1049-6F98-28BAF2606210}"/>
              </a:ext>
            </a:extLst>
          </p:cNvPr>
          <p:cNvSpPr>
            <a:spLocks noGrp="1"/>
          </p:cNvSpPr>
          <p:nvPr>
            <p:ph idx="1"/>
          </p:nvPr>
        </p:nvSpPr>
        <p:spPr/>
        <p:txBody>
          <a:bodyPr>
            <a:normAutofit fontScale="92500" lnSpcReduction="10000"/>
          </a:bodyPr>
          <a:lstStyle/>
          <a:p>
            <a:r>
              <a:rPr lang="en-US" sz="3200" i="1" dirty="0"/>
              <a:t>Enhanced scientific competitiveness </a:t>
            </a:r>
            <a:r>
              <a:rPr lang="en-US" sz="1800" i="1" dirty="0"/>
              <a:t>of European research infrastructures;</a:t>
            </a:r>
          </a:p>
          <a:p>
            <a:r>
              <a:rPr lang="en-US" sz="3200" i="1" dirty="0"/>
              <a:t>Enhanced RI capacities </a:t>
            </a:r>
            <a:r>
              <a:rPr lang="en-US" sz="1800" i="1" dirty="0"/>
              <a:t>to address research challenges and EU policy priorities;</a:t>
            </a:r>
          </a:p>
          <a:p>
            <a:r>
              <a:rPr lang="en-US" sz="1800" i="1" dirty="0"/>
              <a:t>Foundations for the development of innovative companies;</a:t>
            </a:r>
          </a:p>
          <a:p>
            <a:r>
              <a:rPr lang="en-US" sz="3200" i="1" dirty="0"/>
              <a:t>Increased collaboration of research infrastructures </a:t>
            </a:r>
            <a:r>
              <a:rPr lang="en-US" sz="1800" i="1" dirty="0"/>
              <a:t>with universities, research </a:t>
            </a:r>
            <a:r>
              <a:rPr lang="en-US" sz="1800" i="1" dirty="0" err="1"/>
              <a:t>organisations</a:t>
            </a:r>
            <a:r>
              <a:rPr lang="en-US" sz="1800" i="1" dirty="0"/>
              <a:t> and industry;</a:t>
            </a:r>
          </a:p>
          <a:p>
            <a:r>
              <a:rPr lang="en-US" sz="3200" i="1" dirty="0"/>
              <a:t>Increase of the technological level of industries </a:t>
            </a:r>
            <a:r>
              <a:rPr lang="en-US" sz="1800" i="1" dirty="0"/>
              <a:t>through the co-development of advanced technologies for research infrastructures and creation of potential new markets;</a:t>
            </a:r>
          </a:p>
          <a:p>
            <a:r>
              <a:rPr lang="en-US" sz="3200" i="1" dirty="0"/>
              <a:t>Integration of research infrastructures </a:t>
            </a:r>
            <a:r>
              <a:rPr lang="en-US" sz="1800" i="1" dirty="0"/>
              <a:t>into local, regional and global innovation systems and promotion of entrepreneurial culture.</a:t>
            </a:r>
            <a:endParaRPr lang="en-CH" sz="1800" i="1"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2820839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Scope</a:t>
            </a:r>
          </a:p>
        </p:txBody>
      </p:sp>
      <p:sp>
        <p:nvSpPr>
          <p:cNvPr id="8" name="Content Placeholder 7">
            <a:extLst>
              <a:ext uri="{FF2B5EF4-FFF2-40B4-BE49-F238E27FC236}">
                <a16:creationId xmlns:a16="http://schemas.microsoft.com/office/drawing/2014/main" id="{1FB633F9-298D-1049-6F98-28BAF2606210}"/>
              </a:ext>
            </a:extLst>
          </p:cNvPr>
          <p:cNvSpPr>
            <a:spLocks noGrp="1"/>
          </p:cNvSpPr>
          <p:nvPr>
            <p:ph idx="1"/>
          </p:nvPr>
        </p:nvSpPr>
        <p:spPr/>
        <p:txBody>
          <a:bodyPr>
            <a:normAutofit fontScale="32500" lnSpcReduction="20000"/>
          </a:bodyPr>
          <a:lstStyle/>
          <a:p>
            <a:r>
              <a:rPr lang="en-US" i="1" dirty="0"/>
              <a:t>The aim of this topic is to deliver </a:t>
            </a:r>
            <a:r>
              <a:rPr lang="en-US" sz="8600" i="1" dirty="0"/>
              <a:t>innovative scientific instrumentation, tools, methods and solutions </a:t>
            </a:r>
            <a:r>
              <a:rPr lang="en-US" i="1" dirty="0"/>
              <a:t>which advance the state-of-art of RIs in the EU and Associated Countries, and show transformative potential in RIs operation. The related developments, which underpin the provision of improved and advanced services, should lead research infrastructures to support new areas of research and/or a wider community of users, including industrial users.</a:t>
            </a:r>
          </a:p>
          <a:p>
            <a:r>
              <a:rPr lang="en-US" sz="8600" i="1" dirty="0"/>
              <a:t>Cutting-edge technologies </a:t>
            </a:r>
            <a:r>
              <a:rPr lang="en-US" i="1" dirty="0"/>
              <a:t>will also enhance the potential of RIs to contribute addressing EU policy objectives and socio-economic challenges.</a:t>
            </a:r>
          </a:p>
          <a:p>
            <a:r>
              <a:rPr lang="en-US" i="1" dirty="0"/>
              <a:t>Proposals should ensure complementarity with actions funded under the previous 2022 call (topic HORIZON-INFRA-2022-TECH-01-01 in the 2021-2022 work </a:t>
            </a:r>
            <a:r>
              <a:rPr lang="en-US" i="1" dirty="0" err="1"/>
              <a:t>programme</a:t>
            </a:r>
            <a:r>
              <a:rPr lang="en-US" i="1" dirty="0"/>
              <a:t>), targeting different instrumentation, tools, methods and solutions.</a:t>
            </a:r>
          </a:p>
          <a:p>
            <a:r>
              <a:rPr lang="en-US" i="1" dirty="0"/>
              <a:t>Proposals should address the following aspects, as relevant:</a:t>
            </a:r>
          </a:p>
          <a:p>
            <a:pPr lvl="1"/>
            <a:r>
              <a:rPr lang="en-US" i="1" dirty="0"/>
              <a:t>Research and development of </a:t>
            </a:r>
            <a:r>
              <a:rPr lang="en-US" sz="8600" i="1" dirty="0"/>
              <a:t>new scientific instrumentation, tools and methods </a:t>
            </a:r>
            <a:r>
              <a:rPr lang="en-US" i="1" dirty="0"/>
              <a:t>for research infrastructures taking into due account resource efficiency (e.g. energy consumption) and environmental (including climate-related) impacts. This could also include the development of new, more sustainable and efficient methods of collecting data and/or of providing access, including remote and digital, as well as </a:t>
            </a:r>
            <a:r>
              <a:rPr lang="en-US" i="1" dirty="0" err="1"/>
              <a:t>digitalisation</a:t>
            </a:r>
            <a:r>
              <a:rPr lang="en-US" i="1" dirty="0"/>
              <a:t> of instrumentation, services and results;</a:t>
            </a:r>
          </a:p>
          <a:p>
            <a:pPr lvl="1"/>
            <a:r>
              <a:rPr lang="en-US" i="1" dirty="0"/>
              <a:t>their </a:t>
            </a:r>
            <a:r>
              <a:rPr lang="en-US" sz="8600" i="1" dirty="0"/>
              <a:t>technology validation and prototyping</a:t>
            </a:r>
            <a:r>
              <a:rPr lang="en-US" i="1" dirty="0"/>
              <a:t>;</a:t>
            </a:r>
          </a:p>
          <a:p>
            <a:pPr lvl="1"/>
            <a:r>
              <a:rPr lang="en-US" i="1" dirty="0"/>
              <a:t>training of RI staff for the operation and use of these new solutions. When relevant,</a:t>
            </a:r>
          </a:p>
          <a:p>
            <a:pPr lvl="1"/>
            <a:r>
              <a:rPr lang="en-US" i="1" dirty="0"/>
              <a:t>developing skills on technical validation to industrial standards;</a:t>
            </a:r>
          </a:p>
          <a:p>
            <a:pPr lvl="1"/>
            <a:r>
              <a:rPr lang="en-US" i="1" dirty="0"/>
              <a:t>the </a:t>
            </a:r>
            <a:r>
              <a:rPr lang="en-US" sz="8600" i="1" dirty="0"/>
              <a:t>innovative potential for industrial exploitation </a:t>
            </a:r>
            <a:r>
              <a:rPr lang="en-US" i="1" dirty="0"/>
              <a:t>of the solutions </a:t>
            </a:r>
            <a:r>
              <a:rPr lang="en-US" sz="8600" i="1" dirty="0"/>
              <a:t>and/or for the benefits of the society</a:t>
            </a:r>
            <a:r>
              <a:rPr lang="en-US" i="1" dirty="0"/>
              <a:t>, including facilitating proof of concept for use by SMEs.</a:t>
            </a:r>
            <a:endParaRPr lang="en-CH" i="1"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2725970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200" y="15813"/>
            <a:ext cx="8226854" cy="940443"/>
          </a:xfrm>
        </p:spPr>
        <p:txBody>
          <a:bodyPr>
            <a:normAutofit fontScale="90000"/>
          </a:bodyPr>
          <a:lstStyle/>
          <a:p>
            <a:r>
              <a:rPr lang="en-CH" b="1" dirty="0"/>
              <a:t>Four HTS magnets challenges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a:xfrm>
            <a:off x="287098" y="956256"/>
            <a:ext cx="8567057" cy="5172402"/>
          </a:xfrm>
        </p:spPr>
        <p:txBody>
          <a:bodyPr>
            <a:normAutofit fontScale="92500" lnSpcReduction="20000"/>
          </a:bodyPr>
          <a:lstStyle/>
          <a:p>
            <a:r>
              <a:rPr lang="en-US" sz="2000" b="1" dirty="0"/>
              <a:t>Ultra-high field solenoids </a:t>
            </a:r>
            <a:r>
              <a:rPr lang="en-US" sz="2000" dirty="0"/>
              <a:t>(from 40 T up to 60 T)</a:t>
            </a:r>
          </a:p>
          <a:p>
            <a:pPr lvl="1"/>
            <a:r>
              <a:rPr lang="en-US" sz="1800" dirty="0"/>
              <a:t>Material science in high field</a:t>
            </a:r>
          </a:p>
          <a:p>
            <a:pPr lvl="1"/>
            <a:r>
              <a:rPr lang="en-US" sz="1800" dirty="0"/>
              <a:t>NMR and life sciences</a:t>
            </a:r>
          </a:p>
          <a:p>
            <a:pPr lvl="1"/>
            <a:r>
              <a:rPr lang="en-US" sz="1800" dirty="0"/>
              <a:t>Muon collider (muon beam cooling)</a:t>
            </a:r>
          </a:p>
          <a:p>
            <a:r>
              <a:rPr lang="en-US" sz="2000" b="1" dirty="0"/>
              <a:t>High field/large bore solenoids </a:t>
            </a:r>
            <a:r>
              <a:rPr lang="en-US" sz="2000" dirty="0"/>
              <a:t>(up to 20 T, 1 m bore)</a:t>
            </a:r>
          </a:p>
          <a:p>
            <a:pPr lvl="1"/>
            <a:r>
              <a:rPr lang="en-US" sz="1800" dirty="0"/>
              <a:t>Fusion</a:t>
            </a:r>
          </a:p>
          <a:p>
            <a:pPr lvl="1"/>
            <a:r>
              <a:rPr lang="en-US" sz="1800" dirty="0"/>
              <a:t>Muon collider (muon beam production)</a:t>
            </a:r>
          </a:p>
          <a:p>
            <a:pPr lvl="1"/>
            <a:r>
              <a:rPr lang="en-US" sz="1800" dirty="0"/>
              <a:t>Hybrid (SC/NC) high field magnets</a:t>
            </a:r>
          </a:p>
          <a:p>
            <a:r>
              <a:rPr lang="en-US" sz="2000" b="1" dirty="0"/>
              <a:t>High field/low consumption accelerator magnets </a:t>
            </a:r>
            <a:r>
              <a:rPr lang="en-US" sz="2000" dirty="0"/>
              <a:t>(up to 20 T, up to 150 mm bore, up to 20 K)</a:t>
            </a:r>
          </a:p>
          <a:p>
            <a:pPr lvl="1"/>
            <a:r>
              <a:rPr lang="en-US" sz="1800" dirty="0"/>
              <a:t>FCC-</a:t>
            </a:r>
            <a:r>
              <a:rPr lang="en-US" sz="1800" dirty="0" err="1"/>
              <a:t>hh</a:t>
            </a:r>
            <a:r>
              <a:rPr lang="en-US" sz="1800" dirty="0"/>
              <a:t>: 16 T…20 T</a:t>
            </a:r>
          </a:p>
          <a:p>
            <a:pPr lvl="1"/>
            <a:r>
              <a:rPr lang="en-US" sz="1800" dirty="0"/>
              <a:t>Muon collider (collider ring): 16 T…20 T, 5 W/m</a:t>
            </a:r>
          </a:p>
          <a:p>
            <a:pPr lvl="1"/>
            <a:r>
              <a:rPr lang="en-US" sz="1800" dirty="0"/>
              <a:t>Low consumption beam line magnets, also medical applications: 1 T…4 T</a:t>
            </a:r>
          </a:p>
          <a:p>
            <a:pPr lvl="1"/>
            <a:r>
              <a:rPr lang="en-US" sz="1800" dirty="0"/>
              <a:t>Low consumption light source main ring magnets: ≈ 1 T</a:t>
            </a:r>
          </a:p>
          <a:p>
            <a:pPr lvl="1"/>
            <a:r>
              <a:rPr lang="en-US" sz="1800" dirty="0"/>
              <a:t>Light source super-bends: ≈ 10 T peak, ≈ 1 Tm integral</a:t>
            </a:r>
          </a:p>
          <a:p>
            <a:r>
              <a:rPr lang="en-US" sz="2000" b="1" dirty="0"/>
              <a:t>High field undulators </a:t>
            </a:r>
            <a:r>
              <a:rPr lang="en-US" sz="2000" dirty="0"/>
              <a:t>(up to 3 T gap field, 5 mm gap, short period)</a:t>
            </a:r>
          </a:p>
          <a:p>
            <a:pPr lvl="1"/>
            <a:r>
              <a:rPr lang="en-US" sz="1800" dirty="0"/>
              <a:t>Synchrotron light sources</a:t>
            </a:r>
          </a:p>
          <a:p>
            <a:pPr lvl="1"/>
            <a:r>
              <a:rPr lang="en-US" sz="1800" dirty="0"/>
              <a:t>Free Electron Lasers</a:t>
            </a:r>
          </a:p>
        </p:txBody>
      </p:sp>
    </p:spTree>
    <p:extLst>
      <p:ext uri="{BB962C8B-B14F-4D97-AF65-F5344CB8AC3E}">
        <p14:creationId xmlns:p14="http://schemas.microsoft.com/office/powerpoint/2010/main" val="1720648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200" y="15813"/>
            <a:ext cx="8226854" cy="940443"/>
          </a:xfrm>
        </p:spPr>
        <p:txBody>
          <a:bodyPr>
            <a:normAutofit fontScale="90000"/>
          </a:bodyPr>
          <a:lstStyle/>
          <a:p>
            <a:r>
              <a:rPr lang="en-CH" b="1" dirty="0"/>
              <a:t>Four HTS magnets challenges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8" name="Picture 7">
            <a:extLst>
              <a:ext uri="{FF2B5EF4-FFF2-40B4-BE49-F238E27FC236}">
                <a16:creationId xmlns:a16="http://schemas.microsoft.com/office/drawing/2014/main" id="{0816EEE7-6257-37E6-ED73-7A3D3458C641}"/>
              </a:ext>
            </a:extLst>
          </p:cNvPr>
          <p:cNvPicPr>
            <a:picLocks noChangeAspect="1"/>
          </p:cNvPicPr>
          <p:nvPr/>
        </p:nvPicPr>
        <p:blipFill rotWithShape="1">
          <a:blip r:embed="rId2">
            <a:extLst>
              <a:ext uri="{28A0092B-C50C-407E-A947-70E740481C1C}">
                <a14:useLocalDpi xmlns:a14="http://schemas.microsoft.com/office/drawing/2010/main" val="0"/>
              </a:ext>
            </a:extLst>
          </a:blip>
          <a:srcRect t="7159"/>
          <a:stretch/>
        </p:blipFill>
        <p:spPr>
          <a:xfrm>
            <a:off x="1931590" y="1215025"/>
            <a:ext cx="5278074" cy="4797917"/>
          </a:xfrm>
          <a:prstGeom prst="rect">
            <a:avLst/>
          </a:prstGeom>
        </p:spPr>
      </p:pic>
      <p:pic>
        <p:nvPicPr>
          <p:cNvPr id="9" name="Picture 8" descr="A picture containing bicycle, ground, parked&#10;&#10;Description automatically generated">
            <a:extLst>
              <a:ext uri="{FF2B5EF4-FFF2-40B4-BE49-F238E27FC236}">
                <a16:creationId xmlns:a16="http://schemas.microsoft.com/office/drawing/2014/main" id="{1F995FA7-9B4B-93D0-3E81-5753DBF922FE}"/>
              </a:ext>
            </a:extLst>
          </p:cNvPr>
          <p:cNvPicPr>
            <a:picLocks noChangeAspect="1"/>
          </p:cNvPicPr>
          <p:nvPr/>
        </p:nvPicPr>
        <p:blipFill>
          <a:blip r:embed="rId3"/>
          <a:stretch>
            <a:fillRect/>
          </a:stretch>
        </p:blipFill>
        <p:spPr>
          <a:xfrm>
            <a:off x="3283282" y="938711"/>
            <a:ext cx="1189821" cy="1185502"/>
          </a:xfrm>
          <a:prstGeom prst="rect">
            <a:avLst/>
          </a:prstGeom>
        </p:spPr>
      </p:pic>
      <p:pic>
        <p:nvPicPr>
          <p:cNvPr id="10" name="Picture 2">
            <a:extLst>
              <a:ext uri="{FF2B5EF4-FFF2-40B4-BE49-F238E27FC236}">
                <a16:creationId xmlns:a16="http://schemas.microsoft.com/office/drawing/2014/main" id="{F89B2D1D-5C38-35C1-6669-E8A87CB49C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0627" y="941286"/>
            <a:ext cx="1113753" cy="118446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Little Big Coil&amp;#39; creates record-breaking continuous magnetic field –  Physics World">
            <a:extLst>
              <a:ext uri="{FF2B5EF4-FFF2-40B4-BE49-F238E27FC236}">
                <a16:creationId xmlns:a16="http://schemas.microsoft.com/office/drawing/2014/main" id="{A75750D6-72DF-DD16-C97D-4FEDE5E2F7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2118" y="3964046"/>
            <a:ext cx="2298827" cy="109058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C395F786-6252-7E0D-0FD8-AF989C6027F8}"/>
              </a:ext>
            </a:extLst>
          </p:cNvPr>
          <p:cNvSpPr/>
          <p:nvPr/>
        </p:nvSpPr>
        <p:spPr>
          <a:xfrm>
            <a:off x="3572193" y="4405070"/>
            <a:ext cx="612000" cy="288000"/>
          </a:xfrm>
          <a:prstGeom prst="rect">
            <a:avLst/>
          </a:prstGeom>
          <a:solidFill>
            <a:srgbClr val="FFC000">
              <a:alpha val="29000"/>
            </a:srgb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sp>
        <p:nvSpPr>
          <p:cNvPr id="15" name="Rectangle 14">
            <a:extLst>
              <a:ext uri="{FF2B5EF4-FFF2-40B4-BE49-F238E27FC236}">
                <a16:creationId xmlns:a16="http://schemas.microsoft.com/office/drawing/2014/main" id="{F28F97E3-67B8-DCFD-24C2-A7DDFFA97649}"/>
              </a:ext>
            </a:extLst>
          </p:cNvPr>
          <p:cNvSpPr/>
          <p:nvPr/>
        </p:nvSpPr>
        <p:spPr>
          <a:xfrm>
            <a:off x="5317494" y="2178270"/>
            <a:ext cx="252000" cy="468000"/>
          </a:xfrm>
          <a:prstGeom prst="rect">
            <a:avLst/>
          </a:prstGeom>
          <a:solidFill>
            <a:srgbClr val="FF0000">
              <a:alpha val="29000"/>
            </a:srgb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sp>
        <p:nvSpPr>
          <p:cNvPr id="16" name="Rectangle 15">
            <a:extLst>
              <a:ext uri="{FF2B5EF4-FFF2-40B4-BE49-F238E27FC236}">
                <a16:creationId xmlns:a16="http://schemas.microsoft.com/office/drawing/2014/main" id="{40283584-1C9A-5236-6632-ACAE96DC26AA}"/>
              </a:ext>
            </a:extLst>
          </p:cNvPr>
          <p:cNvSpPr/>
          <p:nvPr/>
        </p:nvSpPr>
        <p:spPr>
          <a:xfrm>
            <a:off x="6168253" y="3548080"/>
            <a:ext cx="340497" cy="288000"/>
          </a:xfrm>
          <a:prstGeom prst="rect">
            <a:avLst/>
          </a:prstGeom>
          <a:solidFill>
            <a:srgbClr val="00B050">
              <a:alpha val="29000"/>
            </a:srgb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sp>
        <p:nvSpPr>
          <p:cNvPr id="17" name="TextBox 16">
            <a:extLst>
              <a:ext uri="{FF2B5EF4-FFF2-40B4-BE49-F238E27FC236}">
                <a16:creationId xmlns:a16="http://schemas.microsoft.com/office/drawing/2014/main" id="{E2085B53-5220-1A27-F9A8-E510B46812F5}"/>
              </a:ext>
            </a:extLst>
          </p:cNvPr>
          <p:cNvSpPr txBox="1"/>
          <p:nvPr/>
        </p:nvSpPr>
        <p:spPr>
          <a:xfrm>
            <a:off x="6533488" y="3522601"/>
            <a:ext cx="1697901" cy="369332"/>
          </a:xfrm>
          <a:prstGeom prst="rect">
            <a:avLst/>
          </a:prstGeom>
          <a:noFill/>
        </p:spPr>
        <p:txBody>
          <a:bodyPr wrap="none" rtlCol="0">
            <a:spAutoFit/>
          </a:bodyPr>
          <a:lstStyle/>
          <a:p>
            <a:r>
              <a:rPr lang="en-CH" dirty="0">
                <a:solidFill>
                  <a:srgbClr val="00B050"/>
                </a:solidFill>
              </a:rPr>
              <a:t>UHF solenoids</a:t>
            </a:r>
          </a:p>
        </p:txBody>
      </p:sp>
      <p:sp>
        <p:nvSpPr>
          <p:cNvPr id="18" name="TextBox 17">
            <a:extLst>
              <a:ext uri="{FF2B5EF4-FFF2-40B4-BE49-F238E27FC236}">
                <a16:creationId xmlns:a16="http://schemas.microsoft.com/office/drawing/2014/main" id="{38509154-8899-4FAD-A931-AEFD6A2932FF}"/>
              </a:ext>
            </a:extLst>
          </p:cNvPr>
          <p:cNvSpPr txBox="1"/>
          <p:nvPr/>
        </p:nvSpPr>
        <p:spPr>
          <a:xfrm>
            <a:off x="3040997" y="2127404"/>
            <a:ext cx="2274209" cy="646331"/>
          </a:xfrm>
          <a:prstGeom prst="rect">
            <a:avLst/>
          </a:prstGeom>
          <a:noFill/>
        </p:spPr>
        <p:txBody>
          <a:bodyPr wrap="square" rtlCol="0">
            <a:spAutoFit/>
          </a:bodyPr>
          <a:lstStyle/>
          <a:p>
            <a:pPr algn="r"/>
            <a:r>
              <a:rPr lang="en-US" dirty="0">
                <a:solidFill>
                  <a:srgbClr val="FF0000"/>
                </a:solidFill>
              </a:rPr>
              <a:t>H</a:t>
            </a:r>
            <a:r>
              <a:rPr lang="en-CH" dirty="0">
                <a:solidFill>
                  <a:srgbClr val="FF0000"/>
                </a:solidFill>
              </a:rPr>
              <a:t>igh field and large bore solenoids</a:t>
            </a:r>
          </a:p>
        </p:txBody>
      </p:sp>
      <p:sp>
        <p:nvSpPr>
          <p:cNvPr id="19" name="TextBox 18">
            <a:extLst>
              <a:ext uri="{FF2B5EF4-FFF2-40B4-BE49-F238E27FC236}">
                <a16:creationId xmlns:a16="http://schemas.microsoft.com/office/drawing/2014/main" id="{705DEB14-11EF-4B45-2FAC-F84A5B39F964}"/>
              </a:ext>
            </a:extLst>
          </p:cNvPr>
          <p:cNvSpPr txBox="1"/>
          <p:nvPr/>
        </p:nvSpPr>
        <p:spPr>
          <a:xfrm>
            <a:off x="4178101" y="4229706"/>
            <a:ext cx="1638805" cy="646331"/>
          </a:xfrm>
          <a:prstGeom prst="rect">
            <a:avLst/>
          </a:prstGeom>
          <a:noFill/>
        </p:spPr>
        <p:txBody>
          <a:bodyPr wrap="square" rtlCol="0">
            <a:spAutoFit/>
          </a:bodyPr>
          <a:lstStyle/>
          <a:p>
            <a:r>
              <a:rPr lang="en-US" dirty="0">
                <a:solidFill>
                  <a:srgbClr val="FFC000"/>
                </a:solidFill>
              </a:rPr>
              <a:t>W</a:t>
            </a:r>
            <a:r>
              <a:rPr lang="en-CH" dirty="0">
                <a:solidFill>
                  <a:srgbClr val="FFC000"/>
                </a:solidFill>
              </a:rPr>
              <a:t>igglers and undulators</a:t>
            </a:r>
          </a:p>
        </p:txBody>
      </p:sp>
      <p:sp>
        <p:nvSpPr>
          <p:cNvPr id="20" name="TextBox 19">
            <a:extLst>
              <a:ext uri="{FF2B5EF4-FFF2-40B4-BE49-F238E27FC236}">
                <a16:creationId xmlns:a16="http://schemas.microsoft.com/office/drawing/2014/main" id="{563A2418-CEC4-60CA-C295-1D106AAA79F2}"/>
              </a:ext>
            </a:extLst>
          </p:cNvPr>
          <p:cNvSpPr txBox="1"/>
          <p:nvPr/>
        </p:nvSpPr>
        <p:spPr>
          <a:xfrm>
            <a:off x="5608130" y="3089127"/>
            <a:ext cx="2577246" cy="369332"/>
          </a:xfrm>
          <a:prstGeom prst="rect">
            <a:avLst/>
          </a:prstGeom>
          <a:noFill/>
        </p:spPr>
        <p:txBody>
          <a:bodyPr wrap="square" rtlCol="0">
            <a:spAutoFit/>
          </a:bodyPr>
          <a:lstStyle/>
          <a:p>
            <a:r>
              <a:rPr lang="en-US" dirty="0"/>
              <a:t>Accelerator magnets</a:t>
            </a:r>
            <a:endParaRPr lang="en-CH" dirty="0"/>
          </a:p>
        </p:txBody>
      </p:sp>
      <p:sp>
        <p:nvSpPr>
          <p:cNvPr id="21" name="Rectangle 20">
            <a:extLst>
              <a:ext uri="{FF2B5EF4-FFF2-40B4-BE49-F238E27FC236}">
                <a16:creationId xmlns:a16="http://schemas.microsoft.com/office/drawing/2014/main" id="{A73B9189-69F4-6790-1FA7-D33A2FCB98FB}"/>
              </a:ext>
            </a:extLst>
          </p:cNvPr>
          <p:cNvSpPr/>
          <p:nvPr/>
        </p:nvSpPr>
        <p:spPr>
          <a:xfrm>
            <a:off x="2988379" y="3151907"/>
            <a:ext cx="2577247" cy="468000"/>
          </a:xfrm>
          <a:prstGeom prst="rect">
            <a:avLst/>
          </a:prstGeom>
          <a:solidFill>
            <a:srgbClr val="0070C0">
              <a:alpha val="15000"/>
            </a:srgb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sp>
        <p:nvSpPr>
          <p:cNvPr id="13" name="Rectangle 12">
            <a:extLst>
              <a:ext uri="{FF2B5EF4-FFF2-40B4-BE49-F238E27FC236}">
                <a16:creationId xmlns:a16="http://schemas.microsoft.com/office/drawing/2014/main" id="{6C2DF1F0-C5D6-D410-BC20-2F879EAEC6EB}"/>
              </a:ext>
            </a:extLst>
          </p:cNvPr>
          <p:cNvSpPr/>
          <p:nvPr/>
        </p:nvSpPr>
        <p:spPr>
          <a:xfrm>
            <a:off x="5385626" y="3160217"/>
            <a:ext cx="180000" cy="468000"/>
          </a:xfrm>
          <a:prstGeom prst="rect">
            <a:avLst/>
          </a:prstGeom>
          <a:solidFill>
            <a:srgbClr val="0070C0">
              <a:alpha val="29000"/>
            </a:srgb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sp>
        <p:nvSpPr>
          <p:cNvPr id="12" name="Rectangle 11">
            <a:extLst>
              <a:ext uri="{FF2B5EF4-FFF2-40B4-BE49-F238E27FC236}">
                <a16:creationId xmlns:a16="http://schemas.microsoft.com/office/drawing/2014/main" id="{AD435AEF-215C-5D65-0C6B-E2EC13C7B2D8}"/>
              </a:ext>
            </a:extLst>
          </p:cNvPr>
          <p:cNvSpPr/>
          <p:nvPr/>
        </p:nvSpPr>
        <p:spPr>
          <a:xfrm>
            <a:off x="2990893" y="3335098"/>
            <a:ext cx="1188000" cy="288000"/>
          </a:xfrm>
          <a:prstGeom prst="rect">
            <a:avLst/>
          </a:prstGeom>
          <a:solidFill>
            <a:srgbClr val="0070C0">
              <a:alpha val="29000"/>
            </a:srgb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pic>
        <p:nvPicPr>
          <p:cNvPr id="1026" name="Picture 2" descr="Double staggered-array bulk HTS helical undulator. Reproduced with... |  Download Scientific Diagram">
            <a:extLst>
              <a:ext uri="{FF2B5EF4-FFF2-40B4-BE49-F238E27FC236}">
                <a16:creationId xmlns:a16="http://schemas.microsoft.com/office/drawing/2014/main" id="{C1725B3B-3C24-DDB0-E46E-78C58FFEC0AF}"/>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0997" y="4662618"/>
            <a:ext cx="1285358" cy="98035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6B448828-027C-4880-1F9F-5E33BE421058}"/>
              </a:ext>
            </a:extLst>
          </p:cNvPr>
          <p:cNvPicPr>
            <a:picLocks noChangeAspect="1"/>
          </p:cNvPicPr>
          <p:nvPr/>
        </p:nvPicPr>
        <p:blipFill rotWithShape="1">
          <a:blip r:embed="rId7"/>
          <a:srcRect l="13394"/>
          <a:stretch/>
        </p:blipFill>
        <p:spPr>
          <a:xfrm>
            <a:off x="5942118" y="2024764"/>
            <a:ext cx="1745849" cy="1095231"/>
          </a:xfrm>
          <a:prstGeom prst="rect">
            <a:avLst/>
          </a:prstGeom>
        </p:spPr>
      </p:pic>
    </p:spTree>
    <p:extLst>
      <p:ext uri="{BB962C8B-B14F-4D97-AF65-F5344CB8AC3E}">
        <p14:creationId xmlns:p14="http://schemas.microsoft.com/office/powerpoint/2010/main" val="2543373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200" y="15813"/>
            <a:ext cx="8226854" cy="940443"/>
          </a:xfrm>
        </p:spPr>
        <p:txBody>
          <a:bodyPr>
            <a:normAutofit/>
          </a:bodyPr>
          <a:lstStyle/>
          <a:p>
            <a:r>
              <a:rPr lang="en-CH" b="1" dirty="0"/>
              <a:t>Technologies crucial to HTS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fontScale="70000" lnSpcReduction="20000"/>
          </a:bodyPr>
          <a:lstStyle/>
          <a:p>
            <a:r>
              <a:rPr lang="en-US" b="1" dirty="0"/>
              <a:t>Energy efficient and sustainable cryogenic technology </a:t>
            </a:r>
          </a:p>
          <a:p>
            <a:pPr lvl="1"/>
            <a:r>
              <a:rPr lang="en-US" dirty="0"/>
              <a:t>Cryogenic fluids and cycles for high temperature (20 K)</a:t>
            </a:r>
          </a:p>
          <a:p>
            <a:pPr lvl="1"/>
            <a:r>
              <a:rPr lang="en-US" dirty="0"/>
              <a:t>Heat management (dry, indirectly cooled, gas cooled,…) </a:t>
            </a:r>
          </a:p>
          <a:p>
            <a:pPr lvl="1"/>
            <a:r>
              <a:rPr lang="en-US" dirty="0"/>
              <a:t>Minimal cryogen (reduced fluid inventory)</a:t>
            </a:r>
          </a:p>
          <a:p>
            <a:r>
              <a:rPr lang="en-US" b="1" dirty="0"/>
              <a:t>HTS cables and conductors technology</a:t>
            </a:r>
          </a:p>
          <a:p>
            <a:pPr lvl="1"/>
            <a:r>
              <a:rPr lang="en-US" dirty="0"/>
              <a:t>High current cables and conductors (10…50 kA)</a:t>
            </a:r>
          </a:p>
          <a:p>
            <a:pPr lvl="1"/>
            <a:r>
              <a:rPr lang="en-US" dirty="0"/>
              <a:t>Cables for DC and ramped (AC) magnets</a:t>
            </a:r>
          </a:p>
          <a:p>
            <a:r>
              <a:rPr lang="en-US" b="1" dirty="0"/>
              <a:t>HTS winding technology</a:t>
            </a:r>
            <a:r>
              <a:rPr lang="en-US" dirty="0"/>
              <a:t>, </a:t>
            </a:r>
          </a:p>
          <a:p>
            <a:pPr lvl="1"/>
            <a:r>
              <a:rPr lang="en-US" dirty="0"/>
              <a:t>3D shapes (non-planar coils)</a:t>
            </a:r>
          </a:p>
          <a:p>
            <a:pPr lvl="1"/>
            <a:r>
              <a:rPr lang="en-US" dirty="0"/>
              <a:t>Interturn insulation/resistance control</a:t>
            </a:r>
          </a:p>
          <a:p>
            <a:pPr lvl="1"/>
            <a:r>
              <a:rPr lang="en-US" dirty="0"/>
              <a:t>Joints and terminations</a:t>
            </a:r>
          </a:p>
          <a:p>
            <a:r>
              <a:rPr lang="en-US" b="1" dirty="0"/>
              <a:t>Diagnostics, sensors and control technology</a:t>
            </a:r>
          </a:p>
          <a:p>
            <a:pPr lvl="1"/>
            <a:r>
              <a:rPr lang="en-US" dirty="0"/>
              <a:t>Quench detection and quench protection (voltage an other techniques)</a:t>
            </a:r>
          </a:p>
          <a:p>
            <a:pPr lvl="1"/>
            <a:r>
              <a:rPr lang="en-US" dirty="0"/>
              <a:t>Field control (field shaking, field feedback)</a:t>
            </a:r>
          </a:p>
          <a:p>
            <a:r>
              <a:rPr lang="en-US" b="1" dirty="0"/>
              <a:t>Radiation properties and radiation hardness </a:t>
            </a:r>
          </a:p>
          <a:p>
            <a:pPr lvl="1"/>
            <a:r>
              <a:rPr lang="en-US" dirty="0"/>
              <a:t>HTS superconductors</a:t>
            </a:r>
          </a:p>
          <a:p>
            <a:pPr lvl="1"/>
            <a:r>
              <a:rPr lang="en-US" dirty="0"/>
              <a:t>Insulators</a:t>
            </a:r>
          </a:p>
        </p:txBody>
      </p:sp>
    </p:spTree>
    <p:extLst>
      <p:ext uri="{BB962C8B-B14F-4D97-AF65-F5344CB8AC3E}">
        <p14:creationId xmlns:p14="http://schemas.microsoft.com/office/powerpoint/2010/main" val="786228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6</a:t>
            </a:fld>
            <a:endParaRPr lang="en-US" dirty="0"/>
          </a:p>
        </p:txBody>
      </p:sp>
      <p:graphicFrame>
        <p:nvGraphicFramePr>
          <p:cNvPr id="23" name="Diagram 22">
            <a:extLst>
              <a:ext uri="{FF2B5EF4-FFF2-40B4-BE49-F238E27FC236}">
                <a16:creationId xmlns:a16="http://schemas.microsoft.com/office/drawing/2014/main" id="{9A09BA55-7969-9F74-98C2-A1AF1D7488DA}"/>
              </a:ext>
            </a:extLst>
          </p:cNvPr>
          <p:cNvGraphicFramePr/>
          <p:nvPr>
            <p:extLst>
              <p:ext uri="{D42A27DB-BD31-4B8C-83A1-F6EECF244321}">
                <p14:modId xmlns:p14="http://schemas.microsoft.com/office/powerpoint/2010/main" val="3773683917"/>
              </p:ext>
            </p:extLst>
          </p:nvPr>
        </p:nvGraphicFramePr>
        <p:xfrm>
          <a:off x="2116067" y="136525"/>
          <a:ext cx="6960199" cy="60383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 8">
            <a:extLst>
              <a:ext uri="{FF2B5EF4-FFF2-40B4-BE49-F238E27FC236}">
                <a16:creationId xmlns:a16="http://schemas.microsoft.com/office/drawing/2014/main" id="{6FEDF154-C692-E9E2-730D-8A5BF7118858}"/>
              </a:ext>
            </a:extLst>
          </p:cNvPr>
          <p:cNvGraphicFramePr/>
          <p:nvPr>
            <p:extLst>
              <p:ext uri="{D42A27DB-BD31-4B8C-83A1-F6EECF244321}">
                <p14:modId xmlns:p14="http://schemas.microsoft.com/office/powerpoint/2010/main" val="3723610430"/>
              </p:ext>
            </p:extLst>
          </p:nvPr>
        </p:nvGraphicFramePr>
        <p:xfrm>
          <a:off x="418641" y="2592591"/>
          <a:ext cx="8582140" cy="30760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539072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200" y="15813"/>
            <a:ext cx="8226854" cy="940443"/>
          </a:xfrm>
        </p:spPr>
        <p:txBody>
          <a:bodyPr>
            <a:normAutofit/>
          </a:bodyPr>
          <a:lstStyle/>
          <a:p>
            <a:r>
              <a:rPr lang="en-CH" b="1" dirty="0"/>
              <a:t>Demonstrators (ideas)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a:xfrm>
            <a:off x="213360" y="956256"/>
            <a:ext cx="8605520" cy="5170224"/>
          </a:xfrm>
        </p:spPr>
        <p:txBody>
          <a:bodyPr>
            <a:normAutofit fontScale="85000" lnSpcReduction="20000"/>
          </a:bodyPr>
          <a:lstStyle/>
          <a:p>
            <a:r>
              <a:rPr lang="en-US" dirty="0"/>
              <a:t>Application specific engineering design, construction and test of demonstrators. Options:</a:t>
            </a:r>
          </a:p>
          <a:p>
            <a:pPr lvl="1"/>
            <a:r>
              <a:rPr lang="en-US" u="sng" dirty="0"/>
              <a:t>Demonstration towards an all-superconducting user facility for ultra-high field</a:t>
            </a:r>
            <a:r>
              <a:rPr lang="en-US" dirty="0"/>
              <a:t>: 40 T, 50 mm bore </a:t>
            </a:r>
            <a:r>
              <a:rPr lang="en-US" b="1" dirty="0"/>
              <a:t>HTS solenoid insert </a:t>
            </a:r>
            <a:r>
              <a:rPr lang="en-US" dirty="0"/>
              <a:t>for test at EMFL (LNCMI)</a:t>
            </a:r>
            <a:r>
              <a:rPr lang="en-US" dirty="0">
                <a:solidFill>
                  <a:srgbClr val="FF0000"/>
                </a:solidFill>
              </a:rPr>
              <a:t> [overlap to </a:t>
            </a:r>
            <a:r>
              <a:rPr lang="en-US" dirty="0" err="1">
                <a:solidFill>
                  <a:srgbClr val="FF0000"/>
                </a:solidFill>
              </a:rPr>
              <a:t>SuperEMFL</a:t>
            </a:r>
            <a:r>
              <a:rPr lang="en-US" dirty="0">
                <a:solidFill>
                  <a:srgbClr val="FF0000"/>
                </a:solidFill>
              </a:rPr>
              <a:t> ?]</a:t>
            </a:r>
          </a:p>
          <a:p>
            <a:pPr lvl="1"/>
            <a:r>
              <a:rPr lang="en-US" u="sng" dirty="0"/>
              <a:t>Standalone background field for laboratory testing or as instrument in a beam line</a:t>
            </a:r>
            <a:r>
              <a:rPr lang="en-US" dirty="0"/>
              <a:t>: 20 T, 50 mm bore, possibly split (?) </a:t>
            </a:r>
            <a:r>
              <a:rPr lang="en-US" b="1" dirty="0"/>
              <a:t>all-HTS compact solenoid</a:t>
            </a:r>
          </a:p>
          <a:p>
            <a:pPr lvl="1"/>
            <a:r>
              <a:rPr lang="en-US" u="sng" dirty="0"/>
              <a:t>Demonstration of large-scale magnet technology</a:t>
            </a:r>
            <a:r>
              <a:rPr lang="en-US" dirty="0"/>
              <a:t>: 20 T, 1 m bore, gas-cooled HTS </a:t>
            </a:r>
            <a:r>
              <a:rPr lang="en-US" b="1" dirty="0"/>
              <a:t>solenoid model coil </a:t>
            </a:r>
            <a:r>
              <a:rPr lang="en-US" dirty="0"/>
              <a:t>(or insert)</a:t>
            </a:r>
          </a:p>
          <a:p>
            <a:pPr lvl="1"/>
            <a:r>
              <a:rPr lang="en-US" u="sng" dirty="0"/>
              <a:t>New EU test station, beyond FRESCA, SULTAN and EDIPO</a:t>
            </a:r>
            <a:r>
              <a:rPr lang="en-US" dirty="0"/>
              <a:t>: 20 T, 100 mm x 150 mm bore, 1 m long </a:t>
            </a:r>
            <a:r>
              <a:rPr lang="en-US" b="1" dirty="0"/>
              <a:t>background field dipole </a:t>
            </a:r>
            <a:r>
              <a:rPr lang="en-US" dirty="0"/>
              <a:t>operating with minimal cryogen and/or at temperature higher than liquid helium</a:t>
            </a:r>
          </a:p>
          <a:p>
            <a:pPr lvl="1"/>
            <a:r>
              <a:rPr lang="en-US" u="sng" dirty="0"/>
              <a:t>Small period undulator beyond the state of the art</a:t>
            </a:r>
            <a:r>
              <a:rPr lang="en-US" dirty="0"/>
              <a:t>: 3 T gap field, 8 mm period, 5 mm gap </a:t>
            </a:r>
            <a:r>
              <a:rPr lang="en-US" b="1" dirty="0"/>
              <a:t>HTS demonstrator </a:t>
            </a:r>
            <a:r>
              <a:rPr lang="en-US" dirty="0"/>
              <a:t>for next generation synchrotron light sources and FEL</a:t>
            </a:r>
          </a:p>
        </p:txBody>
      </p:sp>
    </p:spTree>
    <p:extLst>
      <p:ext uri="{BB962C8B-B14F-4D97-AF65-F5344CB8AC3E}">
        <p14:creationId xmlns:p14="http://schemas.microsoft.com/office/powerpoint/2010/main" val="1781528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US" dirty="0"/>
              <a:t>Potential partners</a:t>
            </a:r>
            <a:endParaRPr lang="en-CH"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fontScale="85000" lnSpcReduction="20000"/>
          </a:bodyPr>
          <a:lstStyle/>
          <a:p>
            <a:r>
              <a:rPr lang="en-US" dirty="0"/>
              <a:t>ESFRI - CERN and associated laboratories (INFN, CEA, CIEMAT)</a:t>
            </a:r>
          </a:p>
          <a:p>
            <a:r>
              <a:rPr lang="en-US" dirty="0"/>
              <a:t>ESFRI - EMFL laboratories (LNCMI, HLD, HFML)</a:t>
            </a:r>
          </a:p>
          <a:p>
            <a:r>
              <a:rPr lang="en-US" dirty="0"/>
              <a:t>ESFRI - Synchrotron light sources ESRF and FEL facilities EUXFEL and associated laboratories (PSI)</a:t>
            </a:r>
          </a:p>
          <a:p>
            <a:r>
              <a:rPr lang="en-US" dirty="0"/>
              <a:t>ESFRI - GSI/FAIR for low consumption super-ferric magnets (</a:t>
            </a:r>
            <a:r>
              <a:rPr lang="en-US" dirty="0">
                <a:solidFill>
                  <a:srgbClr val="FF0000"/>
                </a:solidFill>
              </a:rPr>
              <a:t>TBC</a:t>
            </a:r>
            <a:r>
              <a:rPr lang="en-US" dirty="0"/>
              <a:t>)</a:t>
            </a:r>
          </a:p>
          <a:p>
            <a:r>
              <a:rPr lang="en-US" dirty="0"/>
              <a:t>ESFRI - ESS for neutron scattering experiments (</a:t>
            </a:r>
            <a:r>
              <a:rPr lang="en-US" dirty="0">
                <a:solidFill>
                  <a:srgbClr val="FF0000"/>
                </a:solidFill>
              </a:rPr>
              <a:t>TBC</a:t>
            </a:r>
            <a:r>
              <a:rPr lang="en-US" dirty="0"/>
              <a:t>)</a:t>
            </a:r>
          </a:p>
          <a:p>
            <a:r>
              <a:rPr lang="en-US" dirty="0"/>
              <a:t>Fusion associated partners (</a:t>
            </a:r>
            <a:r>
              <a:rPr lang="en-US" dirty="0">
                <a:solidFill>
                  <a:srgbClr val="FF0000"/>
                </a:solidFill>
              </a:rPr>
              <a:t>TBC</a:t>
            </a:r>
            <a:r>
              <a:rPr lang="en-US" dirty="0"/>
              <a:t>)</a:t>
            </a:r>
          </a:p>
          <a:p>
            <a:endParaRPr lang="en-US" dirty="0"/>
          </a:p>
          <a:p>
            <a:r>
              <a:rPr lang="en-US" dirty="0">
                <a:solidFill>
                  <a:srgbClr val="FF0000"/>
                </a:solidFill>
              </a:rPr>
              <a:t>Industrial partners ? Which mechanism ? Discussion necessary</a:t>
            </a:r>
          </a:p>
        </p:txBody>
      </p:sp>
    </p:spTree>
    <p:extLst>
      <p:ext uri="{BB962C8B-B14F-4D97-AF65-F5344CB8AC3E}">
        <p14:creationId xmlns:p14="http://schemas.microsoft.com/office/powerpoint/2010/main" val="2194512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200" y="15813"/>
            <a:ext cx="8226854" cy="940443"/>
          </a:xfrm>
        </p:spPr>
        <p:txBody>
          <a:bodyPr>
            <a:normAutofit/>
          </a:bodyPr>
          <a:lstStyle/>
          <a:p>
            <a:r>
              <a:rPr lang="en-CH" b="1" dirty="0"/>
              <a:t>Packaging – 1</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9</a:t>
            </a:fld>
            <a:endParaRPr lang="en-US" dirty="0"/>
          </a:p>
        </p:txBody>
      </p:sp>
      <p:graphicFrame>
        <p:nvGraphicFramePr>
          <p:cNvPr id="3" name="Diagram 2">
            <a:extLst>
              <a:ext uri="{FF2B5EF4-FFF2-40B4-BE49-F238E27FC236}">
                <a16:creationId xmlns:a16="http://schemas.microsoft.com/office/drawing/2014/main" id="{B540FAB9-949C-6564-4C8B-D5DC22E9646F}"/>
              </a:ext>
            </a:extLst>
          </p:cNvPr>
          <p:cNvGraphicFramePr/>
          <p:nvPr>
            <p:extLst>
              <p:ext uri="{D42A27DB-BD31-4B8C-83A1-F6EECF244321}">
                <p14:modId xmlns:p14="http://schemas.microsoft.com/office/powerpoint/2010/main" val="1772653689"/>
              </p:ext>
            </p:extLst>
          </p:nvPr>
        </p:nvGraphicFramePr>
        <p:xfrm>
          <a:off x="195943" y="1396999"/>
          <a:ext cx="8741227" cy="47207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ounded Rectangle 3">
            <a:extLst>
              <a:ext uri="{FF2B5EF4-FFF2-40B4-BE49-F238E27FC236}">
                <a16:creationId xmlns:a16="http://schemas.microsoft.com/office/drawing/2014/main" id="{C93CAA2E-DC9C-1961-F02A-1C74A666D174}"/>
              </a:ext>
            </a:extLst>
          </p:cNvPr>
          <p:cNvSpPr/>
          <p:nvPr/>
        </p:nvSpPr>
        <p:spPr>
          <a:xfrm>
            <a:off x="4623265" y="941614"/>
            <a:ext cx="3916111" cy="2815771"/>
          </a:xfrm>
          <a:prstGeom prst="roundRect">
            <a:avLst>
              <a:gd name="adj" fmla="val 1828"/>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 name="TextBox 4">
            <a:extLst>
              <a:ext uri="{FF2B5EF4-FFF2-40B4-BE49-F238E27FC236}">
                <a16:creationId xmlns:a16="http://schemas.microsoft.com/office/drawing/2014/main" id="{7300D89B-2152-DC4F-633F-CABDFA94B5BE}"/>
              </a:ext>
            </a:extLst>
          </p:cNvPr>
          <p:cNvSpPr txBox="1"/>
          <p:nvPr/>
        </p:nvSpPr>
        <p:spPr>
          <a:xfrm>
            <a:off x="5732371" y="1023258"/>
            <a:ext cx="1697901" cy="369332"/>
          </a:xfrm>
          <a:prstGeom prst="rect">
            <a:avLst/>
          </a:prstGeom>
          <a:noFill/>
        </p:spPr>
        <p:txBody>
          <a:bodyPr wrap="none" rtlCol="0">
            <a:spAutoFit/>
          </a:bodyPr>
          <a:lstStyle/>
          <a:p>
            <a:r>
              <a:rPr lang="en-CH" dirty="0"/>
              <a:t>Demonstrators</a:t>
            </a:r>
          </a:p>
        </p:txBody>
      </p:sp>
    </p:spTree>
    <p:extLst>
      <p:ext uri="{BB962C8B-B14F-4D97-AF65-F5344CB8AC3E}">
        <p14:creationId xmlns:p14="http://schemas.microsoft.com/office/powerpoint/2010/main" val="964610505"/>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3836</TotalTime>
  <Words>1797</Words>
  <Application>Microsoft Macintosh PowerPoint</Application>
  <PresentationFormat>On-screen Show (4:3)</PresentationFormat>
  <Paragraphs>227</Paragraphs>
  <Slides>24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CERN(4-3)</vt:lpstr>
      <vt:lpstr>EU-Horizon INFRA-2024-TECH-01-01 </vt:lpstr>
      <vt:lpstr>From last TIARA Meeting – 21 February 2023</vt:lpstr>
      <vt:lpstr>Four HTS magnets challenges</vt:lpstr>
      <vt:lpstr>Four HTS magnets challenges</vt:lpstr>
      <vt:lpstr>Technologies crucial to HTS</vt:lpstr>
      <vt:lpstr>PowerPoint Presentation</vt:lpstr>
      <vt:lpstr>Demonstrators (ideas)</vt:lpstr>
      <vt:lpstr>Potential partners</vt:lpstr>
      <vt:lpstr>Packaging – 1</vt:lpstr>
      <vt:lpstr>Packaging – 2</vt:lpstr>
      <vt:lpstr>Packaging – 3</vt:lpstr>
      <vt:lpstr>Next steps</vt:lpstr>
      <vt:lpstr>PowerPoint Presentation</vt:lpstr>
      <vt:lpstr>Challenge – UHF solenoids</vt:lpstr>
      <vt:lpstr>Challenge – HF large bore solenoids</vt:lpstr>
      <vt:lpstr>Challenge –accelerator magnets</vt:lpstr>
      <vt:lpstr>Challenge – HF undulators and wigglers</vt:lpstr>
      <vt:lpstr>Technology – Energy efficiency</vt:lpstr>
      <vt:lpstr>Technology – Cryogenics</vt:lpstr>
      <vt:lpstr>Technology – 3D HTS winding</vt:lpstr>
      <vt:lpstr>Technology – Radiation hardness</vt:lpstr>
      <vt:lpstr>The call</vt:lpstr>
      <vt:lpstr>Expected outcome</vt:lpstr>
      <vt:lpstr>Scope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Luca Bottura</cp:lastModifiedBy>
  <cp:revision>116</cp:revision>
  <cp:lastPrinted>2023-02-10T11:05:31Z</cp:lastPrinted>
  <dcterms:created xsi:type="dcterms:W3CDTF">2012-11-30T11:04:26Z</dcterms:created>
  <dcterms:modified xsi:type="dcterms:W3CDTF">2023-06-15T07:26:41Z</dcterms:modified>
</cp:coreProperties>
</file>