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_rels/notesSlide7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4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5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notesSlide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3.xml" ContentType="application/vnd.openxmlformats-officedocument.presentationml.notesSlid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11.png" ContentType="image/png"/>
  <Override PartName="/ppt/media/image29.wmf" ContentType="image/x-wmf"/>
  <Override PartName="/ppt/media/image6.png" ContentType="image/png"/>
  <Override PartName="/ppt/media/image10.png" ContentType="image/png"/>
  <Override PartName="/ppt/media/image5.png" ContentType="image/png"/>
  <Override PartName="/ppt/media/image28.png" ContentType="image/png"/>
  <Override PartName="/ppt/media/image4.png" ContentType="image/png"/>
  <Override PartName="/ppt/media/image27.png" ContentType="image/png"/>
  <Override PartName="/ppt/media/image3.png" ContentType="image/png"/>
  <Override PartName="/ppt/media/image26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20.png" ContentType="image/png"/>
  <Override PartName="/ppt/media/image19.wmf" ContentType="image/x-wmf"/>
  <Override PartName="/ppt/media/image18.wmf" ContentType="image/x-wmf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24.png" ContentType="image/png"/>
  <Override PartName="/ppt/media/image2.png" ContentType="image/png"/>
  <Override PartName="/ppt/media/image25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7EC3DED1-348E-434F-9C0B-164653A473B9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6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8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0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2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4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6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8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0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2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4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0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6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8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2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4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6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8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0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2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1371600" y="763560"/>
            <a:ext cx="5023800" cy="3766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cap="sq"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4" name="CustomShape 2"/>
          <p:cNvSpPr/>
          <p:nvPr/>
        </p:nvSpPr>
        <p:spPr>
          <a:xfrm>
            <a:off x="777960" y="4776840"/>
            <a:ext cx="6141240" cy="444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6560" y="19440"/>
            <a:ext cx="9126720" cy="1260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latin typeface="Arial"/>
              </a:rPr>
              <a:t>Click to edit the title text format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91440" y="1371600"/>
            <a:ext cx="8960400" cy="5394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Click to edit the outline text format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Second Outline Level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Third Outline Level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Fourth Outline Level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Fifth Outline Level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Sixth Outline Level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Seventh Outline Level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7680960" y="6607800"/>
            <a:ext cx="1399320" cy="2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FDF39F6C-F585-49CB-A113-99DDAD8E287F}" type="slidenum"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&lt;number&gt;</a:t>
            </a:fld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/</a:t>
            </a:r>
            <a:fld id="{FAFB87F5-9FB9-4C3B-AE6E-0ECBC54A442E}" type="slidecount"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21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7680960" y="6607800"/>
            <a:ext cx="1399320" cy="2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fld id="{96357B8A-2177-4D13-BC42-BE0A8DBDF8F0}" type="slidenum"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&lt;number&gt;</a:t>
            </a:fld>
            <a:r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/</a:t>
            </a:r>
            <a:fld id="{F0076B8D-92C8-456F-8208-789AC479E550}" type="slidecount">
              <a:rPr b="0" lang="en-US" sz="1000" spc="-1" strike="noStrike">
                <a:solidFill>
                  <a:srgbClr val="000000"/>
                </a:solidFill>
                <a:latin typeface="Arial"/>
                <a:ea typeface="DejaVu Sans"/>
              </a:rPr>
              <a:t>21</a:t>
            </a:fld>
            <a:endParaRPr b="0" lang="en-US" sz="1000" spc="-1" strike="noStrike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s://link.springer.com/article/10.1140/epjp/s13360-021-02265-3" TargetMode="Externa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hyperlink" Target="https://link.springer.com/article/10.1140/epjp/s13360-021-02265-3" TargetMode="External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s://github.com/FuturePastHep" TargetMode="External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wmf"/><Relationship Id="rId2" Type="http://schemas.openxmlformats.org/officeDocument/2006/relationships/hyperlink" Target="https://arxiv.org/abs/1512.05544" TargetMode="External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Layout" Target="../slideLayouts/slideLayout13.xml"/><Relationship Id="rId14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wmf"/><Relationship Id="rId2" Type="http://schemas.openxmlformats.org/officeDocument/2006/relationships/image" Target="../media/image19.wmf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arxiv.org/pdf/1909.12245.pdf" TargetMode="Externa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hyperlink" Target="https://arxiv.org/pdf/1909.12245.pdf" TargetMode="External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4c4c4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82880" y="3916800"/>
            <a:ext cx="8287560" cy="1460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>
            <a:noAutofit/>
          </a:bodyPr>
          <a:p>
            <a:pPr algn="r">
              <a:lnSpc>
                <a:spcPct val="100000"/>
              </a:lnSpc>
              <a:spcAft>
                <a:spcPts val="575"/>
              </a:spcAft>
              <a:tabLst>
                <a:tab algn="l" pos="0"/>
              </a:tabLst>
            </a:pPr>
            <a:r>
              <a:rPr b="1" i="1" lang="en-GB" sz="4400" spc="-1" strike="noStrike">
                <a:solidFill>
                  <a:srgbClr val="ffa6a6"/>
                </a:solidFill>
                <a:latin typeface="Arial"/>
                <a:ea typeface="WenQuanYi Micro Hei"/>
              </a:rPr>
              <a:t>Considerations for lineshape measurements</a:t>
            </a:r>
            <a:br/>
            <a:r>
              <a:rPr b="1" i="1" lang="en-GB" sz="4400" spc="-1" strike="noStrike">
                <a:solidFill>
                  <a:srgbClr val="ffa6a6"/>
                </a:solidFill>
                <a:latin typeface="Arial"/>
                <a:ea typeface="WenQuanYi Micro Hei"/>
              </a:rPr>
              <a:t>at the FCCee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5129280" y="5943600"/>
            <a:ext cx="3387240" cy="82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r>
              <a:rPr b="0" lang="en-GB" sz="2800" spc="-1" strike="noStrike">
                <a:solidFill>
                  <a:srgbClr val="7c007c"/>
                </a:solidFill>
                <a:latin typeface="Arial"/>
                <a:ea typeface="Helvetica Neue"/>
              </a:rPr>
              <a:t>Christoph Paus</a:t>
            </a:r>
            <a:endParaRPr b="0" lang="en-US" sz="28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en-GB" sz="2400" spc="-1" strike="noStrike">
                <a:solidFill>
                  <a:srgbClr val="7c007c"/>
                </a:solidFill>
                <a:latin typeface="Arial"/>
                <a:ea typeface="Helvetica Neue"/>
              </a:rPr>
              <a:t>April 14, 2023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4728960" y="3334320"/>
            <a:ext cx="1122480" cy="45648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0" y="-24480"/>
            <a:ext cx="8470080" cy="4047120"/>
          </a:xfrm>
          <a:prstGeom prst="rect">
            <a:avLst/>
          </a:prstGeom>
          <a:ln>
            <a:noFill/>
          </a:ln>
        </p:spPr>
      </p:pic>
      <p:sp>
        <p:nvSpPr>
          <p:cNvPr id="126" name="CustomShape 4"/>
          <p:cNvSpPr/>
          <p:nvPr/>
        </p:nvSpPr>
        <p:spPr>
          <a:xfrm>
            <a:off x="91440" y="4937760"/>
            <a:ext cx="1916640" cy="1864080"/>
          </a:xfrm>
          <a:custGeom>
            <a:avLst/>
            <a:gdLst/>
            <a:ahLst/>
            <a:rect l="l" t="t" r="r" b="b"/>
            <a:pathLst>
              <a:path w="5328" h="5182">
                <a:moveTo>
                  <a:pt x="863" y="0"/>
                </a:moveTo>
                <a:lnTo>
                  <a:pt x="864" y="0"/>
                </a:lnTo>
                <a:cubicBezTo>
                  <a:pt x="712" y="0"/>
                  <a:pt x="563" y="40"/>
                  <a:pt x="432" y="116"/>
                </a:cubicBezTo>
                <a:cubicBezTo>
                  <a:pt x="300" y="191"/>
                  <a:pt x="191" y="300"/>
                  <a:pt x="116" y="432"/>
                </a:cubicBezTo>
                <a:cubicBezTo>
                  <a:pt x="40" y="563"/>
                  <a:pt x="0" y="712"/>
                  <a:pt x="0" y="864"/>
                </a:cubicBezTo>
                <a:lnTo>
                  <a:pt x="0" y="4317"/>
                </a:lnTo>
                <a:lnTo>
                  <a:pt x="0" y="4318"/>
                </a:lnTo>
                <a:cubicBezTo>
                  <a:pt x="0" y="4469"/>
                  <a:pt x="40" y="4618"/>
                  <a:pt x="116" y="4749"/>
                </a:cubicBezTo>
                <a:cubicBezTo>
                  <a:pt x="191" y="4881"/>
                  <a:pt x="300" y="4990"/>
                  <a:pt x="432" y="5065"/>
                </a:cubicBezTo>
                <a:cubicBezTo>
                  <a:pt x="563" y="5141"/>
                  <a:pt x="712" y="5181"/>
                  <a:pt x="864" y="5181"/>
                </a:cubicBezTo>
                <a:lnTo>
                  <a:pt x="4463" y="5181"/>
                </a:lnTo>
                <a:lnTo>
                  <a:pt x="4464" y="5181"/>
                </a:lnTo>
                <a:cubicBezTo>
                  <a:pt x="4615" y="5181"/>
                  <a:pt x="4764" y="5141"/>
                  <a:pt x="4895" y="5065"/>
                </a:cubicBezTo>
                <a:cubicBezTo>
                  <a:pt x="5027" y="4990"/>
                  <a:pt x="5136" y="4881"/>
                  <a:pt x="5211" y="4749"/>
                </a:cubicBezTo>
                <a:cubicBezTo>
                  <a:pt x="5287" y="4618"/>
                  <a:pt x="5327" y="4469"/>
                  <a:pt x="5327" y="4318"/>
                </a:cubicBezTo>
                <a:lnTo>
                  <a:pt x="5327" y="863"/>
                </a:lnTo>
                <a:lnTo>
                  <a:pt x="5327" y="864"/>
                </a:lnTo>
                <a:lnTo>
                  <a:pt x="5327" y="864"/>
                </a:lnTo>
                <a:cubicBezTo>
                  <a:pt x="5327" y="712"/>
                  <a:pt x="5287" y="563"/>
                  <a:pt x="5211" y="432"/>
                </a:cubicBezTo>
                <a:cubicBezTo>
                  <a:pt x="5136" y="300"/>
                  <a:pt x="5027" y="191"/>
                  <a:pt x="4895" y="116"/>
                </a:cubicBezTo>
                <a:cubicBezTo>
                  <a:pt x="4764" y="40"/>
                  <a:pt x="4615" y="0"/>
                  <a:pt x="4464" y="0"/>
                </a:cubicBezTo>
                <a:lnTo>
                  <a:pt x="863" y="0"/>
                </a:lnTo>
              </a:path>
            </a:pathLst>
          </a:custGeom>
          <a:blipFill rotWithShape="0">
            <a:blip r:embed="rId2"/>
            <a:tile/>
          </a:blip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CustomShape 1"/>
          <p:cNvSpPr/>
          <p:nvPr/>
        </p:nvSpPr>
        <p:spPr>
          <a:xfrm>
            <a:off x="182880" y="1188720"/>
            <a:ext cx="873000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Small angle Bhabha scattering from LEP?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Cross section very large (78 nb): good statistical precision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Need to have excellent control of the geometry: O(10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DejaVu Sans"/>
              </a:rPr>
              <a:t>-5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 ) precision</a:t>
            </a:r>
            <a:endParaRPr b="0" lang="en-US" sz="22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Precision on radial dimensions </a:t>
            </a:r>
            <a:r>
              <a:rPr b="0" i="1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Δr</a:t>
            </a: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 ~1μm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Half distance between lumi monitors at </a:t>
            </a:r>
            <a:r>
              <a:rPr b="0" i="1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Δℓ</a:t>
            </a: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 ~50 μm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Theory prediction limiting (already at LEP)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Another clean and copious process?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e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+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e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 → 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γγ: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 precise prediction, no Z dependence and clean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Not very many events (about 1 in 1000 events) – accuracy O(10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-4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No perfect solution but pretty good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Best plan, so far                            </a:t>
            </a:r>
            <a:r>
              <a:rPr b="0" i="1" lang="en-GB" sz="1400" spc="-1" strike="noStrike" u="sng">
                <a:solidFill>
                  <a:srgbClr val="0000ff"/>
                </a:solidFill>
                <a:uFillTx/>
                <a:latin typeface="Arial"/>
                <a:ea typeface="WenQuanYi Micro Hei"/>
                <a:hlinkClick r:id="rId1"/>
              </a:rPr>
              <a:t>Eur. Phys. J. Plus (2022) 137:81</a:t>
            </a:r>
            <a:endParaRPr b="0" lang="en-US" sz="14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Use e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+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e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 → 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γγ as overall normalization (global)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Bhabha events to extrapolate across CM energies (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σ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theory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= 14 nb)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Loose significant precision on</a:t>
            </a:r>
            <a:r>
              <a:rPr b="0" i="1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 σ</a:t>
            </a:r>
            <a:r>
              <a:rPr b="0" lang="en-GB" sz="2200" spc="-1" strike="noStrike" baseline="-33000">
                <a:solidFill>
                  <a:srgbClr val="ff0000"/>
                </a:solidFill>
                <a:latin typeface="Arial"/>
                <a:ea typeface="WenQuanYi Micro Hei"/>
              </a:rPr>
              <a:t>0, hadr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 (# light neutrinos) and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… 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some on </a:t>
            </a:r>
            <a:r>
              <a:rPr b="0" i="1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m</a:t>
            </a:r>
            <a:r>
              <a:rPr b="0" i="1" lang="en-GB" sz="2200" spc="-1" strike="noStrike" baseline="-8000">
                <a:solidFill>
                  <a:srgbClr val="ff0000"/>
                </a:solidFill>
                <a:latin typeface="Arial"/>
                <a:ea typeface="WenQuanYi Micro Hei"/>
              </a:rPr>
              <a:t>Z</a:t>
            </a:r>
            <a:r>
              <a:rPr b="0" i="1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, Γ</a:t>
            </a:r>
            <a:r>
              <a:rPr b="0" i="1" lang="en-GB" sz="2200" spc="-1" strike="noStrike" baseline="-8000">
                <a:solidFill>
                  <a:srgbClr val="ff0000"/>
                </a:solidFill>
                <a:latin typeface="Arial"/>
                <a:ea typeface="WenQuanYi Micro Hei"/>
              </a:rPr>
              <a:t>Z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377" name="CustomShape 2"/>
          <p:cNvSpPr/>
          <p:nvPr/>
        </p:nvSpPr>
        <p:spPr>
          <a:xfrm>
            <a:off x="360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Luminosity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378" name="" descr=""/>
          <p:cNvPicPr/>
          <p:nvPr/>
        </p:nvPicPr>
        <p:blipFill>
          <a:blip r:embed="rId2"/>
          <a:stretch/>
        </p:blipFill>
        <p:spPr>
          <a:xfrm>
            <a:off x="6794640" y="2336400"/>
            <a:ext cx="2257200" cy="849600"/>
          </a:xfrm>
          <a:prstGeom prst="rect">
            <a:avLst/>
          </a:prstGeom>
          <a:ln>
            <a:noFill/>
          </a:ln>
        </p:spPr>
      </p:pic>
      <p:pic>
        <p:nvPicPr>
          <p:cNvPr id="379" name="" descr=""/>
          <p:cNvPicPr/>
          <p:nvPr/>
        </p:nvPicPr>
        <p:blipFill>
          <a:blip r:embed="rId3"/>
          <a:stretch/>
        </p:blipFill>
        <p:spPr>
          <a:xfrm>
            <a:off x="8159040" y="72000"/>
            <a:ext cx="944640" cy="1481760"/>
          </a:xfrm>
          <a:prstGeom prst="rect">
            <a:avLst/>
          </a:prstGeom>
          <a:ln>
            <a:noFill/>
          </a:ln>
        </p:spPr>
      </p:pic>
      <p:sp>
        <p:nvSpPr>
          <p:cNvPr id="380" name="CustomShape 3"/>
          <p:cNvSpPr/>
          <p:nvPr/>
        </p:nvSpPr>
        <p:spPr>
          <a:xfrm>
            <a:off x="146880" y="166320"/>
            <a:ext cx="365040" cy="10216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1" name="CustomShape 4"/>
          <p:cNvSpPr/>
          <p:nvPr/>
        </p:nvSpPr>
        <p:spPr>
          <a:xfrm>
            <a:off x="146880" y="548640"/>
            <a:ext cx="365040" cy="45648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2" name="CustomShape 5"/>
          <p:cNvSpPr/>
          <p:nvPr/>
        </p:nvSpPr>
        <p:spPr>
          <a:xfrm>
            <a:off x="146880" y="219600"/>
            <a:ext cx="365040" cy="72360"/>
          </a:xfrm>
          <a:prstGeom prst="rect">
            <a:avLst/>
          </a:prstGeom>
          <a:solidFill>
            <a:srgbClr val="fe7f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CustomShape 6"/>
          <p:cNvSpPr/>
          <p:nvPr/>
        </p:nvSpPr>
        <p:spPr>
          <a:xfrm>
            <a:off x="146880" y="291600"/>
            <a:ext cx="365040" cy="256320"/>
          </a:xfrm>
          <a:prstGeom prst="rect">
            <a:avLst/>
          </a:prstGeom>
          <a:solidFill>
            <a:srgbClr val="e8e8e8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CustomShape 7"/>
          <p:cNvSpPr/>
          <p:nvPr/>
        </p:nvSpPr>
        <p:spPr>
          <a:xfrm>
            <a:off x="146880" y="1011600"/>
            <a:ext cx="365040" cy="176400"/>
          </a:xfrm>
          <a:prstGeom prst="rect">
            <a:avLst/>
          </a:prstGeom>
          <a:solidFill>
            <a:srgbClr val="e8e8e8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CustomShape 8"/>
          <p:cNvSpPr/>
          <p:nvPr/>
        </p:nvSpPr>
        <p:spPr>
          <a:xfrm>
            <a:off x="1946880" y="166320"/>
            <a:ext cx="365040" cy="10216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6" name="CustomShape 9"/>
          <p:cNvSpPr/>
          <p:nvPr/>
        </p:nvSpPr>
        <p:spPr>
          <a:xfrm>
            <a:off x="1946880" y="548640"/>
            <a:ext cx="365040" cy="456480"/>
          </a:xfrm>
          <a:prstGeom prst="rect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7" name="CustomShape 10"/>
          <p:cNvSpPr/>
          <p:nvPr/>
        </p:nvSpPr>
        <p:spPr>
          <a:xfrm>
            <a:off x="1946880" y="219600"/>
            <a:ext cx="365040" cy="72360"/>
          </a:xfrm>
          <a:prstGeom prst="rect">
            <a:avLst/>
          </a:prstGeom>
          <a:solidFill>
            <a:srgbClr val="fe7f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CustomShape 11"/>
          <p:cNvSpPr/>
          <p:nvPr/>
        </p:nvSpPr>
        <p:spPr>
          <a:xfrm>
            <a:off x="1946880" y="291600"/>
            <a:ext cx="365040" cy="256320"/>
          </a:xfrm>
          <a:prstGeom prst="rect">
            <a:avLst/>
          </a:prstGeom>
          <a:solidFill>
            <a:srgbClr val="e8e8e8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89" name="CustomShape 12"/>
          <p:cNvSpPr/>
          <p:nvPr/>
        </p:nvSpPr>
        <p:spPr>
          <a:xfrm>
            <a:off x="1946880" y="1011600"/>
            <a:ext cx="365040" cy="176400"/>
          </a:xfrm>
          <a:prstGeom prst="rect">
            <a:avLst/>
          </a:prstGeom>
          <a:solidFill>
            <a:srgbClr val="e8e8e8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Line 13"/>
          <p:cNvSpPr/>
          <p:nvPr/>
        </p:nvSpPr>
        <p:spPr>
          <a:xfrm>
            <a:off x="163440" y="786960"/>
            <a:ext cx="100584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1" name="Line 14"/>
          <p:cNvSpPr/>
          <p:nvPr/>
        </p:nvSpPr>
        <p:spPr>
          <a:xfrm flipH="1">
            <a:off x="1387440" y="786960"/>
            <a:ext cx="1005840" cy="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2" name="Line 15"/>
          <p:cNvSpPr/>
          <p:nvPr/>
        </p:nvSpPr>
        <p:spPr>
          <a:xfrm flipV="1">
            <a:off x="1352160" y="457200"/>
            <a:ext cx="548640" cy="2937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3" name="Line 16"/>
          <p:cNvSpPr/>
          <p:nvPr/>
        </p:nvSpPr>
        <p:spPr>
          <a:xfrm flipH="1">
            <a:off x="548640" y="822960"/>
            <a:ext cx="657360" cy="3103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Line 17"/>
          <p:cNvSpPr/>
          <p:nvPr/>
        </p:nvSpPr>
        <p:spPr>
          <a:xfrm>
            <a:off x="1289160" y="199440"/>
            <a:ext cx="645120" cy="11520"/>
          </a:xfrm>
          <a:prstGeom prst="line">
            <a:avLst/>
          </a:prstGeom>
          <a:ln>
            <a:solidFill>
              <a:srgbClr val="000000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5" name="Line 18"/>
          <p:cNvSpPr/>
          <p:nvPr/>
        </p:nvSpPr>
        <p:spPr>
          <a:xfrm>
            <a:off x="1280160" y="91440"/>
            <a:ext cx="0" cy="11887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Line 19"/>
          <p:cNvSpPr/>
          <p:nvPr/>
        </p:nvSpPr>
        <p:spPr>
          <a:xfrm>
            <a:off x="584640" y="182880"/>
            <a:ext cx="0" cy="584640"/>
          </a:xfrm>
          <a:prstGeom prst="line">
            <a:avLst/>
          </a:prstGeom>
          <a:ln>
            <a:solidFill>
              <a:srgbClr val="000000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97" name="CustomShape 20"/>
          <p:cNvSpPr/>
          <p:nvPr/>
        </p:nvSpPr>
        <p:spPr>
          <a:xfrm>
            <a:off x="1463040" y="182880"/>
            <a:ext cx="2379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ℓ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398" name="CustomShape 21"/>
          <p:cNvSpPr/>
          <p:nvPr/>
        </p:nvSpPr>
        <p:spPr>
          <a:xfrm>
            <a:off x="512640" y="349560"/>
            <a:ext cx="237960" cy="28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r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399" name="TextShape 22"/>
          <p:cNvSpPr txBox="1"/>
          <p:nvPr/>
        </p:nvSpPr>
        <p:spPr>
          <a:xfrm>
            <a:off x="5660640" y="6513120"/>
            <a:ext cx="311292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400" spc="-1" strike="noStrike">
                <a:latin typeface="Arial"/>
              </a:rPr>
              <a:t>From:</a:t>
            </a:r>
            <a:r>
              <a:rPr b="0" i="1" lang="en-US" sz="1400" spc="-1" strike="noStrike">
                <a:latin typeface="Arial"/>
              </a:rPr>
              <a:t> </a:t>
            </a:r>
            <a:r>
              <a:rPr b="0" i="1" lang="en-US" sz="1400" spc="-1" strike="noStrike">
                <a:latin typeface="Arial"/>
                <a:hlinkClick r:id="rId4"/>
              </a:rPr>
              <a:t>Eur.Phys.J.Plus (2022) 137:81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218880" y="1188720"/>
            <a:ext cx="4937040" cy="310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Size of the luminous region versus beam energy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y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-direction [nm], 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x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-direction [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μm]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z- direction [mm] … at Z pole in cm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but uncertainty well below mm level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vertexing uncertainty at </a:t>
            </a:r>
            <a:r>
              <a:rPr b="0" i="1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μm level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401" name="CustomShape 2"/>
          <p:cNvSpPr/>
          <p:nvPr/>
        </p:nvSpPr>
        <p:spPr>
          <a:xfrm>
            <a:off x="360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Luminous region FCC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402" name="" descr=""/>
          <p:cNvPicPr/>
          <p:nvPr/>
        </p:nvPicPr>
        <p:blipFill>
          <a:blip r:embed="rId1"/>
          <a:stretch/>
        </p:blipFill>
        <p:spPr>
          <a:xfrm>
            <a:off x="5248080" y="1280160"/>
            <a:ext cx="3762000" cy="2882880"/>
          </a:xfrm>
          <a:prstGeom prst="rect">
            <a:avLst/>
          </a:prstGeom>
          <a:ln>
            <a:noFill/>
          </a:ln>
        </p:spPr>
      </p:pic>
      <p:sp>
        <p:nvSpPr>
          <p:cNvPr id="403" name="CustomShape 3"/>
          <p:cNvSpPr/>
          <p:nvPr/>
        </p:nvSpPr>
        <p:spPr>
          <a:xfrm>
            <a:off x="209160" y="6526080"/>
            <a:ext cx="6886440" cy="27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* https://github.com/HEP-FCC/FCCeePhysicsPerformance/tree/master/General#vertex-distribution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04" name="CustomShape 4"/>
          <p:cNvSpPr/>
          <p:nvPr/>
        </p:nvSpPr>
        <p:spPr>
          <a:xfrm>
            <a:off x="8686800" y="1319040"/>
            <a:ext cx="26856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*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05" name="CustomShape 5"/>
          <p:cNvSpPr/>
          <p:nvPr/>
        </p:nvSpPr>
        <p:spPr>
          <a:xfrm>
            <a:off x="202320" y="3990240"/>
            <a:ext cx="8666640" cy="248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My conclusion on luminous region?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Due to well focused beam and pristine vertex reconstruction neither significant beam crossing angle nor uncertainties on those should be an issues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Event pileup at about 2 in a thousand events can be cleanly identified (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μ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m vertex with 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cm luminous region at Z pole)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Needs to be careful implemented in MC and confirmed!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406" name="CustomShape 6"/>
          <p:cNvSpPr/>
          <p:nvPr/>
        </p:nvSpPr>
        <p:spPr>
          <a:xfrm>
            <a:off x="5669280" y="3383280"/>
            <a:ext cx="123192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z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-direction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141120" y="1463040"/>
            <a:ext cx="8345520" cy="502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0000"/>
          </a:bodyPr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At a lepton collider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 </a:t>
            </a: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every event is a </a:t>
            </a:r>
            <a:r>
              <a:rPr b="0" i="1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signal event</a:t>
            </a: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,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while at a hadron collider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every event is a </a:t>
            </a:r>
            <a:r>
              <a:rPr b="0" i="1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background event</a:t>
            </a:r>
            <a:r>
              <a:rPr b="0" lang="en-GB" sz="3600" spc="-1" strike="noStrike">
                <a:solidFill>
                  <a:srgbClr val="0000ff"/>
                </a:solidFill>
                <a:latin typeface="Arial"/>
                <a:ea typeface="DejaVu Sans"/>
              </a:rPr>
              <a:t>.</a:t>
            </a:r>
            <a:endParaRPr b="0" lang="en-US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ff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ff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This means that at lepton colliders we have basically no control regions and we have to heavily rely on Monte Carlo simulation to determine acceptance, efficiency and backgrounds.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-548640" y="91440"/>
            <a:ext cx="758880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Quote of the Day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409" name="CustomShape 3"/>
          <p:cNvSpPr/>
          <p:nvPr/>
        </p:nvSpPr>
        <p:spPr>
          <a:xfrm>
            <a:off x="7280640" y="3735360"/>
            <a:ext cx="157428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–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Anonymous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10" name="CustomShape 4"/>
          <p:cNvSpPr/>
          <p:nvPr/>
        </p:nvSpPr>
        <p:spPr>
          <a:xfrm>
            <a:off x="7772400" y="55440"/>
            <a:ext cx="1279440" cy="1279800"/>
          </a:xfrm>
          <a:custGeom>
            <a:avLst/>
            <a:gdLst/>
            <a:ahLst/>
            <a:rect l="l" t="t" r="r" b="b"/>
            <a:pathLst>
              <a:path w="5590" h="5336">
                <a:moveTo>
                  <a:pt x="889" y="0"/>
                </a:moveTo>
                <a:lnTo>
                  <a:pt x="889" y="0"/>
                </a:lnTo>
                <a:cubicBezTo>
                  <a:pt x="733" y="0"/>
                  <a:pt x="580" y="41"/>
                  <a:pt x="445" y="119"/>
                </a:cubicBezTo>
                <a:cubicBezTo>
                  <a:pt x="309" y="197"/>
                  <a:pt x="197" y="309"/>
                  <a:pt x="119" y="445"/>
                </a:cubicBezTo>
                <a:cubicBezTo>
                  <a:pt x="41" y="580"/>
                  <a:pt x="0" y="733"/>
                  <a:pt x="0" y="889"/>
                </a:cubicBezTo>
                <a:lnTo>
                  <a:pt x="0" y="4445"/>
                </a:lnTo>
                <a:lnTo>
                  <a:pt x="0" y="4446"/>
                </a:lnTo>
                <a:cubicBezTo>
                  <a:pt x="0" y="4602"/>
                  <a:pt x="41" y="4755"/>
                  <a:pt x="119" y="4890"/>
                </a:cubicBezTo>
                <a:cubicBezTo>
                  <a:pt x="197" y="5026"/>
                  <a:pt x="309" y="5138"/>
                  <a:pt x="445" y="5216"/>
                </a:cubicBezTo>
                <a:cubicBezTo>
                  <a:pt x="580" y="5294"/>
                  <a:pt x="733" y="5335"/>
                  <a:pt x="889" y="5335"/>
                </a:cubicBezTo>
                <a:lnTo>
                  <a:pt x="4699" y="5335"/>
                </a:lnTo>
                <a:lnTo>
                  <a:pt x="4700" y="5335"/>
                </a:lnTo>
                <a:cubicBezTo>
                  <a:pt x="4856" y="5335"/>
                  <a:pt x="5009" y="5294"/>
                  <a:pt x="5144" y="5216"/>
                </a:cubicBezTo>
                <a:cubicBezTo>
                  <a:pt x="5280" y="5138"/>
                  <a:pt x="5392" y="5026"/>
                  <a:pt x="5470" y="4890"/>
                </a:cubicBezTo>
                <a:cubicBezTo>
                  <a:pt x="5548" y="4755"/>
                  <a:pt x="5589" y="4602"/>
                  <a:pt x="5589" y="4446"/>
                </a:cubicBezTo>
                <a:lnTo>
                  <a:pt x="5589" y="889"/>
                </a:lnTo>
                <a:lnTo>
                  <a:pt x="5589" y="889"/>
                </a:lnTo>
                <a:lnTo>
                  <a:pt x="5589" y="889"/>
                </a:lnTo>
                <a:cubicBezTo>
                  <a:pt x="5589" y="733"/>
                  <a:pt x="5548" y="580"/>
                  <a:pt x="5470" y="445"/>
                </a:cubicBezTo>
                <a:cubicBezTo>
                  <a:pt x="5392" y="309"/>
                  <a:pt x="5280" y="197"/>
                  <a:pt x="5144" y="119"/>
                </a:cubicBezTo>
                <a:cubicBezTo>
                  <a:pt x="5009" y="41"/>
                  <a:pt x="4856" y="0"/>
                  <a:pt x="4700" y="0"/>
                </a:cubicBezTo>
                <a:lnTo>
                  <a:pt x="889" y="0"/>
                </a:lnTo>
              </a:path>
            </a:pathLst>
          </a:custGeom>
          <a:blipFill rotWithShape="0">
            <a:blip r:embed="rId1"/>
            <a:tile/>
          </a:blip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182880" y="1044720"/>
            <a:ext cx="8730000" cy="32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Number of selected events</a:t>
            </a:r>
            <a:endParaRPr b="0" lang="en-US" sz="2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Statistical precision is ultimate limitation; you cannot get better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Keep as many events as possible, but not let in too much background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  <a:ea typeface="WenQuanYi Micro Hei"/>
              </a:rPr>
              <a:t>Number of background events</a:t>
            </a:r>
            <a:endParaRPr b="0" lang="en-US" sz="2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Monte Carlo predicts it precisely,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if you have enough and it agrees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Detailed detector description is crucial (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realistic*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Monte Carlo)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Exception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: two-photon collision events notoriously difficult,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in particular two photons with hadronic decay products (e</a:t>
            </a:r>
            <a:r>
              <a:rPr b="0" lang="en-GB" sz="20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+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e</a:t>
            </a:r>
            <a:r>
              <a:rPr b="0" lang="en-GB" sz="20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-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 → e</a:t>
            </a:r>
            <a:r>
              <a:rPr b="0" lang="en-GB" sz="20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+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e</a:t>
            </a:r>
            <a:r>
              <a:rPr b="0" lang="en-GB" sz="20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-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 qqbar)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Event pileup needs to be accounted for (2x10</a:t>
            </a:r>
            <a:r>
              <a:rPr b="0" lang="en-GB" sz="20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-3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412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Event Counts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110880" y="4187880"/>
            <a:ext cx="6618960" cy="241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  <a:ea typeface="WenQuanYi Micro Hei"/>
              </a:rPr>
              <a:t>Two-Photon events     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  <a:ea typeface="WenQuanYi Micro Hei"/>
              </a:rPr>
              <a:t>(</a:t>
            </a:r>
            <a:r>
              <a:rPr b="0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e</a:t>
            </a:r>
            <a:r>
              <a:rPr b="0" lang="en-GB" sz="24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+</a:t>
            </a:r>
            <a:r>
              <a:rPr b="0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e</a:t>
            </a:r>
            <a:r>
              <a:rPr b="0" lang="en-GB" sz="24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-</a:t>
            </a:r>
            <a:r>
              <a:rPr b="0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→e</a:t>
            </a:r>
            <a:r>
              <a:rPr b="0" lang="en-GB" sz="24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+</a:t>
            </a:r>
            <a:r>
              <a:rPr b="0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e</a:t>
            </a:r>
            <a:r>
              <a:rPr b="0" lang="en-GB" sz="2400" spc="-1" strike="noStrike" baseline="33000">
                <a:solidFill>
                  <a:srgbClr val="ff0000"/>
                </a:solidFill>
                <a:latin typeface="Arial"/>
                <a:ea typeface="WenQuanYi Micro Hei"/>
              </a:rPr>
              <a:t>-</a:t>
            </a:r>
            <a:r>
              <a:rPr b="0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 </a:t>
            </a:r>
            <a:r>
              <a:rPr b="0" i="1" lang="en-GB" sz="2400" spc="-1" strike="noStrike">
                <a:solidFill>
                  <a:srgbClr val="ff0000"/>
                </a:solidFill>
                <a:latin typeface="Arial"/>
                <a:ea typeface="WenQuanYi Micro Hei"/>
              </a:rPr>
              <a:t>ffbar</a:t>
            </a:r>
            <a:r>
              <a:rPr b="0" lang="en-GB" sz="2400" spc="-1" strike="noStrike">
                <a:solidFill>
                  <a:srgbClr val="000000"/>
                </a:solidFill>
                <a:latin typeface="Arial"/>
                <a:ea typeface="WenQuanYi Micro Hei"/>
              </a:rPr>
              <a:t>)</a:t>
            </a:r>
            <a:endParaRPr b="0" lang="en-US" sz="2400" spc="-1" strike="noStrike">
              <a:latin typeface="Arial"/>
            </a:endParaRPr>
          </a:p>
          <a:p>
            <a:pPr lvl="1" marL="43200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Key issues: shape in visible energy and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number of particles produced</a:t>
            </a:r>
            <a:endParaRPr b="0" lang="en-US" sz="2000" spc="-1" strike="noStrike">
              <a:latin typeface="Arial"/>
            </a:endParaRPr>
          </a:p>
          <a:p>
            <a:pPr lvl="1" marL="43200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Tails are sensitive to noise, promoting them to multi-hadron events, other final states safer</a:t>
            </a:r>
            <a:endParaRPr b="0" lang="en-US" sz="2000" spc="-1" strike="noStrike">
              <a:latin typeface="Arial"/>
            </a:endParaRPr>
          </a:p>
          <a:p>
            <a:pPr lvl="1" marL="43200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Off-peak running, or explicit tagging of e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+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/e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?</a:t>
            </a:r>
            <a:endParaRPr b="0" lang="en-US" sz="2000" spc="-1" strike="noStrike">
              <a:latin typeface="Arial"/>
            </a:endParaRPr>
          </a:p>
          <a:p>
            <a:pPr lvl="1" marL="432000" indent="-2152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Better MC is needed 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(theory community)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14" name="" descr=""/>
          <p:cNvPicPr/>
          <p:nvPr/>
        </p:nvPicPr>
        <p:blipFill>
          <a:blip r:embed="rId1"/>
          <a:stretch/>
        </p:blipFill>
        <p:spPr>
          <a:xfrm>
            <a:off x="6530040" y="4212360"/>
            <a:ext cx="2473200" cy="2004840"/>
          </a:xfrm>
          <a:prstGeom prst="rect">
            <a:avLst/>
          </a:prstGeom>
          <a:ln>
            <a:noFill/>
          </a:ln>
        </p:spPr>
      </p:pic>
      <p:sp>
        <p:nvSpPr>
          <p:cNvPr id="415" name="CustomShape 4"/>
          <p:cNvSpPr/>
          <p:nvPr/>
        </p:nvSpPr>
        <p:spPr>
          <a:xfrm>
            <a:off x="110880" y="6566400"/>
            <a:ext cx="7809120" cy="26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Arial"/>
                <a:ea typeface="DejaVu Sans"/>
              </a:rPr>
              <a:t>* simulate time dependent effects of detector and other running conditions: MC mapped to specific data recorded</a:t>
            </a:r>
            <a:endParaRPr b="0" lang="en-US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CustomShape 1"/>
          <p:cNvSpPr/>
          <p:nvPr/>
        </p:nvSpPr>
        <p:spPr>
          <a:xfrm>
            <a:off x="182880" y="1152720"/>
            <a:ext cx="873000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0000"/>
          </a:bodyPr>
          <a:p>
            <a:pPr>
              <a:lnSpc>
                <a:spcPct val="100000"/>
              </a:lnSpc>
              <a:spcBef>
                <a:spcPts val="28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Typical numbers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Excellent control of geometry and positioning: O(10</a:t>
            </a:r>
            <a:r>
              <a:rPr b="0" lang="en-GB" sz="2200" spc="-1" strike="noStrike" baseline="33000">
                <a:solidFill>
                  <a:srgbClr val="0000ff"/>
                </a:solidFill>
                <a:latin typeface="Arial"/>
                <a:ea typeface="DejaVu Sans"/>
              </a:rPr>
              <a:t>-5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) precision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DejaVu Sans"/>
              </a:rPr>
              <a:t>In situ active laser alignment systems are crucial (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μm precision)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Definition of the fully active detector borders very important</a:t>
            </a:r>
            <a:endParaRPr b="0" lang="en-US" sz="22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763b"/>
                </a:solidFill>
                <a:latin typeface="Arial"/>
                <a:ea typeface="Arial"/>
              </a:rPr>
              <a:t>Calorimeters: ~ Molière radius distance from the edges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763b"/>
                </a:solidFill>
                <a:latin typeface="Arial"/>
                <a:ea typeface="Arial"/>
              </a:rPr>
              <a:t>Hermeticity more important than resolution: overlapping detectors to avoid dead areas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5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Different final states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Hadrons hard to miss</a:t>
            </a:r>
            <a:endParaRPr b="0" lang="en-US" sz="22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We look for jets (many particles, broadly spread)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Fragmentation/hadronization are an issue: hard to derive systematic uncertainty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ff0000"/>
                </a:solidFill>
                <a:latin typeface="Arial"/>
                <a:ea typeface="WenQuanYi Micro Hei"/>
              </a:rPr>
              <a:t>Reproducing multiplicity traditionally problematic (QCD / Infrared divergent ...) 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Leptons easier to miss</a:t>
            </a:r>
            <a:endParaRPr b="0" lang="en-US" sz="22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Cracks or dead areas crucial, definition of fiducial volume most important here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Independent subdetectors: tracker/muon chambers, tracker/ECAL, tracker/HCAL, ...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Final state much clearer no additional uncertainties (?), collision angle (?)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9"/>
              </a:spcBef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17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DejaVu Sans"/>
              </a:rPr>
              <a:t>Acceptance/Efficiency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CustomShape 1"/>
          <p:cNvSpPr/>
          <p:nvPr/>
        </p:nvSpPr>
        <p:spPr>
          <a:xfrm>
            <a:off x="230400" y="1152720"/>
            <a:ext cx="8730000" cy="3745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Statistical precision: order 10</a:t>
            </a:r>
            <a:r>
              <a:rPr b="0" lang="en-GB" sz="32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-7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 – 10</a:t>
            </a:r>
            <a:r>
              <a:rPr b="0" lang="en-GB" sz="3200" spc="-1" strike="noStrike" baseline="33000">
                <a:solidFill>
                  <a:srgbClr val="000000"/>
                </a:solidFill>
                <a:latin typeface="Arial"/>
                <a:ea typeface="DejaVu Sans"/>
              </a:rPr>
              <a:t>-6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LEP – acceptance down to 12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º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 → cos(12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º) = 0.9781 (L3)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FCC - acceptance down to 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7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º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 → cos(7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Arial"/>
              </a:rPr>
              <a:t>º</a:t>
            </a:r>
            <a:r>
              <a:rPr b="0" lang="en-GB" sz="2200" spc="-1" strike="noStrike">
                <a:solidFill>
                  <a:srgbClr val="ff0000"/>
                </a:solidFill>
                <a:latin typeface="Arial"/>
                <a:ea typeface="WenQuanYi Micro Hei"/>
              </a:rPr>
              <a:t>) = 0.9925</a:t>
            </a:r>
            <a:endParaRPr b="0" lang="en-US" sz="22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Enormous improvement in number of </a:t>
            </a:r>
            <a:r>
              <a:rPr b="0" i="1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lost clusters</a:t>
            </a: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 (2.2% → 0.75%)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Jets are too big to not register: efficiency should be </a:t>
            </a:r>
            <a:r>
              <a:rPr b="0" i="1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very</a:t>
            </a: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 close to 100%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WenQuanYi Micro Hei"/>
              </a:rPr>
              <a:t>No trigger </a:t>
            </a: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☺, which is good but redundancy in detectors much needed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Tracker versus calorimeter based analysis essential (add timing layer?)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Is the detector on and is there any noise? → </a:t>
            </a:r>
            <a:r>
              <a:rPr b="0" i="1" lang="en-GB" sz="1800" spc="-1" strike="noStrike">
                <a:solidFill>
                  <a:srgbClr val="ff0000"/>
                </a:solidFill>
                <a:latin typeface="Arial"/>
                <a:ea typeface="Arial"/>
              </a:rPr>
              <a:t>realistic</a:t>
            </a:r>
            <a:r>
              <a:rPr b="0" lang="en-GB" sz="1800" spc="-1" strike="noStrike">
                <a:solidFill>
                  <a:srgbClr val="ff0000"/>
                </a:solidFill>
                <a:latin typeface="Arial"/>
                <a:ea typeface="Arial"/>
              </a:rPr>
              <a:t> detector Monte Carlo</a:t>
            </a:r>
            <a:endParaRPr b="0" lang="en-US" sz="18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8400"/>
                </a:solidFill>
                <a:latin typeface="Arial"/>
                <a:ea typeface="Arial"/>
              </a:rPr>
              <a:t>Collision angle should not matter, as long as it is simulated well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19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DejaVu Sans"/>
              </a:rPr>
              <a:t>Z → Hadrons: A/</a:t>
            </a: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Arial"/>
              </a:rPr>
              <a:t>ԑ</a:t>
            </a:r>
            <a:endParaRPr b="0" lang="en-US" sz="6000" spc="-1" strike="noStrike">
              <a:latin typeface="Arial"/>
            </a:endParaRPr>
          </a:p>
        </p:txBody>
      </p:sp>
      <p:graphicFrame>
        <p:nvGraphicFramePr>
          <p:cNvPr id="420" name="Table 3"/>
          <p:cNvGraphicFramePr/>
          <p:nvPr/>
        </p:nvGraphicFramePr>
        <p:xfrm>
          <a:off x="365760" y="4863240"/>
          <a:ext cx="8335440" cy="1904400"/>
        </p:xfrm>
        <a:graphic>
          <a:graphicData uri="http://schemas.openxmlformats.org/drawingml/2006/table">
            <a:tbl>
              <a:tblPr/>
              <a:tblGrid>
                <a:gridCol w="1666440"/>
                <a:gridCol w="1666440"/>
                <a:gridCol w="1666440"/>
                <a:gridCol w="1666440"/>
                <a:gridCol w="1670040"/>
              </a:tblGrid>
              <a:tr h="47628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Quantity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ALEPH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DELPHI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L3 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OPAL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47628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Acceptance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s’/s &gt; 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s’/s &gt; 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s’/s &gt; 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s’/s &gt; 0.1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47628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Efficiency [%]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99.1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94.8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99.3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99.5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7592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Background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stomShape 1"/>
          <p:cNvSpPr/>
          <p:nvPr/>
        </p:nvSpPr>
        <p:spPr>
          <a:xfrm>
            <a:off x="230400" y="1152720"/>
            <a:ext cx="8730000" cy="3745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Example plots for hadron selection at L3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There is noise, number of clusters in MC do not agree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Two photons are leaking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422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4800" spc="-1" strike="noStrike">
                <a:solidFill>
                  <a:srgbClr val="000000"/>
                </a:solidFill>
                <a:latin typeface="Arial"/>
                <a:ea typeface="DejaVu Sans"/>
              </a:rPr>
              <a:t>Z→Hadrons: Message from LEP</a:t>
            </a:r>
            <a:endParaRPr b="0" lang="en-US" sz="4800" spc="-1" strike="noStrike">
              <a:latin typeface="Arial"/>
            </a:endParaRPr>
          </a:p>
        </p:txBody>
      </p:sp>
      <p:pic>
        <p:nvPicPr>
          <p:cNvPr id="423" name="" descr=""/>
          <p:cNvPicPr/>
          <p:nvPr/>
        </p:nvPicPr>
        <p:blipFill>
          <a:blip r:embed="rId1"/>
          <a:stretch/>
        </p:blipFill>
        <p:spPr>
          <a:xfrm>
            <a:off x="5943600" y="2560320"/>
            <a:ext cx="3017160" cy="4178520"/>
          </a:xfrm>
          <a:prstGeom prst="rect">
            <a:avLst/>
          </a:prstGeom>
          <a:ln>
            <a:noFill/>
          </a:ln>
        </p:spPr>
      </p:pic>
      <p:pic>
        <p:nvPicPr>
          <p:cNvPr id="424" name="" descr=""/>
          <p:cNvPicPr/>
          <p:nvPr/>
        </p:nvPicPr>
        <p:blipFill>
          <a:blip r:embed="rId2"/>
          <a:stretch/>
        </p:blipFill>
        <p:spPr>
          <a:xfrm>
            <a:off x="86760" y="2585520"/>
            <a:ext cx="3005280" cy="4155480"/>
          </a:xfrm>
          <a:prstGeom prst="rect">
            <a:avLst/>
          </a:prstGeom>
          <a:ln>
            <a:noFill/>
          </a:ln>
        </p:spPr>
      </p:pic>
      <p:pic>
        <p:nvPicPr>
          <p:cNvPr id="425" name="" descr=""/>
          <p:cNvPicPr/>
          <p:nvPr/>
        </p:nvPicPr>
        <p:blipFill>
          <a:blip r:embed="rId3"/>
          <a:stretch/>
        </p:blipFill>
        <p:spPr>
          <a:xfrm>
            <a:off x="3000960" y="2590920"/>
            <a:ext cx="3017160" cy="41328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218880" y="1116720"/>
            <a:ext cx="8730000" cy="546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289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Undusted L3 program to fit two-fermion data</a:t>
            </a:r>
            <a:endParaRPr b="0" lang="en-US" sz="32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For verification the full L3 cross section and forward-backward asymmetry dataset was fit, including all details and the numbers in the last L3 paper were reproduced with minute differences</a:t>
            </a:r>
            <a:endParaRPr b="0" lang="en-US" sz="22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Various theory programs are interfaced (TOPAZ0, ZFITTER, ALIBHABHA, MIBA, ….): ZFITTER is the only program used for the following studies</a:t>
            </a:r>
            <a:endParaRPr b="0" lang="en-US" sz="22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5800"/>
                </a:solidFill>
                <a:latin typeface="Arial"/>
                <a:ea typeface="WenQuanYi Micro Hei"/>
              </a:rPr>
              <a:t>If anyone is interested it is available in </a:t>
            </a:r>
            <a:r>
              <a:rPr b="0" lang="en-GB" sz="1800" spc="-1" strike="noStrike" u="sng">
                <a:solidFill>
                  <a:srgbClr val="0000ff"/>
                </a:solidFill>
                <a:uFillTx/>
                <a:latin typeface="Arial"/>
                <a:ea typeface="WenQuanYi Micro Hei"/>
                <a:hlinkClick r:id="rId1"/>
              </a:rPr>
              <a:t>github</a:t>
            </a:r>
            <a:r>
              <a:rPr b="0" lang="en-GB" sz="1800" spc="-1" strike="noStrike">
                <a:solidFill>
                  <a:srgbClr val="005800"/>
                </a:solidFill>
                <a:latin typeface="Arial"/>
                <a:ea typeface="WenQuanYi Micro Hei"/>
              </a:rPr>
              <a:t> but before using a proper README will be needed</a:t>
            </a:r>
            <a:endParaRPr b="0" lang="en-US" sz="1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5800"/>
                </a:solidFill>
                <a:latin typeface="Arial"/>
                <a:ea typeface="WenQuanYi Micro Hei"/>
              </a:rPr>
              <a:t>It is complex to use but with a little bit of patience it can be quite useful</a:t>
            </a:r>
            <a:endParaRPr b="0" lang="en-US" sz="1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5800"/>
                </a:solidFill>
                <a:latin typeface="Arial"/>
                <a:ea typeface="WenQuanYi Micro Hei"/>
              </a:rPr>
              <a:t>For some of us old timers it offers another chance to make your kumac skills shine, remember PAW, KUIP, SIGMA and COMIS?</a:t>
            </a:r>
            <a:endParaRPr b="0" lang="en-US" sz="1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b000"/>
                </a:solidFill>
                <a:latin typeface="Arial"/>
                <a:ea typeface="WenQuanYi Micro Hei"/>
              </a:rPr>
              <a:t>Big shout out to Martin Gr</a:t>
            </a:r>
            <a:r>
              <a:rPr b="0" lang="en-GB" sz="1800" spc="-1" strike="noStrike">
                <a:solidFill>
                  <a:srgbClr val="00b000"/>
                </a:solidFill>
                <a:latin typeface="Arial"/>
                <a:ea typeface="Arial"/>
              </a:rPr>
              <a:t>ü</a:t>
            </a:r>
            <a:r>
              <a:rPr b="0" lang="en-GB" sz="1800" spc="-1" strike="noStrike">
                <a:solidFill>
                  <a:srgbClr val="00b000"/>
                </a:solidFill>
                <a:latin typeface="Arial"/>
                <a:ea typeface="WenQuanYi Micro Hei"/>
              </a:rPr>
              <a:t>newald who saved my/our program and send me a copy from his never failing backups!</a:t>
            </a:r>
            <a:endParaRPr b="0" lang="en-US" sz="1800" spc="-1" strike="noStrike">
              <a:latin typeface="Arial"/>
            </a:endParaRPr>
          </a:p>
          <a:p>
            <a:pPr lvl="1" marL="432000" indent="-21564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Eventually we need to figure out how to do this for real with FCC data: Is Fortran making a come back?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427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DejaVu Sans"/>
              </a:rPr>
              <a:t>Extracting PO ‘</a:t>
            </a: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Arial"/>
              </a:rPr>
              <a:t>à</a:t>
            </a:r>
            <a:r>
              <a:rPr b="0" i="1" lang="en-GB" sz="6000" spc="-1" strike="noStrike">
                <a:solidFill>
                  <a:srgbClr val="000000"/>
                </a:solidFill>
                <a:latin typeface="Arial"/>
                <a:ea typeface="DejaVu Sans"/>
              </a:rPr>
              <a:t> la LEP’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CustomShape 1"/>
          <p:cNvSpPr/>
          <p:nvPr/>
        </p:nvSpPr>
        <p:spPr>
          <a:xfrm>
            <a:off x="218880" y="1116720"/>
            <a:ext cx="8730000" cy="2814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28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Extract Pseudo Observables: </a:t>
            </a:r>
            <a:r>
              <a:rPr b="0" i="1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m</a:t>
            </a:r>
            <a:r>
              <a:rPr b="0" i="1" lang="en-GB" sz="2800" spc="-1" strike="noStrike" baseline="-8000">
                <a:solidFill>
                  <a:srgbClr val="000000"/>
                </a:solidFill>
                <a:latin typeface="Arial"/>
                <a:ea typeface="DejaVu Sans"/>
              </a:rPr>
              <a:t>Z</a:t>
            </a:r>
            <a:r>
              <a:rPr b="0" i="1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, Γ</a:t>
            </a:r>
            <a:r>
              <a:rPr b="0" i="1" lang="en-GB" sz="2800" spc="-1" strike="noStrike" baseline="-8000">
                <a:solidFill>
                  <a:srgbClr val="000000"/>
                </a:solidFill>
                <a:latin typeface="Arial"/>
                <a:ea typeface="DejaVu Sans"/>
              </a:rPr>
              <a:t>Z</a:t>
            </a:r>
            <a:r>
              <a:rPr b="0" i="1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 and σ</a:t>
            </a:r>
            <a:r>
              <a:rPr b="0" i="1" lang="en-GB" sz="2800" spc="-1" strike="noStrike" baseline="-8000">
                <a:solidFill>
                  <a:srgbClr val="000000"/>
                </a:solidFill>
                <a:latin typeface="Arial"/>
                <a:ea typeface="DejaVu Sans"/>
              </a:rPr>
              <a:t>0, hadr</a:t>
            </a:r>
            <a:endParaRPr b="0" lang="en-US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9"/>
              </a:spcBef>
            </a:pPr>
            <a:r>
              <a:rPr b="0" lang="en-GB" sz="2200" spc="-1" strike="noStrike">
                <a:solidFill>
                  <a:srgbClr val="000000"/>
                </a:solidFill>
                <a:latin typeface="Arial"/>
                <a:ea typeface="DejaVu Sans"/>
              </a:rPr>
              <a:t>Inputs: hadronic cross sections, 5 points, 30/ab each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statistical uncertainty on hadrons only, nothing else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Add fully correlated systematic uncertainty as large as peak stat. uncertainty 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Add stat. uncertainty on luminosity corresponding to 14 nb cross section 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Add 10</a:t>
            </a:r>
            <a:r>
              <a:rPr b="0" lang="en-GB" sz="18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-4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syst. fully correlated, and another 10</a:t>
            </a:r>
            <a:r>
              <a:rPr b="0" lang="en-GB" sz="18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-5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uncorrelated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Add 10 keV correlated uncertainty on </a:t>
            </a:r>
            <a:r>
              <a:rPr b="0" i="1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E</a:t>
            </a:r>
            <a:r>
              <a:rPr b="0" lang="en-GB" sz="18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CMS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 </a:t>
            </a: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Or alternatively 100 keV correlated uncertainty on ECMS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29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How well can we do?</a:t>
            </a:r>
            <a:endParaRPr b="0" lang="en-US" sz="6600" spc="-1" strike="noStrike">
              <a:latin typeface="Arial"/>
            </a:endParaRPr>
          </a:p>
        </p:txBody>
      </p:sp>
      <p:graphicFrame>
        <p:nvGraphicFramePr>
          <p:cNvPr id="430" name="Table 3"/>
          <p:cNvGraphicFramePr/>
          <p:nvPr/>
        </p:nvGraphicFramePr>
        <p:xfrm>
          <a:off x="970920" y="3862800"/>
          <a:ext cx="7099920" cy="2853720"/>
        </p:xfrm>
        <a:graphic>
          <a:graphicData uri="http://schemas.openxmlformats.org/drawingml/2006/table">
            <a:tbl>
              <a:tblPr/>
              <a:tblGrid>
                <a:gridCol w="888120"/>
                <a:gridCol w="2123280"/>
                <a:gridCol w="2311920"/>
                <a:gridCol w="1776960"/>
              </a:tblGrid>
              <a:tr h="40464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Setup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delta(</a:t>
                      </a:r>
                      <a:r>
                        <a:rPr b="0" i="1" lang="en-US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m</a:t>
                      </a:r>
                      <a:r>
                        <a:rPr b="0" i="1" lang="en-US" sz="1800" spc="-1" strike="noStrike" baseline="-33000">
                          <a:solidFill>
                            <a:srgbClr val="ffffff"/>
                          </a:solidFill>
                          <a:latin typeface="Arial"/>
                        </a:rPr>
                        <a:t>Z</a:t>
                      </a: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</a:rPr>
                        <a:t>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delta(</a:t>
                      </a:r>
                      <a:r>
                        <a:rPr b="0" i="1" lang="en-GB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Γ</a:t>
                      </a:r>
                      <a:r>
                        <a:rPr b="0" i="1" lang="en-GB" sz="1800" spc="-1" strike="noStrike" baseline="-8000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Z</a:t>
                      </a:r>
                      <a:r>
                        <a:rPr b="0" i="1" lang="en-GB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delta(</a:t>
                      </a:r>
                      <a:r>
                        <a:rPr b="0" i="1" lang="en-GB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σ</a:t>
                      </a:r>
                      <a:r>
                        <a:rPr b="0" i="1" lang="en-GB" sz="1800" spc="-1" strike="noStrike" baseline="-8000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0, hadr</a:t>
                      </a:r>
                      <a:r>
                        <a:rPr b="0" lang="en-US" sz="1800" spc="-1" strike="noStrike">
                          <a:solidFill>
                            <a:srgbClr val="ffffff"/>
                          </a:solidFill>
                          <a:latin typeface="Arial"/>
                          <a:ea typeface="Noto Sans CJK SC"/>
                        </a:rPr>
                        <a:t>)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units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[keV]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[keV]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[pb]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3.4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0.044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3.4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0.044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1.7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5.2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0.076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8.4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26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4.2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5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13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26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4.2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349920"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101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26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latin typeface="Arial"/>
                        </a:rPr>
                        <a:t>4.2</a:t>
                      </a:r>
                      <a:endParaRPr b="0" lang="en-US" sz="18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  <p:sp>
        <p:nvSpPr>
          <p:cNvPr id="431" name="CustomShape 4"/>
          <p:cNvSpPr/>
          <p:nvPr/>
        </p:nvSpPr>
        <p:spPr>
          <a:xfrm>
            <a:off x="2596320" y="5303520"/>
            <a:ext cx="4937040" cy="7124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CustomShape 5"/>
          <p:cNvSpPr/>
          <p:nvPr/>
        </p:nvSpPr>
        <p:spPr>
          <a:xfrm>
            <a:off x="2596320" y="6003360"/>
            <a:ext cx="607680" cy="71244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3" name="CustomShape 6"/>
          <p:cNvSpPr/>
          <p:nvPr/>
        </p:nvSpPr>
        <p:spPr>
          <a:xfrm>
            <a:off x="364320" y="2855520"/>
            <a:ext cx="6528960" cy="3103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4" name="CustomShape 7"/>
          <p:cNvSpPr/>
          <p:nvPr/>
        </p:nvSpPr>
        <p:spPr>
          <a:xfrm>
            <a:off x="364320" y="3503520"/>
            <a:ext cx="6254640" cy="3103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CustomShape 1"/>
          <p:cNvSpPr/>
          <p:nvPr/>
        </p:nvSpPr>
        <p:spPr>
          <a:xfrm>
            <a:off x="194400" y="1170000"/>
            <a:ext cx="4429440" cy="431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Forward backward asymmetries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Decouples from cross section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Measures sin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2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θ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W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Arial"/>
              </a:rPr>
              <a:t>eff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 and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QED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(m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Z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), which mostly decouple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Points to measure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QED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(m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Z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), are just below or just above the Z peak (87.9 or 94.3 GeV)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A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FB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 constrains 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sin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2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θ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W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Arial"/>
              </a:rPr>
              <a:t>eff (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t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 and 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W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) most significantly at peak, small stat. uncertainty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6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The 2</a:t>
            </a:r>
            <a:r>
              <a:rPr b="0" i="1" lang="en-GB" sz="6600" spc="-1" strike="noStrike" baseline="14000000">
                <a:solidFill>
                  <a:srgbClr val="000000"/>
                </a:solidFill>
                <a:latin typeface="Arial"/>
                <a:ea typeface="DejaVu Sans"/>
              </a:rPr>
              <a:t>nd</a:t>
            </a: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 Lineshape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437" name="" descr=""/>
          <p:cNvPicPr/>
          <p:nvPr/>
        </p:nvPicPr>
        <p:blipFill>
          <a:blip r:embed="rId1"/>
          <a:stretch/>
        </p:blipFill>
        <p:spPr>
          <a:xfrm>
            <a:off x="4700880" y="1128240"/>
            <a:ext cx="4357440" cy="4357440"/>
          </a:xfrm>
          <a:prstGeom prst="rect">
            <a:avLst/>
          </a:prstGeom>
          <a:ln>
            <a:noFill/>
          </a:ln>
        </p:spPr>
      </p:pic>
      <p:grpSp>
        <p:nvGrpSpPr>
          <p:cNvPr id="438" name="Group 3"/>
          <p:cNvGrpSpPr/>
          <p:nvPr/>
        </p:nvGrpSpPr>
        <p:grpSpPr>
          <a:xfrm>
            <a:off x="261720" y="5826240"/>
            <a:ext cx="8563680" cy="561240"/>
            <a:chOff x="261720" y="5826240"/>
            <a:chExt cx="8563680" cy="561240"/>
          </a:xfrm>
        </p:grpSpPr>
        <p:grpSp>
          <p:nvGrpSpPr>
            <p:cNvPr id="439" name="Group 4"/>
            <p:cNvGrpSpPr/>
            <p:nvPr/>
          </p:nvGrpSpPr>
          <p:grpSpPr>
            <a:xfrm>
              <a:off x="261720" y="5826240"/>
              <a:ext cx="8563680" cy="561240"/>
              <a:chOff x="261720" y="5826240"/>
              <a:chExt cx="8563680" cy="561240"/>
            </a:xfrm>
          </p:grpSpPr>
          <p:sp>
            <p:nvSpPr>
              <p:cNvPr id="440" name="CustomShape 5"/>
              <p:cNvSpPr/>
              <p:nvPr/>
            </p:nvSpPr>
            <p:spPr>
              <a:xfrm>
                <a:off x="268920" y="5844240"/>
                <a:ext cx="8538480" cy="524880"/>
              </a:xfrm>
              <a:custGeom>
                <a:avLst/>
                <a:gdLst/>
                <a:ahLst/>
                <a:rect l="l" t="t" r="r" b="b"/>
                <a:pathLst>
                  <a:path w="23720" h="1460">
                    <a:moveTo>
                      <a:pt x="0" y="0"/>
                    </a:moveTo>
                    <a:cubicBezTo>
                      <a:pt x="7906" y="0"/>
                      <a:pt x="15813" y="0"/>
                      <a:pt x="23719" y="0"/>
                    </a:cubicBezTo>
                    <a:cubicBezTo>
                      <a:pt x="23719" y="486"/>
                      <a:pt x="23719" y="973"/>
                      <a:pt x="23719" y="1459"/>
                    </a:cubicBezTo>
                    <a:cubicBezTo>
                      <a:pt x="15813" y="1459"/>
                      <a:pt x="7906" y="1459"/>
                      <a:pt x="0" y="1459"/>
                    </a:cubicBezTo>
                    <a:cubicBezTo>
                      <a:pt x="0" y="973"/>
                      <a:pt x="0" y="48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1" name="CustomShape 6"/>
              <p:cNvSpPr/>
              <p:nvPr/>
            </p:nvSpPr>
            <p:spPr>
              <a:xfrm>
                <a:off x="261720" y="5978160"/>
                <a:ext cx="242640" cy="252360"/>
              </a:xfrm>
              <a:custGeom>
                <a:avLst/>
                <a:gdLst/>
                <a:ahLst/>
                <a:rect l="l" t="t" r="r" b="b"/>
                <a:pathLst>
                  <a:path w="676" h="703">
                    <a:moveTo>
                      <a:pt x="361" y="20"/>
                    </a:moveTo>
                    <a:cubicBezTo>
                      <a:pt x="356" y="6"/>
                      <a:pt x="354" y="0"/>
                      <a:pt x="339" y="0"/>
                    </a:cubicBezTo>
                    <a:cubicBezTo>
                      <a:pt x="323" y="0"/>
                      <a:pt x="319" y="6"/>
                      <a:pt x="314" y="20"/>
                    </a:cubicBezTo>
                    <a:cubicBezTo>
                      <a:pt x="246" y="214"/>
                      <a:pt x="179" y="409"/>
                      <a:pt x="112" y="604"/>
                    </a:cubicBezTo>
                    <a:cubicBezTo>
                      <a:pt x="92" y="654"/>
                      <a:pt x="53" y="671"/>
                      <a:pt x="0" y="671"/>
                    </a:cubicBezTo>
                    <a:cubicBezTo>
                      <a:pt x="0" y="681"/>
                      <a:pt x="0" y="691"/>
                      <a:pt x="0" y="702"/>
                    </a:cubicBezTo>
                    <a:cubicBezTo>
                      <a:pt x="22" y="699"/>
                      <a:pt x="64" y="699"/>
                      <a:pt x="101" y="699"/>
                    </a:cubicBezTo>
                    <a:cubicBezTo>
                      <a:pt x="132" y="699"/>
                      <a:pt x="182" y="699"/>
                      <a:pt x="216" y="702"/>
                    </a:cubicBezTo>
                    <a:cubicBezTo>
                      <a:pt x="216" y="691"/>
                      <a:pt x="216" y="681"/>
                      <a:pt x="216" y="671"/>
                    </a:cubicBezTo>
                    <a:cubicBezTo>
                      <a:pt x="165" y="671"/>
                      <a:pt x="140" y="646"/>
                      <a:pt x="140" y="621"/>
                    </a:cubicBezTo>
                    <a:cubicBezTo>
                      <a:pt x="140" y="618"/>
                      <a:pt x="140" y="609"/>
                      <a:pt x="143" y="607"/>
                    </a:cubicBezTo>
                    <a:cubicBezTo>
                      <a:pt x="158" y="564"/>
                      <a:pt x="173" y="521"/>
                      <a:pt x="188" y="478"/>
                    </a:cubicBezTo>
                    <a:cubicBezTo>
                      <a:pt x="269" y="478"/>
                      <a:pt x="350" y="478"/>
                      <a:pt x="431" y="478"/>
                    </a:cubicBezTo>
                    <a:cubicBezTo>
                      <a:pt x="448" y="528"/>
                      <a:pt x="465" y="579"/>
                      <a:pt x="482" y="629"/>
                    </a:cubicBezTo>
                    <a:cubicBezTo>
                      <a:pt x="484" y="632"/>
                      <a:pt x="484" y="637"/>
                      <a:pt x="484" y="640"/>
                    </a:cubicBezTo>
                    <a:cubicBezTo>
                      <a:pt x="484" y="671"/>
                      <a:pt x="431" y="671"/>
                      <a:pt x="403" y="671"/>
                    </a:cubicBezTo>
                    <a:cubicBezTo>
                      <a:pt x="403" y="681"/>
                      <a:pt x="403" y="691"/>
                      <a:pt x="403" y="702"/>
                    </a:cubicBezTo>
                    <a:cubicBezTo>
                      <a:pt x="440" y="699"/>
                      <a:pt x="510" y="699"/>
                      <a:pt x="546" y="699"/>
                    </a:cubicBezTo>
                    <a:cubicBezTo>
                      <a:pt x="588" y="699"/>
                      <a:pt x="633" y="699"/>
                      <a:pt x="675" y="702"/>
                    </a:cubicBezTo>
                    <a:cubicBezTo>
                      <a:pt x="675" y="691"/>
                      <a:pt x="675" y="681"/>
                      <a:pt x="675" y="671"/>
                    </a:cubicBezTo>
                    <a:cubicBezTo>
                      <a:pt x="669" y="671"/>
                      <a:pt x="664" y="671"/>
                      <a:pt x="658" y="671"/>
                    </a:cubicBezTo>
                    <a:cubicBezTo>
                      <a:pt x="599" y="671"/>
                      <a:pt x="585" y="665"/>
                      <a:pt x="574" y="632"/>
                    </a:cubicBezTo>
                    <a:cubicBezTo>
                      <a:pt x="503" y="428"/>
                      <a:pt x="432" y="224"/>
                      <a:pt x="361" y="20"/>
                    </a:cubicBezTo>
                    <a:moveTo>
                      <a:pt x="308" y="129"/>
                    </a:moveTo>
                    <a:cubicBezTo>
                      <a:pt x="345" y="235"/>
                      <a:pt x="383" y="341"/>
                      <a:pt x="420" y="447"/>
                    </a:cubicBezTo>
                    <a:cubicBezTo>
                      <a:pt x="346" y="447"/>
                      <a:pt x="273" y="447"/>
                      <a:pt x="199" y="447"/>
                    </a:cubicBezTo>
                    <a:cubicBezTo>
                      <a:pt x="235" y="341"/>
                      <a:pt x="272" y="235"/>
                      <a:pt x="308" y="1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2" name="CustomShape 7"/>
              <p:cNvSpPr/>
              <p:nvPr/>
            </p:nvSpPr>
            <p:spPr>
              <a:xfrm>
                <a:off x="528840" y="5951880"/>
                <a:ext cx="146880" cy="161640"/>
              </a:xfrm>
              <a:custGeom>
                <a:avLst/>
                <a:gdLst/>
                <a:ahLst/>
                <a:rect l="l" t="t" r="r" b="b"/>
                <a:pathLst>
                  <a:path w="410" h="451">
                    <a:moveTo>
                      <a:pt x="3" y="414"/>
                    </a:moveTo>
                    <a:cubicBezTo>
                      <a:pt x="0" y="422"/>
                      <a:pt x="1" y="423"/>
                      <a:pt x="0" y="428"/>
                    </a:cubicBezTo>
                    <a:cubicBezTo>
                      <a:pt x="0" y="442"/>
                      <a:pt x="11" y="450"/>
                      <a:pt x="22" y="450"/>
                    </a:cubicBezTo>
                    <a:cubicBezTo>
                      <a:pt x="48" y="450"/>
                      <a:pt x="53" y="428"/>
                      <a:pt x="56" y="414"/>
                    </a:cubicBezTo>
                    <a:cubicBezTo>
                      <a:pt x="59" y="411"/>
                      <a:pt x="70" y="358"/>
                      <a:pt x="87" y="288"/>
                    </a:cubicBezTo>
                    <a:cubicBezTo>
                      <a:pt x="109" y="305"/>
                      <a:pt x="137" y="310"/>
                      <a:pt x="162" y="310"/>
                    </a:cubicBezTo>
                    <a:cubicBezTo>
                      <a:pt x="221" y="310"/>
                      <a:pt x="228" y="277"/>
                      <a:pt x="260" y="260"/>
                    </a:cubicBezTo>
                    <a:cubicBezTo>
                      <a:pt x="274" y="308"/>
                      <a:pt x="322" y="310"/>
                      <a:pt x="330" y="310"/>
                    </a:cubicBezTo>
                    <a:cubicBezTo>
                      <a:pt x="356" y="310"/>
                      <a:pt x="372" y="294"/>
                      <a:pt x="386" y="274"/>
                    </a:cubicBezTo>
                    <a:cubicBezTo>
                      <a:pt x="400" y="246"/>
                      <a:pt x="409" y="207"/>
                      <a:pt x="409" y="204"/>
                    </a:cubicBezTo>
                    <a:cubicBezTo>
                      <a:pt x="409" y="196"/>
                      <a:pt x="403" y="198"/>
                      <a:pt x="400" y="196"/>
                    </a:cubicBezTo>
                    <a:cubicBezTo>
                      <a:pt x="389" y="196"/>
                      <a:pt x="389" y="198"/>
                      <a:pt x="384" y="215"/>
                    </a:cubicBezTo>
                    <a:cubicBezTo>
                      <a:pt x="375" y="249"/>
                      <a:pt x="361" y="291"/>
                      <a:pt x="333" y="291"/>
                    </a:cubicBezTo>
                    <a:cubicBezTo>
                      <a:pt x="316" y="291"/>
                      <a:pt x="311" y="274"/>
                      <a:pt x="311" y="257"/>
                    </a:cubicBezTo>
                    <a:cubicBezTo>
                      <a:pt x="311" y="246"/>
                      <a:pt x="316" y="221"/>
                      <a:pt x="322" y="201"/>
                    </a:cubicBezTo>
                    <a:cubicBezTo>
                      <a:pt x="325" y="185"/>
                      <a:pt x="333" y="157"/>
                      <a:pt x="336" y="140"/>
                    </a:cubicBezTo>
                    <a:cubicBezTo>
                      <a:pt x="342" y="119"/>
                      <a:pt x="347" y="99"/>
                      <a:pt x="353" y="78"/>
                    </a:cubicBezTo>
                    <a:cubicBezTo>
                      <a:pt x="356" y="62"/>
                      <a:pt x="364" y="31"/>
                      <a:pt x="364" y="28"/>
                    </a:cubicBezTo>
                    <a:cubicBezTo>
                      <a:pt x="364" y="14"/>
                      <a:pt x="353" y="6"/>
                      <a:pt x="342" y="6"/>
                    </a:cubicBezTo>
                    <a:cubicBezTo>
                      <a:pt x="333" y="6"/>
                      <a:pt x="319" y="8"/>
                      <a:pt x="314" y="22"/>
                    </a:cubicBezTo>
                    <a:cubicBezTo>
                      <a:pt x="311" y="28"/>
                      <a:pt x="305" y="48"/>
                      <a:pt x="302" y="62"/>
                    </a:cubicBezTo>
                    <a:cubicBezTo>
                      <a:pt x="298" y="81"/>
                      <a:pt x="293" y="101"/>
                      <a:pt x="288" y="120"/>
                    </a:cubicBezTo>
                    <a:cubicBezTo>
                      <a:pt x="281" y="149"/>
                      <a:pt x="273" y="178"/>
                      <a:pt x="266" y="207"/>
                    </a:cubicBezTo>
                    <a:cubicBezTo>
                      <a:pt x="260" y="224"/>
                      <a:pt x="260" y="224"/>
                      <a:pt x="255" y="232"/>
                    </a:cubicBezTo>
                    <a:cubicBezTo>
                      <a:pt x="232" y="263"/>
                      <a:pt x="204" y="291"/>
                      <a:pt x="165" y="291"/>
                    </a:cubicBezTo>
                    <a:cubicBezTo>
                      <a:pt x="106" y="291"/>
                      <a:pt x="106" y="240"/>
                      <a:pt x="106" y="229"/>
                    </a:cubicBezTo>
                    <a:cubicBezTo>
                      <a:pt x="106" y="210"/>
                      <a:pt x="109" y="201"/>
                      <a:pt x="120" y="165"/>
                    </a:cubicBezTo>
                    <a:cubicBezTo>
                      <a:pt x="126" y="134"/>
                      <a:pt x="129" y="129"/>
                      <a:pt x="134" y="103"/>
                    </a:cubicBezTo>
                    <a:cubicBezTo>
                      <a:pt x="138" y="90"/>
                      <a:pt x="142" y="77"/>
                      <a:pt x="146" y="64"/>
                    </a:cubicBezTo>
                    <a:cubicBezTo>
                      <a:pt x="148" y="50"/>
                      <a:pt x="154" y="25"/>
                      <a:pt x="154" y="22"/>
                    </a:cubicBezTo>
                    <a:cubicBezTo>
                      <a:pt x="154" y="8"/>
                      <a:pt x="146" y="0"/>
                      <a:pt x="132" y="0"/>
                    </a:cubicBezTo>
                    <a:cubicBezTo>
                      <a:pt x="106" y="0"/>
                      <a:pt x="101" y="22"/>
                      <a:pt x="98" y="31"/>
                    </a:cubicBezTo>
                    <a:cubicBezTo>
                      <a:pt x="66" y="158"/>
                      <a:pt x="35" y="286"/>
                      <a:pt x="3" y="4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3" name="CustomShape 8"/>
              <p:cNvSpPr/>
              <p:nvPr/>
            </p:nvSpPr>
            <p:spPr>
              <a:xfrm>
                <a:off x="701280" y="5951880"/>
                <a:ext cx="146880" cy="161640"/>
              </a:xfrm>
              <a:custGeom>
                <a:avLst/>
                <a:gdLst/>
                <a:ahLst/>
                <a:rect l="l" t="t" r="r" b="b"/>
                <a:pathLst>
                  <a:path w="410" h="451">
                    <a:moveTo>
                      <a:pt x="3" y="414"/>
                    </a:moveTo>
                    <a:cubicBezTo>
                      <a:pt x="0" y="422"/>
                      <a:pt x="1" y="423"/>
                      <a:pt x="0" y="428"/>
                    </a:cubicBezTo>
                    <a:cubicBezTo>
                      <a:pt x="0" y="442"/>
                      <a:pt x="11" y="450"/>
                      <a:pt x="22" y="450"/>
                    </a:cubicBezTo>
                    <a:cubicBezTo>
                      <a:pt x="48" y="450"/>
                      <a:pt x="53" y="428"/>
                      <a:pt x="56" y="414"/>
                    </a:cubicBezTo>
                    <a:cubicBezTo>
                      <a:pt x="56" y="411"/>
                      <a:pt x="70" y="358"/>
                      <a:pt x="87" y="288"/>
                    </a:cubicBezTo>
                    <a:cubicBezTo>
                      <a:pt x="109" y="305"/>
                      <a:pt x="137" y="310"/>
                      <a:pt x="162" y="310"/>
                    </a:cubicBezTo>
                    <a:cubicBezTo>
                      <a:pt x="221" y="310"/>
                      <a:pt x="258" y="260"/>
                      <a:pt x="260" y="260"/>
                    </a:cubicBezTo>
                    <a:cubicBezTo>
                      <a:pt x="274" y="308"/>
                      <a:pt x="322" y="310"/>
                      <a:pt x="330" y="310"/>
                    </a:cubicBezTo>
                    <a:cubicBezTo>
                      <a:pt x="356" y="310"/>
                      <a:pt x="372" y="294"/>
                      <a:pt x="386" y="274"/>
                    </a:cubicBezTo>
                    <a:cubicBezTo>
                      <a:pt x="400" y="246"/>
                      <a:pt x="409" y="207"/>
                      <a:pt x="409" y="204"/>
                    </a:cubicBezTo>
                    <a:cubicBezTo>
                      <a:pt x="409" y="196"/>
                      <a:pt x="400" y="196"/>
                      <a:pt x="398" y="196"/>
                    </a:cubicBezTo>
                    <a:cubicBezTo>
                      <a:pt x="389" y="196"/>
                      <a:pt x="389" y="198"/>
                      <a:pt x="384" y="215"/>
                    </a:cubicBezTo>
                    <a:cubicBezTo>
                      <a:pt x="375" y="249"/>
                      <a:pt x="361" y="291"/>
                      <a:pt x="333" y="291"/>
                    </a:cubicBezTo>
                    <a:cubicBezTo>
                      <a:pt x="316" y="291"/>
                      <a:pt x="311" y="274"/>
                      <a:pt x="311" y="257"/>
                    </a:cubicBezTo>
                    <a:cubicBezTo>
                      <a:pt x="311" y="246"/>
                      <a:pt x="316" y="221"/>
                      <a:pt x="322" y="201"/>
                    </a:cubicBezTo>
                    <a:cubicBezTo>
                      <a:pt x="325" y="185"/>
                      <a:pt x="333" y="157"/>
                      <a:pt x="336" y="140"/>
                    </a:cubicBezTo>
                    <a:cubicBezTo>
                      <a:pt x="342" y="119"/>
                      <a:pt x="347" y="99"/>
                      <a:pt x="353" y="78"/>
                    </a:cubicBezTo>
                    <a:cubicBezTo>
                      <a:pt x="356" y="62"/>
                      <a:pt x="364" y="31"/>
                      <a:pt x="364" y="28"/>
                    </a:cubicBezTo>
                    <a:cubicBezTo>
                      <a:pt x="364" y="14"/>
                      <a:pt x="353" y="6"/>
                      <a:pt x="342" y="6"/>
                    </a:cubicBezTo>
                    <a:cubicBezTo>
                      <a:pt x="333" y="6"/>
                      <a:pt x="319" y="8"/>
                      <a:pt x="314" y="22"/>
                    </a:cubicBezTo>
                    <a:cubicBezTo>
                      <a:pt x="311" y="28"/>
                      <a:pt x="305" y="48"/>
                      <a:pt x="302" y="62"/>
                    </a:cubicBezTo>
                    <a:cubicBezTo>
                      <a:pt x="298" y="81"/>
                      <a:pt x="293" y="101"/>
                      <a:pt x="288" y="120"/>
                    </a:cubicBezTo>
                    <a:cubicBezTo>
                      <a:pt x="281" y="149"/>
                      <a:pt x="273" y="178"/>
                      <a:pt x="266" y="207"/>
                    </a:cubicBezTo>
                    <a:cubicBezTo>
                      <a:pt x="260" y="224"/>
                      <a:pt x="260" y="224"/>
                      <a:pt x="255" y="232"/>
                    </a:cubicBezTo>
                    <a:cubicBezTo>
                      <a:pt x="232" y="263"/>
                      <a:pt x="204" y="291"/>
                      <a:pt x="165" y="291"/>
                    </a:cubicBezTo>
                    <a:cubicBezTo>
                      <a:pt x="106" y="291"/>
                      <a:pt x="106" y="240"/>
                      <a:pt x="106" y="229"/>
                    </a:cubicBezTo>
                    <a:cubicBezTo>
                      <a:pt x="106" y="210"/>
                      <a:pt x="109" y="201"/>
                      <a:pt x="120" y="165"/>
                    </a:cubicBezTo>
                    <a:cubicBezTo>
                      <a:pt x="126" y="134"/>
                      <a:pt x="126" y="129"/>
                      <a:pt x="134" y="103"/>
                    </a:cubicBezTo>
                    <a:cubicBezTo>
                      <a:pt x="137" y="90"/>
                      <a:pt x="140" y="77"/>
                      <a:pt x="143" y="64"/>
                    </a:cubicBezTo>
                    <a:cubicBezTo>
                      <a:pt x="148" y="50"/>
                      <a:pt x="154" y="25"/>
                      <a:pt x="154" y="22"/>
                    </a:cubicBezTo>
                    <a:cubicBezTo>
                      <a:pt x="154" y="8"/>
                      <a:pt x="146" y="0"/>
                      <a:pt x="132" y="0"/>
                    </a:cubicBezTo>
                    <a:cubicBezTo>
                      <a:pt x="106" y="0"/>
                      <a:pt x="101" y="22"/>
                      <a:pt x="98" y="31"/>
                    </a:cubicBezTo>
                    <a:cubicBezTo>
                      <a:pt x="66" y="158"/>
                      <a:pt x="35" y="286"/>
                      <a:pt x="3" y="4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4" name="CustomShape 9"/>
              <p:cNvSpPr/>
              <p:nvPr/>
            </p:nvSpPr>
            <p:spPr>
              <a:xfrm>
                <a:off x="529920" y="6166440"/>
                <a:ext cx="154800" cy="167760"/>
              </a:xfrm>
              <a:custGeom>
                <a:avLst/>
                <a:gdLst/>
                <a:ahLst/>
                <a:rect l="l" t="t" r="r" b="b"/>
                <a:pathLst>
                  <a:path w="432" h="468">
                    <a:moveTo>
                      <a:pt x="412" y="0"/>
                    </a:moveTo>
                    <a:cubicBezTo>
                      <a:pt x="274" y="0"/>
                      <a:pt x="137" y="0"/>
                      <a:pt x="0" y="0"/>
                    </a:cubicBezTo>
                    <a:cubicBezTo>
                      <a:pt x="0" y="8"/>
                      <a:pt x="0" y="17"/>
                      <a:pt x="0" y="25"/>
                    </a:cubicBezTo>
                    <a:cubicBezTo>
                      <a:pt x="6" y="25"/>
                      <a:pt x="11" y="25"/>
                      <a:pt x="17" y="25"/>
                    </a:cubicBezTo>
                    <a:cubicBezTo>
                      <a:pt x="70" y="25"/>
                      <a:pt x="73" y="31"/>
                      <a:pt x="73" y="56"/>
                    </a:cubicBezTo>
                    <a:cubicBezTo>
                      <a:pt x="73" y="174"/>
                      <a:pt x="73" y="293"/>
                      <a:pt x="73" y="411"/>
                    </a:cubicBezTo>
                    <a:cubicBezTo>
                      <a:pt x="73" y="433"/>
                      <a:pt x="70" y="442"/>
                      <a:pt x="17" y="442"/>
                    </a:cubicBezTo>
                    <a:cubicBezTo>
                      <a:pt x="11" y="442"/>
                      <a:pt x="6" y="442"/>
                      <a:pt x="0" y="442"/>
                    </a:cubicBezTo>
                    <a:cubicBezTo>
                      <a:pt x="0" y="450"/>
                      <a:pt x="0" y="458"/>
                      <a:pt x="0" y="467"/>
                    </a:cubicBezTo>
                    <a:cubicBezTo>
                      <a:pt x="3" y="467"/>
                      <a:pt x="78" y="464"/>
                      <a:pt x="106" y="464"/>
                    </a:cubicBezTo>
                    <a:cubicBezTo>
                      <a:pt x="134" y="464"/>
                      <a:pt x="216" y="467"/>
                      <a:pt x="227" y="467"/>
                    </a:cubicBezTo>
                    <a:cubicBezTo>
                      <a:pt x="227" y="458"/>
                      <a:pt x="227" y="450"/>
                      <a:pt x="227" y="442"/>
                    </a:cubicBezTo>
                    <a:cubicBezTo>
                      <a:pt x="218" y="442"/>
                      <a:pt x="210" y="442"/>
                      <a:pt x="202" y="442"/>
                    </a:cubicBezTo>
                    <a:cubicBezTo>
                      <a:pt x="137" y="442"/>
                      <a:pt x="137" y="433"/>
                      <a:pt x="137" y="411"/>
                    </a:cubicBezTo>
                    <a:cubicBezTo>
                      <a:pt x="137" y="356"/>
                      <a:pt x="137" y="301"/>
                      <a:pt x="137" y="246"/>
                    </a:cubicBezTo>
                    <a:cubicBezTo>
                      <a:pt x="160" y="246"/>
                      <a:pt x="182" y="246"/>
                      <a:pt x="204" y="246"/>
                    </a:cubicBezTo>
                    <a:cubicBezTo>
                      <a:pt x="274" y="246"/>
                      <a:pt x="283" y="266"/>
                      <a:pt x="283" y="327"/>
                    </a:cubicBezTo>
                    <a:cubicBezTo>
                      <a:pt x="290" y="327"/>
                      <a:pt x="298" y="327"/>
                      <a:pt x="305" y="327"/>
                    </a:cubicBezTo>
                    <a:cubicBezTo>
                      <a:pt x="305" y="265"/>
                      <a:pt x="305" y="202"/>
                      <a:pt x="305" y="140"/>
                    </a:cubicBezTo>
                    <a:cubicBezTo>
                      <a:pt x="298" y="140"/>
                      <a:pt x="290" y="140"/>
                      <a:pt x="283" y="140"/>
                    </a:cubicBezTo>
                    <a:cubicBezTo>
                      <a:pt x="283" y="198"/>
                      <a:pt x="274" y="221"/>
                      <a:pt x="204" y="221"/>
                    </a:cubicBezTo>
                    <a:cubicBezTo>
                      <a:pt x="182" y="221"/>
                      <a:pt x="160" y="221"/>
                      <a:pt x="137" y="221"/>
                    </a:cubicBezTo>
                    <a:cubicBezTo>
                      <a:pt x="137" y="165"/>
                      <a:pt x="137" y="109"/>
                      <a:pt x="137" y="53"/>
                    </a:cubicBezTo>
                    <a:cubicBezTo>
                      <a:pt x="137" y="31"/>
                      <a:pt x="137" y="25"/>
                      <a:pt x="171" y="25"/>
                    </a:cubicBezTo>
                    <a:cubicBezTo>
                      <a:pt x="203" y="25"/>
                      <a:pt x="234" y="25"/>
                      <a:pt x="266" y="25"/>
                    </a:cubicBezTo>
                    <a:cubicBezTo>
                      <a:pt x="378" y="25"/>
                      <a:pt x="398" y="62"/>
                      <a:pt x="409" y="159"/>
                    </a:cubicBezTo>
                    <a:cubicBezTo>
                      <a:pt x="416" y="159"/>
                      <a:pt x="424" y="159"/>
                      <a:pt x="431" y="159"/>
                    </a:cubicBezTo>
                    <a:cubicBezTo>
                      <a:pt x="425" y="106"/>
                      <a:pt x="418" y="53"/>
                      <a:pt x="41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5" name="CustomShape 10"/>
              <p:cNvSpPr/>
              <p:nvPr/>
            </p:nvSpPr>
            <p:spPr>
              <a:xfrm>
                <a:off x="714240" y="6165360"/>
                <a:ext cx="164880" cy="168840"/>
              </a:xfrm>
              <a:custGeom>
                <a:avLst/>
                <a:gdLst/>
                <a:ahLst/>
                <a:rect l="l" t="t" r="r" b="b"/>
                <a:pathLst>
                  <a:path w="460" h="471">
                    <a:moveTo>
                      <a:pt x="0" y="0"/>
                    </a:moveTo>
                    <a:cubicBezTo>
                      <a:pt x="0" y="8"/>
                      <a:pt x="0" y="17"/>
                      <a:pt x="0" y="25"/>
                    </a:cubicBezTo>
                    <a:cubicBezTo>
                      <a:pt x="6" y="25"/>
                      <a:pt x="11" y="25"/>
                      <a:pt x="17" y="25"/>
                    </a:cubicBezTo>
                    <a:cubicBezTo>
                      <a:pt x="67" y="25"/>
                      <a:pt x="70" y="31"/>
                      <a:pt x="70" y="56"/>
                    </a:cubicBezTo>
                    <a:cubicBezTo>
                      <a:pt x="70" y="175"/>
                      <a:pt x="70" y="294"/>
                      <a:pt x="70" y="414"/>
                    </a:cubicBezTo>
                    <a:cubicBezTo>
                      <a:pt x="70" y="436"/>
                      <a:pt x="67" y="445"/>
                      <a:pt x="17" y="445"/>
                    </a:cubicBezTo>
                    <a:cubicBezTo>
                      <a:pt x="11" y="445"/>
                      <a:pt x="6" y="445"/>
                      <a:pt x="0" y="445"/>
                    </a:cubicBezTo>
                    <a:cubicBezTo>
                      <a:pt x="0" y="453"/>
                      <a:pt x="0" y="461"/>
                      <a:pt x="0" y="470"/>
                    </a:cubicBezTo>
                    <a:cubicBezTo>
                      <a:pt x="97" y="470"/>
                      <a:pt x="194" y="470"/>
                      <a:pt x="291" y="470"/>
                    </a:cubicBezTo>
                    <a:cubicBezTo>
                      <a:pt x="389" y="470"/>
                      <a:pt x="459" y="408"/>
                      <a:pt x="459" y="344"/>
                    </a:cubicBezTo>
                    <a:cubicBezTo>
                      <a:pt x="459" y="285"/>
                      <a:pt x="398" y="232"/>
                      <a:pt x="314" y="224"/>
                    </a:cubicBezTo>
                    <a:cubicBezTo>
                      <a:pt x="381" y="212"/>
                      <a:pt x="440" y="171"/>
                      <a:pt x="440" y="117"/>
                    </a:cubicBezTo>
                    <a:cubicBezTo>
                      <a:pt x="440" y="56"/>
                      <a:pt x="367" y="0"/>
                      <a:pt x="272" y="0"/>
                    </a:cubicBezTo>
                    <a:cubicBezTo>
                      <a:pt x="181" y="0"/>
                      <a:pt x="91" y="0"/>
                      <a:pt x="0" y="0"/>
                    </a:cubicBezTo>
                    <a:moveTo>
                      <a:pt x="132" y="215"/>
                    </a:moveTo>
                    <a:cubicBezTo>
                      <a:pt x="132" y="161"/>
                      <a:pt x="132" y="107"/>
                      <a:pt x="132" y="53"/>
                    </a:cubicBezTo>
                    <a:cubicBezTo>
                      <a:pt x="132" y="31"/>
                      <a:pt x="132" y="25"/>
                      <a:pt x="162" y="25"/>
                    </a:cubicBezTo>
                    <a:cubicBezTo>
                      <a:pt x="197" y="25"/>
                      <a:pt x="231" y="25"/>
                      <a:pt x="266" y="25"/>
                    </a:cubicBezTo>
                    <a:cubicBezTo>
                      <a:pt x="333" y="25"/>
                      <a:pt x="370" y="73"/>
                      <a:pt x="370" y="117"/>
                    </a:cubicBezTo>
                    <a:cubicBezTo>
                      <a:pt x="370" y="165"/>
                      <a:pt x="325" y="215"/>
                      <a:pt x="244" y="215"/>
                    </a:cubicBezTo>
                    <a:cubicBezTo>
                      <a:pt x="206" y="215"/>
                      <a:pt x="169" y="215"/>
                      <a:pt x="132" y="215"/>
                    </a:cubicBezTo>
                    <a:moveTo>
                      <a:pt x="162" y="445"/>
                    </a:moveTo>
                    <a:cubicBezTo>
                      <a:pt x="132" y="445"/>
                      <a:pt x="132" y="439"/>
                      <a:pt x="132" y="419"/>
                    </a:cubicBezTo>
                    <a:cubicBezTo>
                      <a:pt x="132" y="358"/>
                      <a:pt x="132" y="296"/>
                      <a:pt x="132" y="235"/>
                    </a:cubicBezTo>
                    <a:cubicBezTo>
                      <a:pt x="180" y="235"/>
                      <a:pt x="229" y="235"/>
                      <a:pt x="277" y="235"/>
                    </a:cubicBezTo>
                    <a:cubicBezTo>
                      <a:pt x="350" y="235"/>
                      <a:pt x="389" y="294"/>
                      <a:pt x="389" y="344"/>
                    </a:cubicBezTo>
                    <a:cubicBezTo>
                      <a:pt x="389" y="394"/>
                      <a:pt x="342" y="445"/>
                      <a:pt x="266" y="445"/>
                    </a:cubicBezTo>
                    <a:cubicBezTo>
                      <a:pt x="231" y="445"/>
                      <a:pt x="197" y="445"/>
                      <a:pt x="162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6" name="CustomShape 11"/>
              <p:cNvSpPr/>
              <p:nvPr/>
            </p:nvSpPr>
            <p:spPr>
              <a:xfrm>
                <a:off x="1032840" y="6100920"/>
                <a:ext cx="235440" cy="82080"/>
              </a:xfrm>
              <a:custGeom>
                <a:avLst/>
                <a:gdLst/>
                <a:ahLst/>
                <a:rect l="l" t="t" r="r" b="b"/>
                <a:pathLst>
                  <a:path w="656" h="230">
                    <a:moveTo>
                      <a:pt x="622" y="39"/>
                    </a:moveTo>
                    <a:cubicBezTo>
                      <a:pt x="636" y="39"/>
                      <a:pt x="655" y="39"/>
                      <a:pt x="655" y="20"/>
                    </a:cubicBezTo>
                    <a:cubicBezTo>
                      <a:pt x="655" y="0"/>
                      <a:pt x="636" y="0"/>
                      <a:pt x="622" y="0"/>
                    </a:cubicBezTo>
                    <a:cubicBezTo>
                      <a:pt x="426" y="0"/>
                      <a:pt x="230" y="0"/>
                      <a:pt x="34" y="0"/>
                    </a:cubicBezTo>
                    <a:cubicBezTo>
                      <a:pt x="20" y="0"/>
                      <a:pt x="0" y="0"/>
                      <a:pt x="0" y="20"/>
                    </a:cubicBezTo>
                    <a:cubicBezTo>
                      <a:pt x="0" y="39"/>
                      <a:pt x="20" y="39"/>
                      <a:pt x="34" y="39"/>
                    </a:cubicBezTo>
                    <a:cubicBezTo>
                      <a:pt x="230" y="39"/>
                      <a:pt x="426" y="39"/>
                      <a:pt x="622" y="39"/>
                    </a:cubicBezTo>
                    <a:moveTo>
                      <a:pt x="622" y="229"/>
                    </a:moveTo>
                    <a:cubicBezTo>
                      <a:pt x="636" y="229"/>
                      <a:pt x="655" y="229"/>
                      <a:pt x="655" y="210"/>
                    </a:cubicBezTo>
                    <a:cubicBezTo>
                      <a:pt x="655" y="190"/>
                      <a:pt x="636" y="190"/>
                      <a:pt x="622" y="190"/>
                    </a:cubicBezTo>
                    <a:cubicBezTo>
                      <a:pt x="426" y="190"/>
                      <a:pt x="230" y="190"/>
                      <a:pt x="34" y="190"/>
                    </a:cubicBezTo>
                    <a:cubicBezTo>
                      <a:pt x="20" y="190"/>
                      <a:pt x="0" y="190"/>
                      <a:pt x="0" y="210"/>
                    </a:cubicBezTo>
                    <a:cubicBezTo>
                      <a:pt x="0" y="229"/>
                      <a:pt x="20" y="229"/>
                      <a:pt x="34" y="229"/>
                    </a:cubicBezTo>
                    <a:cubicBezTo>
                      <a:pt x="230" y="229"/>
                      <a:pt x="426" y="229"/>
                      <a:pt x="622" y="2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7" name="CustomShape 12"/>
              <p:cNvSpPr/>
              <p:nvPr/>
            </p:nvSpPr>
            <p:spPr>
              <a:xfrm>
                <a:off x="1446840" y="5916960"/>
                <a:ext cx="220320" cy="168840"/>
              </a:xfrm>
              <a:custGeom>
                <a:avLst/>
                <a:gdLst/>
                <a:ahLst/>
                <a:rect l="l" t="t" r="r" b="b"/>
                <a:pathLst>
                  <a:path w="614" h="471">
                    <a:moveTo>
                      <a:pt x="526" y="75"/>
                    </a:moveTo>
                    <a:cubicBezTo>
                      <a:pt x="532" y="50"/>
                      <a:pt x="543" y="25"/>
                      <a:pt x="599" y="25"/>
                    </a:cubicBezTo>
                    <a:cubicBezTo>
                      <a:pt x="602" y="25"/>
                      <a:pt x="613" y="25"/>
                      <a:pt x="613" y="11"/>
                    </a:cubicBezTo>
                    <a:cubicBezTo>
                      <a:pt x="613" y="6"/>
                      <a:pt x="610" y="0"/>
                      <a:pt x="602" y="0"/>
                    </a:cubicBezTo>
                    <a:cubicBezTo>
                      <a:pt x="580" y="0"/>
                      <a:pt x="554" y="3"/>
                      <a:pt x="529" y="3"/>
                    </a:cubicBezTo>
                    <a:cubicBezTo>
                      <a:pt x="515" y="3"/>
                      <a:pt x="473" y="0"/>
                      <a:pt x="456" y="0"/>
                    </a:cubicBezTo>
                    <a:cubicBezTo>
                      <a:pt x="454" y="0"/>
                      <a:pt x="442" y="0"/>
                      <a:pt x="442" y="17"/>
                    </a:cubicBezTo>
                    <a:cubicBezTo>
                      <a:pt x="442" y="25"/>
                      <a:pt x="454" y="25"/>
                      <a:pt x="459" y="25"/>
                    </a:cubicBezTo>
                    <a:cubicBezTo>
                      <a:pt x="490" y="25"/>
                      <a:pt x="504" y="36"/>
                      <a:pt x="504" y="53"/>
                    </a:cubicBezTo>
                    <a:cubicBezTo>
                      <a:pt x="504" y="59"/>
                      <a:pt x="501" y="62"/>
                      <a:pt x="501" y="70"/>
                    </a:cubicBezTo>
                    <a:cubicBezTo>
                      <a:pt x="476" y="170"/>
                      <a:pt x="451" y="269"/>
                      <a:pt x="426" y="369"/>
                    </a:cubicBezTo>
                    <a:cubicBezTo>
                      <a:pt x="367" y="250"/>
                      <a:pt x="308" y="130"/>
                      <a:pt x="249" y="11"/>
                    </a:cubicBezTo>
                    <a:cubicBezTo>
                      <a:pt x="244" y="0"/>
                      <a:pt x="244" y="0"/>
                      <a:pt x="227" y="0"/>
                    </a:cubicBezTo>
                    <a:cubicBezTo>
                      <a:pt x="195" y="0"/>
                      <a:pt x="163" y="0"/>
                      <a:pt x="132" y="0"/>
                    </a:cubicBezTo>
                    <a:cubicBezTo>
                      <a:pt x="120" y="0"/>
                      <a:pt x="109" y="0"/>
                      <a:pt x="109" y="17"/>
                    </a:cubicBezTo>
                    <a:cubicBezTo>
                      <a:pt x="109" y="25"/>
                      <a:pt x="119" y="25"/>
                      <a:pt x="134" y="25"/>
                    </a:cubicBezTo>
                    <a:cubicBezTo>
                      <a:pt x="150" y="25"/>
                      <a:pt x="162" y="25"/>
                      <a:pt x="176" y="28"/>
                    </a:cubicBezTo>
                    <a:cubicBezTo>
                      <a:pt x="146" y="151"/>
                      <a:pt x="115" y="274"/>
                      <a:pt x="84" y="397"/>
                    </a:cubicBezTo>
                    <a:cubicBezTo>
                      <a:pt x="78" y="422"/>
                      <a:pt x="67" y="442"/>
                      <a:pt x="14" y="445"/>
                    </a:cubicBezTo>
                    <a:cubicBezTo>
                      <a:pt x="8" y="445"/>
                      <a:pt x="0" y="445"/>
                      <a:pt x="0" y="458"/>
                    </a:cubicBezTo>
                    <a:cubicBezTo>
                      <a:pt x="0" y="467"/>
                      <a:pt x="6" y="470"/>
                      <a:pt x="8" y="470"/>
                    </a:cubicBezTo>
                    <a:cubicBezTo>
                      <a:pt x="31" y="470"/>
                      <a:pt x="56" y="467"/>
                      <a:pt x="81" y="467"/>
                    </a:cubicBezTo>
                    <a:cubicBezTo>
                      <a:pt x="98" y="467"/>
                      <a:pt x="137" y="470"/>
                      <a:pt x="154" y="470"/>
                    </a:cubicBezTo>
                    <a:cubicBezTo>
                      <a:pt x="160" y="470"/>
                      <a:pt x="168" y="467"/>
                      <a:pt x="168" y="456"/>
                    </a:cubicBezTo>
                    <a:cubicBezTo>
                      <a:pt x="168" y="445"/>
                      <a:pt x="160" y="445"/>
                      <a:pt x="151" y="445"/>
                    </a:cubicBezTo>
                    <a:cubicBezTo>
                      <a:pt x="109" y="445"/>
                      <a:pt x="109" y="425"/>
                      <a:pt x="109" y="417"/>
                    </a:cubicBezTo>
                    <a:cubicBezTo>
                      <a:pt x="109" y="414"/>
                      <a:pt x="109" y="411"/>
                      <a:pt x="112" y="400"/>
                    </a:cubicBezTo>
                    <a:cubicBezTo>
                      <a:pt x="141" y="282"/>
                      <a:pt x="170" y="165"/>
                      <a:pt x="199" y="48"/>
                    </a:cubicBezTo>
                    <a:cubicBezTo>
                      <a:pt x="266" y="185"/>
                      <a:pt x="333" y="322"/>
                      <a:pt x="400" y="458"/>
                    </a:cubicBezTo>
                    <a:cubicBezTo>
                      <a:pt x="406" y="470"/>
                      <a:pt x="409" y="470"/>
                      <a:pt x="414" y="470"/>
                    </a:cubicBezTo>
                    <a:cubicBezTo>
                      <a:pt x="426" y="470"/>
                      <a:pt x="426" y="467"/>
                      <a:pt x="431" y="456"/>
                    </a:cubicBezTo>
                    <a:cubicBezTo>
                      <a:pt x="463" y="329"/>
                      <a:pt x="495" y="202"/>
                      <a:pt x="526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8" name="CustomShape 13"/>
              <p:cNvSpPr/>
              <p:nvPr/>
            </p:nvSpPr>
            <p:spPr>
              <a:xfrm>
                <a:off x="1668600" y="6001200"/>
                <a:ext cx="123480" cy="119520"/>
              </a:xfrm>
              <a:custGeom>
                <a:avLst/>
                <a:gdLst/>
                <a:ahLst/>
                <a:rect l="l" t="t" r="r" b="b"/>
                <a:pathLst>
                  <a:path w="345" h="334">
                    <a:moveTo>
                      <a:pt x="328" y="0"/>
                    </a:moveTo>
                    <a:cubicBezTo>
                      <a:pt x="218" y="0"/>
                      <a:pt x="109" y="0"/>
                      <a:pt x="0" y="0"/>
                    </a:cubicBezTo>
                    <a:cubicBezTo>
                      <a:pt x="0" y="7"/>
                      <a:pt x="0" y="15"/>
                      <a:pt x="0" y="22"/>
                    </a:cubicBezTo>
                    <a:cubicBezTo>
                      <a:pt x="5" y="22"/>
                      <a:pt x="9" y="22"/>
                      <a:pt x="14" y="22"/>
                    </a:cubicBezTo>
                    <a:cubicBezTo>
                      <a:pt x="53" y="22"/>
                      <a:pt x="53" y="25"/>
                      <a:pt x="53" y="42"/>
                    </a:cubicBezTo>
                    <a:cubicBezTo>
                      <a:pt x="53" y="125"/>
                      <a:pt x="53" y="208"/>
                      <a:pt x="53" y="291"/>
                    </a:cubicBezTo>
                    <a:cubicBezTo>
                      <a:pt x="53" y="308"/>
                      <a:pt x="53" y="310"/>
                      <a:pt x="14" y="310"/>
                    </a:cubicBezTo>
                    <a:cubicBezTo>
                      <a:pt x="9" y="310"/>
                      <a:pt x="5" y="310"/>
                      <a:pt x="0" y="310"/>
                    </a:cubicBezTo>
                    <a:cubicBezTo>
                      <a:pt x="0" y="318"/>
                      <a:pt x="0" y="325"/>
                      <a:pt x="0" y="333"/>
                    </a:cubicBezTo>
                    <a:cubicBezTo>
                      <a:pt x="25" y="333"/>
                      <a:pt x="53" y="330"/>
                      <a:pt x="81" y="330"/>
                    </a:cubicBezTo>
                    <a:cubicBezTo>
                      <a:pt x="109" y="330"/>
                      <a:pt x="146" y="330"/>
                      <a:pt x="174" y="333"/>
                    </a:cubicBezTo>
                    <a:cubicBezTo>
                      <a:pt x="174" y="325"/>
                      <a:pt x="174" y="318"/>
                      <a:pt x="174" y="310"/>
                    </a:cubicBezTo>
                    <a:cubicBezTo>
                      <a:pt x="167" y="310"/>
                      <a:pt x="161" y="310"/>
                      <a:pt x="154" y="310"/>
                    </a:cubicBezTo>
                    <a:cubicBezTo>
                      <a:pt x="106" y="310"/>
                      <a:pt x="106" y="308"/>
                      <a:pt x="106" y="291"/>
                    </a:cubicBezTo>
                    <a:cubicBezTo>
                      <a:pt x="106" y="253"/>
                      <a:pt x="106" y="214"/>
                      <a:pt x="106" y="176"/>
                    </a:cubicBezTo>
                    <a:cubicBezTo>
                      <a:pt x="125" y="176"/>
                      <a:pt x="144" y="176"/>
                      <a:pt x="162" y="176"/>
                    </a:cubicBezTo>
                    <a:cubicBezTo>
                      <a:pt x="210" y="176"/>
                      <a:pt x="224" y="187"/>
                      <a:pt x="224" y="235"/>
                    </a:cubicBezTo>
                    <a:cubicBezTo>
                      <a:pt x="231" y="235"/>
                      <a:pt x="237" y="235"/>
                      <a:pt x="244" y="235"/>
                    </a:cubicBezTo>
                    <a:cubicBezTo>
                      <a:pt x="244" y="189"/>
                      <a:pt x="244" y="144"/>
                      <a:pt x="244" y="98"/>
                    </a:cubicBezTo>
                    <a:cubicBezTo>
                      <a:pt x="237" y="98"/>
                      <a:pt x="231" y="98"/>
                      <a:pt x="224" y="98"/>
                    </a:cubicBezTo>
                    <a:cubicBezTo>
                      <a:pt x="224" y="143"/>
                      <a:pt x="210" y="154"/>
                      <a:pt x="162" y="154"/>
                    </a:cubicBezTo>
                    <a:cubicBezTo>
                      <a:pt x="144" y="154"/>
                      <a:pt x="125" y="154"/>
                      <a:pt x="106" y="154"/>
                    </a:cubicBezTo>
                    <a:cubicBezTo>
                      <a:pt x="106" y="116"/>
                      <a:pt x="106" y="77"/>
                      <a:pt x="106" y="39"/>
                    </a:cubicBezTo>
                    <a:cubicBezTo>
                      <a:pt x="106" y="25"/>
                      <a:pt x="106" y="22"/>
                      <a:pt x="132" y="22"/>
                    </a:cubicBezTo>
                    <a:cubicBezTo>
                      <a:pt x="159" y="22"/>
                      <a:pt x="186" y="22"/>
                      <a:pt x="213" y="22"/>
                    </a:cubicBezTo>
                    <a:cubicBezTo>
                      <a:pt x="291" y="22"/>
                      <a:pt x="314" y="39"/>
                      <a:pt x="325" y="117"/>
                    </a:cubicBezTo>
                    <a:cubicBezTo>
                      <a:pt x="331" y="117"/>
                      <a:pt x="338" y="117"/>
                      <a:pt x="344" y="117"/>
                    </a:cubicBezTo>
                    <a:cubicBezTo>
                      <a:pt x="339" y="78"/>
                      <a:pt x="333" y="39"/>
                      <a:pt x="32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9" name="CustomShape 14"/>
              <p:cNvSpPr/>
              <p:nvPr/>
            </p:nvSpPr>
            <p:spPr>
              <a:xfrm>
                <a:off x="1851120" y="6017400"/>
                <a:ext cx="168120" cy="11880"/>
              </a:xfrm>
              <a:custGeom>
                <a:avLst/>
                <a:gdLst/>
                <a:ahLst/>
                <a:rect l="l" t="t" r="r" b="b"/>
                <a:pathLst>
                  <a:path w="469" h="35">
                    <a:moveTo>
                      <a:pt x="440" y="34"/>
                    </a:moveTo>
                    <a:cubicBezTo>
                      <a:pt x="451" y="34"/>
                      <a:pt x="468" y="34"/>
                      <a:pt x="468" y="17"/>
                    </a:cubicBezTo>
                    <a:cubicBezTo>
                      <a:pt x="468" y="0"/>
                      <a:pt x="451" y="0"/>
                      <a:pt x="440" y="0"/>
                    </a:cubicBezTo>
                    <a:cubicBezTo>
                      <a:pt x="302" y="0"/>
                      <a:pt x="165" y="0"/>
                      <a:pt x="28" y="0"/>
                    </a:cubicBezTo>
                    <a:cubicBezTo>
                      <a:pt x="17" y="0"/>
                      <a:pt x="0" y="0"/>
                      <a:pt x="0" y="17"/>
                    </a:cubicBezTo>
                    <a:cubicBezTo>
                      <a:pt x="0" y="34"/>
                      <a:pt x="17" y="34"/>
                      <a:pt x="28" y="34"/>
                    </a:cubicBezTo>
                    <a:cubicBezTo>
                      <a:pt x="165" y="34"/>
                      <a:pt x="302" y="34"/>
                      <a:pt x="440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0" name="CustomShape 15"/>
              <p:cNvSpPr/>
              <p:nvPr/>
            </p:nvSpPr>
            <p:spPr>
              <a:xfrm>
                <a:off x="2062800" y="5916960"/>
                <a:ext cx="221400" cy="168840"/>
              </a:xfrm>
              <a:custGeom>
                <a:avLst/>
                <a:gdLst/>
                <a:ahLst/>
                <a:rect l="l" t="t" r="r" b="b"/>
                <a:pathLst>
                  <a:path w="617" h="471">
                    <a:moveTo>
                      <a:pt x="529" y="75"/>
                    </a:moveTo>
                    <a:cubicBezTo>
                      <a:pt x="535" y="50"/>
                      <a:pt x="546" y="25"/>
                      <a:pt x="602" y="25"/>
                    </a:cubicBezTo>
                    <a:cubicBezTo>
                      <a:pt x="605" y="25"/>
                      <a:pt x="616" y="25"/>
                      <a:pt x="616" y="11"/>
                    </a:cubicBezTo>
                    <a:cubicBezTo>
                      <a:pt x="616" y="6"/>
                      <a:pt x="610" y="0"/>
                      <a:pt x="605" y="0"/>
                    </a:cubicBezTo>
                    <a:cubicBezTo>
                      <a:pt x="582" y="0"/>
                      <a:pt x="557" y="3"/>
                      <a:pt x="532" y="3"/>
                    </a:cubicBezTo>
                    <a:cubicBezTo>
                      <a:pt x="515" y="3"/>
                      <a:pt x="476" y="0"/>
                      <a:pt x="459" y="0"/>
                    </a:cubicBezTo>
                    <a:cubicBezTo>
                      <a:pt x="456" y="0"/>
                      <a:pt x="445" y="0"/>
                      <a:pt x="445" y="17"/>
                    </a:cubicBezTo>
                    <a:cubicBezTo>
                      <a:pt x="445" y="25"/>
                      <a:pt x="456" y="25"/>
                      <a:pt x="462" y="25"/>
                    </a:cubicBezTo>
                    <a:cubicBezTo>
                      <a:pt x="493" y="25"/>
                      <a:pt x="504" y="36"/>
                      <a:pt x="504" y="53"/>
                    </a:cubicBezTo>
                    <a:cubicBezTo>
                      <a:pt x="504" y="59"/>
                      <a:pt x="504" y="62"/>
                      <a:pt x="501" y="70"/>
                    </a:cubicBezTo>
                    <a:cubicBezTo>
                      <a:pt x="477" y="170"/>
                      <a:pt x="453" y="269"/>
                      <a:pt x="428" y="369"/>
                    </a:cubicBezTo>
                    <a:cubicBezTo>
                      <a:pt x="370" y="250"/>
                      <a:pt x="311" y="130"/>
                      <a:pt x="252" y="11"/>
                    </a:cubicBezTo>
                    <a:cubicBezTo>
                      <a:pt x="246" y="0"/>
                      <a:pt x="246" y="0"/>
                      <a:pt x="230" y="0"/>
                    </a:cubicBezTo>
                    <a:cubicBezTo>
                      <a:pt x="198" y="0"/>
                      <a:pt x="166" y="0"/>
                      <a:pt x="134" y="0"/>
                    </a:cubicBezTo>
                    <a:cubicBezTo>
                      <a:pt x="120" y="0"/>
                      <a:pt x="112" y="0"/>
                      <a:pt x="112" y="17"/>
                    </a:cubicBezTo>
                    <a:cubicBezTo>
                      <a:pt x="112" y="25"/>
                      <a:pt x="119" y="25"/>
                      <a:pt x="134" y="25"/>
                    </a:cubicBezTo>
                    <a:cubicBezTo>
                      <a:pt x="150" y="25"/>
                      <a:pt x="165" y="25"/>
                      <a:pt x="179" y="28"/>
                    </a:cubicBezTo>
                    <a:cubicBezTo>
                      <a:pt x="148" y="151"/>
                      <a:pt x="118" y="274"/>
                      <a:pt x="87" y="397"/>
                    </a:cubicBezTo>
                    <a:cubicBezTo>
                      <a:pt x="81" y="422"/>
                      <a:pt x="70" y="442"/>
                      <a:pt x="17" y="445"/>
                    </a:cubicBezTo>
                    <a:cubicBezTo>
                      <a:pt x="11" y="445"/>
                      <a:pt x="0" y="445"/>
                      <a:pt x="0" y="458"/>
                    </a:cubicBezTo>
                    <a:cubicBezTo>
                      <a:pt x="0" y="467"/>
                      <a:pt x="6" y="470"/>
                      <a:pt x="11" y="470"/>
                    </a:cubicBezTo>
                    <a:cubicBezTo>
                      <a:pt x="34" y="470"/>
                      <a:pt x="59" y="467"/>
                      <a:pt x="84" y="467"/>
                    </a:cubicBezTo>
                    <a:cubicBezTo>
                      <a:pt x="101" y="467"/>
                      <a:pt x="140" y="470"/>
                      <a:pt x="157" y="470"/>
                    </a:cubicBezTo>
                    <a:cubicBezTo>
                      <a:pt x="162" y="470"/>
                      <a:pt x="171" y="467"/>
                      <a:pt x="171" y="456"/>
                    </a:cubicBezTo>
                    <a:cubicBezTo>
                      <a:pt x="171" y="445"/>
                      <a:pt x="162" y="445"/>
                      <a:pt x="154" y="445"/>
                    </a:cubicBezTo>
                    <a:cubicBezTo>
                      <a:pt x="112" y="445"/>
                      <a:pt x="112" y="425"/>
                      <a:pt x="112" y="417"/>
                    </a:cubicBezTo>
                    <a:cubicBezTo>
                      <a:pt x="112" y="414"/>
                      <a:pt x="112" y="411"/>
                      <a:pt x="115" y="400"/>
                    </a:cubicBezTo>
                    <a:cubicBezTo>
                      <a:pt x="144" y="282"/>
                      <a:pt x="173" y="165"/>
                      <a:pt x="202" y="48"/>
                    </a:cubicBezTo>
                    <a:cubicBezTo>
                      <a:pt x="269" y="185"/>
                      <a:pt x="336" y="322"/>
                      <a:pt x="403" y="458"/>
                    </a:cubicBezTo>
                    <a:cubicBezTo>
                      <a:pt x="409" y="470"/>
                      <a:pt x="412" y="470"/>
                      <a:pt x="417" y="470"/>
                    </a:cubicBezTo>
                    <a:cubicBezTo>
                      <a:pt x="428" y="470"/>
                      <a:pt x="428" y="467"/>
                      <a:pt x="431" y="456"/>
                    </a:cubicBezTo>
                    <a:cubicBezTo>
                      <a:pt x="464" y="329"/>
                      <a:pt x="496" y="202"/>
                      <a:pt x="529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1" name="CustomShape 16"/>
              <p:cNvSpPr/>
              <p:nvPr/>
            </p:nvSpPr>
            <p:spPr>
              <a:xfrm>
                <a:off x="2285640" y="6000480"/>
                <a:ext cx="132840" cy="120240"/>
              </a:xfrm>
              <a:custGeom>
                <a:avLst/>
                <a:gdLst/>
                <a:ahLst/>
                <a:rect l="l" t="t" r="r" b="b"/>
                <a:pathLst>
                  <a:path w="371" h="336">
                    <a:moveTo>
                      <a:pt x="56" y="294"/>
                    </a:moveTo>
                    <a:cubicBezTo>
                      <a:pt x="56" y="310"/>
                      <a:pt x="56" y="313"/>
                      <a:pt x="17" y="313"/>
                    </a:cubicBezTo>
                    <a:cubicBezTo>
                      <a:pt x="11" y="313"/>
                      <a:pt x="6" y="313"/>
                      <a:pt x="0" y="313"/>
                    </a:cubicBezTo>
                    <a:cubicBezTo>
                      <a:pt x="0" y="321"/>
                      <a:pt x="0" y="328"/>
                      <a:pt x="0" y="335"/>
                    </a:cubicBezTo>
                    <a:cubicBezTo>
                      <a:pt x="78" y="335"/>
                      <a:pt x="157" y="335"/>
                      <a:pt x="235" y="335"/>
                    </a:cubicBezTo>
                    <a:cubicBezTo>
                      <a:pt x="311" y="335"/>
                      <a:pt x="370" y="294"/>
                      <a:pt x="370" y="246"/>
                    </a:cubicBezTo>
                    <a:cubicBezTo>
                      <a:pt x="370" y="210"/>
                      <a:pt x="333" y="171"/>
                      <a:pt x="255" y="159"/>
                    </a:cubicBezTo>
                    <a:cubicBezTo>
                      <a:pt x="305" y="151"/>
                      <a:pt x="353" y="123"/>
                      <a:pt x="353" y="84"/>
                    </a:cubicBezTo>
                    <a:cubicBezTo>
                      <a:pt x="353" y="39"/>
                      <a:pt x="291" y="0"/>
                      <a:pt x="218" y="0"/>
                    </a:cubicBezTo>
                    <a:cubicBezTo>
                      <a:pt x="146" y="0"/>
                      <a:pt x="73" y="0"/>
                      <a:pt x="0" y="0"/>
                    </a:cubicBezTo>
                    <a:cubicBezTo>
                      <a:pt x="0" y="7"/>
                      <a:pt x="0" y="15"/>
                      <a:pt x="0" y="22"/>
                    </a:cubicBezTo>
                    <a:cubicBezTo>
                      <a:pt x="6" y="22"/>
                      <a:pt x="11" y="22"/>
                      <a:pt x="17" y="22"/>
                    </a:cubicBezTo>
                    <a:cubicBezTo>
                      <a:pt x="56" y="22"/>
                      <a:pt x="56" y="28"/>
                      <a:pt x="56" y="42"/>
                    </a:cubicBezTo>
                    <a:cubicBezTo>
                      <a:pt x="56" y="126"/>
                      <a:pt x="56" y="210"/>
                      <a:pt x="56" y="294"/>
                    </a:cubicBezTo>
                    <a:moveTo>
                      <a:pt x="104" y="154"/>
                    </a:moveTo>
                    <a:cubicBezTo>
                      <a:pt x="104" y="116"/>
                      <a:pt x="104" y="79"/>
                      <a:pt x="104" y="42"/>
                    </a:cubicBezTo>
                    <a:cubicBezTo>
                      <a:pt x="104" y="25"/>
                      <a:pt x="104" y="22"/>
                      <a:pt x="129" y="22"/>
                    </a:cubicBezTo>
                    <a:cubicBezTo>
                      <a:pt x="158" y="22"/>
                      <a:pt x="187" y="22"/>
                      <a:pt x="216" y="22"/>
                    </a:cubicBezTo>
                    <a:cubicBezTo>
                      <a:pt x="269" y="22"/>
                      <a:pt x="300" y="53"/>
                      <a:pt x="300" y="84"/>
                    </a:cubicBezTo>
                    <a:cubicBezTo>
                      <a:pt x="300" y="120"/>
                      <a:pt x="255" y="154"/>
                      <a:pt x="202" y="154"/>
                    </a:cubicBezTo>
                    <a:cubicBezTo>
                      <a:pt x="169" y="154"/>
                      <a:pt x="136" y="154"/>
                      <a:pt x="104" y="154"/>
                    </a:cubicBezTo>
                    <a:moveTo>
                      <a:pt x="129" y="313"/>
                    </a:moveTo>
                    <a:cubicBezTo>
                      <a:pt x="104" y="313"/>
                      <a:pt x="104" y="310"/>
                      <a:pt x="104" y="296"/>
                    </a:cubicBezTo>
                    <a:cubicBezTo>
                      <a:pt x="104" y="254"/>
                      <a:pt x="104" y="212"/>
                      <a:pt x="104" y="171"/>
                    </a:cubicBezTo>
                    <a:cubicBezTo>
                      <a:pt x="143" y="171"/>
                      <a:pt x="182" y="171"/>
                      <a:pt x="221" y="171"/>
                    </a:cubicBezTo>
                    <a:cubicBezTo>
                      <a:pt x="286" y="171"/>
                      <a:pt x="314" y="212"/>
                      <a:pt x="314" y="243"/>
                    </a:cubicBezTo>
                    <a:cubicBezTo>
                      <a:pt x="314" y="282"/>
                      <a:pt x="274" y="313"/>
                      <a:pt x="216" y="313"/>
                    </a:cubicBezTo>
                    <a:cubicBezTo>
                      <a:pt x="187" y="313"/>
                      <a:pt x="158" y="313"/>
                      <a:pt x="129" y="3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2" name="CustomShape 17"/>
              <p:cNvSpPr/>
              <p:nvPr/>
            </p:nvSpPr>
            <p:spPr>
              <a:xfrm>
                <a:off x="1429920" y="6135120"/>
                <a:ext cx="1023480" cy="13680"/>
              </a:xfrm>
              <a:custGeom>
                <a:avLst/>
                <a:gdLst/>
                <a:ahLst/>
                <a:rect l="l" t="t" r="r" b="b"/>
                <a:pathLst>
                  <a:path w="2845" h="40">
                    <a:moveTo>
                      <a:pt x="0" y="0"/>
                    </a:moveTo>
                    <a:cubicBezTo>
                      <a:pt x="948" y="0"/>
                      <a:pt x="1896" y="0"/>
                      <a:pt x="2844" y="0"/>
                    </a:cubicBezTo>
                    <a:cubicBezTo>
                      <a:pt x="2844" y="13"/>
                      <a:pt x="2844" y="26"/>
                      <a:pt x="2844" y="39"/>
                    </a:cubicBezTo>
                    <a:cubicBezTo>
                      <a:pt x="1896" y="39"/>
                      <a:pt x="948" y="39"/>
                      <a:pt x="0" y="39"/>
                    </a:cubicBezTo>
                    <a:cubicBezTo>
                      <a:pt x="0" y="26"/>
                      <a:pt x="0" y="13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3" name="CustomShape 18"/>
              <p:cNvSpPr/>
              <p:nvPr/>
            </p:nvSpPr>
            <p:spPr>
              <a:xfrm>
                <a:off x="1449000" y="6183360"/>
                <a:ext cx="220320" cy="168840"/>
              </a:xfrm>
              <a:custGeom>
                <a:avLst/>
                <a:gdLst/>
                <a:ahLst/>
                <a:rect l="l" t="t" r="r" b="b"/>
                <a:pathLst>
                  <a:path w="614" h="471">
                    <a:moveTo>
                      <a:pt x="526" y="75"/>
                    </a:moveTo>
                    <a:cubicBezTo>
                      <a:pt x="532" y="50"/>
                      <a:pt x="543" y="25"/>
                      <a:pt x="599" y="25"/>
                    </a:cubicBezTo>
                    <a:cubicBezTo>
                      <a:pt x="602" y="25"/>
                      <a:pt x="613" y="25"/>
                      <a:pt x="613" y="11"/>
                    </a:cubicBezTo>
                    <a:cubicBezTo>
                      <a:pt x="613" y="6"/>
                      <a:pt x="608" y="0"/>
                      <a:pt x="602" y="0"/>
                    </a:cubicBezTo>
                    <a:cubicBezTo>
                      <a:pt x="580" y="0"/>
                      <a:pt x="554" y="3"/>
                      <a:pt x="529" y="3"/>
                    </a:cubicBezTo>
                    <a:cubicBezTo>
                      <a:pt x="515" y="3"/>
                      <a:pt x="473" y="0"/>
                      <a:pt x="456" y="0"/>
                    </a:cubicBezTo>
                    <a:cubicBezTo>
                      <a:pt x="454" y="0"/>
                      <a:pt x="442" y="0"/>
                      <a:pt x="442" y="14"/>
                    </a:cubicBezTo>
                    <a:cubicBezTo>
                      <a:pt x="442" y="25"/>
                      <a:pt x="454" y="25"/>
                      <a:pt x="459" y="25"/>
                    </a:cubicBezTo>
                    <a:cubicBezTo>
                      <a:pt x="490" y="25"/>
                      <a:pt x="504" y="36"/>
                      <a:pt x="504" y="53"/>
                    </a:cubicBezTo>
                    <a:cubicBezTo>
                      <a:pt x="504" y="59"/>
                      <a:pt x="501" y="62"/>
                      <a:pt x="501" y="70"/>
                    </a:cubicBezTo>
                    <a:cubicBezTo>
                      <a:pt x="476" y="170"/>
                      <a:pt x="451" y="269"/>
                      <a:pt x="426" y="369"/>
                    </a:cubicBezTo>
                    <a:cubicBezTo>
                      <a:pt x="367" y="250"/>
                      <a:pt x="308" y="130"/>
                      <a:pt x="249" y="11"/>
                    </a:cubicBezTo>
                    <a:cubicBezTo>
                      <a:pt x="244" y="0"/>
                      <a:pt x="244" y="0"/>
                      <a:pt x="227" y="0"/>
                    </a:cubicBezTo>
                    <a:cubicBezTo>
                      <a:pt x="195" y="0"/>
                      <a:pt x="163" y="0"/>
                      <a:pt x="132" y="0"/>
                    </a:cubicBezTo>
                    <a:cubicBezTo>
                      <a:pt x="120" y="0"/>
                      <a:pt x="109" y="0"/>
                      <a:pt x="109" y="14"/>
                    </a:cubicBezTo>
                    <a:cubicBezTo>
                      <a:pt x="109" y="25"/>
                      <a:pt x="119" y="25"/>
                      <a:pt x="134" y="25"/>
                    </a:cubicBezTo>
                    <a:cubicBezTo>
                      <a:pt x="150" y="25"/>
                      <a:pt x="162" y="25"/>
                      <a:pt x="176" y="28"/>
                    </a:cubicBezTo>
                    <a:cubicBezTo>
                      <a:pt x="146" y="151"/>
                      <a:pt x="115" y="274"/>
                      <a:pt x="84" y="397"/>
                    </a:cubicBezTo>
                    <a:cubicBezTo>
                      <a:pt x="78" y="422"/>
                      <a:pt x="67" y="442"/>
                      <a:pt x="14" y="445"/>
                    </a:cubicBezTo>
                    <a:cubicBezTo>
                      <a:pt x="8" y="445"/>
                      <a:pt x="0" y="445"/>
                      <a:pt x="0" y="458"/>
                    </a:cubicBezTo>
                    <a:cubicBezTo>
                      <a:pt x="0" y="467"/>
                      <a:pt x="6" y="470"/>
                      <a:pt x="8" y="470"/>
                    </a:cubicBezTo>
                    <a:cubicBezTo>
                      <a:pt x="31" y="470"/>
                      <a:pt x="56" y="467"/>
                      <a:pt x="81" y="467"/>
                    </a:cubicBezTo>
                    <a:cubicBezTo>
                      <a:pt x="98" y="467"/>
                      <a:pt x="137" y="470"/>
                      <a:pt x="154" y="470"/>
                    </a:cubicBezTo>
                    <a:cubicBezTo>
                      <a:pt x="160" y="470"/>
                      <a:pt x="168" y="467"/>
                      <a:pt x="168" y="456"/>
                    </a:cubicBezTo>
                    <a:cubicBezTo>
                      <a:pt x="168" y="445"/>
                      <a:pt x="160" y="445"/>
                      <a:pt x="151" y="445"/>
                    </a:cubicBezTo>
                    <a:cubicBezTo>
                      <a:pt x="109" y="445"/>
                      <a:pt x="109" y="425"/>
                      <a:pt x="109" y="417"/>
                    </a:cubicBezTo>
                    <a:cubicBezTo>
                      <a:pt x="109" y="414"/>
                      <a:pt x="109" y="411"/>
                      <a:pt x="112" y="400"/>
                    </a:cubicBezTo>
                    <a:cubicBezTo>
                      <a:pt x="141" y="282"/>
                      <a:pt x="170" y="165"/>
                      <a:pt x="199" y="48"/>
                    </a:cubicBezTo>
                    <a:cubicBezTo>
                      <a:pt x="266" y="185"/>
                      <a:pt x="333" y="322"/>
                      <a:pt x="400" y="458"/>
                    </a:cubicBezTo>
                    <a:cubicBezTo>
                      <a:pt x="406" y="470"/>
                      <a:pt x="409" y="470"/>
                      <a:pt x="414" y="470"/>
                    </a:cubicBezTo>
                    <a:cubicBezTo>
                      <a:pt x="426" y="470"/>
                      <a:pt x="426" y="467"/>
                      <a:pt x="431" y="456"/>
                    </a:cubicBezTo>
                    <a:cubicBezTo>
                      <a:pt x="463" y="329"/>
                      <a:pt x="495" y="202"/>
                      <a:pt x="526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4" name="CustomShape 19"/>
              <p:cNvSpPr/>
              <p:nvPr/>
            </p:nvSpPr>
            <p:spPr>
              <a:xfrm>
                <a:off x="1670760" y="6267960"/>
                <a:ext cx="123480" cy="119520"/>
              </a:xfrm>
              <a:custGeom>
                <a:avLst/>
                <a:gdLst/>
                <a:ahLst/>
                <a:rect l="l" t="t" r="r" b="b"/>
                <a:pathLst>
                  <a:path w="345" h="334">
                    <a:moveTo>
                      <a:pt x="328" y="0"/>
                    </a:moveTo>
                    <a:cubicBezTo>
                      <a:pt x="218" y="0"/>
                      <a:pt x="109" y="0"/>
                      <a:pt x="0" y="0"/>
                    </a:cubicBezTo>
                    <a:cubicBezTo>
                      <a:pt x="0" y="7"/>
                      <a:pt x="0" y="15"/>
                      <a:pt x="0" y="22"/>
                    </a:cubicBezTo>
                    <a:cubicBezTo>
                      <a:pt x="5" y="22"/>
                      <a:pt x="9" y="22"/>
                      <a:pt x="14" y="22"/>
                    </a:cubicBezTo>
                    <a:cubicBezTo>
                      <a:pt x="53" y="22"/>
                      <a:pt x="53" y="25"/>
                      <a:pt x="53" y="42"/>
                    </a:cubicBezTo>
                    <a:cubicBezTo>
                      <a:pt x="53" y="125"/>
                      <a:pt x="53" y="208"/>
                      <a:pt x="53" y="291"/>
                    </a:cubicBezTo>
                    <a:cubicBezTo>
                      <a:pt x="53" y="308"/>
                      <a:pt x="53" y="310"/>
                      <a:pt x="14" y="310"/>
                    </a:cubicBezTo>
                    <a:cubicBezTo>
                      <a:pt x="9" y="310"/>
                      <a:pt x="5" y="310"/>
                      <a:pt x="0" y="310"/>
                    </a:cubicBezTo>
                    <a:cubicBezTo>
                      <a:pt x="0" y="318"/>
                      <a:pt x="0" y="325"/>
                      <a:pt x="0" y="333"/>
                    </a:cubicBezTo>
                    <a:cubicBezTo>
                      <a:pt x="25" y="333"/>
                      <a:pt x="53" y="330"/>
                      <a:pt x="81" y="330"/>
                    </a:cubicBezTo>
                    <a:cubicBezTo>
                      <a:pt x="109" y="330"/>
                      <a:pt x="146" y="330"/>
                      <a:pt x="174" y="333"/>
                    </a:cubicBezTo>
                    <a:cubicBezTo>
                      <a:pt x="174" y="325"/>
                      <a:pt x="174" y="318"/>
                      <a:pt x="174" y="310"/>
                    </a:cubicBezTo>
                    <a:cubicBezTo>
                      <a:pt x="167" y="310"/>
                      <a:pt x="161" y="310"/>
                      <a:pt x="154" y="310"/>
                    </a:cubicBezTo>
                    <a:cubicBezTo>
                      <a:pt x="106" y="310"/>
                      <a:pt x="106" y="308"/>
                      <a:pt x="106" y="291"/>
                    </a:cubicBezTo>
                    <a:cubicBezTo>
                      <a:pt x="106" y="253"/>
                      <a:pt x="106" y="214"/>
                      <a:pt x="106" y="176"/>
                    </a:cubicBezTo>
                    <a:cubicBezTo>
                      <a:pt x="125" y="176"/>
                      <a:pt x="144" y="176"/>
                      <a:pt x="162" y="176"/>
                    </a:cubicBezTo>
                    <a:cubicBezTo>
                      <a:pt x="210" y="176"/>
                      <a:pt x="224" y="187"/>
                      <a:pt x="224" y="235"/>
                    </a:cubicBezTo>
                    <a:cubicBezTo>
                      <a:pt x="231" y="235"/>
                      <a:pt x="237" y="235"/>
                      <a:pt x="244" y="235"/>
                    </a:cubicBezTo>
                    <a:cubicBezTo>
                      <a:pt x="244" y="189"/>
                      <a:pt x="244" y="144"/>
                      <a:pt x="244" y="98"/>
                    </a:cubicBezTo>
                    <a:cubicBezTo>
                      <a:pt x="237" y="98"/>
                      <a:pt x="231" y="98"/>
                      <a:pt x="224" y="98"/>
                    </a:cubicBezTo>
                    <a:cubicBezTo>
                      <a:pt x="224" y="143"/>
                      <a:pt x="210" y="154"/>
                      <a:pt x="162" y="154"/>
                    </a:cubicBezTo>
                    <a:cubicBezTo>
                      <a:pt x="144" y="154"/>
                      <a:pt x="125" y="154"/>
                      <a:pt x="106" y="154"/>
                    </a:cubicBezTo>
                    <a:cubicBezTo>
                      <a:pt x="106" y="116"/>
                      <a:pt x="106" y="77"/>
                      <a:pt x="106" y="39"/>
                    </a:cubicBezTo>
                    <a:cubicBezTo>
                      <a:pt x="106" y="25"/>
                      <a:pt x="106" y="22"/>
                      <a:pt x="129" y="22"/>
                    </a:cubicBezTo>
                    <a:cubicBezTo>
                      <a:pt x="157" y="22"/>
                      <a:pt x="185" y="22"/>
                      <a:pt x="213" y="22"/>
                    </a:cubicBezTo>
                    <a:cubicBezTo>
                      <a:pt x="291" y="22"/>
                      <a:pt x="314" y="39"/>
                      <a:pt x="325" y="117"/>
                    </a:cubicBezTo>
                    <a:cubicBezTo>
                      <a:pt x="331" y="117"/>
                      <a:pt x="338" y="117"/>
                      <a:pt x="344" y="117"/>
                    </a:cubicBezTo>
                    <a:cubicBezTo>
                      <a:pt x="339" y="78"/>
                      <a:pt x="333" y="39"/>
                      <a:pt x="32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5" name="CustomShape 20"/>
              <p:cNvSpPr/>
              <p:nvPr/>
            </p:nvSpPr>
            <p:spPr>
              <a:xfrm>
                <a:off x="1844280" y="6199560"/>
                <a:ext cx="182160" cy="181800"/>
              </a:xfrm>
              <a:custGeom>
                <a:avLst/>
                <a:gdLst/>
                <a:ahLst/>
                <a:rect l="l" t="t" r="r" b="b"/>
                <a:pathLst>
                  <a:path w="508" h="507">
                    <a:moveTo>
                      <a:pt x="272" y="268"/>
                    </a:moveTo>
                    <a:cubicBezTo>
                      <a:pt x="342" y="268"/>
                      <a:pt x="412" y="268"/>
                      <a:pt x="482" y="268"/>
                    </a:cubicBezTo>
                    <a:cubicBezTo>
                      <a:pt x="490" y="268"/>
                      <a:pt x="507" y="268"/>
                      <a:pt x="507" y="252"/>
                    </a:cubicBezTo>
                    <a:cubicBezTo>
                      <a:pt x="507" y="235"/>
                      <a:pt x="490" y="235"/>
                      <a:pt x="482" y="235"/>
                    </a:cubicBezTo>
                    <a:cubicBezTo>
                      <a:pt x="412" y="235"/>
                      <a:pt x="342" y="235"/>
                      <a:pt x="272" y="235"/>
                    </a:cubicBezTo>
                    <a:cubicBezTo>
                      <a:pt x="272" y="165"/>
                      <a:pt x="272" y="95"/>
                      <a:pt x="272" y="25"/>
                    </a:cubicBezTo>
                    <a:cubicBezTo>
                      <a:pt x="272" y="17"/>
                      <a:pt x="272" y="0"/>
                      <a:pt x="255" y="0"/>
                    </a:cubicBezTo>
                    <a:cubicBezTo>
                      <a:pt x="238" y="0"/>
                      <a:pt x="238" y="14"/>
                      <a:pt x="238" y="25"/>
                    </a:cubicBezTo>
                    <a:cubicBezTo>
                      <a:pt x="238" y="95"/>
                      <a:pt x="238" y="165"/>
                      <a:pt x="238" y="235"/>
                    </a:cubicBezTo>
                    <a:cubicBezTo>
                      <a:pt x="167" y="235"/>
                      <a:pt x="96" y="235"/>
                      <a:pt x="25" y="235"/>
                    </a:cubicBezTo>
                    <a:cubicBezTo>
                      <a:pt x="17" y="235"/>
                      <a:pt x="0" y="235"/>
                      <a:pt x="0" y="252"/>
                    </a:cubicBezTo>
                    <a:cubicBezTo>
                      <a:pt x="0" y="268"/>
                      <a:pt x="17" y="268"/>
                      <a:pt x="25" y="268"/>
                    </a:cubicBezTo>
                    <a:cubicBezTo>
                      <a:pt x="96" y="268"/>
                      <a:pt x="167" y="268"/>
                      <a:pt x="238" y="268"/>
                    </a:cubicBezTo>
                    <a:cubicBezTo>
                      <a:pt x="238" y="339"/>
                      <a:pt x="238" y="410"/>
                      <a:pt x="238" y="481"/>
                    </a:cubicBezTo>
                    <a:cubicBezTo>
                      <a:pt x="238" y="489"/>
                      <a:pt x="238" y="506"/>
                      <a:pt x="255" y="506"/>
                    </a:cubicBezTo>
                    <a:cubicBezTo>
                      <a:pt x="272" y="506"/>
                      <a:pt x="272" y="489"/>
                      <a:pt x="272" y="481"/>
                    </a:cubicBezTo>
                    <a:cubicBezTo>
                      <a:pt x="272" y="410"/>
                      <a:pt x="272" y="339"/>
                      <a:pt x="272" y="26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6" name="CustomShape 21"/>
              <p:cNvSpPr/>
              <p:nvPr/>
            </p:nvSpPr>
            <p:spPr>
              <a:xfrm>
                <a:off x="2060640" y="6183360"/>
                <a:ext cx="221400" cy="168840"/>
              </a:xfrm>
              <a:custGeom>
                <a:avLst/>
                <a:gdLst/>
                <a:ahLst/>
                <a:rect l="l" t="t" r="r" b="b"/>
                <a:pathLst>
                  <a:path w="617" h="471">
                    <a:moveTo>
                      <a:pt x="529" y="75"/>
                    </a:moveTo>
                    <a:cubicBezTo>
                      <a:pt x="535" y="50"/>
                      <a:pt x="546" y="25"/>
                      <a:pt x="602" y="25"/>
                    </a:cubicBezTo>
                    <a:cubicBezTo>
                      <a:pt x="605" y="25"/>
                      <a:pt x="616" y="25"/>
                      <a:pt x="616" y="11"/>
                    </a:cubicBezTo>
                    <a:cubicBezTo>
                      <a:pt x="616" y="6"/>
                      <a:pt x="610" y="0"/>
                      <a:pt x="605" y="0"/>
                    </a:cubicBezTo>
                    <a:cubicBezTo>
                      <a:pt x="582" y="0"/>
                      <a:pt x="557" y="3"/>
                      <a:pt x="532" y="3"/>
                    </a:cubicBezTo>
                    <a:cubicBezTo>
                      <a:pt x="515" y="3"/>
                      <a:pt x="476" y="0"/>
                      <a:pt x="459" y="0"/>
                    </a:cubicBezTo>
                    <a:cubicBezTo>
                      <a:pt x="456" y="0"/>
                      <a:pt x="445" y="0"/>
                      <a:pt x="445" y="14"/>
                    </a:cubicBezTo>
                    <a:cubicBezTo>
                      <a:pt x="445" y="25"/>
                      <a:pt x="456" y="25"/>
                      <a:pt x="462" y="25"/>
                    </a:cubicBezTo>
                    <a:cubicBezTo>
                      <a:pt x="493" y="25"/>
                      <a:pt x="507" y="36"/>
                      <a:pt x="507" y="53"/>
                    </a:cubicBezTo>
                    <a:cubicBezTo>
                      <a:pt x="507" y="59"/>
                      <a:pt x="504" y="62"/>
                      <a:pt x="504" y="70"/>
                    </a:cubicBezTo>
                    <a:cubicBezTo>
                      <a:pt x="479" y="170"/>
                      <a:pt x="454" y="269"/>
                      <a:pt x="428" y="369"/>
                    </a:cubicBezTo>
                    <a:cubicBezTo>
                      <a:pt x="370" y="250"/>
                      <a:pt x="311" y="130"/>
                      <a:pt x="252" y="11"/>
                    </a:cubicBezTo>
                    <a:cubicBezTo>
                      <a:pt x="246" y="0"/>
                      <a:pt x="246" y="0"/>
                      <a:pt x="230" y="0"/>
                    </a:cubicBezTo>
                    <a:cubicBezTo>
                      <a:pt x="198" y="0"/>
                      <a:pt x="166" y="0"/>
                      <a:pt x="134" y="0"/>
                    </a:cubicBezTo>
                    <a:cubicBezTo>
                      <a:pt x="123" y="0"/>
                      <a:pt x="112" y="0"/>
                      <a:pt x="112" y="14"/>
                    </a:cubicBezTo>
                    <a:cubicBezTo>
                      <a:pt x="112" y="25"/>
                      <a:pt x="119" y="25"/>
                      <a:pt x="134" y="25"/>
                    </a:cubicBezTo>
                    <a:cubicBezTo>
                      <a:pt x="150" y="25"/>
                      <a:pt x="165" y="25"/>
                      <a:pt x="179" y="28"/>
                    </a:cubicBezTo>
                    <a:cubicBezTo>
                      <a:pt x="148" y="151"/>
                      <a:pt x="118" y="274"/>
                      <a:pt x="87" y="397"/>
                    </a:cubicBezTo>
                    <a:cubicBezTo>
                      <a:pt x="81" y="422"/>
                      <a:pt x="70" y="442"/>
                      <a:pt x="17" y="445"/>
                    </a:cubicBezTo>
                    <a:cubicBezTo>
                      <a:pt x="11" y="445"/>
                      <a:pt x="0" y="445"/>
                      <a:pt x="0" y="458"/>
                    </a:cubicBezTo>
                    <a:cubicBezTo>
                      <a:pt x="0" y="467"/>
                      <a:pt x="6" y="470"/>
                      <a:pt x="11" y="470"/>
                    </a:cubicBezTo>
                    <a:cubicBezTo>
                      <a:pt x="34" y="470"/>
                      <a:pt x="59" y="467"/>
                      <a:pt x="84" y="467"/>
                    </a:cubicBezTo>
                    <a:cubicBezTo>
                      <a:pt x="101" y="467"/>
                      <a:pt x="140" y="470"/>
                      <a:pt x="157" y="470"/>
                    </a:cubicBezTo>
                    <a:cubicBezTo>
                      <a:pt x="162" y="470"/>
                      <a:pt x="171" y="467"/>
                      <a:pt x="171" y="456"/>
                    </a:cubicBezTo>
                    <a:cubicBezTo>
                      <a:pt x="171" y="445"/>
                      <a:pt x="162" y="445"/>
                      <a:pt x="154" y="445"/>
                    </a:cubicBezTo>
                    <a:cubicBezTo>
                      <a:pt x="112" y="445"/>
                      <a:pt x="112" y="425"/>
                      <a:pt x="112" y="417"/>
                    </a:cubicBezTo>
                    <a:cubicBezTo>
                      <a:pt x="112" y="414"/>
                      <a:pt x="112" y="411"/>
                      <a:pt x="115" y="400"/>
                    </a:cubicBezTo>
                    <a:cubicBezTo>
                      <a:pt x="144" y="282"/>
                      <a:pt x="173" y="165"/>
                      <a:pt x="202" y="48"/>
                    </a:cubicBezTo>
                    <a:cubicBezTo>
                      <a:pt x="269" y="185"/>
                      <a:pt x="336" y="322"/>
                      <a:pt x="403" y="458"/>
                    </a:cubicBezTo>
                    <a:cubicBezTo>
                      <a:pt x="409" y="470"/>
                      <a:pt x="412" y="470"/>
                      <a:pt x="417" y="470"/>
                    </a:cubicBezTo>
                    <a:cubicBezTo>
                      <a:pt x="428" y="470"/>
                      <a:pt x="428" y="467"/>
                      <a:pt x="431" y="456"/>
                    </a:cubicBezTo>
                    <a:cubicBezTo>
                      <a:pt x="464" y="329"/>
                      <a:pt x="496" y="202"/>
                      <a:pt x="529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7" name="CustomShape 22"/>
              <p:cNvSpPr/>
              <p:nvPr/>
            </p:nvSpPr>
            <p:spPr>
              <a:xfrm>
                <a:off x="2283480" y="6267240"/>
                <a:ext cx="132840" cy="120240"/>
              </a:xfrm>
              <a:custGeom>
                <a:avLst/>
                <a:gdLst/>
                <a:ahLst/>
                <a:rect l="l" t="t" r="r" b="b"/>
                <a:pathLst>
                  <a:path w="371" h="336">
                    <a:moveTo>
                      <a:pt x="56" y="294"/>
                    </a:moveTo>
                    <a:cubicBezTo>
                      <a:pt x="56" y="310"/>
                      <a:pt x="56" y="313"/>
                      <a:pt x="17" y="313"/>
                    </a:cubicBezTo>
                    <a:cubicBezTo>
                      <a:pt x="11" y="313"/>
                      <a:pt x="6" y="313"/>
                      <a:pt x="0" y="313"/>
                    </a:cubicBezTo>
                    <a:cubicBezTo>
                      <a:pt x="0" y="321"/>
                      <a:pt x="0" y="328"/>
                      <a:pt x="0" y="335"/>
                    </a:cubicBezTo>
                    <a:cubicBezTo>
                      <a:pt x="78" y="335"/>
                      <a:pt x="157" y="335"/>
                      <a:pt x="235" y="335"/>
                    </a:cubicBezTo>
                    <a:cubicBezTo>
                      <a:pt x="311" y="335"/>
                      <a:pt x="370" y="294"/>
                      <a:pt x="370" y="246"/>
                    </a:cubicBezTo>
                    <a:cubicBezTo>
                      <a:pt x="370" y="210"/>
                      <a:pt x="333" y="171"/>
                      <a:pt x="255" y="159"/>
                    </a:cubicBezTo>
                    <a:cubicBezTo>
                      <a:pt x="305" y="151"/>
                      <a:pt x="353" y="123"/>
                      <a:pt x="353" y="84"/>
                    </a:cubicBezTo>
                    <a:cubicBezTo>
                      <a:pt x="353" y="39"/>
                      <a:pt x="291" y="0"/>
                      <a:pt x="218" y="0"/>
                    </a:cubicBezTo>
                    <a:cubicBezTo>
                      <a:pt x="146" y="0"/>
                      <a:pt x="73" y="0"/>
                      <a:pt x="0" y="0"/>
                    </a:cubicBezTo>
                    <a:cubicBezTo>
                      <a:pt x="0" y="7"/>
                      <a:pt x="0" y="15"/>
                      <a:pt x="0" y="22"/>
                    </a:cubicBezTo>
                    <a:cubicBezTo>
                      <a:pt x="6" y="22"/>
                      <a:pt x="11" y="22"/>
                      <a:pt x="17" y="22"/>
                    </a:cubicBezTo>
                    <a:cubicBezTo>
                      <a:pt x="56" y="22"/>
                      <a:pt x="56" y="28"/>
                      <a:pt x="56" y="42"/>
                    </a:cubicBezTo>
                    <a:cubicBezTo>
                      <a:pt x="56" y="126"/>
                      <a:pt x="56" y="210"/>
                      <a:pt x="56" y="294"/>
                    </a:cubicBezTo>
                    <a:moveTo>
                      <a:pt x="104" y="154"/>
                    </a:moveTo>
                    <a:cubicBezTo>
                      <a:pt x="104" y="116"/>
                      <a:pt x="104" y="79"/>
                      <a:pt x="104" y="42"/>
                    </a:cubicBezTo>
                    <a:cubicBezTo>
                      <a:pt x="104" y="25"/>
                      <a:pt x="104" y="22"/>
                      <a:pt x="129" y="22"/>
                    </a:cubicBezTo>
                    <a:cubicBezTo>
                      <a:pt x="158" y="22"/>
                      <a:pt x="187" y="22"/>
                      <a:pt x="216" y="22"/>
                    </a:cubicBezTo>
                    <a:cubicBezTo>
                      <a:pt x="269" y="22"/>
                      <a:pt x="300" y="53"/>
                      <a:pt x="300" y="84"/>
                    </a:cubicBezTo>
                    <a:cubicBezTo>
                      <a:pt x="300" y="120"/>
                      <a:pt x="255" y="154"/>
                      <a:pt x="202" y="154"/>
                    </a:cubicBezTo>
                    <a:cubicBezTo>
                      <a:pt x="169" y="154"/>
                      <a:pt x="136" y="154"/>
                      <a:pt x="104" y="154"/>
                    </a:cubicBezTo>
                    <a:moveTo>
                      <a:pt x="129" y="313"/>
                    </a:moveTo>
                    <a:cubicBezTo>
                      <a:pt x="104" y="313"/>
                      <a:pt x="104" y="310"/>
                      <a:pt x="104" y="296"/>
                    </a:cubicBezTo>
                    <a:cubicBezTo>
                      <a:pt x="104" y="254"/>
                      <a:pt x="104" y="212"/>
                      <a:pt x="104" y="171"/>
                    </a:cubicBezTo>
                    <a:cubicBezTo>
                      <a:pt x="143" y="171"/>
                      <a:pt x="182" y="171"/>
                      <a:pt x="221" y="171"/>
                    </a:cubicBezTo>
                    <a:cubicBezTo>
                      <a:pt x="286" y="171"/>
                      <a:pt x="314" y="212"/>
                      <a:pt x="314" y="243"/>
                    </a:cubicBezTo>
                    <a:cubicBezTo>
                      <a:pt x="314" y="282"/>
                      <a:pt x="274" y="313"/>
                      <a:pt x="216" y="313"/>
                    </a:cubicBezTo>
                    <a:cubicBezTo>
                      <a:pt x="187" y="313"/>
                      <a:pt x="158" y="313"/>
                      <a:pt x="129" y="3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8" name="CustomShape 23"/>
              <p:cNvSpPr/>
              <p:nvPr/>
            </p:nvSpPr>
            <p:spPr>
              <a:xfrm>
                <a:off x="2613960" y="6059880"/>
                <a:ext cx="235440" cy="150480"/>
              </a:xfrm>
              <a:custGeom>
                <a:avLst/>
                <a:gdLst/>
                <a:ahLst/>
                <a:rect l="l" t="t" r="r" b="b"/>
                <a:pathLst>
                  <a:path w="656" h="420">
                    <a:moveTo>
                      <a:pt x="655" y="31"/>
                    </a:moveTo>
                    <a:cubicBezTo>
                      <a:pt x="655" y="11"/>
                      <a:pt x="650" y="3"/>
                      <a:pt x="641" y="3"/>
                    </a:cubicBezTo>
                    <a:cubicBezTo>
                      <a:pt x="638" y="3"/>
                      <a:pt x="630" y="6"/>
                      <a:pt x="630" y="28"/>
                    </a:cubicBezTo>
                    <a:cubicBezTo>
                      <a:pt x="624" y="95"/>
                      <a:pt x="557" y="137"/>
                      <a:pt x="493" y="137"/>
                    </a:cubicBezTo>
                    <a:cubicBezTo>
                      <a:pt x="434" y="137"/>
                      <a:pt x="386" y="106"/>
                      <a:pt x="333" y="73"/>
                    </a:cubicBezTo>
                    <a:cubicBezTo>
                      <a:pt x="280" y="36"/>
                      <a:pt x="227" y="0"/>
                      <a:pt x="165" y="0"/>
                    </a:cubicBezTo>
                    <a:cubicBezTo>
                      <a:pt x="73" y="0"/>
                      <a:pt x="0" y="70"/>
                      <a:pt x="0" y="162"/>
                    </a:cubicBezTo>
                    <a:cubicBezTo>
                      <a:pt x="0" y="182"/>
                      <a:pt x="8" y="190"/>
                      <a:pt x="14" y="190"/>
                    </a:cubicBezTo>
                    <a:cubicBezTo>
                      <a:pt x="22" y="190"/>
                      <a:pt x="28" y="171"/>
                      <a:pt x="28" y="168"/>
                    </a:cubicBezTo>
                    <a:cubicBezTo>
                      <a:pt x="34" y="84"/>
                      <a:pt x="112" y="56"/>
                      <a:pt x="165" y="56"/>
                    </a:cubicBezTo>
                    <a:cubicBezTo>
                      <a:pt x="221" y="56"/>
                      <a:pt x="272" y="87"/>
                      <a:pt x="322" y="120"/>
                    </a:cubicBezTo>
                    <a:cubicBezTo>
                      <a:pt x="375" y="157"/>
                      <a:pt x="428" y="190"/>
                      <a:pt x="493" y="190"/>
                    </a:cubicBezTo>
                    <a:cubicBezTo>
                      <a:pt x="582" y="190"/>
                      <a:pt x="655" y="120"/>
                      <a:pt x="655" y="31"/>
                    </a:cubicBezTo>
                    <a:moveTo>
                      <a:pt x="655" y="260"/>
                    </a:moveTo>
                    <a:cubicBezTo>
                      <a:pt x="655" y="232"/>
                      <a:pt x="644" y="229"/>
                      <a:pt x="641" y="229"/>
                    </a:cubicBezTo>
                    <a:cubicBezTo>
                      <a:pt x="638" y="229"/>
                      <a:pt x="630" y="235"/>
                      <a:pt x="630" y="257"/>
                    </a:cubicBezTo>
                    <a:cubicBezTo>
                      <a:pt x="624" y="324"/>
                      <a:pt x="557" y="366"/>
                      <a:pt x="493" y="366"/>
                    </a:cubicBezTo>
                    <a:cubicBezTo>
                      <a:pt x="434" y="366"/>
                      <a:pt x="386" y="335"/>
                      <a:pt x="333" y="299"/>
                    </a:cubicBezTo>
                    <a:cubicBezTo>
                      <a:pt x="280" y="266"/>
                      <a:pt x="227" y="229"/>
                      <a:pt x="165" y="229"/>
                    </a:cubicBezTo>
                    <a:cubicBezTo>
                      <a:pt x="73" y="229"/>
                      <a:pt x="0" y="299"/>
                      <a:pt x="0" y="389"/>
                    </a:cubicBezTo>
                    <a:cubicBezTo>
                      <a:pt x="0" y="411"/>
                      <a:pt x="8" y="419"/>
                      <a:pt x="14" y="419"/>
                    </a:cubicBezTo>
                    <a:cubicBezTo>
                      <a:pt x="22" y="419"/>
                      <a:pt x="28" y="400"/>
                      <a:pt x="28" y="397"/>
                    </a:cubicBezTo>
                    <a:cubicBezTo>
                      <a:pt x="34" y="313"/>
                      <a:pt x="112" y="285"/>
                      <a:pt x="165" y="285"/>
                    </a:cubicBezTo>
                    <a:cubicBezTo>
                      <a:pt x="221" y="285"/>
                      <a:pt x="272" y="316"/>
                      <a:pt x="322" y="349"/>
                    </a:cubicBezTo>
                    <a:cubicBezTo>
                      <a:pt x="375" y="386"/>
                      <a:pt x="428" y="419"/>
                      <a:pt x="493" y="419"/>
                    </a:cubicBezTo>
                    <a:cubicBezTo>
                      <a:pt x="585" y="419"/>
                      <a:pt x="655" y="347"/>
                      <a:pt x="655" y="26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9" name="CustomShape 24"/>
              <p:cNvSpPr/>
              <p:nvPr/>
            </p:nvSpPr>
            <p:spPr>
              <a:xfrm>
                <a:off x="2986920" y="5981400"/>
                <a:ext cx="177120" cy="321840"/>
              </a:xfrm>
              <a:custGeom>
                <a:avLst/>
                <a:gdLst/>
                <a:ahLst/>
                <a:rect l="l" t="t" r="r" b="b"/>
                <a:pathLst>
                  <a:path w="494" h="896">
                    <a:moveTo>
                      <a:pt x="311" y="299"/>
                    </a:moveTo>
                    <a:cubicBezTo>
                      <a:pt x="339" y="299"/>
                      <a:pt x="367" y="299"/>
                      <a:pt x="395" y="299"/>
                    </a:cubicBezTo>
                    <a:cubicBezTo>
                      <a:pt x="414" y="299"/>
                      <a:pt x="423" y="299"/>
                      <a:pt x="423" y="280"/>
                    </a:cubicBezTo>
                    <a:cubicBezTo>
                      <a:pt x="423" y="271"/>
                      <a:pt x="414" y="271"/>
                      <a:pt x="398" y="271"/>
                    </a:cubicBezTo>
                    <a:cubicBezTo>
                      <a:pt x="370" y="271"/>
                      <a:pt x="343" y="271"/>
                      <a:pt x="316" y="271"/>
                    </a:cubicBezTo>
                    <a:cubicBezTo>
                      <a:pt x="323" y="234"/>
                      <a:pt x="329" y="197"/>
                      <a:pt x="336" y="159"/>
                    </a:cubicBezTo>
                    <a:cubicBezTo>
                      <a:pt x="339" y="137"/>
                      <a:pt x="353" y="67"/>
                      <a:pt x="358" y="56"/>
                    </a:cubicBezTo>
                    <a:cubicBezTo>
                      <a:pt x="370" y="36"/>
                      <a:pt x="386" y="22"/>
                      <a:pt x="406" y="22"/>
                    </a:cubicBezTo>
                    <a:cubicBezTo>
                      <a:pt x="409" y="22"/>
                      <a:pt x="437" y="22"/>
                      <a:pt x="454" y="39"/>
                    </a:cubicBezTo>
                    <a:cubicBezTo>
                      <a:pt x="412" y="45"/>
                      <a:pt x="400" y="78"/>
                      <a:pt x="400" y="92"/>
                    </a:cubicBezTo>
                    <a:cubicBezTo>
                      <a:pt x="400" y="115"/>
                      <a:pt x="420" y="129"/>
                      <a:pt x="437" y="129"/>
                    </a:cubicBezTo>
                    <a:cubicBezTo>
                      <a:pt x="462" y="129"/>
                      <a:pt x="493" y="106"/>
                      <a:pt x="493" y="70"/>
                    </a:cubicBezTo>
                    <a:cubicBezTo>
                      <a:pt x="493" y="22"/>
                      <a:pt x="445" y="0"/>
                      <a:pt x="406" y="0"/>
                    </a:cubicBezTo>
                    <a:cubicBezTo>
                      <a:pt x="372" y="0"/>
                      <a:pt x="311" y="20"/>
                      <a:pt x="280" y="115"/>
                    </a:cubicBezTo>
                    <a:cubicBezTo>
                      <a:pt x="274" y="137"/>
                      <a:pt x="272" y="145"/>
                      <a:pt x="249" y="271"/>
                    </a:cubicBezTo>
                    <a:cubicBezTo>
                      <a:pt x="226" y="271"/>
                      <a:pt x="203" y="271"/>
                      <a:pt x="179" y="271"/>
                    </a:cubicBezTo>
                    <a:cubicBezTo>
                      <a:pt x="162" y="271"/>
                      <a:pt x="151" y="271"/>
                      <a:pt x="151" y="288"/>
                    </a:cubicBezTo>
                    <a:cubicBezTo>
                      <a:pt x="151" y="299"/>
                      <a:pt x="160" y="299"/>
                      <a:pt x="179" y="299"/>
                    </a:cubicBezTo>
                    <a:cubicBezTo>
                      <a:pt x="201" y="299"/>
                      <a:pt x="222" y="299"/>
                      <a:pt x="244" y="299"/>
                    </a:cubicBezTo>
                    <a:cubicBezTo>
                      <a:pt x="219" y="429"/>
                      <a:pt x="195" y="558"/>
                      <a:pt x="171" y="688"/>
                    </a:cubicBezTo>
                    <a:cubicBezTo>
                      <a:pt x="151" y="783"/>
                      <a:pt x="134" y="872"/>
                      <a:pt x="84" y="872"/>
                    </a:cubicBezTo>
                    <a:cubicBezTo>
                      <a:pt x="81" y="872"/>
                      <a:pt x="56" y="872"/>
                      <a:pt x="36" y="855"/>
                    </a:cubicBezTo>
                    <a:cubicBezTo>
                      <a:pt x="81" y="853"/>
                      <a:pt x="92" y="816"/>
                      <a:pt x="92" y="802"/>
                    </a:cubicBezTo>
                    <a:cubicBezTo>
                      <a:pt x="92" y="780"/>
                      <a:pt x="73" y="769"/>
                      <a:pt x="56" y="769"/>
                    </a:cubicBezTo>
                    <a:cubicBezTo>
                      <a:pt x="28" y="769"/>
                      <a:pt x="0" y="788"/>
                      <a:pt x="0" y="828"/>
                    </a:cubicBezTo>
                    <a:cubicBezTo>
                      <a:pt x="0" y="869"/>
                      <a:pt x="45" y="895"/>
                      <a:pt x="84" y="895"/>
                    </a:cubicBezTo>
                    <a:cubicBezTo>
                      <a:pt x="137" y="895"/>
                      <a:pt x="176" y="836"/>
                      <a:pt x="196" y="800"/>
                    </a:cubicBezTo>
                    <a:cubicBezTo>
                      <a:pt x="227" y="738"/>
                      <a:pt x="249" y="618"/>
                      <a:pt x="249" y="612"/>
                    </a:cubicBezTo>
                    <a:cubicBezTo>
                      <a:pt x="270" y="508"/>
                      <a:pt x="290" y="404"/>
                      <a:pt x="311" y="29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0" name="CustomShape 25"/>
              <p:cNvSpPr/>
              <p:nvPr/>
            </p:nvSpPr>
            <p:spPr>
              <a:xfrm>
                <a:off x="3214800" y="5966280"/>
                <a:ext cx="82440" cy="352800"/>
              </a:xfrm>
              <a:custGeom>
                <a:avLst/>
                <a:gdLst/>
                <a:ahLst/>
                <a:rect l="l" t="t" r="r" b="b"/>
                <a:pathLst>
                  <a:path w="231" h="982">
                    <a:moveTo>
                      <a:pt x="230" y="970"/>
                    </a:moveTo>
                    <a:cubicBezTo>
                      <a:pt x="230" y="967"/>
                      <a:pt x="230" y="965"/>
                      <a:pt x="213" y="948"/>
                    </a:cubicBezTo>
                    <a:cubicBezTo>
                      <a:pt x="90" y="825"/>
                      <a:pt x="59" y="640"/>
                      <a:pt x="59" y="489"/>
                    </a:cubicBezTo>
                    <a:cubicBezTo>
                      <a:pt x="59" y="319"/>
                      <a:pt x="95" y="148"/>
                      <a:pt x="216" y="25"/>
                    </a:cubicBezTo>
                    <a:cubicBezTo>
                      <a:pt x="230" y="14"/>
                      <a:pt x="230" y="11"/>
                      <a:pt x="230" y="8"/>
                    </a:cubicBezTo>
                    <a:cubicBezTo>
                      <a:pt x="230" y="3"/>
                      <a:pt x="224" y="0"/>
                      <a:pt x="218" y="0"/>
                    </a:cubicBezTo>
                    <a:cubicBezTo>
                      <a:pt x="210" y="0"/>
                      <a:pt x="120" y="64"/>
                      <a:pt x="62" y="190"/>
                    </a:cubicBezTo>
                    <a:cubicBezTo>
                      <a:pt x="11" y="299"/>
                      <a:pt x="0" y="408"/>
                      <a:pt x="0" y="489"/>
                    </a:cubicBezTo>
                    <a:cubicBezTo>
                      <a:pt x="0" y="565"/>
                      <a:pt x="11" y="685"/>
                      <a:pt x="64" y="797"/>
                    </a:cubicBezTo>
                    <a:cubicBezTo>
                      <a:pt x="123" y="917"/>
                      <a:pt x="210" y="981"/>
                      <a:pt x="218" y="981"/>
                    </a:cubicBezTo>
                    <a:cubicBezTo>
                      <a:pt x="224" y="981"/>
                      <a:pt x="230" y="978"/>
                      <a:pt x="230" y="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1" name="CustomShape 26"/>
              <p:cNvSpPr/>
              <p:nvPr/>
            </p:nvSpPr>
            <p:spPr>
              <a:xfrm>
                <a:off x="3329640" y="6072840"/>
                <a:ext cx="115560" cy="161640"/>
              </a:xfrm>
              <a:custGeom>
                <a:avLst/>
                <a:gdLst/>
                <a:ahLst/>
                <a:rect l="l" t="t" r="r" b="b"/>
                <a:pathLst>
                  <a:path w="323" h="451">
                    <a:moveTo>
                      <a:pt x="171" y="249"/>
                    </a:moveTo>
                    <a:cubicBezTo>
                      <a:pt x="193" y="252"/>
                      <a:pt x="274" y="268"/>
                      <a:pt x="274" y="338"/>
                    </a:cubicBezTo>
                    <a:cubicBezTo>
                      <a:pt x="274" y="389"/>
                      <a:pt x="238" y="428"/>
                      <a:pt x="162" y="428"/>
                    </a:cubicBezTo>
                    <a:cubicBezTo>
                      <a:pt x="81" y="428"/>
                      <a:pt x="45" y="372"/>
                      <a:pt x="25" y="288"/>
                    </a:cubicBezTo>
                    <a:cubicBezTo>
                      <a:pt x="22" y="277"/>
                      <a:pt x="22" y="271"/>
                      <a:pt x="11" y="271"/>
                    </a:cubicBezTo>
                    <a:cubicBezTo>
                      <a:pt x="0" y="271"/>
                      <a:pt x="0" y="280"/>
                      <a:pt x="0" y="296"/>
                    </a:cubicBezTo>
                    <a:cubicBezTo>
                      <a:pt x="0" y="339"/>
                      <a:pt x="0" y="382"/>
                      <a:pt x="0" y="425"/>
                    </a:cubicBezTo>
                    <a:cubicBezTo>
                      <a:pt x="0" y="442"/>
                      <a:pt x="0" y="450"/>
                      <a:pt x="11" y="450"/>
                    </a:cubicBezTo>
                    <a:cubicBezTo>
                      <a:pt x="14" y="450"/>
                      <a:pt x="17" y="447"/>
                      <a:pt x="34" y="431"/>
                    </a:cubicBezTo>
                    <a:cubicBezTo>
                      <a:pt x="36" y="428"/>
                      <a:pt x="36" y="425"/>
                      <a:pt x="53" y="408"/>
                    </a:cubicBezTo>
                    <a:cubicBezTo>
                      <a:pt x="98" y="447"/>
                      <a:pt x="143" y="450"/>
                      <a:pt x="162" y="450"/>
                    </a:cubicBezTo>
                    <a:cubicBezTo>
                      <a:pt x="274" y="450"/>
                      <a:pt x="322" y="383"/>
                      <a:pt x="322" y="313"/>
                    </a:cubicBezTo>
                    <a:cubicBezTo>
                      <a:pt x="322" y="260"/>
                      <a:pt x="291" y="232"/>
                      <a:pt x="280" y="221"/>
                    </a:cubicBezTo>
                    <a:cubicBezTo>
                      <a:pt x="246" y="187"/>
                      <a:pt x="210" y="182"/>
                      <a:pt x="168" y="173"/>
                    </a:cubicBezTo>
                    <a:cubicBezTo>
                      <a:pt x="112" y="162"/>
                      <a:pt x="48" y="148"/>
                      <a:pt x="48" y="92"/>
                    </a:cubicBezTo>
                    <a:cubicBezTo>
                      <a:pt x="48" y="59"/>
                      <a:pt x="73" y="17"/>
                      <a:pt x="157" y="17"/>
                    </a:cubicBezTo>
                    <a:cubicBezTo>
                      <a:pt x="266" y="17"/>
                      <a:pt x="269" y="106"/>
                      <a:pt x="272" y="137"/>
                    </a:cubicBezTo>
                    <a:cubicBezTo>
                      <a:pt x="272" y="145"/>
                      <a:pt x="279" y="143"/>
                      <a:pt x="283" y="145"/>
                    </a:cubicBezTo>
                    <a:cubicBezTo>
                      <a:pt x="297" y="145"/>
                      <a:pt x="297" y="140"/>
                      <a:pt x="297" y="120"/>
                    </a:cubicBezTo>
                    <a:cubicBezTo>
                      <a:pt x="297" y="88"/>
                      <a:pt x="297" y="55"/>
                      <a:pt x="297" y="22"/>
                    </a:cubicBezTo>
                    <a:cubicBezTo>
                      <a:pt x="297" y="6"/>
                      <a:pt x="297" y="0"/>
                      <a:pt x="286" y="0"/>
                    </a:cubicBezTo>
                    <a:cubicBezTo>
                      <a:pt x="280" y="0"/>
                      <a:pt x="277" y="0"/>
                      <a:pt x="266" y="11"/>
                    </a:cubicBezTo>
                    <a:cubicBezTo>
                      <a:pt x="263" y="14"/>
                      <a:pt x="252" y="22"/>
                      <a:pt x="249" y="25"/>
                    </a:cubicBezTo>
                    <a:cubicBezTo>
                      <a:pt x="213" y="0"/>
                      <a:pt x="171" y="0"/>
                      <a:pt x="157" y="0"/>
                    </a:cubicBezTo>
                    <a:cubicBezTo>
                      <a:pt x="36" y="0"/>
                      <a:pt x="0" y="64"/>
                      <a:pt x="0" y="120"/>
                    </a:cubicBezTo>
                    <a:cubicBezTo>
                      <a:pt x="0" y="154"/>
                      <a:pt x="14" y="182"/>
                      <a:pt x="42" y="204"/>
                    </a:cubicBezTo>
                    <a:cubicBezTo>
                      <a:pt x="73" y="229"/>
                      <a:pt x="101" y="235"/>
                      <a:pt x="171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2" name="CustomShape 27"/>
              <p:cNvSpPr/>
              <p:nvPr/>
            </p:nvSpPr>
            <p:spPr>
              <a:xfrm>
                <a:off x="3468960" y="5994360"/>
                <a:ext cx="76320" cy="236160"/>
              </a:xfrm>
              <a:custGeom>
                <a:avLst/>
                <a:gdLst/>
                <a:ahLst/>
                <a:rect l="l" t="t" r="r" b="b"/>
                <a:pathLst>
                  <a:path w="214" h="658">
                    <a:moveTo>
                      <a:pt x="143" y="224"/>
                    </a:moveTo>
                    <a:cubicBezTo>
                      <a:pt x="97" y="227"/>
                      <a:pt x="51" y="231"/>
                      <a:pt x="6" y="235"/>
                    </a:cubicBezTo>
                    <a:cubicBezTo>
                      <a:pt x="6" y="244"/>
                      <a:pt x="6" y="253"/>
                      <a:pt x="6" y="263"/>
                    </a:cubicBezTo>
                    <a:cubicBezTo>
                      <a:pt x="70" y="263"/>
                      <a:pt x="78" y="271"/>
                      <a:pt x="78" y="319"/>
                    </a:cubicBezTo>
                    <a:cubicBezTo>
                      <a:pt x="78" y="406"/>
                      <a:pt x="78" y="494"/>
                      <a:pt x="78" y="582"/>
                    </a:cubicBezTo>
                    <a:cubicBezTo>
                      <a:pt x="78" y="626"/>
                      <a:pt x="67" y="626"/>
                      <a:pt x="0" y="626"/>
                    </a:cubicBezTo>
                    <a:cubicBezTo>
                      <a:pt x="0" y="636"/>
                      <a:pt x="0" y="647"/>
                      <a:pt x="0" y="657"/>
                    </a:cubicBezTo>
                    <a:cubicBezTo>
                      <a:pt x="34" y="654"/>
                      <a:pt x="87" y="654"/>
                      <a:pt x="109" y="654"/>
                    </a:cubicBezTo>
                    <a:cubicBezTo>
                      <a:pt x="143" y="654"/>
                      <a:pt x="179" y="654"/>
                      <a:pt x="213" y="657"/>
                    </a:cubicBezTo>
                    <a:cubicBezTo>
                      <a:pt x="213" y="647"/>
                      <a:pt x="213" y="636"/>
                      <a:pt x="213" y="626"/>
                    </a:cubicBezTo>
                    <a:cubicBezTo>
                      <a:pt x="146" y="626"/>
                      <a:pt x="143" y="621"/>
                      <a:pt x="143" y="584"/>
                    </a:cubicBezTo>
                    <a:cubicBezTo>
                      <a:pt x="143" y="464"/>
                      <a:pt x="143" y="344"/>
                      <a:pt x="143" y="224"/>
                    </a:cubicBezTo>
                    <a:moveTo>
                      <a:pt x="146" y="53"/>
                    </a:moveTo>
                    <a:cubicBezTo>
                      <a:pt x="146" y="20"/>
                      <a:pt x="123" y="0"/>
                      <a:pt x="95" y="0"/>
                    </a:cubicBezTo>
                    <a:cubicBezTo>
                      <a:pt x="64" y="0"/>
                      <a:pt x="42" y="25"/>
                      <a:pt x="42" y="53"/>
                    </a:cubicBezTo>
                    <a:cubicBezTo>
                      <a:pt x="42" y="78"/>
                      <a:pt x="64" y="103"/>
                      <a:pt x="95" y="103"/>
                    </a:cubicBezTo>
                    <a:cubicBezTo>
                      <a:pt x="123" y="103"/>
                      <a:pt x="146" y="84"/>
                      <a:pt x="146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3" name="CustomShape 28"/>
              <p:cNvSpPr/>
              <p:nvPr/>
            </p:nvSpPr>
            <p:spPr>
              <a:xfrm>
                <a:off x="3567600" y="6075000"/>
                <a:ext cx="177120" cy="155520"/>
              </a:xfrm>
              <a:custGeom>
                <a:avLst/>
                <a:gdLst/>
                <a:ahLst/>
                <a:rect l="l" t="t" r="r" b="b"/>
                <a:pathLst>
                  <a:path w="494" h="434">
                    <a:moveTo>
                      <a:pt x="76" y="95"/>
                    </a:moveTo>
                    <a:cubicBezTo>
                      <a:pt x="76" y="183"/>
                      <a:pt x="76" y="270"/>
                      <a:pt x="76" y="358"/>
                    </a:cubicBezTo>
                    <a:cubicBezTo>
                      <a:pt x="76" y="403"/>
                      <a:pt x="64" y="403"/>
                      <a:pt x="0" y="403"/>
                    </a:cubicBezTo>
                    <a:cubicBezTo>
                      <a:pt x="0" y="413"/>
                      <a:pt x="0" y="423"/>
                      <a:pt x="0" y="433"/>
                    </a:cubicBezTo>
                    <a:cubicBezTo>
                      <a:pt x="34" y="431"/>
                      <a:pt x="84" y="431"/>
                      <a:pt x="109" y="431"/>
                    </a:cubicBezTo>
                    <a:cubicBezTo>
                      <a:pt x="134" y="431"/>
                      <a:pt x="188" y="431"/>
                      <a:pt x="221" y="433"/>
                    </a:cubicBezTo>
                    <a:cubicBezTo>
                      <a:pt x="221" y="423"/>
                      <a:pt x="221" y="413"/>
                      <a:pt x="221" y="403"/>
                    </a:cubicBezTo>
                    <a:cubicBezTo>
                      <a:pt x="154" y="403"/>
                      <a:pt x="143" y="403"/>
                      <a:pt x="143" y="358"/>
                    </a:cubicBezTo>
                    <a:cubicBezTo>
                      <a:pt x="143" y="298"/>
                      <a:pt x="143" y="239"/>
                      <a:pt x="143" y="179"/>
                    </a:cubicBezTo>
                    <a:cubicBezTo>
                      <a:pt x="143" y="75"/>
                      <a:pt x="213" y="20"/>
                      <a:pt x="277" y="20"/>
                    </a:cubicBezTo>
                    <a:cubicBezTo>
                      <a:pt x="339" y="20"/>
                      <a:pt x="350" y="73"/>
                      <a:pt x="350" y="129"/>
                    </a:cubicBezTo>
                    <a:cubicBezTo>
                      <a:pt x="350" y="205"/>
                      <a:pt x="350" y="281"/>
                      <a:pt x="350" y="358"/>
                    </a:cubicBezTo>
                    <a:cubicBezTo>
                      <a:pt x="350" y="403"/>
                      <a:pt x="339" y="403"/>
                      <a:pt x="272" y="403"/>
                    </a:cubicBezTo>
                    <a:cubicBezTo>
                      <a:pt x="272" y="413"/>
                      <a:pt x="272" y="423"/>
                      <a:pt x="272" y="433"/>
                    </a:cubicBezTo>
                    <a:cubicBezTo>
                      <a:pt x="308" y="431"/>
                      <a:pt x="356" y="431"/>
                      <a:pt x="384" y="431"/>
                    </a:cubicBezTo>
                    <a:cubicBezTo>
                      <a:pt x="409" y="431"/>
                      <a:pt x="459" y="431"/>
                      <a:pt x="493" y="433"/>
                    </a:cubicBezTo>
                    <a:cubicBezTo>
                      <a:pt x="493" y="423"/>
                      <a:pt x="493" y="413"/>
                      <a:pt x="493" y="403"/>
                    </a:cubicBezTo>
                    <a:cubicBezTo>
                      <a:pt x="442" y="403"/>
                      <a:pt x="417" y="403"/>
                      <a:pt x="417" y="372"/>
                    </a:cubicBezTo>
                    <a:cubicBezTo>
                      <a:pt x="417" y="309"/>
                      <a:pt x="417" y="247"/>
                      <a:pt x="417" y="185"/>
                    </a:cubicBezTo>
                    <a:cubicBezTo>
                      <a:pt x="417" y="101"/>
                      <a:pt x="417" y="70"/>
                      <a:pt x="386" y="36"/>
                    </a:cubicBezTo>
                    <a:cubicBezTo>
                      <a:pt x="372" y="20"/>
                      <a:pt x="342" y="0"/>
                      <a:pt x="283" y="0"/>
                    </a:cubicBezTo>
                    <a:cubicBezTo>
                      <a:pt x="210" y="0"/>
                      <a:pt x="165" y="42"/>
                      <a:pt x="137" y="103"/>
                    </a:cubicBezTo>
                    <a:cubicBezTo>
                      <a:pt x="137" y="69"/>
                      <a:pt x="137" y="34"/>
                      <a:pt x="137" y="0"/>
                    </a:cubicBezTo>
                    <a:cubicBezTo>
                      <a:pt x="91" y="4"/>
                      <a:pt x="46" y="7"/>
                      <a:pt x="0" y="11"/>
                    </a:cubicBezTo>
                    <a:cubicBezTo>
                      <a:pt x="0" y="21"/>
                      <a:pt x="0" y="30"/>
                      <a:pt x="0" y="39"/>
                    </a:cubicBezTo>
                    <a:cubicBezTo>
                      <a:pt x="67" y="39"/>
                      <a:pt x="76" y="48"/>
                      <a:pt x="76" y="9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4" name="CustomShape 29"/>
              <p:cNvSpPr/>
              <p:nvPr/>
            </p:nvSpPr>
            <p:spPr>
              <a:xfrm>
                <a:off x="3768120" y="5917680"/>
                <a:ext cx="109440" cy="163800"/>
              </a:xfrm>
              <a:custGeom>
                <a:avLst/>
                <a:gdLst/>
                <a:ahLst/>
                <a:rect l="l" t="t" r="r" b="b"/>
                <a:pathLst>
                  <a:path w="306" h="457">
                    <a:moveTo>
                      <a:pt x="305" y="330"/>
                    </a:moveTo>
                    <a:cubicBezTo>
                      <a:pt x="297" y="330"/>
                      <a:pt x="288" y="330"/>
                      <a:pt x="280" y="330"/>
                    </a:cubicBezTo>
                    <a:cubicBezTo>
                      <a:pt x="280" y="347"/>
                      <a:pt x="272" y="386"/>
                      <a:pt x="263" y="394"/>
                    </a:cubicBezTo>
                    <a:cubicBezTo>
                      <a:pt x="258" y="397"/>
                      <a:pt x="204" y="397"/>
                      <a:pt x="196" y="397"/>
                    </a:cubicBezTo>
                    <a:cubicBezTo>
                      <a:pt x="153" y="397"/>
                      <a:pt x="110" y="397"/>
                      <a:pt x="67" y="397"/>
                    </a:cubicBezTo>
                    <a:cubicBezTo>
                      <a:pt x="140" y="333"/>
                      <a:pt x="165" y="316"/>
                      <a:pt x="207" y="282"/>
                    </a:cubicBezTo>
                    <a:cubicBezTo>
                      <a:pt x="258" y="243"/>
                      <a:pt x="305" y="198"/>
                      <a:pt x="305" y="134"/>
                    </a:cubicBezTo>
                    <a:cubicBezTo>
                      <a:pt x="305" y="50"/>
                      <a:pt x="232" y="0"/>
                      <a:pt x="143" y="0"/>
                    </a:cubicBezTo>
                    <a:cubicBezTo>
                      <a:pt x="59" y="0"/>
                      <a:pt x="0" y="59"/>
                      <a:pt x="0" y="123"/>
                    </a:cubicBezTo>
                    <a:cubicBezTo>
                      <a:pt x="0" y="159"/>
                      <a:pt x="31" y="162"/>
                      <a:pt x="36" y="162"/>
                    </a:cubicBezTo>
                    <a:cubicBezTo>
                      <a:pt x="53" y="162"/>
                      <a:pt x="73" y="151"/>
                      <a:pt x="73" y="126"/>
                    </a:cubicBezTo>
                    <a:cubicBezTo>
                      <a:pt x="73" y="112"/>
                      <a:pt x="67" y="89"/>
                      <a:pt x="34" y="89"/>
                    </a:cubicBezTo>
                    <a:cubicBezTo>
                      <a:pt x="53" y="39"/>
                      <a:pt x="101" y="25"/>
                      <a:pt x="134" y="25"/>
                    </a:cubicBezTo>
                    <a:cubicBezTo>
                      <a:pt x="202" y="25"/>
                      <a:pt x="238" y="78"/>
                      <a:pt x="238" y="134"/>
                    </a:cubicBezTo>
                    <a:cubicBezTo>
                      <a:pt x="238" y="193"/>
                      <a:pt x="196" y="240"/>
                      <a:pt x="174" y="266"/>
                    </a:cubicBezTo>
                    <a:cubicBezTo>
                      <a:pt x="119" y="321"/>
                      <a:pt x="63" y="376"/>
                      <a:pt x="8" y="431"/>
                    </a:cubicBezTo>
                    <a:cubicBezTo>
                      <a:pt x="0" y="436"/>
                      <a:pt x="0" y="436"/>
                      <a:pt x="0" y="456"/>
                    </a:cubicBezTo>
                    <a:cubicBezTo>
                      <a:pt x="94" y="456"/>
                      <a:pt x="189" y="456"/>
                      <a:pt x="283" y="456"/>
                    </a:cubicBezTo>
                    <a:cubicBezTo>
                      <a:pt x="290" y="414"/>
                      <a:pt x="298" y="372"/>
                      <a:pt x="305" y="33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5" name="CustomShape 30"/>
              <p:cNvSpPr/>
              <p:nvPr/>
            </p:nvSpPr>
            <p:spPr>
              <a:xfrm>
                <a:off x="3985920" y="5981400"/>
                <a:ext cx="145800" cy="253440"/>
              </a:xfrm>
              <a:custGeom>
                <a:avLst/>
                <a:gdLst/>
                <a:ahLst/>
                <a:rect l="l" t="t" r="r" b="b"/>
                <a:pathLst>
                  <a:path w="407" h="706">
                    <a:moveTo>
                      <a:pt x="406" y="201"/>
                    </a:moveTo>
                    <a:cubicBezTo>
                      <a:pt x="406" y="137"/>
                      <a:pt x="386" y="0"/>
                      <a:pt x="286" y="0"/>
                    </a:cubicBezTo>
                    <a:cubicBezTo>
                      <a:pt x="151" y="0"/>
                      <a:pt x="0" y="277"/>
                      <a:pt x="0" y="503"/>
                    </a:cubicBezTo>
                    <a:cubicBezTo>
                      <a:pt x="0" y="595"/>
                      <a:pt x="28" y="705"/>
                      <a:pt x="118" y="705"/>
                    </a:cubicBezTo>
                    <a:cubicBezTo>
                      <a:pt x="255" y="705"/>
                      <a:pt x="406" y="422"/>
                      <a:pt x="406" y="201"/>
                    </a:cubicBezTo>
                    <a:moveTo>
                      <a:pt x="104" y="335"/>
                    </a:moveTo>
                    <a:cubicBezTo>
                      <a:pt x="120" y="274"/>
                      <a:pt x="140" y="196"/>
                      <a:pt x="179" y="126"/>
                    </a:cubicBezTo>
                    <a:cubicBezTo>
                      <a:pt x="204" y="78"/>
                      <a:pt x="241" y="22"/>
                      <a:pt x="286" y="22"/>
                    </a:cubicBezTo>
                    <a:cubicBezTo>
                      <a:pt x="333" y="22"/>
                      <a:pt x="339" y="87"/>
                      <a:pt x="339" y="143"/>
                    </a:cubicBezTo>
                    <a:cubicBezTo>
                      <a:pt x="339" y="190"/>
                      <a:pt x="333" y="240"/>
                      <a:pt x="308" y="335"/>
                    </a:cubicBezTo>
                    <a:cubicBezTo>
                      <a:pt x="240" y="335"/>
                      <a:pt x="172" y="335"/>
                      <a:pt x="104" y="335"/>
                    </a:cubicBezTo>
                    <a:moveTo>
                      <a:pt x="300" y="369"/>
                    </a:moveTo>
                    <a:cubicBezTo>
                      <a:pt x="288" y="414"/>
                      <a:pt x="269" y="498"/>
                      <a:pt x="230" y="568"/>
                    </a:cubicBezTo>
                    <a:cubicBezTo>
                      <a:pt x="196" y="635"/>
                      <a:pt x="160" y="682"/>
                      <a:pt x="118" y="682"/>
                    </a:cubicBezTo>
                    <a:cubicBezTo>
                      <a:pt x="84" y="682"/>
                      <a:pt x="64" y="654"/>
                      <a:pt x="64" y="562"/>
                    </a:cubicBezTo>
                    <a:cubicBezTo>
                      <a:pt x="64" y="520"/>
                      <a:pt x="70" y="464"/>
                      <a:pt x="95" y="369"/>
                    </a:cubicBezTo>
                    <a:cubicBezTo>
                      <a:pt x="163" y="369"/>
                      <a:pt x="231" y="369"/>
                      <a:pt x="300" y="36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6" name="CustomShape 31"/>
              <p:cNvSpPr/>
              <p:nvPr/>
            </p:nvSpPr>
            <p:spPr>
              <a:xfrm>
                <a:off x="4156200" y="5992200"/>
                <a:ext cx="106560" cy="112320"/>
              </a:xfrm>
              <a:custGeom>
                <a:avLst/>
                <a:gdLst/>
                <a:ahLst/>
                <a:rect l="l" t="t" r="r" b="b"/>
                <a:pathLst>
                  <a:path w="298" h="314">
                    <a:moveTo>
                      <a:pt x="277" y="148"/>
                    </a:moveTo>
                    <a:cubicBezTo>
                      <a:pt x="291" y="148"/>
                      <a:pt x="297" y="148"/>
                      <a:pt x="297" y="134"/>
                    </a:cubicBezTo>
                    <a:cubicBezTo>
                      <a:pt x="297" y="73"/>
                      <a:pt x="263" y="0"/>
                      <a:pt x="160" y="0"/>
                    </a:cubicBezTo>
                    <a:cubicBezTo>
                      <a:pt x="70" y="0"/>
                      <a:pt x="0" y="70"/>
                      <a:pt x="0" y="157"/>
                    </a:cubicBezTo>
                    <a:cubicBezTo>
                      <a:pt x="0" y="243"/>
                      <a:pt x="76" y="313"/>
                      <a:pt x="168" y="313"/>
                    </a:cubicBezTo>
                    <a:cubicBezTo>
                      <a:pt x="260" y="313"/>
                      <a:pt x="297" y="238"/>
                      <a:pt x="297" y="224"/>
                    </a:cubicBezTo>
                    <a:cubicBezTo>
                      <a:pt x="297" y="221"/>
                      <a:pt x="294" y="215"/>
                      <a:pt x="283" y="215"/>
                    </a:cubicBezTo>
                    <a:cubicBezTo>
                      <a:pt x="274" y="215"/>
                      <a:pt x="274" y="218"/>
                      <a:pt x="272" y="224"/>
                    </a:cubicBezTo>
                    <a:cubicBezTo>
                      <a:pt x="249" y="280"/>
                      <a:pt x="199" y="291"/>
                      <a:pt x="174" y="291"/>
                    </a:cubicBezTo>
                    <a:cubicBezTo>
                      <a:pt x="140" y="291"/>
                      <a:pt x="109" y="277"/>
                      <a:pt x="90" y="252"/>
                    </a:cubicBezTo>
                    <a:cubicBezTo>
                      <a:pt x="64" y="218"/>
                      <a:pt x="62" y="176"/>
                      <a:pt x="62" y="148"/>
                    </a:cubicBezTo>
                    <a:cubicBezTo>
                      <a:pt x="133" y="148"/>
                      <a:pt x="205" y="148"/>
                      <a:pt x="277" y="148"/>
                    </a:cubicBezTo>
                    <a:moveTo>
                      <a:pt x="64" y="131"/>
                    </a:moveTo>
                    <a:cubicBezTo>
                      <a:pt x="70" y="34"/>
                      <a:pt x="134" y="20"/>
                      <a:pt x="160" y="20"/>
                    </a:cubicBezTo>
                    <a:cubicBezTo>
                      <a:pt x="244" y="20"/>
                      <a:pt x="246" y="115"/>
                      <a:pt x="246" y="131"/>
                    </a:cubicBezTo>
                    <a:cubicBezTo>
                      <a:pt x="186" y="131"/>
                      <a:pt x="125" y="131"/>
                      <a:pt x="64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7" name="CustomShape 32"/>
              <p:cNvSpPr/>
              <p:nvPr/>
            </p:nvSpPr>
            <p:spPr>
              <a:xfrm>
                <a:off x="4282200" y="5927760"/>
                <a:ext cx="167040" cy="173880"/>
              </a:xfrm>
              <a:custGeom>
                <a:avLst/>
                <a:gdLst/>
                <a:ahLst/>
                <a:rect l="l" t="t" r="r" b="b"/>
                <a:pathLst>
                  <a:path w="466" h="485">
                    <a:moveTo>
                      <a:pt x="333" y="212"/>
                    </a:moveTo>
                    <a:cubicBezTo>
                      <a:pt x="362" y="212"/>
                      <a:pt x="391" y="212"/>
                      <a:pt x="420" y="212"/>
                    </a:cubicBezTo>
                    <a:cubicBezTo>
                      <a:pt x="420" y="205"/>
                      <a:pt x="420" y="198"/>
                      <a:pt x="420" y="190"/>
                    </a:cubicBezTo>
                    <a:cubicBezTo>
                      <a:pt x="390" y="190"/>
                      <a:pt x="360" y="190"/>
                      <a:pt x="330" y="190"/>
                    </a:cubicBezTo>
                    <a:cubicBezTo>
                      <a:pt x="330" y="164"/>
                      <a:pt x="330" y="138"/>
                      <a:pt x="330" y="112"/>
                    </a:cubicBezTo>
                    <a:cubicBezTo>
                      <a:pt x="330" y="50"/>
                      <a:pt x="367" y="20"/>
                      <a:pt x="398" y="20"/>
                    </a:cubicBezTo>
                    <a:cubicBezTo>
                      <a:pt x="403" y="20"/>
                      <a:pt x="412" y="22"/>
                      <a:pt x="417" y="25"/>
                    </a:cubicBezTo>
                    <a:cubicBezTo>
                      <a:pt x="409" y="31"/>
                      <a:pt x="403" y="39"/>
                      <a:pt x="403" y="50"/>
                    </a:cubicBezTo>
                    <a:cubicBezTo>
                      <a:pt x="403" y="70"/>
                      <a:pt x="414" y="84"/>
                      <a:pt x="434" y="84"/>
                    </a:cubicBezTo>
                    <a:cubicBezTo>
                      <a:pt x="454" y="84"/>
                      <a:pt x="465" y="70"/>
                      <a:pt x="465" y="50"/>
                    </a:cubicBezTo>
                    <a:cubicBezTo>
                      <a:pt x="465" y="22"/>
                      <a:pt x="437" y="0"/>
                      <a:pt x="398" y="0"/>
                    </a:cubicBezTo>
                    <a:cubicBezTo>
                      <a:pt x="372" y="0"/>
                      <a:pt x="344" y="8"/>
                      <a:pt x="319" y="31"/>
                    </a:cubicBezTo>
                    <a:cubicBezTo>
                      <a:pt x="297" y="6"/>
                      <a:pt x="255" y="0"/>
                      <a:pt x="227" y="0"/>
                    </a:cubicBezTo>
                    <a:cubicBezTo>
                      <a:pt x="154" y="0"/>
                      <a:pt x="59" y="36"/>
                      <a:pt x="59" y="115"/>
                    </a:cubicBezTo>
                    <a:cubicBezTo>
                      <a:pt x="59" y="140"/>
                      <a:pt x="59" y="165"/>
                      <a:pt x="59" y="190"/>
                    </a:cubicBezTo>
                    <a:cubicBezTo>
                      <a:pt x="39" y="190"/>
                      <a:pt x="20" y="190"/>
                      <a:pt x="0" y="190"/>
                    </a:cubicBezTo>
                    <a:cubicBezTo>
                      <a:pt x="0" y="198"/>
                      <a:pt x="0" y="205"/>
                      <a:pt x="0" y="212"/>
                    </a:cubicBezTo>
                    <a:cubicBezTo>
                      <a:pt x="20" y="212"/>
                      <a:pt x="39" y="212"/>
                      <a:pt x="59" y="212"/>
                    </a:cubicBezTo>
                    <a:cubicBezTo>
                      <a:pt x="59" y="285"/>
                      <a:pt x="59" y="358"/>
                      <a:pt x="59" y="431"/>
                    </a:cubicBezTo>
                    <a:cubicBezTo>
                      <a:pt x="59" y="461"/>
                      <a:pt x="50" y="461"/>
                      <a:pt x="6" y="461"/>
                    </a:cubicBezTo>
                    <a:cubicBezTo>
                      <a:pt x="6" y="469"/>
                      <a:pt x="6" y="476"/>
                      <a:pt x="6" y="484"/>
                    </a:cubicBezTo>
                    <a:cubicBezTo>
                      <a:pt x="8" y="484"/>
                      <a:pt x="56" y="481"/>
                      <a:pt x="84" y="481"/>
                    </a:cubicBezTo>
                    <a:cubicBezTo>
                      <a:pt x="109" y="481"/>
                      <a:pt x="134" y="484"/>
                      <a:pt x="162" y="484"/>
                    </a:cubicBezTo>
                    <a:cubicBezTo>
                      <a:pt x="162" y="476"/>
                      <a:pt x="162" y="469"/>
                      <a:pt x="162" y="461"/>
                    </a:cubicBezTo>
                    <a:cubicBezTo>
                      <a:pt x="118" y="461"/>
                      <a:pt x="109" y="461"/>
                      <a:pt x="109" y="431"/>
                    </a:cubicBezTo>
                    <a:cubicBezTo>
                      <a:pt x="109" y="358"/>
                      <a:pt x="109" y="285"/>
                      <a:pt x="109" y="212"/>
                    </a:cubicBezTo>
                    <a:cubicBezTo>
                      <a:pt x="166" y="212"/>
                      <a:pt x="223" y="212"/>
                      <a:pt x="280" y="212"/>
                    </a:cubicBezTo>
                    <a:cubicBezTo>
                      <a:pt x="280" y="285"/>
                      <a:pt x="280" y="358"/>
                      <a:pt x="280" y="431"/>
                    </a:cubicBezTo>
                    <a:cubicBezTo>
                      <a:pt x="280" y="461"/>
                      <a:pt x="274" y="461"/>
                      <a:pt x="230" y="461"/>
                    </a:cubicBezTo>
                    <a:cubicBezTo>
                      <a:pt x="230" y="469"/>
                      <a:pt x="230" y="476"/>
                      <a:pt x="230" y="484"/>
                    </a:cubicBezTo>
                    <a:cubicBezTo>
                      <a:pt x="232" y="484"/>
                      <a:pt x="280" y="481"/>
                      <a:pt x="308" y="481"/>
                    </a:cubicBezTo>
                    <a:cubicBezTo>
                      <a:pt x="339" y="481"/>
                      <a:pt x="367" y="484"/>
                      <a:pt x="398" y="484"/>
                    </a:cubicBezTo>
                    <a:cubicBezTo>
                      <a:pt x="398" y="476"/>
                      <a:pt x="398" y="469"/>
                      <a:pt x="398" y="461"/>
                    </a:cubicBezTo>
                    <a:cubicBezTo>
                      <a:pt x="393" y="461"/>
                      <a:pt x="388" y="461"/>
                      <a:pt x="384" y="461"/>
                    </a:cubicBezTo>
                    <a:cubicBezTo>
                      <a:pt x="333" y="461"/>
                      <a:pt x="333" y="453"/>
                      <a:pt x="333" y="431"/>
                    </a:cubicBezTo>
                    <a:cubicBezTo>
                      <a:pt x="333" y="358"/>
                      <a:pt x="333" y="285"/>
                      <a:pt x="333" y="212"/>
                    </a:cubicBezTo>
                    <a:moveTo>
                      <a:pt x="106" y="190"/>
                    </a:moveTo>
                    <a:cubicBezTo>
                      <a:pt x="106" y="165"/>
                      <a:pt x="106" y="140"/>
                      <a:pt x="106" y="115"/>
                    </a:cubicBezTo>
                    <a:cubicBezTo>
                      <a:pt x="106" y="48"/>
                      <a:pt x="176" y="20"/>
                      <a:pt x="227" y="20"/>
                    </a:cubicBezTo>
                    <a:cubicBezTo>
                      <a:pt x="232" y="20"/>
                      <a:pt x="263" y="20"/>
                      <a:pt x="286" y="31"/>
                    </a:cubicBezTo>
                    <a:cubicBezTo>
                      <a:pt x="277" y="34"/>
                      <a:pt x="266" y="42"/>
                      <a:pt x="266" y="62"/>
                    </a:cubicBezTo>
                    <a:cubicBezTo>
                      <a:pt x="266" y="70"/>
                      <a:pt x="269" y="81"/>
                      <a:pt x="283" y="89"/>
                    </a:cubicBezTo>
                    <a:cubicBezTo>
                      <a:pt x="280" y="95"/>
                      <a:pt x="280" y="106"/>
                      <a:pt x="280" y="112"/>
                    </a:cubicBezTo>
                    <a:cubicBezTo>
                      <a:pt x="280" y="138"/>
                      <a:pt x="280" y="164"/>
                      <a:pt x="280" y="190"/>
                    </a:cubicBezTo>
                    <a:cubicBezTo>
                      <a:pt x="222" y="190"/>
                      <a:pt x="164" y="190"/>
                      <a:pt x="106" y="1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8" name="CustomShape 33"/>
              <p:cNvSpPr/>
              <p:nvPr/>
            </p:nvSpPr>
            <p:spPr>
              <a:xfrm>
                <a:off x="4156200" y="6159240"/>
                <a:ext cx="270720" cy="172800"/>
              </a:xfrm>
              <a:custGeom>
                <a:avLst/>
                <a:gdLst/>
                <a:ahLst/>
                <a:rect l="l" t="t" r="r" b="b"/>
                <a:pathLst>
                  <a:path w="754" h="482">
                    <a:moveTo>
                      <a:pt x="661" y="81"/>
                    </a:moveTo>
                    <a:cubicBezTo>
                      <a:pt x="664" y="75"/>
                      <a:pt x="668" y="68"/>
                      <a:pt x="672" y="62"/>
                    </a:cubicBezTo>
                    <a:cubicBezTo>
                      <a:pt x="686" y="45"/>
                      <a:pt x="703" y="28"/>
                      <a:pt x="736" y="25"/>
                    </a:cubicBezTo>
                    <a:cubicBezTo>
                      <a:pt x="745" y="22"/>
                      <a:pt x="753" y="22"/>
                      <a:pt x="753" y="8"/>
                    </a:cubicBezTo>
                    <a:cubicBezTo>
                      <a:pt x="753" y="3"/>
                      <a:pt x="748" y="0"/>
                      <a:pt x="742" y="0"/>
                    </a:cubicBezTo>
                    <a:cubicBezTo>
                      <a:pt x="728" y="0"/>
                      <a:pt x="708" y="3"/>
                      <a:pt x="692" y="3"/>
                    </a:cubicBezTo>
                    <a:cubicBezTo>
                      <a:pt x="666" y="3"/>
                      <a:pt x="636" y="0"/>
                      <a:pt x="613" y="0"/>
                    </a:cubicBezTo>
                    <a:cubicBezTo>
                      <a:pt x="610" y="0"/>
                      <a:pt x="599" y="0"/>
                      <a:pt x="599" y="14"/>
                    </a:cubicBezTo>
                    <a:cubicBezTo>
                      <a:pt x="599" y="22"/>
                      <a:pt x="610" y="25"/>
                      <a:pt x="613" y="25"/>
                    </a:cubicBezTo>
                    <a:cubicBezTo>
                      <a:pt x="627" y="25"/>
                      <a:pt x="650" y="28"/>
                      <a:pt x="650" y="48"/>
                    </a:cubicBezTo>
                    <a:cubicBezTo>
                      <a:pt x="650" y="56"/>
                      <a:pt x="641" y="67"/>
                      <a:pt x="638" y="73"/>
                    </a:cubicBezTo>
                    <a:cubicBezTo>
                      <a:pt x="574" y="179"/>
                      <a:pt x="510" y="285"/>
                      <a:pt x="445" y="391"/>
                    </a:cubicBezTo>
                    <a:cubicBezTo>
                      <a:pt x="433" y="276"/>
                      <a:pt x="421" y="160"/>
                      <a:pt x="409" y="45"/>
                    </a:cubicBezTo>
                    <a:cubicBezTo>
                      <a:pt x="409" y="25"/>
                      <a:pt x="448" y="25"/>
                      <a:pt x="456" y="25"/>
                    </a:cubicBezTo>
                    <a:cubicBezTo>
                      <a:pt x="465" y="25"/>
                      <a:pt x="473" y="25"/>
                      <a:pt x="473" y="8"/>
                    </a:cubicBezTo>
                    <a:cubicBezTo>
                      <a:pt x="469" y="6"/>
                      <a:pt x="473" y="0"/>
                      <a:pt x="462" y="0"/>
                    </a:cubicBezTo>
                    <a:cubicBezTo>
                      <a:pt x="451" y="0"/>
                      <a:pt x="434" y="0"/>
                      <a:pt x="420" y="0"/>
                    </a:cubicBezTo>
                    <a:cubicBezTo>
                      <a:pt x="406" y="3"/>
                      <a:pt x="389" y="3"/>
                      <a:pt x="375" y="3"/>
                    </a:cubicBezTo>
                    <a:cubicBezTo>
                      <a:pt x="358" y="3"/>
                      <a:pt x="319" y="0"/>
                      <a:pt x="302" y="0"/>
                    </a:cubicBezTo>
                    <a:cubicBezTo>
                      <a:pt x="300" y="0"/>
                      <a:pt x="288" y="0"/>
                      <a:pt x="288" y="14"/>
                    </a:cubicBezTo>
                    <a:cubicBezTo>
                      <a:pt x="288" y="25"/>
                      <a:pt x="297" y="25"/>
                      <a:pt x="305" y="25"/>
                    </a:cubicBezTo>
                    <a:cubicBezTo>
                      <a:pt x="336" y="25"/>
                      <a:pt x="339" y="28"/>
                      <a:pt x="342" y="36"/>
                    </a:cubicBezTo>
                    <a:cubicBezTo>
                      <a:pt x="342" y="39"/>
                      <a:pt x="344" y="59"/>
                      <a:pt x="347" y="81"/>
                    </a:cubicBezTo>
                    <a:cubicBezTo>
                      <a:pt x="284" y="185"/>
                      <a:pt x="220" y="288"/>
                      <a:pt x="157" y="391"/>
                    </a:cubicBezTo>
                    <a:cubicBezTo>
                      <a:pt x="145" y="279"/>
                      <a:pt x="133" y="166"/>
                      <a:pt x="120" y="53"/>
                    </a:cubicBezTo>
                    <a:cubicBezTo>
                      <a:pt x="120" y="50"/>
                      <a:pt x="119" y="48"/>
                      <a:pt x="118" y="45"/>
                    </a:cubicBezTo>
                    <a:cubicBezTo>
                      <a:pt x="118" y="25"/>
                      <a:pt x="162" y="25"/>
                      <a:pt x="168" y="25"/>
                    </a:cubicBezTo>
                    <a:cubicBezTo>
                      <a:pt x="176" y="25"/>
                      <a:pt x="185" y="25"/>
                      <a:pt x="185" y="8"/>
                    </a:cubicBezTo>
                    <a:cubicBezTo>
                      <a:pt x="185" y="6"/>
                      <a:pt x="185" y="0"/>
                      <a:pt x="174" y="0"/>
                    </a:cubicBezTo>
                    <a:cubicBezTo>
                      <a:pt x="154" y="0"/>
                      <a:pt x="106" y="3"/>
                      <a:pt x="87" y="3"/>
                    </a:cubicBezTo>
                    <a:cubicBezTo>
                      <a:pt x="64" y="3"/>
                      <a:pt x="34" y="0"/>
                      <a:pt x="14" y="0"/>
                    </a:cubicBezTo>
                    <a:cubicBezTo>
                      <a:pt x="6" y="0"/>
                      <a:pt x="0" y="3"/>
                      <a:pt x="0" y="14"/>
                    </a:cubicBezTo>
                    <a:cubicBezTo>
                      <a:pt x="0" y="25"/>
                      <a:pt x="8" y="25"/>
                      <a:pt x="20" y="25"/>
                    </a:cubicBezTo>
                    <a:cubicBezTo>
                      <a:pt x="50" y="25"/>
                      <a:pt x="50" y="28"/>
                      <a:pt x="53" y="45"/>
                    </a:cubicBezTo>
                    <a:cubicBezTo>
                      <a:pt x="69" y="185"/>
                      <a:pt x="85" y="324"/>
                      <a:pt x="101" y="464"/>
                    </a:cubicBezTo>
                    <a:cubicBezTo>
                      <a:pt x="101" y="478"/>
                      <a:pt x="101" y="481"/>
                      <a:pt x="115" y="481"/>
                    </a:cubicBezTo>
                    <a:cubicBezTo>
                      <a:pt x="126" y="481"/>
                      <a:pt x="132" y="475"/>
                      <a:pt x="134" y="470"/>
                    </a:cubicBezTo>
                    <a:cubicBezTo>
                      <a:pt x="206" y="351"/>
                      <a:pt x="278" y="233"/>
                      <a:pt x="350" y="115"/>
                    </a:cubicBezTo>
                    <a:cubicBezTo>
                      <a:pt x="362" y="231"/>
                      <a:pt x="374" y="348"/>
                      <a:pt x="386" y="464"/>
                    </a:cubicBezTo>
                    <a:cubicBezTo>
                      <a:pt x="389" y="478"/>
                      <a:pt x="392" y="481"/>
                      <a:pt x="403" y="481"/>
                    </a:cubicBezTo>
                    <a:cubicBezTo>
                      <a:pt x="414" y="481"/>
                      <a:pt x="417" y="475"/>
                      <a:pt x="423" y="467"/>
                    </a:cubicBezTo>
                    <a:cubicBezTo>
                      <a:pt x="502" y="338"/>
                      <a:pt x="581" y="210"/>
                      <a:pt x="661" y="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9" name="CustomShape 34"/>
              <p:cNvSpPr/>
              <p:nvPr/>
            </p:nvSpPr>
            <p:spPr>
              <a:xfrm>
                <a:off x="4497840" y="5966280"/>
                <a:ext cx="82440" cy="352800"/>
              </a:xfrm>
              <a:custGeom>
                <a:avLst/>
                <a:gdLst/>
                <a:ahLst/>
                <a:rect l="l" t="t" r="r" b="b"/>
                <a:pathLst>
                  <a:path w="231" h="982">
                    <a:moveTo>
                      <a:pt x="230" y="489"/>
                    </a:moveTo>
                    <a:cubicBezTo>
                      <a:pt x="230" y="414"/>
                      <a:pt x="218" y="294"/>
                      <a:pt x="165" y="185"/>
                    </a:cubicBezTo>
                    <a:cubicBezTo>
                      <a:pt x="106" y="62"/>
                      <a:pt x="20" y="0"/>
                      <a:pt x="11" y="0"/>
                    </a:cubicBezTo>
                    <a:cubicBezTo>
                      <a:pt x="6" y="0"/>
                      <a:pt x="0" y="3"/>
                      <a:pt x="0" y="8"/>
                    </a:cubicBezTo>
                    <a:cubicBezTo>
                      <a:pt x="0" y="11"/>
                      <a:pt x="0" y="14"/>
                      <a:pt x="20" y="31"/>
                    </a:cubicBezTo>
                    <a:cubicBezTo>
                      <a:pt x="115" y="129"/>
                      <a:pt x="174" y="285"/>
                      <a:pt x="174" y="489"/>
                    </a:cubicBezTo>
                    <a:cubicBezTo>
                      <a:pt x="174" y="657"/>
                      <a:pt x="137" y="830"/>
                      <a:pt x="14" y="953"/>
                    </a:cubicBezTo>
                    <a:cubicBezTo>
                      <a:pt x="0" y="965"/>
                      <a:pt x="0" y="967"/>
                      <a:pt x="0" y="970"/>
                    </a:cubicBezTo>
                    <a:cubicBezTo>
                      <a:pt x="0" y="976"/>
                      <a:pt x="6" y="981"/>
                      <a:pt x="11" y="981"/>
                    </a:cubicBezTo>
                    <a:cubicBezTo>
                      <a:pt x="20" y="981"/>
                      <a:pt x="109" y="914"/>
                      <a:pt x="168" y="788"/>
                    </a:cubicBezTo>
                    <a:cubicBezTo>
                      <a:pt x="218" y="682"/>
                      <a:pt x="230" y="573"/>
                      <a:pt x="230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0" name="CustomShape 35"/>
              <p:cNvSpPr/>
              <p:nvPr/>
            </p:nvSpPr>
            <p:spPr>
              <a:xfrm>
                <a:off x="4714560" y="6024600"/>
                <a:ext cx="234360" cy="235080"/>
              </a:xfrm>
              <a:custGeom>
                <a:avLst/>
                <a:gdLst/>
                <a:ahLst/>
                <a:rect l="l" t="t" r="r" b="b"/>
                <a:pathLst>
                  <a:path w="653" h="655">
                    <a:moveTo>
                      <a:pt x="347" y="347"/>
                    </a:moveTo>
                    <a:cubicBezTo>
                      <a:pt x="439" y="347"/>
                      <a:pt x="530" y="347"/>
                      <a:pt x="622" y="347"/>
                    </a:cubicBezTo>
                    <a:cubicBezTo>
                      <a:pt x="636" y="347"/>
                      <a:pt x="652" y="347"/>
                      <a:pt x="652" y="327"/>
                    </a:cubicBezTo>
                    <a:cubicBezTo>
                      <a:pt x="652" y="308"/>
                      <a:pt x="636" y="308"/>
                      <a:pt x="622" y="308"/>
                    </a:cubicBezTo>
                    <a:cubicBezTo>
                      <a:pt x="530" y="308"/>
                      <a:pt x="439" y="308"/>
                      <a:pt x="347" y="308"/>
                    </a:cubicBezTo>
                    <a:cubicBezTo>
                      <a:pt x="347" y="216"/>
                      <a:pt x="347" y="125"/>
                      <a:pt x="347" y="34"/>
                    </a:cubicBezTo>
                    <a:cubicBezTo>
                      <a:pt x="347" y="20"/>
                      <a:pt x="347" y="0"/>
                      <a:pt x="328" y="0"/>
                    </a:cubicBezTo>
                    <a:cubicBezTo>
                      <a:pt x="308" y="0"/>
                      <a:pt x="308" y="20"/>
                      <a:pt x="308" y="34"/>
                    </a:cubicBezTo>
                    <a:cubicBezTo>
                      <a:pt x="308" y="125"/>
                      <a:pt x="308" y="216"/>
                      <a:pt x="308" y="308"/>
                    </a:cubicBezTo>
                    <a:cubicBezTo>
                      <a:pt x="216" y="308"/>
                      <a:pt x="123" y="308"/>
                      <a:pt x="31" y="308"/>
                    </a:cubicBezTo>
                    <a:cubicBezTo>
                      <a:pt x="17" y="308"/>
                      <a:pt x="0" y="308"/>
                      <a:pt x="0" y="327"/>
                    </a:cubicBezTo>
                    <a:cubicBezTo>
                      <a:pt x="0" y="347"/>
                      <a:pt x="17" y="347"/>
                      <a:pt x="31" y="347"/>
                    </a:cubicBezTo>
                    <a:cubicBezTo>
                      <a:pt x="123" y="347"/>
                      <a:pt x="216" y="347"/>
                      <a:pt x="308" y="347"/>
                    </a:cubicBezTo>
                    <a:cubicBezTo>
                      <a:pt x="308" y="438"/>
                      <a:pt x="308" y="529"/>
                      <a:pt x="308" y="621"/>
                    </a:cubicBezTo>
                    <a:cubicBezTo>
                      <a:pt x="308" y="635"/>
                      <a:pt x="308" y="654"/>
                      <a:pt x="328" y="654"/>
                    </a:cubicBezTo>
                    <a:cubicBezTo>
                      <a:pt x="347" y="654"/>
                      <a:pt x="347" y="635"/>
                      <a:pt x="347" y="621"/>
                    </a:cubicBezTo>
                    <a:cubicBezTo>
                      <a:pt x="347" y="529"/>
                      <a:pt x="347" y="438"/>
                      <a:pt x="347" y="3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1" name="CustomShape 36"/>
              <p:cNvSpPr/>
              <p:nvPr/>
            </p:nvSpPr>
            <p:spPr>
              <a:xfrm>
                <a:off x="5063400" y="6075000"/>
                <a:ext cx="198360" cy="159840"/>
              </a:xfrm>
              <a:custGeom>
                <a:avLst/>
                <a:gdLst/>
                <a:ahLst/>
                <a:rect l="l" t="t" r="r" b="b"/>
                <a:pathLst>
                  <a:path w="553" h="446">
                    <a:moveTo>
                      <a:pt x="428" y="201"/>
                    </a:moveTo>
                    <a:cubicBezTo>
                      <a:pt x="428" y="48"/>
                      <a:pt x="336" y="0"/>
                      <a:pt x="263" y="0"/>
                    </a:cubicBezTo>
                    <a:cubicBezTo>
                      <a:pt x="129" y="0"/>
                      <a:pt x="0" y="140"/>
                      <a:pt x="0" y="277"/>
                    </a:cubicBezTo>
                    <a:cubicBezTo>
                      <a:pt x="0" y="369"/>
                      <a:pt x="59" y="445"/>
                      <a:pt x="160" y="445"/>
                    </a:cubicBezTo>
                    <a:cubicBezTo>
                      <a:pt x="221" y="445"/>
                      <a:pt x="291" y="422"/>
                      <a:pt x="367" y="361"/>
                    </a:cubicBezTo>
                    <a:cubicBezTo>
                      <a:pt x="381" y="414"/>
                      <a:pt x="412" y="445"/>
                      <a:pt x="456" y="445"/>
                    </a:cubicBezTo>
                    <a:cubicBezTo>
                      <a:pt x="510" y="445"/>
                      <a:pt x="538" y="389"/>
                      <a:pt x="538" y="375"/>
                    </a:cubicBezTo>
                    <a:cubicBezTo>
                      <a:pt x="538" y="366"/>
                      <a:pt x="532" y="363"/>
                      <a:pt x="526" y="363"/>
                    </a:cubicBezTo>
                    <a:cubicBezTo>
                      <a:pt x="521" y="363"/>
                      <a:pt x="518" y="366"/>
                      <a:pt x="515" y="375"/>
                    </a:cubicBezTo>
                    <a:cubicBezTo>
                      <a:pt x="496" y="422"/>
                      <a:pt x="462" y="422"/>
                      <a:pt x="459" y="422"/>
                    </a:cubicBezTo>
                    <a:cubicBezTo>
                      <a:pt x="428" y="422"/>
                      <a:pt x="428" y="347"/>
                      <a:pt x="428" y="322"/>
                    </a:cubicBezTo>
                    <a:cubicBezTo>
                      <a:pt x="428" y="302"/>
                      <a:pt x="428" y="299"/>
                      <a:pt x="440" y="288"/>
                    </a:cubicBezTo>
                    <a:cubicBezTo>
                      <a:pt x="532" y="171"/>
                      <a:pt x="552" y="59"/>
                      <a:pt x="552" y="56"/>
                    </a:cubicBezTo>
                    <a:cubicBezTo>
                      <a:pt x="548" y="53"/>
                      <a:pt x="552" y="48"/>
                      <a:pt x="540" y="48"/>
                    </a:cubicBezTo>
                    <a:cubicBezTo>
                      <a:pt x="529" y="48"/>
                      <a:pt x="529" y="50"/>
                      <a:pt x="526" y="67"/>
                    </a:cubicBezTo>
                    <a:cubicBezTo>
                      <a:pt x="507" y="129"/>
                      <a:pt x="476" y="204"/>
                      <a:pt x="428" y="263"/>
                    </a:cubicBezTo>
                    <a:cubicBezTo>
                      <a:pt x="428" y="242"/>
                      <a:pt x="428" y="222"/>
                      <a:pt x="428" y="201"/>
                    </a:cubicBezTo>
                    <a:moveTo>
                      <a:pt x="364" y="335"/>
                    </a:moveTo>
                    <a:cubicBezTo>
                      <a:pt x="277" y="411"/>
                      <a:pt x="202" y="422"/>
                      <a:pt x="162" y="422"/>
                    </a:cubicBezTo>
                    <a:cubicBezTo>
                      <a:pt x="101" y="422"/>
                      <a:pt x="73" y="377"/>
                      <a:pt x="73" y="316"/>
                    </a:cubicBezTo>
                    <a:cubicBezTo>
                      <a:pt x="73" y="268"/>
                      <a:pt x="98" y="162"/>
                      <a:pt x="129" y="112"/>
                    </a:cubicBezTo>
                    <a:cubicBezTo>
                      <a:pt x="176" y="39"/>
                      <a:pt x="230" y="20"/>
                      <a:pt x="263" y="20"/>
                    </a:cubicBezTo>
                    <a:cubicBezTo>
                      <a:pt x="361" y="20"/>
                      <a:pt x="361" y="148"/>
                      <a:pt x="361" y="226"/>
                    </a:cubicBezTo>
                    <a:cubicBezTo>
                      <a:pt x="361" y="263"/>
                      <a:pt x="361" y="319"/>
                      <a:pt x="364" y="33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2" name="CustomShape 37"/>
              <p:cNvSpPr/>
              <p:nvPr/>
            </p:nvSpPr>
            <p:spPr>
              <a:xfrm>
                <a:off x="5293080" y="6109920"/>
                <a:ext cx="183240" cy="221040"/>
              </a:xfrm>
              <a:custGeom>
                <a:avLst/>
                <a:gdLst/>
                <a:ahLst/>
                <a:rect l="l" t="t" r="r" b="b"/>
                <a:pathLst>
                  <a:path w="511" h="616">
                    <a:moveTo>
                      <a:pt x="350" y="475"/>
                    </a:moveTo>
                    <a:cubicBezTo>
                      <a:pt x="437" y="442"/>
                      <a:pt x="507" y="355"/>
                      <a:pt x="507" y="249"/>
                    </a:cubicBezTo>
                    <a:cubicBezTo>
                      <a:pt x="507" y="112"/>
                      <a:pt x="392" y="0"/>
                      <a:pt x="252" y="0"/>
                    </a:cubicBezTo>
                    <a:cubicBezTo>
                      <a:pt x="112" y="0"/>
                      <a:pt x="0" y="112"/>
                      <a:pt x="0" y="249"/>
                    </a:cubicBezTo>
                    <a:cubicBezTo>
                      <a:pt x="0" y="386"/>
                      <a:pt x="112" y="495"/>
                      <a:pt x="252" y="495"/>
                    </a:cubicBezTo>
                    <a:cubicBezTo>
                      <a:pt x="260" y="495"/>
                      <a:pt x="288" y="495"/>
                      <a:pt x="322" y="486"/>
                    </a:cubicBezTo>
                    <a:cubicBezTo>
                      <a:pt x="339" y="556"/>
                      <a:pt x="353" y="615"/>
                      <a:pt x="417" y="615"/>
                    </a:cubicBezTo>
                    <a:cubicBezTo>
                      <a:pt x="490" y="615"/>
                      <a:pt x="510" y="531"/>
                      <a:pt x="510" y="486"/>
                    </a:cubicBezTo>
                    <a:cubicBezTo>
                      <a:pt x="510" y="484"/>
                      <a:pt x="510" y="472"/>
                      <a:pt x="501" y="472"/>
                    </a:cubicBezTo>
                    <a:cubicBezTo>
                      <a:pt x="493" y="472"/>
                      <a:pt x="490" y="481"/>
                      <a:pt x="490" y="486"/>
                    </a:cubicBezTo>
                    <a:cubicBezTo>
                      <a:pt x="484" y="526"/>
                      <a:pt x="451" y="542"/>
                      <a:pt x="423" y="542"/>
                    </a:cubicBezTo>
                    <a:cubicBezTo>
                      <a:pt x="386" y="542"/>
                      <a:pt x="370" y="514"/>
                      <a:pt x="350" y="475"/>
                    </a:cubicBezTo>
                    <a:moveTo>
                      <a:pt x="196" y="464"/>
                    </a:moveTo>
                    <a:cubicBezTo>
                      <a:pt x="137" y="445"/>
                      <a:pt x="70" y="380"/>
                      <a:pt x="70" y="249"/>
                    </a:cubicBezTo>
                    <a:cubicBezTo>
                      <a:pt x="70" y="89"/>
                      <a:pt x="168" y="22"/>
                      <a:pt x="252" y="22"/>
                    </a:cubicBezTo>
                    <a:cubicBezTo>
                      <a:pt x="336" y="22"/>
                      <a:pt x="434" y="89"/>
                      <a:pt x="434" y="249"/>
                    </a:cubicBezTo>
                    <a:cubicBezTo>
                      <a:pt x="434" y="372"/>
                      <a:pt x="378" y="428"/>
                      <a:pt x="339" y="450"/>
                    </a:cubicBezTo>
                    <a:cubicBezTo>
                      <a:pt x="322" y="417"/>
                      <a:pt x="297" y="377"/>
                      <a:pt x="252" y="377"/>
                    </a:cubicBezTo>
                    <a:cubicBezTo>
                      <a:pt x="216" y="377"/>
                      <a:pt x="190" y="405"/>
                      <a:pt x="190" y="436"/>
                    </a:cubicBezTo>
                    <a:cubicBezTo>
                      <a:pt x="190" y="447"/>
                      <a:pt x="193" y="456"/>
                      <a:pt x="196" y="464"/>
                    </a:cubicBezTo>
                    <a:moveTo>
                      <a:pt x="316" y="461"/>
                    </a:moveTo>
                    <a:cubicBezTo>
                      <a:pt x="302" y="467"/>
                      <a:pt x="280" y="475"/>
                      <a:pt x="252" y="475"/>
                    </a:cubicBezTo>
                    <a:cubicBezTo>
                      <a:pt x="216" y="475"/>
                      <a:pt x="210" y="447"/>
                      <a:pt x="210" y="436"/>
                    </a:cubicBezTo>
                    <a:cubicBezTo>
                      <a:pt x="210" y="417"/>
                      <a:pt x="227" y="397"/>
                      <a:pt x="252" y="397"/>
                    </a:cubicBezTo>
                    <a:cubicBezTo>
                      <a:pt x="288" y="397"/>
                      <a:pt x="305" y="422"/>
                      <a:pt x="316" y="46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3" name="CustomShape 38"/>
              <p:cNvSpPr/>
              <p:nvPr/>
            </p:nvSpPr>
            <p:spPr>
              <a:xfrm>
                <a:off x="5506920" y="6116040"/>
                <a:ext cx="165960" cy="167760"/>
              </a:xfrm>
              <a:custGeom>
                <a:avLst/>
                <a:gdLst/>
                <a:ahLst/>
                <a:rect l="l" t="t" r="r" b="b"/>
                <a:pathLst>
                  <a:path w="463" h="468">
                    <a:moveTo>
                      <a:pt x="462" y="285"/>
                    </a:moveTo>
                    <a:cubicBezTo>
                      <a:pt x="454" y="285"/>
                      <a:pt x="447" y="285"/>
                      <a:pt x="440" y="285"/>
                    </a:cubicBezTo>
                    <a:cubicBezTo>
                      <a:pt x="420" y="389"/>
                      <a:pt x="406" y="442"/>
                      <a:pt x="277" y="442"/>
                    </a:cubicBezTo>
                    <a:cubicBezTo>
                      <a:pt x="241" y="442"/>
                      <a:pt x="204" y="442"/>
                      <a:pt x="168" y="442"/>
                    </a:cubicBezTo>
                    <a:cubicBezTo>
                      <a:pt x="137" y="442"/>
                      <a:pt x="137" y="436"/>
                      <a:pt x="137" y="414"/>
                    </a:cubicBezTo>
                    <a:cubicBezTo>
                      <a:pt x="137" y="354"/>
                      <a:pt x="137" y="294"/>
                      <a:pt x="137" y="235"/>
                    </a:cubicBezTo>
                    <a:cubicBezTo>
                      <a:pt x="160" y="235"/>
                      <a:pt x="182" y="235"/>
                      <a:pt x="204" y="235"/>
                    </a:cubicBezTo>
                    <a:cubicBezTo>
                      <a:pt x="274" y="235"/>
                      <a:pt x="286" y="257"/>
                      <a:pt x="286" y="316"/>
                    </a:cubicBezTo>
                    <a:cubicBezTo>
                      <a:pt x="293" y="316"/>
                      <a:pt x="301" y="316"/>
                      <a:pt x="308" y="316"/>
                    </a:cubicBezTo>
                    <a:cubicBezTo>
                      <a:pt x="308" y="254"/>
                      <a:pt x="308" y="193"/>
                      <a:pt x="308" y="131"/>
                    </a:cubicBezTo>
                    <a:cubicBezTo>
                      <a:pt x="301" y="131"/>
                      <a:pt x="293" y="131"/>
                      <a:pt x="286" y="131"/>
                    </a:cubicBezTo>
                    <a:cubicBezTo>
                      <a:pt x="286" y="190"/>
                      <a:pt x="274" y="210"/>
                      <a:pt x="204" y="210"/>
                    </a:cubicBezTo>
                    <a:cubicBezTo>
                      <a:pt x="182" y="210"/>
                      <a:pt x="160" y="210"/>
                      <a:pt x="137" y="210"/>
                    </a:cubicBezTo>
                    <a:cubicBezTo>
                      <a:pt x="137" y="157"/>
                      <a:pt x="137" y="103"/>
                      <a:pt x="137" y="50"/>
                    </a:cubicBezTo>
                    <a:cubicBezTo>
                      <a:pt x="137" y="28"/>
                      <a:pt x="137" y="25"/>
                      <a:pt x="168" y="25"/>
                    </a:cubicBezTo>
                    <a:cubicBezTo>
                      <a:pt x="203" y="25"/>
                      <a:pt x="237" y="25"/>
                      <a:pt x="272" y="25"/>
                    </a:cubicBezTo>
                    <a:cubicBezTo>
                      <a:pt x="386" y="25"/>
                      <a:pt x="406" y="62"/>
                      <a:pt x="417" y="157"/>
                    </a:cubicBezTo>
                    <a:cubicBezTo>
                      <a:pt x="425" y="157"/>
                      <a:pt x="432" y="157"/>
                      <a:pt x="440" y="157"/>
                    </a:cubicBezTo>
                    <a:cubicBezTo>
                      <a:pt x="433" y="104"/>
                      <a:pt x="426" y="52"/>
                      <a:pt x="420" y="0"/>
                    </a:cubicBezTo>
                    <a:cubicBezTo>
                      <a:pt x="280" y="0"/>
                      <a:pt x="140" y="0"/>
                      <a:pt x="0" y="0"/>
                    </a:cubicBezTo>
                    <a:cubicBezTo>
                      <a:pt x="0" y="8"/>
                      <a:pt x="0" y="17"/>
                      <a:pt x="0" y="25"/>
                    </a:cubicBezTo>
                    <a:cubicBezTo>
                      <a:pt x="6" y="25"/>
                      <a:pt x="11" y="25"/>
                      <a:pt x="17" y="25"/>
                    </a:cubicBezTo>
                    <a:cubicBezTo>
                      <a:pt x="70" y="25"/>
                      <a:pt x="70" y="31"/>
                      <a:pt x="70" y="56"/>
                    </a:cubicBezTo>
                    <a:cubicBezTo>
                      <a:pt x="70" y="174"/>
                      <a:pt x="70" y="293"/>
                      <a:pt x="70" y="411"/>
                    </a:cubicBezTo>
                    <a:cubicBezTo>
                      <a:pt x="70" y="433"/>
                      <a:pt x="70" y="442"/>
                      <a:pt x="17" y="442"/>
                    </a:cubicBezTo>
                    <a:cubicBezTo>
                      <a:pt x="11" y="442"/>
                      <a:pt x="6" y="442"/>
                      <a:pt x="0" y="442"/>
                    </a:cubicBezTo>
                    <a:cubicBezTo>
                      <a:pt x="0" y="450"/>
                      <a:pt x="0" y="458"/>
                      <a:pt x="0" y="467"/>
                    </a:cubicBezTo>
                    <a:cubicBezTo>
                      <a:pt x="144" y="467"/>
                      <a:pt x="287" y="467"/>
                      <a:pt x="431" y="467"/>
                    </a:cubicBezTo>
                    <a:cubicBezTo>
                      <a:pt x="441" y="406"/>
                      <a:pt x="452" y="346"/>
                      <a:pt x="462" y="28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4" name="CustomShape 39"/>
              <p:cNvSpPr/>
              <p:nvPr/>
            </p:nvSpPr>
            <p:spPr>
              <a:xfrm>
                <a:off x="5697360" y="6114960"/>
                <a:ext cx="181080" cy="168840"/>
              </a:xfrm>
              <a:custGeom>
                <a:avLst/>
                <a:gdLst/>
                <a:ahLst/>
                <a:rect l="l" t="t" r="r" b="b"/>
                <a:pathLst>
                  <a:path w="505" h="471">
                    <a:moveTo>
                      <a:pt x="0" y="0"/>
                    </a:moveTo>
                    <a:cubicBezTo>
                      <a:pt x="0" y="8"/>
                      <a:pt x="0" y="17"/>
                      <a:pt x="0" y="25"/>
                    </a:cubicBezTo>
                    <a:cubicBezTo>
                      <a:pt x="6" y="25"/>
                      <a:pt x="11" y="25"/>
                      <a:pt x="17" y="25"/>
                    </a:cubicBezTo>
                    <a:cubicBezTo>
                      <a:pt x="70" y="25"/>
                      <a:pt x="73" y="31"/>
                      <a:pt x="73" y="56"/>
                    </a:cubicBezTo>
                    <a:cubicBezTo>
                      <a:pt x="73" y="175"/>
                      <a:pt x="73" y="294"/>
                      <a:pt x="73" y="414"/>
                    </a:cubicBezTo>
                    <a:cubicBezTo>
                      <a:pt x="73" y="436"/>
                      <a:pt x="70" y="445"/>
                      <a:pt x="17" y="445"/>
                    </a:cubicBezTo>
                    <a:cubicBezTo>
                      <a:pt x="11" y="445"/>
                      <a:pt x="6" y="445"/>
                      <a:pt x="0" y="445"/>
                    </a:cubicBezTo>
                    <a:cubicBezTo>
                      <a:pt x="0" y="453"/>
                      <a:pt x="0" y="461"/>
                      <a:pt x="0" y="470"/>
                    </a:cubicBezTo>
                    <a:cubicBezTo>
                      <a:pt x="91" y="470"/>
                      <a:pt x="181" y="470"/>
                      <a:pt x="272" y="470"/>
                    </a:cubicBezTo>
                    <a:cubicBezTo>
                      <a:pt x="398" y="470"/>
                      <a:pt x="504" y="366"/>
                      <a:pt x="504" y="238"/>
                    </a:cubicBezTo>
                    <a:cubicBezTo>
                      <a:pt x="504" y="106"/>
                      <a:pt x="400" y="0"/>
                      <a:pt x="272" y="0"/>
                    </a:cubicBezTo>
                    <a:cubicBezTo>
                      <a:pt x="181" y="0"/>
                      <a:pt x="91" y="0"/>
                      <a:pt x="0" y="0"/>
                    </a:cubicBezTo>
                    <a:moveTo>
                      <a:pt x="168" y="445"/>
                    </a:moveTo>
                    <a:cubicBezTo>
                      <a:pt x="134" y="445"/>
                      <a:pt x="134" y="439"/>
                      <a:pt x="134" y="417"/>
                    </a:cubicBezTo>
                    <a:cubicBezTo>
                      <a:pt x="134" y="294"/>
                      <a:pt x="134" y="172"/>
                      <a:pt x="134" y="50"/>
                    </a:cubicBezTo>
                    <a:cubicBezTo>
                      <a:pt x="134" y="28"/>
                      <a:pt x="134" y="25"/>
                      <a:pt x="168" y="25"/>
                    </a:cubicBezTo>
                    <a:cubicBezTo>
                      <a:pt x="196" y="25"/>
                      <a:pt x="224" y="25"/>
                      <a:pt x="252" y="25"/>
                    </a:cubicBezTo>
                    <a:cubicBezTo>
                      <a:pt x="311" y="25"/>
                      <a:pt x="361" y="48"/>
                      <a:pt x="395" y="89"/>
                    </a:cubicBezTo>
                    <a:cubicBezTo>
                      <a:pt x="423" y="126"/>
                      <a:pt x="434" y="179"/>
                      <a:pt x="434" y="238"/>
                    </a:cubicBezTo>
                    <a:cubicBezTo>
                      <a:pt x="434" y="316"/>
                      <a:pt x="414" y="358"/>
                      <a:pt x="389" y="389"/>
                    </a:cubicBezTo>
                    <a:cubicBezTo>
                      <a:pt x="358" y="422"/>
                      <a:pt x="308" y="445"/>
                      <a:pt x="252" y="445"/>
                    </a:cubicBezTo>
                    <a:cubicBezTo>
                      <a:pt x="224" y="445"/>
                      <a:pt x="196" y="445"/>
                      <a:pt x="168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5" name="CustomShape 40"/>
              <p:cNvSpPr/>
              <p:nvPr/>
            </p:nvSpPr>
            <p:spPr>
              <a:xfrm>
                <a:off x="5949360" y="5966280"/>
                <a:ext cx="81360" cy="352800"/>
              </a:xfrm>
              <a:custGeom>
                <a:avLst/>
                <a:gdLst/>
                <a:ahLst/>
                <a:rect l="l" t="t" r="r" b="b"/>
                <a:pathLst>
                  <a:path w="228" h="982">
                    <a:moveTo>
                      <a:pt x="227" y="970"/>
                    </a:moveTo>
                    <a:cubicBezTo>
                      <a:pt x="227" y="967"/>
                      <a:pt x="227" y="965"/>
                      <a:pt x="210" y="948"/>
                    </a:cubicBezTo>
                    <a:cubicBezTo>
                      <a:pt x="87" y="825"/>
                      <a:pt x="56" y="640"/>
                      <a:pt x="56" y="489"/>
                    </a:cubicBezTo>
                    <a:cubicBezTo>
                      <a:pt x="56" y="319"/>
                      <a:pt x="95" y="148"/>
                      <a:pt x="216" y="25"/>
                    </a:cubicBezTo>
                    <a:cubicBezTo>
                      <a:pt x="227" y="14"/>
                      <a:pt x="227" y="11"/>
                      <a:pt x="227" y="8"/>
                    </a:cubicBezTo>
                    <a:cubicBezTo>
                      <a:pt x="227" y="3"/>
                      <a:pt x="224" y="0"/>
                      <a:pt x="218" y="0"/>
                    </a:cubicBezTo>
                    <a:cubicBezTo>
                      <a:pt x="207" y="0"/>
                      <a:pt x="120" y="64"/>
                      <a:pt x="62" y="190"/>
                    </a:cubicBezTo>
                    <a:cubicBezTo>
                      <a:pt x="11" y="299"/>
                      <a:pt x="0" y="408"/>
                      <a:pt x="0" y="489"/>
                    </a:cubicBezTo>
                    <a:cubicBezTo>
                      <a:pt x="0" y="565"/>
                      <a:pt x="11" y="685"/>
                      <a:pt x="64" y="797"/>
                    </a:cubicBezTo>
                    <a:cubicBezTo>
                      <a:pt x="123" y="917"/>
                      <a:pt x="207" y="981"/>
                      <a:pt x="218" y="981"/>
                    </a:cubicBezTo>
                    <a:cubicBezTo>
                      <a:pt x="224" y="981"/>
                      <a:pt x="227" y="978"/>
                      <a:pt x="227" y="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6" name="CustomShape 41"/>
              <p:cNvSpPr/>
              <p:nvPr/>
            </p:nvSpPr>
            <p:spPr>
              <a:xfrm>
                <a:off x="6070320" y="6075000"/>
                <a:ext cx="129600" cy="159840"/>
              </a:xfrm>
              <a:custGeom>
                <a:avLst/>
                <a:gdLst/>
                <a:ahLst/>
                <a:rect l="l" t="t" r="r" b="b"/>
                <a:pathLst>
                  <a:path w="362" h="446">
                    <a:moveTo>
                      <a:pt x="333" y="67"/>
                    </a:moveTo>
                    <a:cubicBezTo>
                      <a:pt x="305" y="67"/>
                      <a:pt x="286" y="89"/>
                      <a:pt x="286" y="109"/>
                    </a:cubicBezTo>
                    <a:cubicBezTo>
                      <a:pt x="286" y="123"/>
                      <a:pt x="294" y="140"/>
                      <a:pt x="316" y="140"/>
                    </a:cubicBezTo>
                    <a:cubicBezTo>
                      <a:pt x="339" y="140"/>
                      <a:pt x="361" y="123"/>
                      <a:pt x="361" y="84"/>
                    </a:cubicBezTo>
                    <a:cubicBezTo>
                      <a:pt x="361" y="39"/>
                      <a:pt x="319" y="0"/>
                      <a:pt x="246" y="0"/>
                    </a:cubicBezTo>
                    <a:cubicBezTo>
                      <a:pt x="115" y="0"/>
                      <a:pt x="78" y="98"/>
                      <a:pt x="78" y="143"/>
                    </a:cubicBezTo>
                    <a:cubicBezTo>
                      <a:pt x="78" y="218"/>
                      <a:pt x="151" y="235"/>
                      <a:pt x="179" y="240"/>
                    </a:cubicBezTo>
                    <a:cubicBezTo>
                      <a:pt x="232" y="249"/>
                      <a:pt x="283" y="260"/>
                      <a:pt x="283" y="313"/>
                    </a:cubicBezTo>
                    <a:cubicBezTo>
                      <a:pt x="283" y="341"/>
                      <a:pt x="260" y="422"/>
                      <a:pt x="143" y="422"/>
                    </a:cubicBezTo>
                    <a:cubicBezTo>
                      <a:pt x="129" y="422"/>
                      <a:pt x="53" y="422"/>
                      <a:pt x="31" y="369"/>
                    </a:cubicBezTo>
                    <a:cubicBezTo>
                      <a:pt x="67" y="375"/>
                      <a:pt x="92" y="347"/>
                      <a:pt x="92" y="319"/>
                    </a:cubicBezTo>
                    <a:cubicBezTo>
                      <a:pt x="92" y="296"/>
                      <a:pt x="76" y="282"/>
                      <a:pt x="56" y="282"/>
                    </a:cubicBezTo>
                    <a:cubicBezTo>
                      <a:pt x="31" y="282"/>
                      <a:pt x="0" y="305"/>
                      <a:pt x="0" y="349"/>
                    </a:cubicBezTo>
                    <a:cubicBezTo>
                      <a:pt x="0" y="405"/>
                      <a:pt x="56" y="445"/>
                      <a:pt x="140" y="445"/>
                    </a:cubicBezTo>
                    <a:cubicBezTo>
                      <a:pt x="300" y="445"/>
                      <a:pt x="339" y="324"/>
                      <a:pt x="339" y="280"/>
                    </a:cubicBezTo>
                    <a:cubicBezTo>
                      <a:pt x="339" y="246"/>
                      <a:pt x="319" y="221"/>
                      <a:pt x="308" y="210"/>
                    </a:cubicBezTo>
                    <a:cubicBezTo>
                      <a:pt x="283" y="182"/>
                      <a:pt x="252" y="176"/>
                      <a:pt x="210" y="168"/>
                    </a:cubicBezTo>
                    <a:cubicBezTo>
                      <a:pt x="174" y="159"/>
                      <a:pt x="134" y="154"/>
                      <a:pt x="134" y="109"/>
                    </a:cubicBezTo>
                    <a:cubicBezTo>
                      <a:pt x="134" y="81"/>
                      <a:pt x="160" y="20"/>
                      <a:pt x="246" y="20"/>
                    </a:cubicBezTo>
                    <a:cubicBezTo>
                      <a:pt x="269" y="20"/>
                      <a:pt x="319" y="28"/>
                      <a:pt x="333" y="6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7" name="CustomShape 42"/>
              <p:cNvSpPr/>
              <p:nvPr/>
            </p:nvSpPr>
            <p:spPr>
              <a:xfrm>
                <a:off x="6237360" y="5966280"/>
                <a:ext cx="82440" cy="352800"/>
              </a:xfrm>
              <a:custGeom>
                <a:avLst/>
                <a:gdLst/>
                <a:ahLst/>
                <a:rect l="l" t="t" r="r" b="b"/>
                <a:pathLst>
                  <a:path w="231" h="982">
                    <a:moveTo>
                      <a:pt x="230" y="489"/>
                    </a:moveTo>
                    <a:cubicBezTo>
                      <a:pt x="230" y="414"/>
                      <a:pt x="218" y="294"/>
                      <a:pt x="165" y="185"/>
                    </a:cubicBezTo>
                    <a:cubicBezTo>
                      <a:pt x="106" y="62"/>
                      <a:pt x="22" y="0"/>
                      <a:pt x="11" y="0"/>
                    </a:cubicBezTo>
                    <a:cubicBezTo>
                      <a:pt x="6" y="0"/>
                      <a:pt x="0" y="3"/>
                      <a:pt x="0" y="8"/>
                    </a:cubicBezTo>
                    <a:cubicBezTo>
                      <a:pt x="0" y="11"/>
                      <a:pt x="0" y="14"/>
                      <a:pt x="20" y="31"/>
                    </a:cubicBezTo>
                    <a:cubicBezTo>
                      <a:pt x="118" y="129"/>
                      <a:pt x="174" y="285"/>
                      <a:pt x="174" y="489"/>
                    </a:cubicBezTo>
                    <a:cubicBezTo>
                      <a:pt x="174" y="657"/>
                      <a:pt x="137" y="830"/>
                      <a:pt x="14" y="953"/>
                    </a:cubicBezTo>
                    <a:cubicBezTo>
                      <a:pt x="0" y="965"/>
                      <a:pt x="0" y="967"/>
                      <a:pt x="0" y="970"/>
                    </a:cubicBezTo>
                    <a:cubicBezTo>
                      <a:pt x="0" y="976"/>
                      <a:pt x="6" y="981"/>
                      <a:pt x="11" y="981"/>
                    </a:cubicBezTo>
                    <a:cubicBezTo>
                      <a:pt x="22" y="981"/>
                      <a:pt x="109" y="914"/>
                      <a:pt x="168" y="788"/>
                    </a:cubicBezTo>
                    <a:cubicBezTo>
                      <a:pt x="218" y="682"/>
                      <a:pt x="230" y="573"/>
                      <a:pt x="230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8" name="CustomShape 43"/>
              <p:cNvSpPr/>
              <p:nvPr/>
            </p:nvSpPr>
            <p:spPr>
              <a:xfrm>
                <a:off x="6415920" y="5941080"/>
                <a:ext cx="98280" cy="111240"/>
              </a:xfrm>
              <a:custGeom>
                <a:avLst/>
                <a:gdLst/>
                <a:ahLst/>
                <a:rect l="l" t="t" r="r" b="b"/>
                <a:pathLst>
                  <a:path w="275" h="311">
                    <a:moveTo>
                      <a:pt x="246" y="45"/>
                    </a:moveTo>
                    <a:cubicBezTo>
                      <a:pt x="230" y="50"/>
                      <a:pt x="218" y="64"/>
                      <a:pt x="218" y="78"/>
                    </a:cubicBezTo>
                    <a:cubicBezTo>
                      <a:pt x="218" y="95"/>
                      <a:pt x="232" y="101"/>
                      <a:pt x="241" y="101"/>
                    </a:cubicBezTo>
                    <a:cubicBezTo>
                      <a:pt x="249" y="101"/>
                      <a:pt x="274" y="95"/>
                      <a:pt x="274" y="62"/>
                    </a:cubicBezTo>
                    <a:cubicBezTo>
                      <a:pt x="274" y="17"/>
                      <a:pt x="224" y="0"/>
                      <a:pt x="182" y="0"/>
                    </a:cubicBezTo>
                    <a:cubicBezTo>
                      <a:pt x="76" y="0"/>
                      <a:pt x="56" y="81"/>
                      <a:pt x="56" y="101"/>
                    </a:cubicBezTo>
                    <a:cubicBezTo>
                      <a:pt x="56" y="126"/>
                      <a:pt x="70" y="143"/>
                      <a:pt x="81" y="151"/>
                    </a:cubicBezTo>
                    <a:cubicBezTo>
                      <a:pt x="98" y="165"/>
                      <a:pt x="109" y="168"/>
                      <a:pt x="157" y="176"/>
                    </a:cubicBezTo>
                    <a:cubicBezTo>
                      <a:pt x="171" y="179"/>
                      <a:pt x="216" y="187"/>
                      <a:pt x="216" y="221"/>
                    </a:cubicBezTo>
                    <a:cubicBezTo>
                      <a:pt x="216" y="235"/>
                      <a:pt x="210" y="260"/>
                      <a:pt x="179" y="277"/>
                    </a:cubicBezTo>
                    <a:cubicBezTo>
                      <a:pt x="154" y="291"/>
                      <a:pt x="120" y="291"/>
                      <a:pt x="112" y="291"/>
                    </a:cubicBezTo>
                    <a:cubicBezTo>
                      <a:pt x="84" y="291"/>
                      <a:pt x="45" y="285"/>
                      <a:pt x="28" y="263"/>
                    </a:cubicBezTo>
                    <a:cubicBezTo>
                      <a:pt x="50" y="260"/>
                      <a:pt x="67" y="243"/>
                      <a:pt x="67" y="224"/>
                    </a:cubicBezTo>
                    <a:cubicBezTo>
                      <a:pt x="67" y="207"/>
                      <a:pt x="53" y="198"/>
                      <a:pt x="39" y="198"/>
                    </a:cubicBezTo>
                    <a:cubicBezTo>
                      <a:pt x="20" y="198"/>
                      <a:pt x="0" y="215"/>
                      <a:pt x="0" y="243"/>
                    </a:cubicBezTo>
                    <a:cubicBezTo>
                      <a:pt x="0" y="285"/>
                      <a:pt x="42" y="310"/>
                      <a:pt x="109" y="310"/>
                    </a:cubicBezTo>
                    <a:cubicBezTo>
                      <a:pt x="238" y="310"/>
                      <a:pt x="260" y="224"/>
                      <a:pt x="260" y="198"/>
                    </a:cubicBezTo>
                    <a:cubicBezTo>
                      <a:pt x="260" y="134"/>
                      <a:pt x="190" y="123"/>
                      <a:pt x="165" y="117"/>
                    </a:cubicBezTo>
                    <a:cubicBezTo>
                      <a:pt x="160" y="115"/>
                      <a:pt x="143" y="115"/>
                      <a:pt x="137" y="112"/>
                    </a:cubicBezTo>
                    <a:cubicBezTo>
                      <a:pt x="112" y="106"/>
                      <a:pt x="101" y="92"/>
                      <a:pt x="101" y="78"/>
                    </a:cubicBezTo>
                    <a:cubicBezTo>
                      <a:pt x="101" y="62"/>
                      <a:pt x="112" y="42"/>
                      <a:pt x="126" y="34"/>
                    </a:cubicBezTo>
                    <a:cubicBezTo>
                      <a:pt x="146" y="22"/>
                      <a:pt x="171" y="20"/>
                      <a:pt x="182" y="20"/>
                    </a:cubicBezTo>
                    <a:cubicBezTo>
                      <a:pt x="196" y="20"/>
                      <a:pt x="232" y="22"/>
                      <a:pt x="246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9" name="CustomShape 44"/>
              <p:cNvSpPr/>
              <p:nvPr/>
            </p:nvSpPr>
            <p:spPr>
              <a:xfrm>
                <a:off x="6558120" y="5982120"/>
                <a:ext cx="168120" cy="11880"/>
              </a:xfrm>
              <a:custGeom>
                <a:avLst/>
                <a:gdLst/>
                <a:ahLst/>
                <a:rect l="l" t="t" r="r" b="b"/>
                <a:pathLst>
                  <a:path w="469" h="35">
                    <a:moveTo>
                      <a:pt x="440" y="34"/>
                    </a:moveTo>
                    <a:cubicBezTo>
                      <a:pt x="451" y="34"/>
                      <a:pt x="468" y="34"/>
                      <a:pt x="468" y="17"/>
                    </a:cubicBezTo>
                    <a:cubicBezTo>
                      <a:pt x="468" y="0"/>
                      <a:pt x="451" y="0"/>
                      <a:pt x="440" y="0"/>
                    </a:cubicBezTo>
                    <a:cubicBezTo>
                      <a:pt x="302" y="0"/>
                      <a:pt x="165" y="0"/>
                      <a:pt x="28" y="0"/>
                    </a:cubicBezTo>
                    <a:cubicBezTo>
                      <a:pt x="17" y="0"/>
                      <a:pt x="0" y="0"/>
                      <a:pt x="0" y="17"/>
                    </a:cubicBezTo>
                    <a:cubicBezTo>
                      <a:pt x="0" y="34"/>
                      <a:pt x="17" y="34"/>
                      <a:pt x="28" y="34"/>
                    </a:cubicBezTo>
                    <a:cubicBezTo>
                      <a:pt x="165" y="34"/>
                      <a:pt x="302" y="34"/>
                      <a:pt x="440" y="3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0" name="CustomShape 45"/>
              <p:cNvSpPr/>
              <p:nvPr/>
            </p:nvSpPr>
            <p:spPr>
              <a:xfrm>
                <a:off x="6764760" y="5941080"/>
                <a:ext cx="227520" cy="111240"/>
              </a:xfrm>
              <a:custGeom>
                <a:avLst/>
                <a:gdLst/>
                <a:ahLst/>
                <a:rect l="l" t="t" r="r" b="b"/>
                <a:pathLst>
                  <a:path w="634" h="311">
                    <a:moveTo>
                      <a:pt x="266" y="249"/>
                    </a:moveTo>
                    <a:cubicBezTo>
                      <a:pt x="263" y="263"/>
                      <a:pt x="258" y="285"/>
                      <a:pt x="258" y="288"/>
                    </a:cubicBezTo>
                    <a:cubicBezTo>
                      <a:pt x="258" y="305"/>
                      <a:pt x="269" y="310"/>
                      <a:pt x="280" y="310"/>
                    </a:cubicBezTo>
                    <a:cubicBezTo>
                      <a:pt x="294" y="310"/>
                      <a:pt x="305" y="302"/>
                      <a:pt x="308" y="296"/>
                    </a:cubicBezTo>
                    <a:cubicBezTo>
                      <a:pt x="311" y="291"/>
                      <a:pt x="316" y="268"/>
                      <a:pt x="319" y="254"/>
                    </a:cubicBezTo>
                    <a:cubicBezTo>
                      <a:pt x="322" y="240"/>
                      <a:pt x="330" y="210"/>
                      <a:pt x="336" y="193"/>
                    </a:cubicBezTo>
                    <a:cubicBezTo>
                      <a:pt x="339" y="176"/>
                      <a:pt x="344" y="162"/>
                      <a:pt x="347" y="145"/>
                    </a:cubicBezTo>
                    <a:cubicBezTo>
                      <a:pt x="356" y="115"/>
                      <a:pt x="356" y="115"/>
                      <a:pt x="367" y="92"/>
                    </a:cubicBezTo>
                    <a:cubicBezTo>
                      <a:pt x="389" y="59"/>
                      <a:pt x="426" y="20"/>
                      <a:pt x="479" y="20"/>
                    </a:cubicBezTo>
                    <a:cubicBezTo>
                      <a:pt x="518" y="20"/>
                      <a:pt x="518" y="53"/>
                      <a:pt x="518" y="70"/>
                    </a:cubicBezTo>
                    <a:cubicBezTo>
                      <a:pt x="518" y="109"/>
                      <a:pt x="490" y="187"/>
                      <a:pt x="479" y="215"/>
                    </a:cubicBezTo>
                    <a:cubicBezTo>
                      <a:pt x="470" y="235"/>
                      <a:pt x="468" y="240"/>
                      <a:pt x="468" y="252"/>
                    </a:cubicBezTo>
                    <a:cubicBezTo>
                      <a:pt x="468" y="288"/>
                      <a:pt x="498" y="310"/>
                      <a:pt x="535" y="310"/>
                    </a:cubicBezTo>
                    <a:cubicBezTo>
                      <a:pt x="602" y="310"/>
                      <a:pt x="633" y="215"/>
                      <a:pt x="633" y="207"/>
                    </a:cubicBezTo>
                    <a:cubicBezTo>
                      <a:pt x="633" y="196"/>
                      <a:pt x="624" y="196"/>
                      <a:pt x="622" y="196"/>
                    </a:cubicBezTo>
                    <a:cubicBezTo>
                      <a:pt x="613" y="196"/>
                      <a:pt x="610" y="201"/>
                      <a:pt x="608" y="210"/>
                    </a:cubicBezTo>
                    <a:cubicBezTo>
                      <a:pt x="594" y="263"/>
                      <a:pt x="563" y="291"/>
                      <a:pt x="535" y="291"/>
                    </a:cubicBezTo>
                    <a:cubicBezTo>
                      <a:pt x="521" y="291"/>
                      <a:pt x="518" y="282"/>
                      <a:pt x="518" y="268"/>
                    </a:cubicBezTo>
                    <a:cubicBezTo>
                      <a:pt x="518" y="252"/>
                      <a:pt x="521" y="243"/>
                      <a:pt x="535" y="212"/>
                    </a:cubicBezTo>
                    <a:cubicBezTo>
                      <a:pt x="543" y="190"/>
                      <a:pt x="571" y="117"/>
                      <a:pt x="571" y="78"/>
                    </a:cubicBezTo>
                    <a:cubicBezTo>
                      <a:pt x="571" y="70"/>
                      <a:pt x="571" y="39"/>
                      <a:pt x="546" y="20"/>
                    </a:cubicBezTo>
                    <a:cubicBezTo>
                      <a:pt x="535" y="11"/>
                      <a:pt x="512" y="0"/>
                      <a:pt x="482" y="0"/>
                    </a:cubicBezTo>
                    <a:cubicBezTo>
                      <a:pt x="420" y="0"/>
                      <a:pt x="381" y="42"/>
                      <a:pt x="358" y="70"/>
                    </a:cubicBezTo>
                    <a:cubicBezTo>
                      <a:pt x="353" y="11"/>
                      <a:pt x="305" y="0"/>
                      <a:pt x="269" y="0"/>
                    </a:cubicBezTo>
                    <a:cubicBezTo>
                      <a:pt x="213" y="0"/>
                      <a:pt x="174" y="36"/>
                      <a:pt x="154" y="64"/>
                    </a:cubicBezTo>
                    <a:cubicBezTo>
                      <a:pt x="148" y="17"/>
                      <a:pt x="106" y="0"/>
                      <a:pt x="78" y="0"/>
                    </a:cubicBezTo>
                    <a:cubicBezTo>
                      <a:pt x="50" y="0"/>
                      <a:pt x="34" y="22"/>
                      <a:pt x="25" y="39"/>
                    </a:cubicBezTo>
                    <a:cubicBezTo>
                      <a:pt x="11" y="64"/>
                      <a:pt x="0" y="103"/>
                      <a:pt x="0" y="106"/>
                    </a:cubicBezTo>
                    <a:cubicBezTo>
                      <a:pt x="0" y="115"/>
                      <a:pt x="7" y="112"/>
                      <a:pt x="11" y="115"/>
                    </a:cubicBezTo>
                    <a:cubicBezTo>
                      <a:pt x="22" y="115"/>
                      <a:pt x="22" y="115"/>
                      <a:pt x="28" y="95"/>
                    </a:cubicBezTo>
                    <a:cubicBezTo>
                      <a:pt x="36" y="53"/>
                      <a:pt x="50" y="20"/>
                      <a:pt x="78" y="20"/>
                    </a:cubicBezTo>
                    <a:cubicBezTo>
                      <a:pt x="95" y="20"/>
                      <a:pt x="101" y="36"/>
                      <a:pt x="101" y="53"/>
                    </a:cubicBezTo>
                    <a:cubicBezTo>
                      <a:pt x="101" y="67"/>
                      <a:pt x="95" y="94"/>
                      <a:pt x="90" y="112"/>
                    </a:cubicBezTo>
                    <a:cubicBezTo>
                      <a:pt x="84" y="130"/>
                      <a:pt x="78" y="157"/>
                      <a:pt x="73" y="173"/>
                    </a:cubicBezTo>
                    <a:cubicBezTo>
                      <a:pt x="66" y="202"/>
                      <a:pt x="60" y="231"/>
                      <a:pt x="53" y="260"/>
                    </a:cubicBezTo>
                    <a:cubicBezTo>
                      <a:pt x="50" y="271"/>
                      <a:pt x="48" y="279"/>
                      <a:pt x="45" y="288"/>
                    </a:cubicBezTo>
                    <a:cubicBezTo>
                      <a:pt x="45" y="305"/>
                      <a:pt x="59" y="310"/>
                      <a:pt x="67" y="310"/>
                    </a:cubicBezTo>
                    <a:cubicBezTo>
                      <a:pt x="81" y="310"/>
                      <a:pt x="92" y="302"/>
                      <a:pt x="95" y="296"/>
                    </a:cubicBezTo>
                    <a:cubicBezTo>
                      <a:pt x="98" y="291"/>
                      <a:pt x="104" y="268"/>
                      <a:pt x="106" y="254"/>
                    </a:cubicBezTo>
                    <a:cubicBezTo>
                      <a:pt x="112" y="240"/>
                      <a:pt x="118" y="210"/>
                      <a:pt x="123" y="193"/>
                    </a:cubicBezTo>
                    <a:cubicBezTo>
                      <a:pt x="126" y="176"/>
                      <a:pt x="132" y="162"/>
                      <a:pt x="134" y="145"/>
                    </a:cubicBezTo>
                    <a:cubicBezTo>
                      <a:pt x="143" y="117"/>
                      <a:pt x="143" y="112"/>
                      <a:pt x="162" y="84"/>
                    </a:cubicBezTo>
                    <a:cubicBezTo>
                      <a:pt x="182" y="56"/>
                      <a:pt x="216" y="20"/>
                      <a:pt x="266" y="20"/>
                    </a:cubicBezTo>
                    <a:cubicBezTo>
                      <a:pt x="308" y="20"/>
                      <a:pt x="308" y="56"/>
                      <a:pt x="308" y="70"/>
                    </a:cubicBezTo>
                    <a:cubicBezTo>
                      <a:pt x="308" y="87"/>
                      <a:pt x="305" y="95"/>
                      <a:pt x="297" y="134"/>
                    </a:cubicBezTo>
                    <a:cubicBezTo>
                      <a:pt x="287" y="172"/>
                      <a:pt x="276" y="211"/>
                      <a:pt x="266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1" name="CustomShape 46"/>
              <p:cNvSpPr/>
              <p:nvPr/>
            </p:nvSpPr>
            <p:spPr>
              <a:xfrm>
                <a:off x="7020720" y="5826240"/>
                <a:ext cx="87480" cy="117360"/>
              </a:xfrm>
              <a:custGeom>
                <a:avLst/>
                <a:gdLst/>
                <a:ahLst/>
                <a:rect l="l" t="t" r="r" b="b"/>
                <a:pathLst>
                  <a:path w="245" h="328">
                    <a:moveTo>
                      <a:pt x="244" y="232"/>
                    </a:moveTo>
                    <a:cubicBezTo>
                      <a:pt x="237" y="232"/>
                      <a:pt x="231" y="232"/>
                      <a:pt x="224" y="232"/>
                    </a:cubicBezTo>
                    <a:cubicBezTo>
                      <a:pt x="221" y="240"/>
                      <a:pt x="218" y="271"/>
                      <a:pt x="210" y="277"/>
                    </a:cubicBezTo>
                    <a:cubicBezTo>
                      <a:pt x="207" y="280"/>
                      <a:pt x="165" y="280"/>
                      <a:pt x="157" y="280"/>
                    </a:cubicBezTo>
                    <a:cubicBezTo>
                      <a:pt x="125" y="280"/>
                      <a:pt x="93" y="280"/>
                      <a:pt x="62" y="280"/>
                    </a:cubicBezTo>
                    <a:cubicBezTo>
                      <a:pt x="92" y="254"/>
                      <a:pt x="129" y="229"/>
                      <a:pt x="160" y="210"/>
                    </a:cubicBezTo>
                    <a:cubicBezTo>
                      <a:pt x="204" y="179"/>
                      <a:pt x="244" y="151"/>
                      <a:pt x="244" y="98"/>
                    </a:cubicBezTo>
                    <a:cubicBezTo>
                      <a:pt x="244" y="34"/>
                      <a:pt x="185" y="0"/>
                      <a:pt x="115" y="0"/>
                    </a:cubicBezTo>
                    <a:cubicBezTo>
                      <a:pt x="48" y="0"/>
                      <a:pt x="0" y="39"/>
                      <a:pt x="0" y="87"/>
                    </a:cubicBezTo>
                    <a:cubicBezTo>
                      <a:pt x="0" y="112"/>
                      <a:pt x="22" y="117"/>
                      <a:pt x="28" y="117"/>
                    </a:cubicBezTo>
                    <a:cubicBezTo>
                      <a:pt x="42" y="117"/>
                      <a:pt x="56" y="106"/>
                      <a:pt x="56" y="87"/>
                    </a:cubicBezTo>
                    <a:cubicBezTo>
                      <a:pt x="56" y="70"/>
                      <a:pt x="45" y="59"/>
                      <a:pt x="28" y="59"/>
                    </a:cubicBezTo>
                    <a:cubicBezTo>
                      <a:pt x="42" y="36"/>
                      <a:pt x="73" y="22"/>
                      <a:pt x="104" y="22"/>
                    </a:cubicBezTo>
                    <a:cubicBezTo>
                      <a:pt x="151" y="22"/>
                      <a:pt x="193" y="50"/>
                      <a:pt x="193" y="98"/>
                    </a:cubicBezTo>
                    <a:cubicBezTo>
                      <a:pt x="193" y="140"/>
                      <a:pt x="162" y="171"/>
                      <a:pt x="126" y="201"/>
                    </a:cubicBezTo>
                    <a:cubicBezTo>
                      <a:pt x="86" y="236"/>
                      <a:pt x="46" y="270"/>
                      <a:pt x="6" y="305"/>
                    </a:cubicBezTo>
                    <a:cubicBezTo>
                      <a:pt x="0" y="308"/>
                      <a:pt x="0" y="308"/>
                      <a:pt x="0" y="313"/>
                    </a:cubicBezTo>
                    <a:cubicBezTo>
                      <a:pt x="0" y="318"/>
                      <a:pt x="0" y="322"/>
                      <a:pt x="0" y="327"/>
                    </a:cubicBezTo>
                    <a:cubicBezTo>
                      <a:pt x="77" y="327"/>
                      <a:pt x="153" y="327"/>
                      <a:pt x="230" y="327"/>
                    </a:cubicBezTo>
                    <a:cubicBezTo>
                      <a:pt x="234" y="295"/>
                      <a:pt x="239" y="264"/>
                      <a:pt x="244" y="2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2" name="CustomShape 47"/>
              <p:cNvSpPr/>
              <p:nvPr/>
            </p:nvSpPr>
            <p:spPr>
              <a:xfrm>
                <a:off x="7027560" y="6000480"/>
                <a:ext cx="138600" cy="120240"/>
              </a:xfrm>
              <a:custGeom>
                <a:avLst/>
                <a:gdLst/>
                <a:ahLst/>
                <a:rect l="l" t="t" r="r" b="b"/>
                <a:pathLst>
                  <a:path w="387" h="336">
                    <a:moveTo>
                      <a:pt x="378" y="22"/>
                    </a:moveTo>
                    <a:cubicBezTo>
                      <a:pt x="384" y="20"/>
                      <a:pt x="386" y="14"/>
                      <a:pt x="386" y="6"/>
                    </a:cubicBezTo>
                    <a:cubicBezTo>
                      <a:pt x="386" y="0"/>
                      <a:pt x="381" y="0"/>
                      <a:pt x="372" y="0"/>
                    </a:cubicBezTo>
                    <a:cubicBezTo>
                      <a:pt x="285" y="0"/>
                      <a:pt x="197" y="0"/>
                      <a:pt x="109" y="0"/>
                    </a:cubicBezTo>
                    <a:cubicBezTo>
                      <a:pt x="98" y="0"/>
                      <a:pt x="95" y="0"/>
                      <a:pt x="92" y="11"/>
                    </a:cubicBezTo>
                    <a:cubicBezTo>
                      <a:pt x="83" y="41"/>
                      <a:pt x="74" y="71"/>
                      <a:pt x="64" y="101"/>
                    </a:cubicBezTo>
                    <a:cubicBezTo>
                      <a:pt x="64" y="103"/>
                      <a:pt x="63" y="106"/>
                      <a:pt x="62" y="109"/>
                    </a:cubicBezTo>
                    <a:cubicBezTo>
                      <a:pt x="62" y="112"/>
                      <a:pt x="64" y="117"/>
                      <a:pt x="73" y="117"/>
                    </a:cubicBezTo>
                    <a:cubicBezTo>
                      <a:pt x="78" y="117"/>
                      <a:pt x="81" y="117"/>
                      <a:pt x="84" y="109"/>
                    </a:cubicBezTo>
                    <a:cubicBezTo>
                      <a:pt x="109" y="36"/>
                      <a:pt x="154" y="22"/>
                      <a:pt x="218" y="22"/>
                    </a:cubicBezTo>
                    <a:cubicBezTo>
                      <a:pt x="252" y="22"/>
                      <a:pt x="286" y="22"/>
                      <a:pt x="319" y="22"/>
                    </a:cubicBezTo>
                    <a:cubicBezTo>
                      <a:pt x="215" y="119"/>
                      <a:pt x="110" y="216"/>
                      <a:pt x="6" y="313"/>
                    </a:cubicBezTo>
                    <a:cubicBezTo>
                      <a:pt x="3" y="316"/>
                      <a:pt x="0" y="322"/>
                      <a:pt x="0" y="330"/>
                    </a:cubicBezTo>
                    <a:cubicBezTo>
                      <a:pt x="0" y="335"/>
                      <a:pt x="3" y="335"/>
                      <a:pt x="14" y="335"/>
                    </a:cubicBezTo>
                    <a:cubicBezTo>
                      <a:pt x="104" y="335"/>
                      <a:pt x="193" y="335"/>
                      <a:pt x="283" y="335"/>
                    </a:cubicBezTo>
                    <a:cubicBezTo>
                      <a:pt x="297" y="335"/>
                      <a:pt x="297" y="335"/>
                      <a:pt x="302" y="324"/>
                    </a:cubicBezTo>
                    <a:cubicBezTo>
                      <a:pt x="305" y="310"/>
                      <a:pt x="342" y="210"/>
                      <a:pt x="342" y="207"/>
                    </a:cubicBezTo>
                    <a:cubicBezTo>
                      <a:pt x="342" y="198"/>
                      <a:pt x="333" y="198"/>
                      <a:pt x="330" y="198"/>
                    </a:cubicBezTo>
                    <a:cubicBezTo>
                      <a:pt x="322" y="198"/>
                      <a:pt x="322" y="201"/>
                      <a:pt x="319" y="210"/>
                    </a:cubicBezTo>
                    <a:cubicBezTo>
                      <a:pt x="291" y="282"/>
                      <a:pt x="263" y="313"/>
                      <a:pt x="174" y="313"/>
                    </a:cubicBezTo>
                    <a:cubicBezTo>
                      <a:pt x="138" y="313"/>
                      <a:pt x="103" y="313"/>
                      <a:pt x="67" y="313"/>
                    </a:cubicBezTo>
                    <a:cubicBezTo>
                      <a:pt x="171" y="216"/>
                      <a:pt x="274" y="119"/>
                      <a:pt x="37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3" name="CustomShape 48"/>
              <p:cNvSpPr/>
              <p:nvPr/>
            </p:nvSpPr>
            <p:spPr>
              <a:xfrm>
                <a:off x="6397920" y="6135120"/>
                <a:ext cx="802800" cy="13680"/>
              </a:xfrm>
              <a:custGeom>
                <a:avLst/>
                <a:gdLst/>
                <a:ahLst/>
                <a:rect l="l" t="t" r="r" b="b"/>
                <a:pathLst>
                  <a:path w="2232" h="40">
                    <a:moveTo>
                      <a:pt x="0" y="0"/>
                    </a:moveTo>
                    <a:cubicBezTo>
                      <a:pt x="744" y="0"/>
                      <a:pt x="1488" y="0"/>
                      <a:pt x="2231" y="0"/>
                    </a:cubicBezTo>
                    <a:cubicBezTo>
                      <a:pt x="2231" y="13"/>
                      <a:pt x="2231" y="26"/>
                      <a:pt x="2231" y="39"/>
                    </a:cubicBezTo>
                    <a:cubicBezTo>
                      <a:pt x="1488" y="39"/>
                      <a:pt x="744" y="39"/>
                      <a:pt x="0" y="39"/>
                    </a:cubicBezTo>
                    <a:cubicBezTo>
                      <a:pt x="0" y="26"/>
                      <a:pt x="0" y="13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4" name="CustomShape 49"/>
              <p:cNvSpPr/>
              <p:nvPr/>
            </p:nvSpPr>
            <p:spPr>
              <a:xfrm>
                <a:off x="6678000" y="6188400"/>
                <a:ext cx="109440" cy="163800"/>
              </a:xfrm>
              <a:custGeom>
                <a:avLst/>
                <a:gdLst/>
                <a:ahLst/>
                <a:rect l="l" t="t" r="r" b="b"/>
                <a:pathLst>
                  <a:path w="306" h="457">
                    <a:moveTo>
                      <a:pt x="305" y="330"/>
                    </a:moveTo>
                    <a:cubicBezTo>
                      <a:pt x="297" y="330"/>
                      <a:pt x="288" y="330"/>
                      <a:pt x="280" y="330"/>
                    </a:cubicBezTo>
                    <a:cubicBezTo>
                      <a:pt x="277" y="347"/>
                      <a:pt x="272" y="386"/>
                      <a:pt x="263" y="394"/>
                    </a:cubicBezTo>
                    <a:cubicBezTo>
                      <a:pt x="258" y="397"/>
                      <a:pt x="204" y="397"/>
                      <a:pt x="193" y="397"/>
                    </a:cubicBezTo>
                    <a:cubicBezTo>
                      <a:pt x="151" y="397"/>
                      <a:pt x="109" y="397"/>
                      <a:pt x="67" y="397"/>
                    </a:cubicBezTo>
                    <a:cubicBezTo>
                      <a:pt x="140" y="333"/>
                      <a:pt x="165" y="313"/>
                      <a:pt x="204" y="282"/>
                    </a:cubicBezTo>
                    <a:cubicBezTo>
                      <a:pt x="258" y="240"/>
                      <a:pt x="305" y="198"/>
                      <a:pt x="305" y="134"/>
                    </a:cubicBezTo>
                    <a:cubicBezTo>
                      <a:pt x="305" y="50"/>
                      <a:pt x="232" y="0"/>
                      <a:pt x="143" y="0"/>
                    </a:cubicBezTo>
                    <a:cubicBezTo>
                      <a:pt x="59" y="0"/>
                      <a:pt x="0" y="59"/>
                      <a:pt x="0" y="123"/>
                    </a:cubicBezTo>
                    <a:cubicBezTo>
                      <a:pt x="0" y="157"/>
                      <a:pt x="28" y="159"/>
                      <a:pt x="36" y="159"/>
                    </a:cubicBezTo>
                    <a:cubicBezTo>
                      <a:pt x="53" y="159"/>
                      <a:pt x="73" y="148"/>
                      <a:pt x="73" y="123"/>
                    </a:cubicBezTo>
                    <a:cubicBezTo>
                      <a:pt x="73" y="112"/>
                      <a:pt x="67" y="87"/>
                      <a:pt x="31" y="87"/>
                    </a:cubicBezTo>
                    <a:cubicBezTo>
                      <a:pt x="53" y="39"/>
                      <a:pt x="101" y="25"/>
                      <a:pt x="132" y="25"/>
                    </a:cubicBezTo>
                    <a:cubicBezTo>
                      <a:pt x="202" y="25"/>
                      <a:pt x="238" y="78"/>
                      <a:pt x="238" y="134"/>
                    </a:cubicBezTo>
                    <a:cubicBezTo>
                      <a:pt x="238" y="193"/>
                      <a:pt x="193" y="240"/>
                      <a:pt x="174" y="266"/>
                    </a:cubicBezTo>
                    <a:cubicBezTo>
                      <a:pt x="118" y="320"/>
                      <a:pt x="62" y="374"/>
                      <a:pt x="6" y="428"/>
                    </a:cubicBezTo>
                    <a:cubicBezTo>
                      <a:pt x="0" y="436"/>
                      <a:pt x="0" y="436"/>
                      <a:pt x="0" y="456"/>
                    </a:cubicBezTo>
                    <a:cubicBezTo>
                      <a:pt x="94" y="456"/>
                      <a:pt x="189" y="456"/>
                      <a:pt x="283" y="456"/>
                    </a:cubicBezTo>
                    <a:cubicBezTo>
                      <a:pt x="290" y="414"/>
                      <a:pt x="298" y="372"/>
                      <a:pt x="305" y="33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5" name="CustomShape 50"/>
              <p:cNvSpPr/>
              <p:nvPr/>
            </p:nvSpPr>
            <p:spPr>
              <a:xfrm>
                <a:off x="6820920" y="6243840"/>
                <a:ext cx="98280" cy="110520"/>
              </a:xfrm>
              <a:custGeom>
                <a:avLst/>
                <a:gdLst/>
                <a:ahLst/>
                <a:rect l="l" t="t" r="r" b="b"/>
                <a:pathLst>
                  <a:path w="275" h="309">
                    <a:moveTo>
                      <a:pt x="246" y="45"/>
                    </a:moveTo>
                    <a:cubicBezTo>
                      <a:pt x="230" y="48"/>
                      <a:pt x="218" y="62"/>
                      <a:pt x="218" y="75"/>
                    </a:cubicBezTo>
                    <a:cubicBezTo>
                      <a:pt x="218" y="92"/>
                      <a:pt x="232" y="98"/>
                      <a:pt x="241" y="98"/>
                    </a:cubicBezTo>
                    <a:cubicBezTo>
                      <a:pt x="249" y="98"/>
                      <a:pt x="274" y="92"/>
                      <a:pt x="274" y="59"/>
                    </a:cubicBezTo>
                    <a:cubicBezTo>
                      <a:pt x="274" y="14"/>
                      <a:pt x="224" y="0"/>
                      <a:pt x="182" y="0"/>
                    </a:cubicBezTo>
                    <a:cubicBezTo>
                      <a:pt x="76" y="0"/>
                      <a:pt x="56" y="78"/>
                      <a:pt x="56" y="98"/>
                    </a:cubicBezTo>
                    <a:cubicBezTo>
                      <a:pt x="56" y="126"/>
                      <a:pt x="70" y="140"/>
                      <a:pt x="81" y="148"/>
                    </a:cubicBezTo>
                    <a:cubicBezTo>
                      <a:pt x="98" y="162"/>
                      <a:pt x="112" y="165"/>
                      <a:pt x="157" y="173"/>
                    </a:cubicBezTo>
                    <a:cubicBezTo>
                      <a:pt x="174" y="176"/>
                      <a:pt x="216" y="185"/>
                      <a:pt x="216" y="218"/>
                    </a:cubicBezTo>
                    <a:cubicBezTo>
                      <a:pt x="216" y="232"/>
                      <a:pt x="210" y="257"/>
                      <a:pt x="179" y="274"/>
                    </a:cubicBezTo>
                    <a:cubicBezTo>
                      <a:pt x="154" y="288"/>
                      <a:pt x="120" y="288"/>
                      <a:pt x="112" y="288"/>
                    </a:cubicBezTo>
                    <a:cubicBezTo>
                      <a:pt x="84" y="288"/>
                      <a:pt x="45" y="282"/>
                      <a:pt x="28" y="260"/>
                    </a:cubicBezTo>
                    <a:cubicBezTo>
                      <a:pt x="50" y="257"/>
                      <a:pt x="67" y="240"/>
                      <a:pt x="67" y="221"/>
                    </a:cubicBezTo>
                    <a:cubicBezTo>
                      <a:pt x="67" y="204"/>
                      <a:pt x="53" y="196"/>
                      <a:pt x="39" y="196"/>
                    </a:cubicBezTo>
                    <a:cubicBezTo>
                      <a:pt x="20" y="196"/>
                      <a:pt x="0" y="212"/>
                      <a:pt x="0" y="243"/>
                    </a:cubicBezTo>
                    <a:cubicBezTo>
                      <a:pt x="0" y="282"/>
                      <a:pt x="45" y="308"/>
                      <a:pt x="112" y="308"/>
                    </a:cubicBezTo>
                    <a:cubicBezTo>
                      <a:pt x="238" y="308"/>
                      <a:pt x="260" y="221"/>
                      <a:pt x="260" y="196"/>
                    </a:cubicBezTo>
                    <a:cubicBezTo>
                      <a:pt x="260" y="131"/>
                      <a:pt x="190" y="120"/>
                      <a:pt x="165" y="115"/>
                    </a:cubicBezTo>
                    <a:cubicBezTo>
                      <a:pt x="160" y="115"/>
                      <a:pt x="143" y="112"/>
                      <a:pt x="137" y="109"/>
                    </a:cubicBezTo>
                    <a:cubicBezTo>
                      <a:pt x="112" y="103"/>
                      <a:pt x="101" y="89"/>
                      <a:pt x="101" y="75"/>
                    </a:cubicBezTo>
                    <a:cubicBezTo>
                      <a:pt x="101" y="59"/>
                      <a:pt x="112" y="42"/>
                      <a:pt x="129" y="31"/>
                    </a:cubicBezTo>
                    <a:cubicBezTo>
                      <a:pt x="146" y="20"/>
                      <a:pt x="171" y="17"/>
                      <a:pt x="182" y="17"/>
                    </a:cubicBezTo>
                    <a:cubicBezTo>
                      <a:pt x="196" y="17"/>
                      <a:pt x="232" y="20"/>
                      <a:pt x="246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6" name="CustomShape 51"/>
              <p:cNvSpPr/>
              <p:nvPr/>
            </p:nvSpPr>
            <p:spPr>
              <a:xfrm>
                <a:off x="7249320" y="6075000"/>
                <a:ext cx="162000" cy="228240"/>
              </a:xfrm>
              <a:custGeom>
                <a:avLst/>
                <a:gdLst/>
                <a:ahLst/>
                <a:rect l="l" t="t" r="r" b="b"/>
                <a:pathLst>
                  <a:path w="452" h="636">
                    <a:moveTo>
                      <a:pt x="448" y="64"/>
                    </a:moveTo>
                    <a:cubicBezTo>
                      <a:pt x="448" y="56"/>
                      <a:pt x="451" y="53"/>
                      <a:pt x="451" y="45"/>
                    </a:cubicBezTo>
                    <a:cubicBezTo>
                      <a:pt x="451" y="28"/>
                      <a:pt x="440" y="20"/>
                      <a:pt x="423" y="20"/>
                    </a:cubicBezTo>
                    <a:cubicBezTo>
                      <a:pt x="412" y="20"/>
                      <a:pt x="386" y="25"/>
                      <a:pt x="381" y="62"/>
                    </a:cubicBezTo>
                    <a:cubicBezTo>
                      <a:pt x="364" y="25"/>
                      <a:pt x="330" y="0"/>
                      <a:pt x="291" y="0"/>
                    </a:cubicBezTo>
                    <a:cubicBezTo>
                      <a:pt x="179" y="0"/>
                      <a:pt x="56" y="137"/>
                      <a:pt x="56" y="277"/>
                    </a:cubicBezTo>
                    <a:cubicBezTo>
                      <a:pt x="56" y="375"/>
                      <a:pt x="115" y="433"/>
                      <a:pt x="188" y="433"/>
                    </a:cubicBezTo>
                    <a:cubicBezTo>
                      <a:pt x="244" y="433"/>
                      <a:pt x="291" y="386"/>
                      <a:pt x="300" y="375"/>
                    </a:cubicBezTo>
                    <a:cubicBezTo>
                      <a:pt x="301" y="376"/>
                      <a:pt x="301" y="376"/>
                      <a:pt x="302" y="377"/>
                    </a:cubicBezTo>
                    <a:cubicBezTo>
                      <a:pt x="280" y="464"/>
                      <a:pt x="269" y="503"/>
                      <a:pt x="269" y="506"/>
                    </a:cubicBezTo>
                    <a:cubicBezTo>
                      <a:pt x="266" y="514"/>
                      <a:pt x="232" y="612"/>
                      <a:pt x="129" y="612"/>
                    </a:cubicBezTo>
                    <a:cubicBezTo>
                      <a:pt x="109" y="612"/>
                      <a:pt x="76" y="612"/>
                      <a:pt x="50" y="604"/>
                    </a:cubicBezTo>
                    <a:cubicBezTo>
                      <a:pt x="78" y="593"/>
                      <a:pt x="90" y="568"/>
                      <a:pt x="90" y="551"/>
                    </a:cubicBezTo>
                    <a:cubicBezTo>
                      <a:pt x="90" y="537"/>
                      <a:pt x="78" y="517"/>
                      <a:pt x="53" y="517"/>
                    </a:cubicBezTo>
                    <a:cubicBezTo>
                      <a:pt x="31" y="517"/>
                      <a:pt x="0" y="534"/>
                      <a:pt x="0" y="573"/>
                    </a:cubicBezTo>
                    <a:cubicBezTo>
                      <a:pt x="0" y="615"/>
                      <a:pt x="36" y="635"/>
                      <a:pt x="129" y="635"/>
                    </a:cubicBezTo>
                    <a:cubicBezTo>
                      <a:pt x="252" y="635"/>
                      <a:pt x="325" y="556"/>
                      <a:pt x="339" y="498"/>
                    </a:cubicBezTo>
                    <a:cubicBezTo>
                      <a:pt x="375" y="353"/>
                      <a:pt x="412" y="209"/>
                      <a:pt x="448" y="64"/>
                    </a:cubicBezTo>
                    <a:moveTo>
                      <a:pt x="319" y="308"/>
                    </a:moveTo>
                    <a:cubicBezTo>
                      <a:pt x="314" y="333"/>
                      <a:pt x="291" y="358"/>
                      <a:pt x="269" y="375"/>
                    </a:cubicBezTo>
                    <a:cubicBezTo>
                      <a:pt x="249" y="394"/>
                      <a:pt x="218" y="411"/>
                      <a:pt x="190" y="411"/>
                    </a:cubicBezTo>
                    <a:cubicBezTo>
                      <a:pt x="140" y="411"/>
                      <a:pt x="126" y="361"/>
                      <a:pt x="126" y="322"/>
                    </a:cubicBezTo>
                    <a:cubicBezTo>
                      <a:pt x="126" y="274"/>
                      <a:pt x="154" y="159"/>
                      <a:pt x="182" y="109"/>
                    </a:cubicBezTo>
                    <a:cubicBezTo>
                      <a:pt x="207" y="59"/>
                      <a:pt x="249" y="20"/>
                      <a:pt x="291" y="20"/>
                    </a:cubicBezTo>
                    <a:cubicBezTo>
                      <a:pt x="356" y="20"/>
                      <a:pt x="370" y="102"/>
                      <a:pt x="370" y="106"/>
                    </a:cubicBezTo>
                    <a:cubicBezTo>
                      <a:pt x="370" y="110"/>
                      <a:pt x="367" y="115"/>
                      <a:pt x="367" y="120"/>
                    </a:cubicBezTo>
                    <a:cubicBezTo>
                      <a:pt x="351" y="183"/>
                      <a:pt x="335" y="245"/>
                      <a:pt x="319" y="3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7" name="CustomShape 52"/>
              <p:cNvSpPr/>
              <p:nvPr/>
            </p:nvSpPr>
            <p:spPr>
              <a:xfrm>
                <a:off x="7459920" y="5966280"/>
                <a:ext cx="82440" cy="352800"/>
              </a:xfrm>
              <a:custGeom>
                <a:avLst/>
                <a:gdLst/>
                <a:ahLst/>
                <a:rect l="l" t="t" r="r" b="b"/>
                <a:pathLst>
                  <a:path w="231" h="982">
                    <a:moveTo>
                      <a:pt x="230" y="970"/>
                    </a:moveTo>
                    <a:cubicBezTo>
                      <a:pt x="230" y="967"/>
                      <a:pt x="230" y="965"/>
                      <a:pt x="213" y="948"/>
                    </a:cubicBezTo>
                    <a:cubicBezTo>
                      <a:pt x="90" y="825"/>
                      <a:pt x="59" y="640"/>
                      <a:pt x="59" y="489"/>
                    </a:cubicBezTo>
                    <a:cubicBezTo>
                      <a:pt x="59" y="319"/>
                      <a:pt x="95" y="148"/>
                      <a:pt x="216" y="25"/>
                    </a:cubicBezTo>
                    <a:cubicBezTo>
                      <a:pt x="230" y="14"/>
                      <a:pt x="230" y="11"/>
                      <a:pt x="230" y="8"/>
                    </a:cubicBezTo>
                    <a:cubicBezTo>
                      <a:pt x="230" y="3"/>
                      <a:pt x="224" y="0"/>
                      <a:pt x="218" y="0"/>
                    </a:cubicBezTo>
                    <a:cubicBezTo>
                      <a:pt x="210" y="0"/>
                      <a:pt x="120" y="64"/>
                      <a:pt x="62" y="190"/>
                    </a:cubicBezTo>
                    <a:cubicBezTo>
                      <a:pt x="14" y="299"/>
                      <a:pt x="0" y="408"/>
                      <a:pt x="0" y="489"/>
                    </a:cubicBezTo>
                    <a:cubicBezTo>
                      <a:pt x="0" y="565"/>
                      <a:pt x="11" y="685"/>
                      <a:pt x="67" y="797"/>
                    </a:cubicBezTo>
                    <a:cubicBezTo>
                      <a:pt x="126" y="917"/>
                      <a:pt x="210" y="981"/>
                      <a:pt x="218" y="981"/>
                    </a:cubicBezTo>
                    <a:cubicBezTo>
                      <a:pt x="224" y="981"/>
                      <a:pt x="230" y="978"/>
                      <a:pt x="230" y="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8" name="CustomShape 53"/>
              <p:cNvSpPr/>
              <p:nvPr/>
            </p:nvSpPr>
            <p:spPr>
              <a:xfrm>
                <a:off x="7575120" y="6072840"/>
                <a:ext cx="115560" cy="161640"/>
              </a:xfrm>
              <a:custGeom>
                <a:avLst/>
                <a:gdLst/>
                <a:ahLst/>
                <a:rect l="l" t="t" r="r" b="b"/>
                <a:pathLst>
                  <a:path w="323" h="451">
                    <a:moveTo>
                      <a:pt x="171" y="249"/>
                    </a:moveTo>
                    <a:cubicBezTo>
                      <a:pt x="193" y="252"/>
                      <a:pt x="274" y="268"/>
                      <a:pt x="274" y="338"/>
                    </a:cubicBezTo>
                    <a:cubicBezTo>
                      <a:pt x="274" y="389"/>
                      <a:pt x="241" y="428"/>
                      <a:pt x="162" y="428"/>
                    </a:cubicBezTo>
                    <a:cubicBezTo>
                      <a:pt x="81" y="428"/>
                      <a:pt x="45" y="372"/>
                      <a:pt x="25" y="288"/>
                    </a:cubicBezTo>
                    <a:cubicBezTo>
                      <a:pt x="22" y="277"/>
                      <a:pt x="22" y="271"/>
                      <a:pt x="11" y="271"/>
                    </a:cubicBezTo>
                    <a:cubicBezTo>
                      <a:pt x="0" y="271"/>
                      <a:pt x="0" y="280"/>
                      <a:pt x="0" y="296"/>
                    </a:cubicBezTo>
                    <a:cubicBezTo>
                      <a:pt x="0" y="339"/>
                      <a:pt x="0" y="382"/>
                      <a:pt x="0" y="425"/>
                    </a:cubicBezTo>
                    <a:cubicBezTo>
                      <a:pt x="0" y="442"/>
                      <a:pt x="0" y="450"/>
                      <a:pt x="11" y="450"/>
                    </a:cubicBezTo>
                    <a:cubicBezTo>
                      <a:pt x="14" y="450"/>
                      <a:pt x="17" y="447"/>
                      <a:pt x="34" y="431"/>
                    </a:cubicBezTo>
                    <a:cubicBezTo>
                      <a:pt x="36" y="428"/>
                      <a:pt x="36" y="425"/>
                      <a:pt x="53" y="408"/>
                    </a:cubicBezTo>
                    <a:cubicBezTo>
                      <a:pt x="98" y="447"/>
                      <a:pt x="143" y="450"/>
                      <a:pt x="162" y="450"/>
                    </a:cubicBezTo>
                    <a:cubicBezTo>
                      <a:pt x="277" y="450"/>
                      <a:pt x="322" y="383"/>
                      <a:pt x="322" y="313"/>
                    </a:cubicBezTo>
                    <a:cubicBezTo>
                      <a:pt x="322" y="260"/>
                      <a:pt x="291" y="232"/>
                      <a:pt x="280" y="221"/>
                    </a:cubicBezTo>
                    <a:cubicBezTo>
                      <a:pt x="246" y="187"/>
                      <a:pt x="210" y="182"/>
                      <a:pt x="168" y="173"/>
                    </a:cubicBezTo>
                    <a:cubicBezTo>
                      <a:pt x="112" y="162"/>
                      <a:pt x="48" y="148"/>
                      <a:pt x="48" y="92"/>
                    </a:cubicBezTo>
                    <a:cubicBezTo>
                      <a:pt x="48" y="59"/>
                      <a:pt x="73" y="17"/>
                      <a:pt x="157" y="17"/>
                    </a:cubicBezTo>
                    <a:cubicBezTo>
                      <a:pt x="266" y="17"/>
                      <a:pt x="269" y="106"/>
                      <a:pt x="272" y="137"/>
                    </a:cubicBezTo>
                    <a:cubicBezTo>
                      <a:pt x="272" y="145"/>
                      <a:pt x="279" y="143"/>
                      <a:pt x="283" y="145"/>
                    </a:cubicBezTo>
                    <a:cubicBezTo>
                      <a:pt x="297" y="145"/>
                      <a:pt x="297" y="140"/>
                      <a:pt x="297" y="120"/>
                    </a:cubicBezTo>
                    <a:cubicBezTo>
                      <a:pt x="297" y="88"/>
                      <a:pt x="297" y="55"/>
                      <a:pt x="297" y="22"/>
                    </a:cubicBezTo>
                    <a:cubicBezTo>
                      <a:pt x="297" y="6"/>
                      <a:pt x="297" y="0"/>
                      <a:pt x="286" y="0"/>
                    </a:cubicBezTo>
                    <a:cubicBezTo>
                      <a:pt x="280" y="0"/>
                      <a:pt x="280" y="0"/>
                      <a:pt x="266" y="11"/>
                    </a:cubicBezTo>
                    <a:cubicBezTo>
                      <a:pt x="263" y="14"/>
                      <a:pt x="252" y="22"/>
                      <a:pt x="249" y="25"/>
                    </a:cubicBezTo>
                    <a:cubicBezTo>
                      <a:pt x="213" y="0"/>
                      <a:pt x="171" y="0"/>
                      <a:pt x="157" y="0"/>
                    </a:cubicBezTo>
                    <a:cubicBezTo>
                      <a:pt x="36" y="0"/>
                      <a:pt x="0" y="64"/>
                      <a:pt x="0" y="120"/>
                    </a:cubicBezTo>
                    <a:cubicBezTo>
                      <a:pt x="0" y="154"/>
                      <a:pt x="14" y="182"/>
                      <a:pt x="42" y="204"/>
                    </a:cubicBezTo>
                    <a:cubicBezTo>
                      <a:pt x="73" y="229"/>
                      <a:pt x="101" y="235"/>
                      <a:pt x="171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9" name="CustomShape 54"/>
              <p:cNvSpPr/>
              <p:nvPr/>
            </p:nvSpPr>
            <p:spPr>
              <a:xfrm>
                <a:off x="7714080" y="5994360"/>
                <a:ext cx="76320" cy="236160"/>
              </a:xfrm>
              <a:custGeom>
                <a:avLst/>
                <a:gdLst/>
                <a:ahLst/>
                <a:rect l="l" t="t" r="r" b="b"/>
                <a:pathLst>
                  <a:path w="214" h="658">
                    <a:moveTo>
                      <a:pt x="143" y="224"/>
                    </a:moveTo>
                    <a:cubicBezTo>
                      <a:pt x="97" y="227"/>
                      <a:pt x="51" y="231"/>
                      <a:pt x="6" y="235"/>
                    </a:cubicBezTo>
                    <a:cubicBezTo>
                      <a:pt x="6" y="244"/>
                      <a:pt x="6" y="253"/>
                      <a:pt x="6" y="263"/>
                    </a:cubicBezTo>
                    <a:cubicBezTo>
                      <a:pt x="70" y="263"/>
                      <a:pt x="78" y="271"/>
                      <a:pt x="78" y="319"/>
                    </a:cubicBezTo>
                    <a:cubicBezTo>
                      <a:pt x="78" y="406"/>
                      <a:pt x="78" y="494"/>
                      <a:pt x="78" y="582"/>
                    </a:cubicBezTo>
                    <a:cubicBezTo>
                      <a:pt x="78" y="626"/>
                      <a:pt x="67" y="626"/>
                      <a:pt x="0" y="626"/>
                    </a:cubicBezTo>
                    <a:cubicBezTo>
                      <a:pt x="0" y="636"/>
                      <a:pt x="0" y="647"/>
                      <a:pt x="0" y="657"/>
                    </a:cubicBezTo>
                    <a:cubicBezTo>
                      <a:pt x="34" y="654"/>
                      <a:pt x="87" y="654"/>
                      <a:pt x="109" y="654"/>
                    </a:cubicBezTo>
                    <a:cubicBezTo>
                      <a:pt x="143" y="654"/>
                      <a:pt x="179" y="654"/>
                      <a:pt x="213" y="657"/>
                    </a:cubicBezTo>
                    <a:cubicBezTo>
                      <a:pt x="213" y="647"/>
                      <a:pt x="213" y="636"/>
                      <a:pt x="213" y="626"/>
                    </a:cubicBezTo>
                    <a:cubicBezTo>
                      <a:pt x="146" y="626"/>
                      <a:pt x="143" y="621"/>
                      <a:pt x="143" y="584"/>
                    </a:cubicBezTo>
                    <a:cubicBezTo>
                      <a:pt x="143" y="464"/>
                      <a:pt x="143" y="344"/>
                      <a:pt x="143" y="224"/>
                    </a:cubicBezTo>
                    <a:moveTo>
                      <a:pt x="146" y="53"/>
                    </a:moveTo>
                    <a:cubicBezTo>
                      <a:pt x="146" y="20"/>
                      <a:pt x="123" y="0"/>
                      <a:pt x="95" y="0"/>
                    </a:cubicBezTo>
                    <a:cubicBezTo>
                      <a:pt x="64" y="0"/>
                      <a:pt x="42" y="25"/>
                      <a:pt x="42" y="53"/>
                    </a:cubicBezTo>
                    <a:cubicBezTo>
                      <a:pt x="42" y="78"/>
                      <a:pt x="64" y="103"/>
                      <a:pt x="95" y="103"/>
                    </a:cubicBezTo>
                    <a:cubicBezTo>
                      <a:pt x="123" y="103"/>
                      <a:pt x="146" y="84"/>
                      <a:pt x="146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0" name="CustomShape 55"/>
              <p:cNvSpPr/>
              <p:nvPr/>
            </p:nvSpPr>
            <p:spPr>
              <a:xfrm>
                <a:off x="7812720" y="6075000"/>
                <a:ext cx="177120" cy="155520"/>
              </a:xfrm>
              <a:custGeom>
                <a:avLst/>
                <a:gdLst/>
                <a:ahLst/>
                <a:rect l="l" t="t" r="r" b="b"/>
                <a:pathLst>
                  <a:path w="494" h="434">
                    <a:moveTo>
                      <a:pt x="76" y="95"/>
                    </a:moveTo>
                    <a:cubicBezTo>
                      <a:pt x="76" y="183"/>
                      <a:pt x="76" y="270"/>
                      <a:pt x="76" y="358"/>
                    </a:cubicBezTo>
                    <a:cubicBezTo>
                      <a:pt x="76" y="403"/>
                      <a:pt x="64" y="403"/>
                      <a:pt x="0" y="403"/>
                    </a:cubicBezTo>
                    <a:cubicBezTo>
                      <a:pt x="0" y="413"/>
                      <a:pt x="0" y="423"/>
                      <a:pt x="0" y="433"/>
                    </a:cubicBezTo>
                    <a:cubicBezTo>
                      <a:pt x="34" y="431"/>
                      <a:pt x="84" y="431"/>
                      <a:pt x="109" y="431"/>
                    </a:cubicBezTo>
                    <a:cubicBezTo>
                      <a:pt x="137" y="431"/>
                      <a:pt x="188" y="431"/>
                      <a:pt x="221" y="433"/>
                    </a:cubicBezTo>
                    <a:cubicBezTo>
                      <a:pt x="221" y="423"/>
                      <a:pt x="221" y="413"/>
                      <a:pt x="221" y="403"/>
                    </a:cubicBezTo>
                    <a:cubicBezTo>
                      <a:pt x="154" y="403"/>
                      <a:pt x="143" y="403"/>
                      <a:pt x="143" y="358"/>
                    </a:cubicBezTo>
                    <a:cubicBezTo>
                      <a:pt x="143" y="298"/>
                      <a:pt x="143" y="239"/>
                      <a:pt x="143" y="179"/>
                    </a:cubicBezTo>
                    <a:cubicBezTo>
                      <a:pt x="143" y="75"/>
                      <a:pt x="213" y="20"/>
                      <a:pt x="277" y="20"/>
                    </a:cubicBezTo>
                    <a:cubicBezTo>
                      <a:pt x="339" y="20"/>
                      <a:pt x="350" y="73"/>
                      <a:pt x="350" y="129"/>
                    </a:cubicBezTo>
                    <a:cubicBezTo>
                      <a:pt x="350" y="205"/>
                      <a:pt x="350" y="281"/>
                      <a:pt x="350" y="358"/>
                    </a:cubicBezTo>
                    <a:cubicBezTo>
                      <a:pt x="350" y="403"/>
                      <a:pt x="339" y="403"/>
                      <a:pt x="272" y="403"/>
                    </a:cubicBezTo>
                    <a:cubicBezTo>
                      <a:pt x="272" y="413"/>
                      <a:pt x="272" y="423"/>
                      <a:pt x="272" y="433"/>
                    </a:cubicBezTo>
                    <a:cubicBezTo>
                      <a:pt x="308" y="431"/>
                      <a:pt x="358" y="431"/>
                      <a:pt x="384" y="431"/>
                    </a:cubicBezTo>
                    <a:cubicBezTo>
                      <a:pt x="409" y="431"/>
                      <a:pt x="459" y="431"/>
                      <a:pt x="493" y="433"/>
                    </a:cubicBezTo>
                    <a:cubicBezTo>
                      <a:pt x="493" y="423"/>
                      <a:pt x="493" y="413"/>
                      <a:pt x="493" y="403"/>
                    </a:cubicBezTo>
                    <a:cubicBezTo>
                      <a:pt x="442" y="403"/>
                      <a:pt x="417" y="403"/>
                      <a:pt x="417" y="372"/>
                    </a:cubicBezTo>
                    <a:cubicBezTo>
                      <a:pt x="417" y="309"/>
                      <a:pt x="417" y="247"/>
                      <a:pt x="417" y="185"/>
                    </a:cubicBezTo>
                    <a:cubicBezTo>
                      <a:pt x="417" y="101"/>
                      <a:pt x="417" y="70"/>
                      <a:pt x="386" y="36"/>
                    </a:cubicBezTo>
                    <a:cubicBezTo>
                      <a:pt x="372" y="20"/>
                      <a:pt x="342" y="0"/>
                      <a:pt x="283" y="0"/>
                    </a:cubicBezTo>
                    <a:cubicBezTo>
                      <a:pt x="213" y="0"/>
                      <a:pt x="165" y="42"/>
                      <a:pt x="137" y="103"/>
                    </a:cubicBezTo>
                    <a:cubicBezTo>
                      <a:pt x="137" y="69"/>
                      <a:pt x="137" y="34"/>
                      <a:pt x="137" y="0"/>
                    </a:cubicBezTo>
                    <a:cubicBezTo>
                      <a:pt x="91" y="4"/>
                      <a:pt x="46" y="7"/>
                      <a:pt x="0" y="11"/>
                    </a:cubicBezTo>
                    <a:cubicBezTo>
                      <a:pt x="0" y="21"/>
                      <a:pt x="0" y="30"/>
                      <a:pt x="0" y="39"/>
                    </a:cubicBezTo>
                    <a:cubicBezTo>
                      <a:pt x="67" y="39"/>
                      <a:pt x="76" y="48"/>
                      <a:pt x="76" y="9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1" name="CustomShape 56"/>
              <p:cNvSpPr/>
              <p:nvPr/>
            </p:nvSpPr>
            <p:spPr>
              <a:xfrm>
                <a:off x="8013240" y="5917680"/>
                <a:ext cx="109440" cy="163800"/>
              </a:xfrm>
              <a:custGeom>
                <a:avLst/>
                <a:gdLst/>
                <a:ahLst/>
                <a:rect l="l" t="t" r="r" b="b"/>
                <a:pathLst>
                  <a:path w="306" h="457">
                    <a:moveTo>
                      <a:pt x="305" y="330"/>
                    </a:moveTo>
                    <a:cubicBezTo>
                      <a:pt x="298" y="330"/>
                      <a:pt x="290" y="330"/>
                      <a:pt x="283" y="330"/>
                    </a:cubicBezTo>
                    <a:cubicBezTo>
                      <a:pt x="280" y="347"/>
                      <a:pt x="272" y="386"/>
                      <a:pt x="263" y="394"/>
                    </a:cubicBezTo>
                    <a:cubicBezTo>
                      <a:pt x="258" y="397"/>
                      <a:pt x="204" y="397"/>
                      <a:pt x="196" y="397"/>
                    </a:cubicBezTo>
                    <a:cubicBezTo>
                      <a:pt x="154" y="397"/>
                      <a:pt x="112" y="397"/>
                      <a:pt x="70" y="397"/>
                    </a:cubicBezTo>
                    <a:cubicBezTo>
                      <a:pt x="140" y="333"/>
                      <a:pt x="165" y="316"/>
                      <a:pt x="207" y="282"/>
                    </a:cubicBezTo>
                    <a:cubicBezTo>
                      <a:pt x="258" y="243"/>
                      <a:pt x="305" y="198"/>
                      <a:pt x="305" y="134"/>
                    </a:cubicBezTo>
                    <a:cubicBezTo>
                      <a:pt x="305" y="50"/>
                      <a:pt x="232" y="0"/>
                      <a:pt x="143" y="0"/>
                    </a:cubicBezTo>
                    <a:cubicBezTo>
                      <a:pt x="59" y="0"/>
                      <a:pt x="0" y="59"/>
                      <a:pt x="0" y="123"/>
                    </a:cubicBezTo>
                    <a:cubicBezTo>
                      <a:pt x="0" y="159"/>
                      <a:pt x="31" y="162"/>
                      <a:pt x="36" y="162"/>
                    </a:cubicBezTo>
                    <a:cubicBezTo>
                      <a:pt x="53" y="162"/>
                      <a:pt x="73" y="151"/>
                      <a:pt x="73" y="126"/>
                    </a:cubicBezTo>
                    <a:cubicBezTo>
                      <a:pt x="73" y="112"/>
                      <a:pt x="70" y="89"/>
                      <a:pt x="34" y="89"/>
                    </a:cubicBezTo>
                    <a:cubicBezTo>
                      <a:pt x="53" y="39"/>
                      <a:pt x="101" y="25"/>
                      <a:pt x="134" y="25"/>
                    </a:cubicBezTo>
                    <a:cubicBezTo>
                      <a:pt x="202" y="25"/>
                      <a:pt x="238" y="78"/>
                      <a:pt x="238" y="134"/>
                    </a:cubicBezTo>
                    <a:cubicBezTo>
                      <a:pt x="238" y="193"/>
                      <a:pt x="196" y="240"/>
                      <a:pt x="174" y="266"/>
                    </a:cubicBezTo>
                    <a:cubicBezTo>
                      <a:pt x="119" y="321"/>
                      <a:pt x="63" y="376"/>
                      <a:pt x="8" y="431"/>
                    </a:cubicBezTo>
                    <a:cubicBezTo>
                      <a:pt x="0" y="436"/>
                      <a:pt x="0" y="436"/>
                      <a:pt x="0" y="456"/>
                    </a:cubicBezTo>
                    <a:cubicBezTo>
                      <a:pt x="94" y="456"/>
                      <a:pt x="189" y="456"/>
                      <a:pt x="283" y="456"/>
                    </a:cubicBezTo>
                    <a:cubicBezTo>
                      <a:pt x="290" y="414"/>
                      <a:pt x="298" y="372"/>
                      <a:pt x="305" y="33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2" name="CustomShape 57"/>
              <p:cNvSpPr/>
              <p:nvPr/>
            </p:nvSpPr>
            <p:spPr>
              <a:xfrm>
                <a:off x="8231040" y="5981400"/>
                <a:ext cx="145800" cy="253440"/>
              </a:xfrm>
              <a:custGeom>
                <a:avLst/>
                <a:gdLst/>
                <a:ahLst/>
                <a:rect l="l" t="t" r="r" b="b"/>
                <a:pathLst>
                  <a:path w="407" h="706">
                    <a:moveTo>
                      <a:pt x="406" y="201"/>
                    </a:moveTo>
                    <a:cubicBezTo>
                      <a:pt x="406" y="137"/>
                      <a:pt x="386" y="0"/>
                      <a:pt x="288" y="0"/>
                    </a:cubicBezTo>
                    <a:cubicBezTo>
                      <a:pt x="151" y="0"/>
                      <a:pt x="0" y="277"/>
                      <a:pt x="0" y="503"/>
                    </a:cubicBezTo>
                    <a:cubicBezTo>
                      <a:pt x="0" y="595"/>
                      <a:pt x="28" y="705"/>
                      <a:pt x="118" y="705"/>
                    </a:cubicBezTo>
                    <a:cubicBezTo>
                      <a:pt x="255" y="705"/>
                      <a:pt x="406" y="422"/>
                      <a:pt x="406" y="201"/>
                    </a:cubicBezTo>
                    <a:moveTo>
                      <a:pt x="104" y="335"/>
                    </a:moveTo>
                    <a:cubicBezTo>
                      <a:pt x="120" y="274"/>
                      <a:pt x="140" y="196"/>
                      <a:pt x="179" y="126"/>
                    </a:cubicBezTo>
                    <a:cubicBezTo>
                      <a:pt x="204" y="78"/>
                      <a:pt x="241" y="22"/>
                      <a:pt x="286" y="22"/>
                    </a:cubicBezTo>
                    <a:cubicBezTo>
                      <a:pt x="333" y="22"/>
                      <a:pt x="342" y="87"/>
                      <a:pt x="342" y="143"/>
                    </a:cubicBezTo>
                    <a:cubicBezTo>
                      <a:pt x="342" y="190"/>
                      <a:pt x="333" y="240"/>
                      <a:pt x="308" y="335"/>
                    </a:cubicBezTo>
                    <a:cubicBezTo>
                      <a:pt x="240" y="335"/>
                      <a:pt x="172" y="335"/>
                      <a:pt x="104" y="335"/>
                    </a:cubicBezTo>
                    <a:moveTo>
                      <a:pt x="300" y="369"/>
                    </a:moveTo>
                    <a:cubicBezTo>
                      <a:pt x="288" y="414"/>
                      <a:pt x="269" y="498"/>
                      <a:pt x="232" y="568"/>
                    </a:cubicBezTo>
                    <a:cubicBezTo>
                      <a:pt x="196" y="635"/>
                      <a:pt x="160" y="682"/>
                      <a:pt x="118" y="682"/>
                    </a:cubicBezTo>
                    <a:cubicBezTo>
                      <a:pt x="84" y="682"/>
                      <a:pt x="64" y="654"/>
                      <a:pt x="64" y="562"/>
                    </a:cubicBezTo>
                    <a:cubicBezTo>
                      <a:pt x="64" y="520"/>
                      <a:pt x="70" y="464"/>
                      <a:pt x="95" y="369"/>
                    </a:cubicBezTo>
                    <a:cubicBezTo>
                      <a:pt x="163" y="369"/>
                      <a:pt x="231" y="369"/>
                      <a:pt x="300" y="36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3" name="CustomShape 58"/>
              <p:cNvSpPr/>
              <p:nvPr/>
            </p:nvSpPr>
            <p:spPr>
              <a:xfrm>
                <a:off x="8401320" y="5992200"/>
                <a:ext cx="106560" cy="112320"/>
              </a:xfrm>
              <a:custGeom>
                <a:avLst/>
                <a:gdLst/>
                <a:ahLst/>
                <a:rect l="l" t="t" r="r" b="b"/>
                <a:pathLst>
                  <a:path w="298" h="314">
                    <a:moveTo>
                      <a:pt x="277" y="148"/>
                    </a:moveTo>
                    <a:cubicBezTo>
                      <a:pt x="291" y="148"/>
                      <a:pt x="297" y="148"/>
                      <a:pt x="297" y="134"/>
                    </a:cubicBezTo>
                    <a:cubicBezTo>
                      <a:pt x="297" y="73"/>
                      <a:pt x="263" y="0"/>
                      <a:pt x="160" y="0"/>
                    </a:cubicBezTo>
                    <a:cubicBezTo>
                      <a:pt x="70" y="0"/>
                      <a:pt x="0" y="70"/>
                      <a:pt x="0" y="157"/>
                    </a:cubicBezTo>
                    <a:cubicBezTo>
                      <a:pt x="0" y="243"/>
                      <a:pt x="76" y="313"/>
                      <a:pt x="168" y="313"/>
                    </a:cubicBezTo>
                    <a:cubicBezTo>
                      <a:pt x="260" y="313"/>
                      <a:pt x="297" y="238"/>
                      <a:pt x="297" y="224"/>
                    </a:cubicBezTo>
                    <a:cubicBezTo>
                      <a:pt x="297" y="221"/>
                      <a:pt x="294" y="215"/>
                      <a:pt x="286" y="215"/>
                    </a:cubicBezTo>
                    <a:cubicBezTo>
                      <a:pt x="274" y="215"/>
                      <a:pt x="274" y="218"/>
                      <a:pt x="272" y="224"/>
                    </a:cubicBezTo>
                    <a:cubicBezTo>
                      <a:pt x="249" y="280"/>
                      <a:pt x="199" y="291"/>
                      <a:pt x="174" y="291"/>
                    </a:cubicBezTo>
                    <a:cubicBezTo>
                      <a:pt x="140" y="291"/>
                      <a:pt x="109" y="277"/>
                      <a:pt x="90" y="252"/>
                    </a:cubicBezTo>
                    <a:cubicBezTo>
                      <a:pt x="64" y="218"/>
                      <a:pt x="64" y="176"/>
                      <a:pt x="64" y="148"/>
                    </a:cubicBezTo>
                    <a:cubicBezTo>
                      <a:pt x="135" y="148"/>
                      <a:pt x="206" y="148"/>
                      <a:pt x="277" y="148"/>
                    </a:cubicBezTo>
                    <a:moveTo>
                      <a:pt x="64" y="131"/>
                    </a:moveTo>
                    <a:cubicBezTo>
                      <a:pt x="73" y="34"/>
                      <a:pt x="134" y="20"/>
                      <a:pt x="160" y="20"/>
                    </a:cubicBezTo>
                    <a:cubicBezTo>
                      <a:pt x="244" y="20"/>
                      <a:pt x="246" y="115"/>
                      <a:pt x="249" y="131"/>
                    </a:cubicBezTo>
                    <a:cubicBezTo>
                      <a:pt x="188" y="131"/>
                      <a:pt x="126" y="131"/>
                      <a:pt x="64" y="1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4" name="CustomShape 59"/>
              <p:cNvSpPr/>
              <p:nvPr/>
            </p:nvSpPr>
            <p:spPr>
              <a:xfrm>
                <a:off x="8527320" y="5927760"/>
                <a:ext cx="167040" cy="173880"/>
              </a:xfrm>
              <a:custGeom>
                <a:avLst/>
                <a:gdLst/>
                <a:ahLst/>
                <a:rect l="l" t="t" r="r" b="b"/>
                <a:pathLst>
                  <a:path w="466" h="485">
                    <a:moveTo>
                      <a:pt x="333" y="212"/>
                    </a:moveTo>
                    <a:cubicBezTo>
                      <a:pt x="362" y="212"/>
                      <a:pt x="391" y="212"/>
                      <a:pt x="420" y="212"/>
                    </a:cubicBezTo>
                    <a:cubicBezTo>
                      <a:pt x="420" y="205"/>
                      <a:pt x="420" y="198"/>
                      <a:pt x="420" y="190"/>
                    </a:cubicBezTo>
                    <a:cubicBezTo>
                      <a:pt x="390" y="190"/>
                      <a:pt x="360" y="190"/>
                      <a:pt x="330" y="190"/>
                    </a:cubicBezTo>
                    <a:cubicBezTo>
                      <a:pt x="330" y="164"/>
                      <a:pt x="330" y="138"/>
                      <a:pt x="330" y="112"/>
                    </a:cubicBezTo>
                    <a:cubicBezTo>
                      <a:pt x="330" y="50"/>
                      <a:pt x="367" y="20"/>
                      <a:pt x="398" y="20"/>
                    </a:cubicBezTo>
                    <a:cubicBezTo>
                      <a:pt x="403" y="20"/>
                      <a:pt x="412" y="22"/>
                      <a:pt x="417" y="25"/>
                    </a:cubicBezTo>
                    <a:cubicBezTo>
                      <a:pt x="409" y="31"/>
                      <a:pt x="403" y="39"/>
                      <a:pt x="403" y="50"/>
                    </a:cubicBezTo>
                    <a:cubicBezTo>
                      <a:pt x="403" y="70"/>
                      <a:pt x="414" y="84"/>
                      <a:pt x="434" y="84"/>
                    </a:cubicBezTo>
                    <a:cubicBezTo>
                      <a:pt x="454" y="84"/>
                      <a:pt x="465" y="70"/>
                      <a:pt x="465" y="50"/>
                    </a:cubicBezTo>
                    <a:cubicBezTo>
                      <a:pt x="465" y="22"/>
                      <a:pt x="437" y="0"/>
                      <a:pt x="398" y="0"/>
                    </a:cubicBezTo>
                    <a:cubicBezTo>
                      <a:pt x="372" y="0"/>
                      <a:pt x="344" y="8"/>
                      <a:pt x="319" y="31"/>
                    </a:cubicBezTo>
                    <a:cubicBezTo>
                      <a:pt x="297" y="6"/>
                      <a:pt x="255" y="0"/>
                      <a:pt x="230" y="0"/>
                    </a:cubicBezTo>
                    <a:cubicBezTo>
                      <a:pt x="154" y="0"/>
                      <a:pt x="59" y="36"/>
                      <a:pt x="59" y="115"/>
                    </a:cubicBezTo>
                    <a:cubicBezTo>
                      <a:pt x="59" y="140"/>
                      <a:pt x="59" y="165"/>
                      <a:pt x="59" y="190"/>
                    </a:cubicBezTo>
                    <a:cubicBezTo>
                      <a:pt x="39" y="190"/>
                      <a:pt x="20" y="190"/>
                      <a:pt x="0" y="190"/>
                    </a:cubicBezTo>
                    <a:cubicBezTo>
                      <a:pt x="0" y="198"/>
                      <a:pt x="0" y="205"/>
                      <a:pt x="0" y="212"/>
                    </a:cubicBezTo>
                    <a:cubicBezTo>
                      <a:pt x="20" y="212"/>
                      <a:pt x="39" y="212"/>
                      <a:pt x="59" y="212"/>
                    </a:cubicBezTo>
                    <a:cubicBezTo>
                      <a:pt x="59" y="285"/>
                      <a:pt x="59" y="358"/>
                      <a:pt x="59" y="431"/>
                    </a:cubicBezTo>
                    <a:cubicBezTo>
                      <a:pt x="59" y="461"/>
                      <a:pt x="53" y="461"/>
                      <a:pt x="8" y="461"/>
                    </a:cubicBezTo>
                    <a:cubicBezTo>
                      <a:pt x="8" y="469"/>
                      <a:pt x="8" y="476"/>
                      <a:pt x="8" y="484"/>
                    </a:cubicBezTo>
                    <a:cubicBezTo>
                      <a:pt x="34" y="483"/>
                      <a:pt x="56" y="481"/>
                      <a:pt x="84" y="481"/>
                    </a:cubicBezTo>
                    <a:cubicBezTo>
                      <a:pt x="112" y="481"/>
                      <a:pt x="137" y="484"/>
                      <a:pt x="162" y="484"/>
                    </a:cubicBezTo>
                    <a:cubicBezTo>
                      <a:pt x="162" y="476"/>
                      <a:pt x="162" y="469"/>
                      <a:pt x="162" y="461"/>
                    </a:cubicBezTo>
                    <a:cubicBezTo>
                      <a:pt x="118" y="461"/>
                      <a:pt x="112" y="461"/>
                      <a:pt x="112" y="431"/>
                    </a:cubicBezTo>
                    <a:cubicBezTo>
                      <a:pt x="112" y="358"/>
                      <a:pt x="112" y="285"/>
                      <a:pt x="112" y="212"/>
                    </a:cubicBezTo>
                    <a:cubicBezTo>
                      <a:pt x="169" y="212"/>
                      <a:pt x="226" y="212"/>
                      <a:pt x="283" y="212"/>
                    </a:cubicBezTo>
                    <a:cubicBezTo>
                      <a:pt x="283" y="285"/>
                      <a:pt x="283" y="358"/>
                      <a:pt x="283" y="431"/>
                    </a:cubicBezTo>
                    <a:cubicBezTo>
                      <a:pt x="283" y="461"/>
                      <a:pt x="274" y="461"/>
                      <a:pt x="230" y="461"/>
                    </a:cubicBezTo>
                    <a:cubicBezTo>
                      <a:pt x="230" y="469"/>
                      <a:pt x="230" y="476"/>
                      <a:pt x="230" y="484"/>
                    </a:cubicBezTo>
                    <a:cubicBezTo>
                      <a:pt x="232" y="484"/>
                      <a:pt x="280" y="481"/>
                      <a:pt x="308" y="481"/>
                    </a:cubicBezTo>
                    <a:cubicBezTo>
                      <a:pt x="339" y="481"/>
                      <a:pt x="367" y="484"/>
                      <a:pt x="398" y="484"/>
                    </a:cubicBezTo>
                    <a:cubicBezTo>
                      <a:pt x="398" y="476"/>
                      <a:pt x="398" y="469"/>
                      <a:pt x="398" y="461"/>
                    </a:cubicBezTo>
                    <a:cubicBezTo>
                      <a:pt x="393" y="461"/>
                      <a:pt x="388" y="461"/>
                      <a:pt x="384" y="461"/>
                    </a:cubicBezTo>
                    <a:cubicBezTo>
                      <a:pt x="333" y="461"/>
                      <a:pt x="333" y="453"/>
                      <a:pt x="333" y="431"/>
                    </a:cubicBezTo>
                    <a:cubicBezTo>
                      <a:pt x="333" y="358"/>
                      <a:pt x="333" y="285"/>
                      <a:pt x="333" y="212"/>
                    </a:cubicBezTo>
                    <a:moveTo>
                      <a:pt x="109" y="190"/>
                    </a:moveTo>
                    <a:cubicBezTo>
                      <a:pt x="109" y="165"/>
                      <a:pt x="109" y="140"/>
                      <a:pt x="109" y="115"/>
                    </a:cubicBezTo>
                    <a:cubicBezTo>
                      <a:pt x="109" y="48"/>
                      <a:pt x="176" y="20"/>
                      <a:pt x="227" y="20"/>
                    </a:cubicBezTo>
                    <a:cubicBezTo>
                      <a:pt x="232" y="20"/>
                      <a:pt x="263" y="20"/>
                      <a:pt x="286" y="31"/>
                    </a:cubicBezTo>
                    <a:cubicBezTo>
                      <a:pt x="277" y="34"/>
                      <a:pt x="266" y="42"/>
                      <a:pt x="266" y="62"/>
                    </a:cubicBezTo>
                    <a:cubicBezTo>
                      <a:pt x="266" y="70"/>
                      <a:pt x="269" y="81"/>
                      <a:pt x="283" y="89"/>
                    </a:cubicBezTo>
                    <a:cubicBezTo>
                      <a:pt x="283" y="95"/>
                      <a:pt x="283" y="106"/>
                      <a:pt x="283" y="112"/>
                    </a:cubicBezTo>
                    <a:cubicBezTo>
                      <a:pt x="283" y="138"/>
                      <a:pt x="283" y="164"/>
                      <a:pt x="283" y="190"/>
                    </a:cubicBezTo>
                    <a:cubicBezTo>
                      <a:pt x="225" y="190"/>
                      <a:pt x="167" y="190"/>
                      <a:pt x="109" y="1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5" name="CustomShape 60"/>
              <p:cNvSpPr/>
              <p:nvPr/>
            </p:nvSpPr>
            <p:spPr>
              <a:xfrm>
                <a:off x="8401320" y="6159240"/>
                <a:ext cx="270720" cy="172800"/>
              </a:xfrm>
              <a:custGeom>
                <a:avLst/>
                <a:gdLst/>
                <a:ahLst/>
                <a:rect l="l" t="t" r="r" b="b"/>
                <a:pathLst>
                  <a:path w="754" h="482">
                    <a:moveTo>
                      <a:pt x="661" y="81"/>
                    </a:moveTo>
                    <a:cubicBezTo>
                      <a:pt x="664" y="75"/>
                      <a:pt x="668" y="68"/>
                      <a:pt x="672" y="62"/>
                    </a:cubicBezTo>
                    <a:cubicBezTo>
                      <a:pt x="686" y="45"/>
                      <a:pt x="703" y="28"/>
                      <a:pt x="736" y="25"/>
                    </a:cubicBezTo>
                    <a:cubicBezTo>
                      <a:pt x="745" y="22"/>
                      <a:pt x="753" y="22"/>
                      <a:pt x="753" y="8"/>
                    </a:cubicBezTo>
                    <a:cubicBezTo>
                      <a:pt x="753" y="3"/>
                      <a:pt x="748" y="0"/>
                      <a:pt x="742" y="0"/>
                    </a:cubicBezTo>
                    <a:cubicBezTo>
                      <a:pt x="728" y="0"/>
                      <a:pt x="708" y="3"/>
                      <a:pt x="692" y="3"/>
                    </a:cubicBezTo>
                    <a:cubicBezTo>
                      <a:pt x="666" y="3"/>
                      <a:pt x="638" y="0"/>
                      <a:pt x="613" y="0"/>
                    </a:cubicBezTo>
                    <a:cubicBezTo>
                      <a:pt x="610" y="0"/>
                      <a:pt x="599" y="0"/>
                      <a:pt x="599" y="14"/>
                    </a:cubicBezTo>
                    <a:cubicBezTo>
                      <a:pt x="599" y="22"/>
                      <a:pt x="610" y="25"/>
                      <a:pt x="613" y="25"/>
                    </a:cubicBezTo>
                    <a:cubicBezTo>
                      <a:pt x="627" y="25"/>
                      <a:pt x="650" y="28"/>
                      <a:pt x="650" y="48"/>
                    </a:cubicBezTo>
                    <a:cubicBezTo>
                      <a:pt x="650" y="56"/>
                      <a:pt x="644" y="67"/>
                      <a:pt x="641" y="73"/>
                    </a:cubicBezTo>
                    <a:cubicBezTo>
                      <a:pt x="576" y="179"/>
                      <a:pt x="510" y="285"/>
                      <a:pt x="445" y="391"/>
                    </a:cubicBezTo>
                    <a:cubicBezTo>
                      <a:pt x="433" y="276"/>
                      <a:pt x="421" y="160"/>
                      <a:pt x="409" y="45"/>
                    </a:cubicBezTo>
                    <a:cubicBezTo>
                      <a:pt x="409" y="25"/>
                      <a:pt x="448" y="25"/>
                      <a:pt x="456" y="25"/>
                    </a:cubicBezTo>
                    <a:cubicBezTo>
                      <a:pt x="465" y="25"/>
                      <a:pt x="476" y="25"/>
                      <a:pt x="476" y="8"/>
                    </a:cubicBezTo>
                    <a:cubicBezTo>
                      <a:pt x="471" y="6"/>
                      <a:pt x="473" y="0"/>
                      <a:pt x="462" y="0"/>
                    </a:cubicBezTo>
                    <a:cubicBezTo>
                      <a:pt x="451" y="0"/>
                      <a:pt x="434" y="0"/>
                      <a:pt x="420" y="0"/>
                    </a:cubicBezTo>
                    <a:cubicBezTo>
                      <a:pt x="406" y="3"/>
                      <a:pt x="389" y="3"/>
                      <a:pt x="375" y="3"/>
                    </a:cubicBezTo>
                    <a:cubicBezTo>
                      <a:pt x="358" y="3"/>
                      <a:pt x="319" y="0"/>
                      <a:pt x="302" y="0"/>
                    </a:cubicBezTo>
                    <a:cubicBezTo>
                      <a:pt x="300" y="0"/>
                      <a:pt x="288" y="0"/>
                      <a:pt x="288" y="14"/>
                    </a:cubicBezTo>
                    <a:cubicBezTo>
                      <a:pt x="288" y="25"/>
                      <a:pt x="297" y="25"/>
                      <a:pt x="305" y="25"/>
                    </a:cubicBezTo>
                    <a:cubicBezTo>
                      <a:pt x="336" y="25"/>
                      <a:pt x="339" y="28"/>
                      <a:pt x="342" y="36"/>
                    </a:cubicBezTo>
                    <a:cubicBezTo>
                      <a:pt x="342" y="39"/>
                      <a:pt x="344" y="59"/>
                      <a:pt x="347" y="81"/>
                    </a:cubicBezTo>
                    <a:cubicBezTo>
                      <a:pt x="284" y="185"/>
                      <a:pt x="220" y="288"/>
                      <a:pt x="157" y="391"/>
                    </a:cubicBezTo>
                    <a:cubicBezTo>
                      <a:pt x="145" y="279"/>
                      <a:pt x="133" y="166"/>
                      <a:pt x="120" y="53"/>
                    </a:cubicBezTo>
                    <a:cubicBezTo>
                      <a:pt x="120" y="50"/>
                      <a:pt x="120" y="48"/>
                      <a:pt x="120" y="45"/>
                    </a:cubicBezTo>
                    <a:cubicBezTo>
                      <a:pt x="120" y="25"/>
                      <a:pt x="162" y="25"/>
                      <a:pt x="168" y="25"/>
                    </a:cubicBezTo>
                    <a:cubicBezTo>
                      <a:pt x="176" y="25"/>
                      <a:pt x="185" y="25"/>
                      <a:pt x="185" y="8"/>
                    </a:cubicBezTo>
                    <a:cubicBezTo>
                      <a:pt x="185" y="6"/>
                      <a:pt x="185" y="0"/>
                      <a:pt x="176" y="0"/>
                    </a:cubicBezTo>
                    <a:cubicBezTo>
                      <a:pt x="154" y="0"/>
                      <a:pt x="106" y="3"/>
                      <a:pt x="87" y="3"/>
                    </a:cubicBezTo>
                    <a:cubicBezTo>
                      <a:pt x="64" y="3"/>
                      <a:pt x="34" y="0"/>
                      <a:pt x="14" y="0"/>
                    </a:cubicBezTo>
                    <a:cubicBezTo>
                      <a:pt x="6" y="0"/>
                      <a:pt x="0" y="3"/>
                      <a:pt x="0" y="14"/>
                    </a:cubicBezTo>
                    <a:cubicBezTo>
                      <a:pt x="0" y="25"/>
                      <a:pt x="8" y="25"/>
                      <a:pt x="20" y="25"/>
                    </a:cubicBezTo>
                    <a:cubicBezTo>
                      <a:pt x="50" y="25"/>
                      <a:pt x="50" y="28"/>
                      <a:pt x="53" y="45"/>
                    </a:cubicBezTo>
                    <a:cubicBezTo>
                      <a:pt x="69" y="185"/>
                      <a:pt x="85" y="324"/>
                      <a:pt x="101" y="464"/>
                    </a:cubicBezTo>
                    <a:cubicBezTo>
                      <a:pt x="101" y="478"/>
                      <a:pt x="101" y="481"/>
                      <a:pt x="115" y="481"/>
                    </a:cubicBezTo>
                    <a:cubicBezTo>
                      <a:pt x="126" y="481"/>
                      <a:pt x="132" y="475"/>
                      <a:pt x="134" y="470"/>
                    </a:cubicBezTo>
                    <a:cubicBezTo>
                      <a:pt x="206" y="351"/>
                      <a:pt x="278" y="233"/>
                      <a:pt x="350" y="115"/>
                    </a:cubicBezTo>
                    <a:cubicBezTo>
                      <a:pt x="363" y="231"/>
                      <a:pt x="376" y="348"/>
                      <a:pt x="389" y="464"/>
                    </a:cubicBezTo>
                    <a:cubicBezTo>
                      <a:pt x="389" y="478"/>
                      <a:pt x="392" y="481"/>
                      <a:pt x="403" y="481"/>
                    </a:cubicBezTo>
                    <a:cubicBezTo>
                      <a:pt x="414" y="481"/>
                      <a:pt x="420" y="475"/>
                      <a:pt x="423" y="467"/>
                    </a:cubicBezTo>
                    <a:cubicBezTo>
                      <a:pt x="502" y="338"/>
                      <a:pt x="581" y="210"/>
                      <a:pt x="661" y="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96" name="CustomShape 61"/>
              <p:cNvSpPr/>
              <p:nvPr/>
            </p:nvSpPr>
            <p:spPr>
              <a:xfrm>
                <a:off x="8742960" y="5966280"/>
                <a:ext cx="82440" cy="352800"/>
              </a:xfrm>
              <a:custGeom>
                <a:avLst/>
                <a:gdLst/>
                <a:ahLst/>
                <a:rect l="l" t="t" r="r" b="b"/>
                <a:pathLst>
                  <a:path w="231" h="982">
                    <a:moveTo>
                      <a:pt x="230" y="489"/>
                    </a:moveTo>
                    <a:cubicBezTo>
                      <a:pt x="230" y="414"/>
                      <a:pt x="218" y="294"/>
                      <a:pt x="165" y="185"/>
                    </a:cubicBezTo>
                    <a:cubicBezTo>
                      <a:pt x="106" y="62"/>
                      <a:pt x="22" y="0"/>
                      <a:pt x="11" y="0"/>
                    </a:cubicBezTo>
                    <a:cubicBezTo>
                      <a:pt x="6" y="0"/>
                      <a:pt x="0" y="3"/>
                      <a:pt x="0" y="8"/>
                    </a:cubicBezTo>
                    <a:cubicBezTo>
                      <a:pt x="0" y="11"/>
                      <a:pt x="0" y="14"/>
                      <a:pt x="20" y="31"/>
                    </a:cubicBezTo>
                    <a:cubicBezTo>
                      <a:pt x="118" y="129"/>
                      <a:pt x="174" y="285"/>
                      <a:pt x="174" y="489"/>
                    </a:cubicBezTo>
                    <a:cubicBezTo>
                      <a:pt x="174" y="657"/>
                      <a:pt x="137" y="830"/>
                      <a:pt x="14" y="953"/>
                    </a:cubicBezTo>
                    <a:cubicBezTo>
                      <a:pt x="0" y="965"/>
                      <a:pt x="0" y="967"/>
                      <a:pt x="0" y="970"/>
                    </a:cubicBezTo>
                    <a:cubicBezTo>
                      <a:pt x="0" y="976"/>
                      <a:pt x="6" y="981"/>
                      <a:pt x="11" y="981"/>
                    </a:cubicBezTo>
                    <a:cubicBezTo>
                      <a:pt x="22" y="981"/>
                      <a:pt x="109" y="914"/>
                      <a:pt x="168" y="788"/>
                    </a:cubicBezTo>
                    <a:cubicBezTo>
                      <a:pt x="218" y="682"/>
                      <a:pt x="230" y="573"/>
                      <a:pt x="230" y="48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sp>
        <p:nvSpPr>
          <p:cNvPr id="497" name="CustomShape 62"/>
          <p:cNvSpPr/>
          <p:nvPr/>
        </p:nvSpPr>
        <p:spPr>
          <a:xfrm>
            <a:off x="3533040" y="4137120"/>
            <a:ext cx="136440" cy="13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98" name="CustomShape 63"/>
          <p:cNvSpPr/>
          <p:nvPr/>
        </p:nvSpPr>
        <p:spPr>
          <a:xfrm>
            <a:off x="5248080" y="3912480"/>
            <a:ext cx="136440" cy="13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99" name="CustomShape 64"/>
          <p:cNvSpPr/>
          <p:nvPr/>
        </p:nvSpPr>
        <p:spPr>
          <a:xfrm>
            <a:off x="8742240" y="1626480"/>
            <a:ext cx="136440" cy="13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0" name="CustomShape 65"/>
          <p:cNvSpPr/>
          <p:nvPr/>
        </p:nvSpPr>
        <p:spPr>
          <a:xfrm>
            <a:off x="5177520" y="1221840"/>
            <a:ext cx="205308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Typical LEP experiment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01" name="CustomShape 66"/>
          <p:cNvSpPr/>
          <p:nvPr/>
        </p:nvSpPr>
        <p:spPr>
          <a:xfrm>
            <a:off x="7132320" y="2358000"/>
            <a:ext cx="136440" cy="13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ff00ff"/>
          </a:solidFill>
          <a:ln>
            <a:solidFill>
              <a:srgbClr val="0000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2" name="CustomShape 67"/>
          <p:cNvSpPr/>
          <p:nvPr/>
        </p:nvSpPr>
        <p:spPr>
          <a:xfrm>
            <a:off x="2610720" y="5140080"/>
            <a:ext cx="136440" cy="136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3" name="TextShape 68"/>
          <p:cNvSpPr txBox="1"/>
          <p:nvPr/>
        </p:nvSpPr>
        <p:spPr>
          <a:xfrm>
            <a:off x="6675120" y="6513120"/>
            <a:ext cx="2116440" cy="290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400" spc="-1" strike="noStrike">
                <a:latin typeface="Arial"/>
              </a:rPr>
              <a:t>From: </a:t>
            </a:r>
            <a:r>
              <a:rPr b="0" lang="en-US" sz="1400" spc="-1" strike="noStrike">
                <a:latin typeface="Arial"/>
                <a:hlinkClick r:id="rId2"/>
              </a:rPr>
              <a:t>arxiv:1512.05544</a:t>
            </a:r>
            <a:r>
              <a:rPr b="0" lang="en-US" sz="1400" spc="-1" strike="noStrike">
                <a:latin typeface="Arial"/>
              </a:rPr>
              <a:t> 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504" name="TextShape 69"/>
          <p:cNvSpPr txBox="1"/>
          <p:nvPr/>
        </p:nvSpPr>
        <p:spPr>
          <a:xfrm>
            <a:off x="5885280" y="4503600"/>
            <a:ext cx="3092400" cy="57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000" spc="-1" strike="noStrike">
                <a:latin typeface="Arial"/>
              </a:rPr>
              <a:t>‘</a:t>
            </a:r>
            <a:r>
              <a:rPr b="0" lang="en-US" sz="1000" spc="-1" strike="noStrike">
                <a:latin typeface="Arial"/>
              </a:rPr>
              <a:t>A direct determination of </a:t>
            </a:r>
            <a:r>
              <a:rPr b="0" lang="en-US" sz="1000" spc="-1" strike="noStrike">
                <a:latin typeface="Arial"/>
                <a:ea typeface="Arial"/>
              </a:rPr>
              <a:t>α</a:t>
            </a:r>
            <a:r>
              <a:rPr b="0" lang="en-US" sz="1000" spc="-1" strike="noStrike" baseline="-33000">
                <a:latin typeface="Arial"/>
              </a:rPr>
              <a:t>QED</a:t>
            </a:r>
            <a:r>
              <a:rPr b="0" lang="en-US" sz="1000" spc="-1" strike="noStrike">
                <a:latin typeface="Arial"/>
              </a:rPr>
              <a:t>(mZ) with an accuracy deemed adequate for an optimal use of the FCC-ee precision data’ can be made.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223920" y="941040"/>
            <a:ext cx="8686080" cy="1435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289"/>
              </a:spcBef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  <a:ea typeface="DejaVu Sans"/>
              </a:rPr>
              <a:t>The baseline run plan for FCC-ee</a:t>
            </a:r>
            <a:endParaRPr b="0" lang="en-US" sz="2800" spc="-1" strike="noStrike">
              <a:latin typeface="Arial"/>
            </a:endParaRPr>
          </a:p>
          <a:p>
            <a:pPr lvl="1" marL="457200" indent="-27360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DejaVu Sans"/>
              <a:buChar char="●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Z run produces most events followed by the WW run</a:t>
            </a:r>
            <a:endParaRPr b="0" lang="en-US" sz="1800" spc="-1" strike="noStrike">
              <a:latin typeface="Arial"/>
            </a:endParaRPr>
          </a:p>
          <a:p>
            <a:pPr lvl="1" marL="457200" indent="-27360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DejaVu Sans"/>
              <a:buChar char="●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It will have highest requirements for detector and accelerator design</a:t>
            </a:r>
            <a:endParaRPr b="0" lang="en-US" sz="1800" spc="-1" strike="noStrike">
              <a:latin typeface="Arial"/>
            </a:endParaRPr>
          </a:p>
          <a:p>
            <a:pPr lvl="1" marL="457200" indent="-27360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DejaVu Sans"/>
              <a:buChar char="●"/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WenQuanYi Micro Hei"/>
              </a:rPr>
              <a:t>Machine upgrade is well staged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0" y="3960"/>
            <a:ext cx="9139680" cy="96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5400" spc="-1" strike="noStrike">
                <a:solidFill>
                  <a:srgbClr val="000000"/>
                </a:solidFill>
                <a:latin typeface="Arial"/>
                <a:ea typeface="DejaVu Sans"/>
              </a:rPr>
              <a:t>FCC-ee Run Plan</a:t>
            </a:r>
            <a:endParaRPr b="0" lang="en-US" sz="5400" spc="-1" strike="noStrike">
              <a:latin typeface="Arial"/>
            </a:endParaRPr>
          </a:p>
        </p:txBody>
      </p:sp>
      <p:pic>
        <p:nvPicPr>
          <p:cNvPr id="129" name="" descr=""/>
          <p:cNvPicPr/>
          <p:nvPr/>
        </p:nvPicPr>
        <p:blipFill>
          <a:blip r:embed="rId1"/>
          <a:stretch/>
        </p:blipFill>
        <p:spPr>
          <a:xfrm>
            <a:off x="319320" y="5212080"/>
            <a:ext cx="7422480" cy="1343520"/>
          </a:xfrm>
          <a:prstGeom prst="rect">
            <a:avLst/>
          </a:prstGeom>
          <a:ln>
            <a:noFill/>
          </a:ln>
        </p:spPr>
      </p:pic>
      <p:grpSp>
        <p:nvGrpSpPr>
          <p:cNvPr id="130" name="Group 3"/>
          <p:cNvGrpSpPr/>
          <p:nvPr/>
        </p:nvGrpSpPr>
        <p:grpSpPr>
          <a:xfrm>
            <a:off x="1394280" y="3837600"/>
            <a:ext cx="351360" cy="437760"/>
            <a:chOff x="1394280" y="3837600"/>
            <a:chExt cx="351360" cy="437760"/>
          </a:xfrm>
        </p:grpSpPr>
        <p:pic>
          <p:nvPicPr>
            <p:cNvPr id="131" name="Picture 140_1" descr=""/>
            <p:cNvPicPr/>
            <p:nvPr/>
          </p:nvPicPr>
          <p:blipFill>
            <a:blip r:embed="rId2"/>
            <a:stretch/>
          </p:blipFill>
          <p:spPr>
            <a:xfrm>
              <a:off x="1440360" y="3837600"/>
              <a:ext cx="290160" cy="217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2" name="CustomShape 4"/>
            <p:cNvSpPr/>
            <p:nvPr/>
          </p:nvSpPr>
          <p:spPr>
            <a:xfrm>
              <a:off x="1394280" y="400284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26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133" name="Group 5"/>
          <p:cNvGrpSpPr/>
          <p:nvPr/>
        </p:nvGrpSpPr>
        <p:grpSpPr>
          <a:xfrm>
            <a:off x="1397520" y="4321440"/>
            <a:ext cx="355680" cy="412920"/>
            <a:chOff x="1397520" y="4321440"/>
            <a:chExt cx="355680" cy="412920"/>
          </a:xfrm>
        </p:grpSpPr>
        <p:pic>
          <p:nvPicPr>
            <p:cNvPr id="134" name="Picture 138_1" descr=""/>
            <p:cNvPicPr/>
            <p:nvPr/>
          </p:nvPicPr>
          <p:blipFill>
            <a:blip r:embed="rId3"/>
            <a:stretch/>
          </p:blipFill>
          <p:spPr>
            <a:xfrm>
              <a:off x="1455840" y="4321440"/>
              <a:ext cx="297360" cy="151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5" name="CustomShape 6"/>
            <p:cNvSpPr/>
            <p:nvPr/>
          </p:nvSpPr>
          <p:spPr>
            <a:xfrm>
              <a:off x="1397520" y="4461840"/>
              <a:ext cx="26604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3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136" name="CustomShape 7"/>
          <p:cNvSpPr/>
          <p:nvPr/>
        </p:nvSpPr>
        <p:spPr>
          <a:xfrm flipV="1">
            <a:off x="1586160" y="3573720"/>
            <a:ext cx="360" cy="26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37" name="Group 8"/>
          <p:cNvGrpSpPr/>
          <p:nvPr/>
        </p:nvGrpSpPr>
        <p:grpSpPr>
          <a:xfrm>
            <a:off x="3276720" y="2570040"/>
            <a:ext cx="351360" cy="437760"/>
            <a:chOff x="3276720" y="2570040"/>
            <a:chExt cx="351360" cy="437760"/>
          </a:xfrm>
        </p:grpSpPr>
        <p:pic>
          <p:nvPicPr>
            <p:cNvPr id="138" name="Picture 136_1" descr=""/>
            <p:cNvPicPr/>
            <p:nvPr/>
          </p:nvPicPr>
          <p:blipFill>
            <a:blip r:embed="rId4"/>
            <a:stretch/>
          </p:blipFill>
          <p:spPr>
            <a:xfrm>
              <a:off x="3322800" y="2570040"/>
              <a:ext cx="290160" cy="217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9" name="CustomShape 9"/>
            <p:cNvSpPr/>
            <p:nvPr/>
          </p:nvSpPr>
          <p:spPr>
            <a:xfrm>
              <a:off x="3276720" y="273528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26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140" name="CustomShape 10"/>
          <p:cNvSpPr/>
          <p:nvPr/>
        </p:nvSpPr>
        <p:spPr>
          <a:xfrm flipV="1">
            <a:off x="3444480" y="3605040"/>
            <a:ext cx="360" cy="26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1" name="Group 11"/>
          <p:cNvGrpSpPr/>
          <p:nvPr/>
        </p:nvGrpSpPr>
        <p:grpSpPr>
          <a:xfrm>
            <a:off x="3223080" y="3915720"/>
            <a:ext cx="373320" cy="380160"/>
            <a:chOff x="3223080" y="3915720"/>
            <a:chExt cx="373320" cy="380160"/>
          </a:xfrm>
        </p:grpSpPr>
        <p:pic>
          <p:nvPicPr>
            <p:cNvPr id="142" name="Picture 134_1" descr=""/>
            <p:cNvPicPr/>
            <p:nvPr/>
          </p:nvPicPr>
          <p:blipFill>
            <a:blip r:embed="rId5"/>
            <a:stretch/>
          </p:blipFill>
          <p:spPr>
            <a:xfrm>
              <a:off x="3299040" y="3915720"/>
              <a:ext cx="297360" cy="151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3" name="CustomShape 12"/>
            <p:cNvSpPr/>
            <p:nvPr/>
          </p:nvSpPr>
          <p:spPr>
            <a:xfrm>
              <a:off x="3223080" y="402336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26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144" name="Group 13"/>
          <p:cNvGrpSpPr/>
          <p:nvPr/>
        </p:nvGrpSpPr>
        <p:grpSpPr>
          <a:xfrm>
            <a:off x="3223080" y="4302000"/>
            <a:ext cx="373320" cy="380520"/>
            <a:chOff x="3223080" y="4302000"/>
            <a:chExt cx="373320" cy="380520"/>
          </a:xfrm>
        </p:grpSpPr>
        <p:pic>
          <p:nvPicPr>
            <p:cNvPr id="145" name="Picture 132_1" descr=""/>
            <p:cNvPicPr/>
            <p:nvPr/>
          </p:nvPicPr>
          <p:blipFill>
            <a:blip r:embed="rId6"/>
            <a:stretch/>
          </p:blipFill>
          <p:spPr>
            <a:xfrm>
              <a:off x="3299040" y="4302000"/>
              <a:ext cx="297360" cy="151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6" name="CustomShape 14"/>
            <p:cNvSpPr/>
            <p:nvPr/>
          </p:nvSpPr>
          <p:spPr>
            <a:xfrm>
              <a:off x="3223080" y="441000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10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147" name="CustomShape 15"/>
          <p:cNvSpPr/>
          <p:nvPr/>
        </p:nvSpPr>
        <p:spPr>
          <a:xfrm flipV="1">
            <a:off x="4351680" y="3607200"/>
            <a:ext cx="360" cy="26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8" name="Group 16"/>
          <p:cNvGrpSpPr/>
          <p:nvPr/>
        </p:nvGrpSpPr>
        <p:grpSpPr>
          <a:xfrm>
            <a:off x="4104360" y="3906000"/>
            <a:ext cx="373320" cy="380160"/>
            <a:chOff x="4104360" y="3906000"/>
            <a:chExt cx="373320" cy="380160"/>
          </a:xfrm>
        </p:grpSpPr>
        <p:pic>
          <p:nvPicPr>
            <p:cNvPr id="149" name="Picture 130_1" descr=""/>
            <p:cNvPicPr/>
            <p:nvPr/>
          </p:nvPicPr>
          <p:blipFill>
            <a:blip r:embed="rId7"/>
            <a:stretch/>
          </p:blipFill>
          <p:spPr>
            <a:xfrm>
              <a:off x="4180320" y="3906000"/>
              <a:ext cx="297360" cy="151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0" name="CustomShape 17"/>
            <p:cNvSpPr/>
            <p:nvPr/>
          </p:nvSpPr>
          <p:spPr>
            <a:xfrm>
              <a:off x="4104360" y="401364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42</a:t>
              </a:r>
              <a:endParaRPr b="0" lang="en-US" sz="1200" spc="-1" strike="noStrike">
                <a:latin typeface="Arial"/>
              </a:endParaRPr>
            </a:p>
          </p:txBody>
        </p:sp>
      </p:grpSp>
      <p:grpSp>
        <p:nvGrpSpPr>
          <p:cNvPr id="151" name="Group 18"/>
          <p:cNvGrpSpPr/>
          <p:nvPr/>
        </p:nvGrpSpPr>
        <p:grpSpPr>
          <a:xfrm>
            <a:off x="4081320" y="4295160"/>
            <a:ext cx="373320" cy="380520"/>
            <a:chOff x="4081320" y="4295160"/>
            <a:chExt cx="373320" cy="380520"/>
          </a:xfrm>
        </p:grpSpPr>
        <p:pic>
          <p:nvPicPr>
            <p:cNvPr id="152" name="Picture 128_1" descr=""/>
            <p:cNvPicPr/>
            <p:nvPr/>
          </p:nvPicPr>
          <p:blipFill>
            <a:blip r:embed="rId8"/>
            <a:stretch/>
          </p:blipFill>
          <p:spPr>
            <a:xfrm>
              <a:off x="4157280" y="4295160"/>
              <a:ext cx="297360" cy="151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3" name="CustomShape 19"/>
            <p:cNvSpPr/>
            <p:nvPr/>
          </p:nvSpPr>
          <p:spPr>
            <a:xfrm>
              <a:off x="4081320" y="4403160"/>
              <a:ext cx="351360" cy="272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GB" sz="1200" spc="-1" strike="noStrike">
                  <a:solidFill>
                    <a:srgbClr val="145dd0"/>
                  </a:solidFill>
                  <a:latin typeface="Arial"/>
                  <a:ea typeface="DejaVu Sans"/>
                </a:rPr>
                <a:t>21</a:t>
              </a:r>
              <a:endParaRPr b="0" lang="en-US" sz="1200" spc="-1" strike="noStrike">
                <a:latin typeface="Arial"/>
              </a:endParaRPr>
            </a:p>
          </p:txBody>
        </p:sp>
      </p:grpSp>
      <p:sp>
        <p:nvSpPr>
          <p:cNvPr id="154" name="CustomShape 20"/>
          <p:cNvSpPr/>
          <p:nvPr/>
        </p:nvSpPr>
        <p:spPr>
          <a:xfrm>
            <a:off x="438120" y="3773520"/>
            <a:ext cx="94896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machine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55" name="CustomShape 21"/>
          <p:cNvSpPr/>
          <p:nvPr/>
        </p:nvSpPr>
        <p:spPr>
          <a:xfrm>
            <a:off x="458280" y="4177800"/>
            <a:ext cx="85752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booster</a:t>
            </a:r>
            <a:endParaRPr b="0" lang="en-US" sz="1600" spc="-1" strike="noStrike">
              <a:latin typeface="Arial"/>
            </a:endParaRPr>
          </a:p>
        </p:txBody>
      </p:sp>
      <p:grpSp>
        <p:nvGrpSpPr>
          <p:cNvPr id="156" name="Group 22"/>
          <p:cNvGrpSpPr/>
          <p:nvPr/>
        </p:nvGrpSpPr>
        <p:grpSpPr>
          <a:xfrm>
            <a:off x="6597360" y="3586320"/>
            <a:ext cx="488880" cy="1077120"/>
            <a:chOff x="6597360" y="3586320"/>
            <a:chExt cx="488880" cy="1077120"/>
          </a:xfrm>
        </p:grpSpPr>
        <p:grpSp>
          <p:nvGrpSpPr>
            <p:cNvPr id="157" name="Group 23"/>
            <p:cNvGrpSpPr/>
            <p:nvPr/>
          </p:nvGrpSpPr>
          <p:grpSpPr>
            <a:xfrm>
              <a:off x="6597360" y="4280400"/>
              <a:ext cx="488880" cy="383040"/>
              <a:chOff x="6597360" y="4280400"/>
              <a:chExt cx="488880" cy="383040"/>
            </a:xfrm>
          </p:grpSpPr>
          <p:pic>
            <p:nvPicPr>
              <p:cNvPr id="158" name="Picture 126_1" descr=""/>
              <p:cNvPicPr/>
              <p:nvPr/>
            </p:nvPicPr>
            <p:blipFill>
              <a:blip r:embed="rId9"/>
              <a:stretch/>
            </p:blipFill>
            <p:spPr>
              <a:xfrm>
                <a:off x="6666840" y="4280400"/>
                <a:ext cx="419400" cy="1519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9" name="CustomShape 24"/>
              <p:cNvSpPr/>
              <p:nvPr/>
            </p:nvSpPr>
            <p:spPr>
              <a:xfrm>
                <a:off x="6597360" y="4390920"/>
                <a:ext cx="351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GB" sz="1200" spc="-1" strike="noStrike">
                    <a:solidFill>
                      <a:srgbClr val="145dd0"/>
                    </a:solidFill>
                    <a:latin typeface="Arial"/>
                    <a:ea typeface="DejaVu Sans"/>
                  </a:rPr>
                  <a:t>20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  <p:grpSp>
          <p:nvGrpSpPr>
            <p:cNvPr id="160" name="Group 25"/>
            <p:cNvGrpSpPr/>
            <p:nvPr/>
          </p:nvGrpSpPr>
          <p:grpSpPr>
            <a:xfrm>
              <a:off x="6621120" y="3912120"/>
              <a:ext cx="452880" cy="374040"/>
              <a:chOff x="6621120" y="3912120"/>
              <a:chExt cx="452880" cy="374040"/>
            </a:xfrm>
          </p:grpSpPr>
          <p:pic>
            <p:nvPicPr>
              <p:cNvPr id="161" name="Picture 124_1" descr=""/>
              <p:cNvPicPr/>
              <p:nvPr/>
            </p:nvPicPr>
            <p:blipFill>
              <a:blip r:embed="rId10"/>
              <a:stretch/>
            </p:blipFill>
            <p:spPr>
              <a:xfrm>
                <a:off x="6654600" y="3912120"/>
                <a:ext cx="419400" cy="1519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2" name="CustomShape 26"/>
              <p:cNvSpPr/>
              <p:nvPr/>
            </p:nvSpPr>
            <p:spPr>
              <a:xfrm>
                <a:off x="6621120" y="4013640"/>
                <a:ext cx="351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GB" sz="1200" spc="-1" strike="noStrike">
                    <a:solidFill>
                      <a:srgbClr val="145dd0"/>
                    </a:solidFill>
                    <a:latin typeface="Arial"/>
                    <a:ea typeface="DejaVu Sans"/>
                  </a:rPr>
                  <a:t>19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  <p:sp>
          <p:nvSpPr>
            <p:cNvPr id="163" name="CustomShape 27"/>
            <p:cNvSpPr/>
            <p:nvPr/>
          </p:nvSpPr>
          <p:spPr>
            <a:xfrm flipV="1">
              <a:off x="6709680" y="3586320"/>
              <a:ext cx="360" cy="262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rgbClr val="00b05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64" name="Group 28"/>
          <p:cNvGrpSpPr/>
          <p:nvPr/>
        </p:nvGrpSpPr>
        <p:grpSpPr>
          <a:xfrm>
            <a:off x="4806360" y="3605040"/>
            <a:ext cx="1362600" cy="1058400"/>
            <a:chOff x="4806360" y="3605040"/>
            <a:chExt cx="1362600" cy="1058400"/>
          </a:xfrm>
        </p:grpSpPr>
        <p:sp>
          <p:nvSpPr>
            <p:cNvPr id="165" name="CustomShape 29"/>
            <p:cNvSpPr/>
            <p:nvPr/>
          </p:nvSpPr>
          <p:spPr>
            <a:xfrm flipV="1">
              <a:off x="6032520" y="3605040"/>
              <a:ext cx="360" cy="262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rgbClr val="00b05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166" name="Group 30"/>
            <p:cNvGrpSpPr/>
            <p:nvPr/>
          </p:nvGrpSpPr>
          <p:grpSpPr>
            <a:xfrm>
              <a:off x="5667480" y="4271400"/>
              <a:ext cx="501480" cy="392040"/>
              <a:chOff x="5667480" y="4271400"/>
              <a:chExt cx="501480" cy="392040"/>
            </a:xfrm>
          </p:grpSpPr>
          <p:pic>
            <p:nvPicPr>
              <p:cNvPr id="167" name="Picture 119_1" descr=""/>
              <p:cNvPicPr/>
              <p:nvPr/>
            </p:nvPicPr>
            <p:blipFill>
              <a:blip r:embed="rId11"/>
              <a:stretch/>
            </p:blipFill>
            <p:spPr>
              <a:xfrm>
                <a:off x="5749560" y="4271400"/>
                <a:ext cx="419400" cy="1519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68" name="CustomShape 31"/>
              <p:cNvSpPr/>
              <p:nvPr/>
            </p:nvSpPr>
            <p:spPr>
              <a:xfrm>
                <a:off x="5667480" y="4390920"/>
                <a:ext cx="43668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GB" sz="1200" spc="-1" strike="noStrike">
                    <a:solidFill>
                      <a:srgbClr val="145dd0"/>
                    </a:solidFill>
                    <a:latin typeface="Arial"/>
                    <a:ea typeface="DejaVu Sans"/>
                  </a:rPr>
                  <a:t>100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  <p:grpSp>
          <p:nvGrpSpPr>
            <p:cNvPr id="169" name="Group 32"/>
            <p:cNvGrpSpPr/>
            <p:nvPr/>
          </p:nvGrpSpPr>
          <p:grpSpPr>
            <a:xfrm>
              <a:off x="5694840" y="3903120"/>
              <a:ext cx="461880" cy="383040"/>
              <a:chOff x="5694840" y="3903120"/>
              <a:chExt cx="461880" cy="383040"/>
            </a:xfrm>
          </p:grpSpPr>
          <p:pic>
            <p:nvPicPr>
              <p:cNvPr id="170" name="Picture 117_1" descr=""/>
              <p:cNvPicPr/>
              <p:nvPr/>
            </p:nvPicPr>
            <p:blipFill>
              <a:blip r:embed="rId12"/>
              <a:stretch/>
            </p:blipFill>
            <p:spPr>
              <a:xfrm>
                <a:off x="5737320" y="3903120"/>
                <a:ext cx="419400" cy="1519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71" name="CustomShape 33"/>
              <p:cNvSpPr/>
              <p:nvPr/>
            </p:nvSpPr>
            <p:spPr>
              <a:xfrm>
                <a:off x="5694840" y="4013640"/>
                <a:ext cx="351360" cy="2725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n-GB" sz="1200" spc="-1" strike="noStrike">
                    <a:solidFill>
                      <a:srgbClr val="145dd0"/>
                    </a:solidFill>
                    <a:latin typeface="Arial"/>
                    <a:ea typeface="DejaVu Sans"/>
                  </a:rPr>
                  <a:t>74</a:t>
                </a:r>
                <a:endParaRPr b="0" lang="en-US" sz="1200" spc="-1" strike="noStrike">
                  <a:latin typeface="Arial"/>
                </a:endParaRPr>
              </a:p>
            </p:txBody>
          </p:sp>
        </p:grpSp>
        <p:sp>
          <p:nvSpPr>
            <p:cNvPr id="172" name="CustomShape 34"/>
            <p:cNvSpPr/>
            <p:nvPr/>
          </p:nvSpPr>
          <p:spPr>
            <a:xfrm flipV="1">
              <a:off x="5317920" y="4082400"/>
              <a:ext cx="360" cy="262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rgbClr val="00b05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3" name="CustomShape 35"/>
            <p:cNvSpPr/>
            <p:nvPr/>
          </p:nvSpPr>
          <p:spPr>
            <a:xfrm flipH="1">
              <a:off x="4806000" y="4343760"/>
              <a:ext cx="981000" cy="3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rgbClr val="00b05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CustomShape 36"/>
            <p:cNvSpPr/>
            <p:nvPr/>
          </p:nvSpPr>
          <p:spPr>
            <a:xfrm flipV="1">
              <a:off x="4820400" y="4079880"/>
              <a:ext cx="360" cy="2620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9360">
              <a:solidFill>
                <a:srgbClr val="00b05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75" name="CustomShape 37"/>
          <p:cNvSpPr/>
          <p:nvPr/>
        </p:nvSpPr>
        <p:spPr>
          <a:xfrm>
            <a:off x="5321520" y="2311200"/>
            <a:ext cx="233568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RF system re-alignment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000000"/>
                </a:solidFill>
                <a:latin typeface="Arial"/>
                <a:ea typeface="DejaVu Sans"/>
              </a:rPr>
              <a:t>and modifications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76" name="CustomShape 38"/>
          <p:cNvSpPr/>
          <p:nvPr/>
        </p:nvSpPr>
        <p:spPr>
          <a:xfrm flipH="1">
            <a:off x="5991120" y="2894760"/>
            <a:ext cx="360" cy="26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216fe9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39"/>
          <p:cNvSpPr/>
          <p:nvPr/>
        </p:nvSpPr>
        <p:spPr>
          <a:xfrm>
            <a:off x="205884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d7c5a1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40"/>
          <p:cNvSpPr/>
          <p:nvPr/>
        </p:nvSpPr>
        <p:spPr>
          <a:xfrm>
            <a:off x="438948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70bf41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CustomShape 41"/>
          <p:cNvSpPr/>
          <p:nvPr/>
        </p:nvSpPr>
        <p:spPr>
          <a:xfrm>
            <a:off x="628020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bbd3f8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42"/>
          <p:cNvSpPr/>
          <p:nvPr/>
        </p:nvSpPr>
        <p:spPr>
          <a:xfrm>
            <a:off x="300384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bfa167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CustomShape 43"/>
          <p:cNvSpPr/>
          <p:nvPr/>
        </p:nvSpPr>
        <p:spPr>
          <a:xfrm>
            <a:off x="253116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bfa167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44"/>
          <p:cNvSpPr/>
          <p:nvPr/>
        </p:nvSpPr>
        <p:spPr>
          <a:xfrm>
            <a:off x="391680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ec5c57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45"/>
          <p:cNvSpPr/>
          <p:nvPr/>
        </p:nvSpPr>
        <p:spPr>
          <a:xfrm>
            <a:off x="158616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d7c5a1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46"/>
          <p:cNvSpPr/>
          <p:nvPr/>
        </p:nvSpPr>
        <p:spPr>
          <a:xfrm>
            <a:off x="486216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70bf41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47"/>
          <p:cNvSpPr/>
          <p:nvPr/>
        </p:nvSpPr>
        <p:spPr>
          <a:xfrm>
            <a:off x="533484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70bf41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48"/>
          <p:cNvSpPr/>
          <p:nvPr/>
        </p:nvSpPr>
        <p:spPr>
          <a:xfrm>
            <a:off x="580752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bfbfbf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7" name="CustomShape 49"/>
          <p:cNvSpPr/>
          <p:nvPr/>
        </p:nvSpPr>
        <p:spPr>
          <a:xfrm>
            <a:off x="675252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51a8f9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CustomShape 50"/>
          <p:cNvSpPr/>
          <p:nvPr/>
        </p:nvSpPr>
        <p:spPr>
          <a:xfrm>
            <a:off x="722520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51a8f9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51"/>
          <p:cNvSpPr/>
          <p:nvPr/>
        </p:nvSpPr>
        <p:spPr>
          <a:xfrm>
            <a:off x="769788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51a8f9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52"/>
          <p:cNvSpPr/>
          <p:nvPr/>
        </p:nvSpPr>
        <p:spPr>
          <a:xfrm>
            <a:off x="8149320" y="325440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51a8f9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CustomShape 53"/>
          <p:cNvSpPr/>
          <p:nvPr/>
        </p:nvSpPr>
        <p:spPr>
          <a:xfrm flipV="1">
            <a:off x="1554480" y="4714200"/>
            <a:ext cx="7093800" cy="13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916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54"/>
          <p:cNvSpPr/>
          <p:nvPr/>
        </p:nvSpPr>
        <p:spPr>
          <a:xfrm>
            <a:off x="6860160" y="4743360"/>
            <a:ext cx="189864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000000"/>
                </a:solidFill>
                <a:latin typeface="Arial"/>
                <a:ea typeface="DejaVu Sans"/>
              </a:rPr>
              <a:t>time [operation years]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93" name="CustomShape 55"/>
          <p:cNvSpPr/>
          <p:nvPr/>
        </p:nvSpPr>
        <p:spPr>
          <a:xfrm>
            <a:off x="3468240" y="3261240"/>
            <a:ext cx="499320" cy="298800"/>
          </a:xfrm>
          <a:custGeom>
            <a:avLst/>
            <a:gdLst/>
            <a:ahLst/>
            <a:rect l="l" t="t" r="r" b="b"/>
            <a:pathLst>
              <a:path w="614683" h="245873">
                <a:moveTo>
                  <a:pt x="0" y="0"/>
                </a:moveTo>
                <a:lnTo>
                  <a:pt x="491747" y="0"/>
                </a:lnTo>
                <a:lnTo>
                  <a:pt x="614683" y="122937"/>
                </a:lnTo>
                <a:lnTo>
                  <a:pt x="491747" y="245873"/>
                </a:lnTo>
                <a:lnTo>
                  <a:pt x="0" y="245873"/>
                </a:lnTo>
                <a:lnTo>
                  <a:pt x="122937" y="122937"/>
                </a:lnTo>
                <a:lnTo>
                  <a:pt x="0" y="0"/>
                </a:lnTo>
                <a:close/>
              </a:path>
            </a:pathLst>
          </a:custGeom>
          <a:solidFill>
            <a:srgbClr val="ec5c57"/>
          </a:solidFill>
          <a:ln w="1908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56"/>
          <p:cNvSpPr/>
          <p:nvPr/>
        </p:nvSpPr>
        <p:spPr>
          <a:xfrm flipH="1" flipV="1">
            <a:off x="2952360" y="3603240"/>
            <a:ext cx="300600" cy="73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57"/>
          <p:cNvSpPr/>
          <p:nvPr/>
        </p:nvSpPr>
        <p:spPr>
          <a:xfrm flipH="1" flipV="1">
            <a:off x="3859200" y="3599640"/>
            <a:ext cx="300240" cy="730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00b05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58"/>
          <p:cNvSpPr/>
          <p:nvPr/>
        </p:nvSpPr>
        <p:spPr>
          <a:xfrm>
            <a:off x="1670400" y="3244680"/>
            <a:ext cx="3873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Z1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97" name="CustomShape 59"/>
          <p:cNvSpPr/>
          <p:nvPr/>
        </p:nvSpPr>
        <p:spPr>
          <a:xfrm>
            <a:off x="2138400" y="3244680"/>
            <a:ext cx="3873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Z2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98" name="CustomShape 60"/>
          <p:cNvSpPr/>
          <p:nvPr/>
        </p:nvSpPr>
        <p:spPr>
          <a:xfrm>
            <a:off x="2606400" y="3244680"/>
            <a:ext cx="3873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Z3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199" name="CustomShape 61"/>
          <p:cNvSpPr/>
          <p:nvPr/>
        </p:nvSpPr>
        <p:spPr>
          <a:xfrm>
            <a:off x="3074400" y="3244680"/>
            <a:ext cx="3873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Z4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0" name="CustomShape 62"/>
          <p:cNvSpPr/>
          <p:nvPr/>
        </p:nvSpPr>
        <p:spPr>
          <a:xfrm>
            <a:off x="3542400" y="3244680"/>
            <a:ext cx="4467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W1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1" name="CustomShape 63"/>
          <p:cNvSpPr/>
          <p:nvPr/>
        </p:nvSpPr>
        <p:spPr>
          <a:xfrm>
            <a:off x="3974760" y="3244680"/>
            <a:ext cx="4467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W2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2" name="CustomShape 64"/>
          <p:cNvSpPr/>
          <p:nvPr/>
        </p:nvSpPr>
        <p:spPr>
          <a:xfrm>
            <a:off x="4443120" y="3244680"/>
            <a:ext cx="4071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3" name="CustomShape 65"/>
          <p:cNvSpPr/>
          <p:nvPr/>
        </p:nvSpPr>
        <p:spPr>
          <a:xfrm>
            <a:off x="4947480" y="3244680"/>
            <a:ext cx="4071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4" name="CustomShape 66"/>
          <p:cNvSpPr/>
          <p:nvPr/>
        </p:nvSpPr>
        <p:spPr>
          <a:xfrm>
            <a:off x="5415840" y="3244680"/>
            <a:ext cx="40716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H1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5" name="CustomShape 67"/>
          <p:cNvSpPr/>
          <p:nvPr/>
        </p:nvSpPr>
        <p:spPr>
          <a:xfrm>
            <a:off x="6352200" y="3244680"/>
            <a:ext cx="33840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t1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6" name="CustomShape 68"/>
          <p:cNvSpPr/>
          <p:nvPr/>
        </p:nvSpPr>
        <p:spPr>
          <a:xfrm>
            <a:off x="6856560" y="3244680"/>
            <a:ext cx="33840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t2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7" name="CustomShape 69"/>
          <p:cNvSpPr/>
          <p:nvPr/>
        </p:nvSpPr>
        <p:spPr>
          <a:xfrm>
            <a:off x="7324920" y="3244680"/>
            <a:ext cx="33840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t3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8" name="CustomShape 70"/>
          <p:cNvSpPr/>
          <p:nvPr/>
        </p:nvSpPr>
        <p:spPr>
          <a:xfrm>
            <a:off x="7793280" y="3244680"/>
            <a:ext cx="33840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t4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09" name="CustomShape 71"/>
          <p:cNvSpPr/>
          <p:nvPr/>
        </p:nvSpPr>
        <p:spPr>
          <a:xfrm>
            <a:off x="8225640" y="3244680"/>
            <a:ext cx="33840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t5</a:t>
            </a:r>
            <a:endParaRPr b="0" lang="en-US" sz="1400" spc="-1" strike="noStrike">
              <a:latin typeface="Arial"/>
            </a:endParaRPr>
          </a:p>
        </p:txBody>
      </p:sp>
      <p:grpSp>
        <p:nvGrpSpPr>
          <p:cNvPr id="210" name="Group 72"/>
          <p:cNvGrpSpPr/>
          <p:nvPr/>
        </p:nvGrpSpPr>
        <p:grpSpPr>
          <a:xfrm>
            <a:off x="266400" y="5394960"/>
            <a:ext cx="8785440" cy="913680"/>
            <a:chOff x="266400" y="5394960"/>
            <a:chExt cx="8785440" cy="913680"/>
          </a:xfrm>
        </p:grpSpPr>
        <p:sp>
          <p:nvSpPr>
            <p:cNvPr id="211" name="CustomShape 73"/>
            <p:cNvSpPr/>
            <p:nvPr/>
          </p:nvSpPr>
          <p:spPr>
            <a:xfrm>
              <a:off x="7955280" y="5394960"/>
              <a:ext cx="1096560" cy="9136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3465a4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CustomShape 74"/>
            <p:cNvSpPr/>
            <p:nvPr/>
          </p:nvSpPr>
          <p:spPr>
            <a:xfrm>
              <a:off x="266400" y="5633280"/>
              <a:ext cx="7588800" cy="456480"/>
            </a:xfrm>
            <a:prstGeom prst="rect">
              <a:avLst/>
            </a:prstGeom>
            <a:noFill/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3" name="CustomShape 75"/>
            <p:cNvSpPr/>
            <p:nvPr/>
          </p:nvSpPr>
          <p:spPr>
            <a:xfrm>
              <a:off x="8170560" y="5480280"/>
              <a:ext cx="871920" cy="34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c9211e"/>
                  </a:solidFill>
                  <a:latin typeface="Arial"/>
                  <a:ea typeface="Arial"/>
                </a:rPr>
                <a:t>Δ</a:t>
              </a:r>
              <a:r>
                <a:rPr b="1" lang="en-US" sz="1800" spc="-1" strike="noStrike" baseline="-8000">
                  <a:solidFill>
                    <a:srgbClr val="c9211e"/>
                  </a:solidFill>
                  <a:latin typeface="Arial"/>
                  <a:ea typeface="Arial"/>
                </a:rPr>
                <a:t>LEP,Stat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14" name="Line 76"/>
            <p:cNvSpPr/>
            <p:nvPr/>
          </p:nvSpPr>
          <p:spPr>
            <a:xfrm>
              <a:off x="8226720" y="5826240"/>
              <a:ext cx="731520" cy="0"/>
            </a:xfrm>
            <a:prstGeom prst="line">
              <a:avLst/>
            </a:prstGeom>
            <a:ln w="1908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5" name="CustomShape 77"/>
            <p:cNvSpPr/>
            <p:nvPr/>
          </p:nvSpPr>
          <p:spPr>
            <a:xfrm>
              <a:off x="8242560" y="5840280"/>
              <a:ext cx="685800" cy="34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c9211e"/>
                  </a:solidFill>
                  <a:latin typeface="Arial"/>
                  <a:ea typeface="Arial"/>
                </a:rPr>
                <a:t>500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16" name="CustomShape 78"/>
            <p:cNvSpPr/>
            <p:nvPr/>
          </p:nvSpPr>
          <p:spPr>
            <a:xfrm>
              <a:off x="7961760" y="5676480"/>
              <a:ext cx="304920" cy="34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c9211e"/>
                  </a:solidFill>
                  <a:latin typeface="Arial"/>
                  <a:ea typeface="Arial"/>
                </a:rPr>
                <a:t>≈</a:t>
              </a:r>
              <a:endParaRPr b="0" lang="en-US" sz="1800" spc="-1" strike="noStrike">
                <a:latin typeface="Arial"/>
              </a:endParaRPr>
            </a:p>
          </p:txBody>
        </p:sp>
      </p:grpSp>
      <p:grpSp>
        <p:nvGrpSpPr>
          <p:cNvPr id="217" name="Group 79"/>
          <p:cNvGrpSpPr/>
          <p:nvPr/>
        </p:nvGrpSpPr>
        <p:grpSpPr>
          <a:xfrm>
            <a:off x="265320" y="2482200"/>
            <a:ext cx="4184640" cy="1365120"/>
            <a:chOff x="265320" y="2482200"/>
            <a:chExt cx="4184640" cy="1365120"/>
          </a:xfrm>
        </p:grpSpPr>
        <p:sp>
          <p:nvSpPr>
            <p:cNvPr id="218" name="CustomShape 80"/>
            <p:cNvSpPr/>
            <p:nvPr/>
          </p:nvSpPr>
          <p:spPr>
            <a:xfrm>
              <a:off x="1470600" y="2969640"/>
              <a:ext cx="2979360" cy="877680"/>
            </a:xfrm>
            <a:prstGeom prst="ellipse">
              <a:avLst/>
            </a:prstGeom>
            <a:noFill/>
            <a:ln w="2916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81"/>
            <p:cNvSpPr/>
            <p:nvPr/>
          </p:nvSpPr>
          <p:spPr>
            <a:xfrm>
              <a:off x="265320" y="2482200"/>
              <a:ext cx="1422000" cy="601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ff0000"/>
                  </a:solidFill>
                  <a:latin typeface="Arial"/>
                  <a:ea typeface="DejaVu Sans"/>
                </a:rPr>
                <a:t>Electroweak</a:t>
              </a:r>
              <a:endParaRPr b="0" lang="en-US" sz="18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ff0000"/>
                  </a:solidFill>
                  <a:latin typeface="Arial"/>
                  <a:ea typeface="DejaVu Sans"/>
                </a:rPr>
                <a:t>Precision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20" name="Line 82"/>
            <p:cNvSpPr/>
            <p:nvPr/>
          </p:nvSpPr>
          <p:spPr>
            <a:xfrm>
              <a:off x="1378800" y="2842200"/>
              <a:ext cx="274320" cy="274320"/>
            </a:xfrm>
            <a:prstGeom prst="line">
              <a:avLst/>
            </a:prstGeom>
            <a:ln w="29160">
              <a:solidFill>
                <a:srgbClr val="ff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21" name="CustomShape 83"/>
          <p:cNvSpPr/>
          <p:nvPr/>
        </p:nvSpPr>
        <p:spPr>
          <a:xfrm>
            <a:off x="266400" y="5633280"/>
            <a:ext cx="7588800" cy="273600"/>
          </a:xfrm>
          <a:prstGeom prst="rect">
            <a:avLst/>
          </a:prstGeom>
          <a:noFill/>
          <a:ln w="29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22" name="Group 84"/>
          <p:cNvGrpSpPr/>
          <p:nvPr/>
        </p:nvGrpSpPr>
        <p:grpSpPr>
          <a:xfrm>
            <a:off x="1463400" y="2330640"/>
            <a:ext cx="2039760" cy="1509480"/>
            <a:chOff x="1463400" y="2330640"/>
            <a:chExt cx="2039760" cy="1509480"/>
          </a:xfrm>
        </p:grpSpPr>
        <p:sp>
          <p:nvSpPr>
            <p:cNvPr id="223" name="CustomShape 85"/>
            <p:cNvSpPr/>
            <p:nvPr/>
          </p:nvSpPr>
          <p:spPr>
            <a:xfrm>
              <a:off x="1949760" y="2330640"/>
              <a:ext cx="1230120" cy="356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72e4"/>
                  </a:solidFill>
                  <a:latin typeface="Arial"/>
                  <a:ea typeface="DejaVu Sans"/>
                </a:rPr>
                <a:t>Lineshape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24" name="CustomShape 86"/>
            <p:cNvSpPr/>
            <p:nvPr/>
          </p:nvSpPr>
          <p:spPr>
            <a:xfrm>
              <a:off x="1463400" y="2962440"/>
              <a:ext cx="2039760" cy="877680"/>
            </a:xfrm>
            <a:prstGeom prst="ellipse">
              <a:avLst/>
            </a:prstGeom>
            <a:noFill/>
            <a:ln w="29160">
              <a:solidFill>
                <a:srgbClr val="0072e4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Line 87"/>
            <p:cNvSpPr/>
            <p:nvPr/>
          </p:nvSpPr>
          <p:spPr>
            <a:xfrm flipH="1">
              <a:off x="2468880" y="2651760"/>
              <a:ext cx="91440" cy="310320"/>
            </a:xfrm>
            <a:prstGeom prst="line">
              <a:avLst/>
            </a:prstGeom>
            <a:ln w="29160">
              <a:solidFill>
                <a:srgbClr val="0072e4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CustomShape 1"/>
          <p:cNvSpPr/>
          <p:nvPr/>
        </p:nvSpPr>
        <p:spPr>
          <a:xfrm>
            <a:off x="194400" y="1062000"/>
            <a:ext cx="874656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Arial"/>
              </a:rPr>
              <a:t>New era in precision electroweak physics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Profound test of the standard model at Z pole: re-measure parameters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up to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3 orders of magnitude more precisely: 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Z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QED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(m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Z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), ...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Severe constraints from pseudo observables on: 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W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t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...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Far reaching consequences for predictions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Arial"/>
              </a:rPr>
              <a:t>We are not there yet though ...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Luminosity measurement fundamentally limits 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σ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0, hadr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 (# light neutrinos) and puts some limitations on uncertainties for 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m</a:t>
            </a:r>
            <a:r>
              <a:rPr b="0" i="1" lang="en-GB" sz="2200" spc="-1" strike="noStrike" baseline="-8000">
                <a:solidFill>
                  <a:srgbClr val="0000ff"/>
                </a:solidFill>
                <a:latin typeface="Arial"/>
                <a:ea typeface="WenQuanYi Micro Hei"/>
              </a:rPr>
              <a:t>Z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, Γ</a:t>
            </a:r>
            <a:r>
              <a:rPr b="0" i="1" lang="en-GB" sz="2200" spc="-1" strike="noStrike" baseline="-8000">
                <a:solidFill>
                  <a:srgbClr val="0000ff"/>
                </a:solidFill>
                <a:latin typeface="Arial"/>
                <a:ea typeface="WenQuanYi Micro Hei"/>
              </a:rPr>
              <a:t>Z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 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Energy calibration of the beam is largest contribution to Z boson mass uncertainty right now, but progress will be made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Experimental uncertainties are believed to be manageable but significant work is needed to prove this</a:t>
            </a:r>
            <a:r>
              <a:rPr b="0" i="1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 (see next slide)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Detailed detector status monitor and in situ inclusion of it into the MC will be key for precision results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Two photon processes most worrisome, in particular for hadrons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506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Conclusions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CustomShape 1"/>
          <p:cNvSpPr/>
          <p:nvPr/>
        </p:nvSpPr>
        <p:spPr>
          <a:xfrm>
            <a:off x="194400" y="1170000"/>
            <a:ext cx="874656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5000"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Arial"/>
              </a:rPr>
              <a:t>Develop simulated data analysis setup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Generate full Monte Carlo setup: start with LEPx10 equivalent samples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Produce ‘modified’ MC with Delphes mixing it together so it appears as real detector data: LEPx1 equivalent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Go through full analysis process and see how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modifications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affect the analyses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Setting up a sample of 5x10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12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events is not trivial, but will be needed to test detailed systematic effects at that level once first ‘single LEP’ is completed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Tau (polarization), Heavy flavour measurements and Bhabha’s need to follow to make the picture complete, maybe QFB?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7 GB per 10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6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hadronic decays → 7 PB for 10</a:t>
            </a:r>
            <a:r>
              <a:rPr b="0" lang="en-GB" sz="2000" spc="-1" strike="noStrike" baseline="33000">
                <a:solidFill>
                  <a:srgbClr val="0000ff"/>
                </a:solidFill>
                <a:latin typeface="Arial"/>
                <a:ea typeface="WenQuanYi Micro Hei"/>
              </a:rPr>
              <a:t>12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events (Delphes)</a:t>
            </a:r>
            <a:endParaRPr b="0" lang="en-US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720"/>
              </a:spcBef>
              <a:tabLst>
                <a:tab algn="l" pos="0"/>
              </a:tabLst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Arial"/>
              </a:rPr>
              <a:t>A word on theory and parameter extraction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Theory uncertainties are making good progress but more work will be needed – I did not include is but landscape looks encouraging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289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Is the old LEP style fit of pseudo observables still feasible? The latest ZFITTER and TOPAZ0 implementations are pretty convoluted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508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Next steps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" descr=""/>
          <p:cNvPicPr/>
          <p:nvPr/>
        </p:nvPicPr>
        <p:blipFill>
          <a:blip r:embed="rId1"/>
          <a:stretch/>
        </p:blipFill>
        <p:spPr>
          <a:xfrm>
            <a:off x="540360" y="903600"/>
            <a:ext cx="7926840" cy="5843880"/>
          </a:xfrm>
          <a:prstGeom prst="rect">
            <a:avLst/>
          </a:prstGeom>
          <a:ln>
            <a:noFill/>
          </a:ln>
        </p:spPr>
      </p:pic>
      <p:sp>
        <p:nvSpPr>
          <p:cNvPr id="227" name="CustomShape 1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The Lineshape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230400" y="1188720"/>
            <a:ext cx="873000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At LEP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Measure crucial fundamental parameters of the standard model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Z mass, W mass, 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S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QED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number of light neutrinos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Convert direct observables like σ, A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FB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τ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POL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, … to pseudo observables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Constrain indirectly 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t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 and 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H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 by using pseudo observables as input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Find discrepancies in the measurements indicating the SM is broken or better that there is physics beyond the standard model (BSM)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For FCC ee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All standard model parameters are known and look to be consistent</a:t>
            </a:r>
            <a:endParaRPr b="0" lang="en-US" sz="20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600" spc="-1" strike="noStrike">
                <a:solidFill>
                  <a:srgbClr val="008400"/>
                </a:solidFill>
                <a:latin typeface="Arial"/>
                <a:ea typeface="WenQuanYi Micro Hei"/>
              </a:rPr>
              <a:t>Last additions m</a:t>
            </a:r>
            <a:r>
              <a:rPr b="0" lang="en-GB" sz="1600" spc="-1" strike="noStrike" baseline="-33000">
                <a:solidFill>
                  <a:srgbClr val="008400"/>
                </a:solidFill>
                <a:latin typeface="Arial"/>
                <a:ea typeface="WenQuanYi Micro Hei"/>
              </a:rPr>
              <a:t>H</a:t>
            </a:r>
            <a:r>
              <a:rPr b="0" lang="en-GB" sz="1600" spc="-1" strike="noStrike">
                <a:solidFill>
                  <a:srgbClr val="008400"/>
                </a:solidFill>
                <a:latin typeface="Arial"/>
                <a:ea typeface="WenQuanYi Micro Hei"/>
              </a:rPr>
              <a:t> (LHC, 2012) and m</a:t>
            </a:r>
            <a:r>
              <a:rPr b="0" lang="en-GB" sz="1600" spc="-1" strike="noStrike" baseline="-33000">
                <a:solidFill>
                  <a:srgbClr val="008400"/>
                </a:solidFill>
                <a:latin typeface="Arial"/>
                <a:ea typeface="WenQuanYi Micro Hei"/>
              </a:rPr>
              <a:t>t</a:t>
            </a:r>
            <a:r>
              <a:rPr b="0" lang="en-GB" sz="1600" spc="-1" strike="noStrike">
                <a:solidFill>
                  <a:srgbClr val="008400"/>
                </a:solidFill>
                <a:latin typeface="Arial"/>
                <a:ea typeface="WenQuanYi Micro Hei"/>
              </a:rPr>
              <a:t> (Tevatron, 1995)</a:t>
            </a:r>
            <a:endParaRPr b="0" lang="en-US" sz="1600" spc="-1" strike="noStrike">
              <a:latin typeface="Arial"/>
            </a:endParaRPr>
          </a:p>
          <a:p>
            <a:pPr lvl="2" marL="764640" indent="-21528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GB" sz="1600" spc="-1" strike="noStrike">
                <a:solidFill>
                  <a:srgbClr val="008400"/>
                </a:solidFill>
                <a:latin typeface="Arial"/>
                <a:ea typeface="WenQuanYi Micro Hei"/>
              </a:rPr>
              <a:t>… </a:t>
            </a:r>
            <a:r>
              <a:rPr b="0" i="1" lang="en-GB" sz="1600" spc="-1" strike="noStrike">
                <a:solidFill>
                  <a:srgbClr val="008400"/>
                </a:solidFill>
                <a:latin typeface="Arial"/>
                <a:ea typeface="WenQuanYi Micro Hei"/>
              </a:rPr>
              <a:t>neutrinos are another story</a:t>
            </a:r>
            <a:endParaRPr b="0" lang="en-US" sz="16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Consistency between all measurements will be tested about 3 orders of magnitude more stringently than before,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inconsistencies will immediately invoke new physics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5400" spc="-1" strike="noStrike">
                <a:solidFill>
                  <a:srgbClr val="000000"/>
                </a:solidFill>
                <a:latin typeface="Arial"/>
                <a:ea typeface="DejaVu Sans"/>
              </a:rPr>
              <a:t>Motivation for Precision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149040" y="970560"/>
            <a:ext cx="8818560" cy="94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CDF experiments last word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ff"/>
                </a:solidFill>
                <a:latin typeface="Arial"/>
                <a:ea typeface="WenQuanYi Micro Hei"/>
              </a:rPr>
              <a:t>W mass too heavy by seven standard deviations !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0" y="0"/>
            <a:ext cx="9139680" cy="96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Why do precision EW?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232" name="" descr=""/>
          <p:cNvPicPr/>
          <p:nvPr/>
        </p:nvPicPr>
        <p:blipFill>
          <a:blip r:embed="rId1"/>
          <a:stretch/>
        </p:blipFill>
        <p:spPr>
          <a:xfrm>
            <a:off x="371520" y="1951200"/>
            <a:ext cx="8235720" cy="4632120"/>
          </a:xfrm>
          <a:prstGeom prst="rect">
            <a:avLst/>
          </a:prstGeom>
          <a:ln>
            <a:noFill/>
          </a:ln>
        </p:spPr>
      </p:pic>
      <p:sp>
        <p:nvSpPr>
          <p:cNvPr id="233" name="CustomShape 3"/>
          <p:cNvSpPr/>
          <p:nvPr/>
        </p:nvSpPr>
        <p:spPr>
          <a:xfrm>
            <a:off x="2987280" y="6379200"/>
            <a:ext cx="5664960" cy="20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800" spc="-1" strike="noStrike">
                <a:solidFill>
                  <a:srgbClr val="ffff00"/>
                </a:solidFill>
                <a:latin typeface="Arial"/>
                <a:ea typeface="DejaVu Sans"/>
              </a:rPr>
              <a:t>Source: https://www.quantamagazine.org/fermilab-says-particle-is-heavy-enough-to-break-the-standard-model-20220407/</a:t>
            </a:r>
            <a:endParaRPr b="0" lang="en-US" sz="800" spc="-1" strike="noStrike">
              <a:latin typeface="Arial"/>
            </a:endParaRPr>
          </a:p>
        </p:txBody>
      </p:sp>
      <p:grpSp>
        <p:nvGrpSpPr>
          <p:cNvPr id="234" name="Group 4"/>
          <p:cNvGrpSpPr/>
          <p:nvPr/>
        </p:nvGrpSpPr>
        <p:grpSpPr>
          <a:xfrm>
            <a:off x="1671120" y="2156040"/>
            <a:ext cx="5459760" cy="4091760"/>
            <a:chOff x="1671120" y="2156040"/>
            <a:chExt cx="5459760" cy="4091760"/>
          </a:xfrm>
        </p:grpSpPr>
        <p:pic>
          <p:nvPicPr>
            <p:cNvPr id="235" name="" descr=""/>
            <p:cNvPicPr/>
            <p:nvPr/>
          </p:nvPicPr>
          <p:blipFill>
            <a:blip r:embed="rId2"/>
            <a:stretch/>
          </p:blipFill>
          <p:spPr>
            <a:xfrm>
              <a:off x="1733040" y="2156040"/>
              <a:ext cx="5397840" cy="3873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6" name="CustomShape 5"/>
            <p:cNvSpPr/>
            <p:nvPr/>
          </p:nvSpPr>
          <p:spPr>
            <a:xfrm>
              <a:off x="1671120" y="6043680"/>
              <a:ext cx="4692600" cy="204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i="1" lang="en-US" sz="800" spc="-1" strike="noStrike">
                  <a:solidFill>
                    <a:srgbClr val="ffff00"/>
                  </a:solidFill>
                  <a:latin typeface="Arial"/>
                  <a:ea typeface="DejaVu Sans"/>
                </a:rPr>
                <a:t>Source:https://non-trivial-solution.blogspot.com/2022/04/do-we-have-finally-found-new-physics.html </a:t>
              </a:r>
              <a:endParaRPr b="0" lang="en-US" sz="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>
                <p:childTnLst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" descr=""/>
          <p:cNvPicPr/>
          <p:nvPr/>
        </p:nvPicPr>
        <p:blipFill>
          <a:blip r:embed="rId1"/>
          <a:stretch/>
        </p:blipFill>
        <p:spPr>
          <a:xfrm>
            <a:off x="5486400" y="1404720"/>
            <a:ext cx="3565440" cy="3565440"/>
          </a:xfrm>
          <a:prstGeom prst="rect">
            <a:avLst/>
          </a:prstGeom>
          <a:ln>
            <a:noFill/>
          </a:ln>
        </p:spPr>
      </p:pic>
      <p:sp>
        <p:nvSpPr>
          <p:cNvPr id="238" name="CustomShape 1"/>
          <p:cNvSpPr/>
          <p:nvPr/>
        </p:nvSpPr>
        <p:spPr>
          <a:xfrm>
            <a:off x="274320" y="1242000"/>
            <a:ext cx="532728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Cross section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40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 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40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What can we extract?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Z mass (m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Z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Z width (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Γ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Z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Hadronic peak cross section (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σ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0, hadr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Ratio of leptons (R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ℓ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( Number of light neutrinos )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Hadrons “win”</a:t>
            </a:r>
            <a:r>
              <a:rPr b="0" lang="en-GB" sz="1800" spc="-1" strike="noStrike">
                <a:solidFill>
                  <a:srgbClr val="000000"/>
                </a:solidFill>
                <a:latin typeface="Arial"/>
                <a:ea typeface="WenQuanYi Micro Hei"/>
              </a:rPr>
              <a:t>      (quarks have color)</a:t>
            </a:r>
            <a:endParaRPr b="0" lang="en-US" sz="18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4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mass, width and </a:t>
            </a: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σ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0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The Lineshape</a:t>
            </a:r>
            <a:endParaRPr b="0" lang="en-US" sz="6600" spc="-1" strike="noStrike">
              <a:latin typeface="Arial"/>
            </a:endParaRPr>
          </a:p>
        </p:txBody>
      </p:sp>
      <p:pic>
        <p:nvPicPr>
          <p:cNvPr id="240" name="" descr=""/>
          <p:cNvPicPr/>
          <p:nvPr/>
        </p:nvPicPr>
        <p:blipFill>
          <a:blip r:embed="rId2"/>
          <a:stretch/>
        </p:blipFill>
        <p:spPr>
          <a:xfrm>
            <a:off x="5479200" y="4854240"/>
            <a:ext cx="3565080" cy="1782000"/>
          </a:xfrm>
          <a:prstGeom prst="rect">
            <a:avLst/>
          </a:prstGeom>
          <a:ln>
            <a:noFill/>
          </a:ln>
        </p:spPr>
      </p:pic>
      <p:grpSp>
        <p:nvGrpSpPr>
          <p:cNvPr id="241" name="Group 3"/>
          <p:cNvGrpSpPr/>
          <p:nvPr/>
        </p:nvGrpSpPr>
        <p:grpSpPr>
          <a:xfrm>
            <a:off x="372240" y="1855800"/>
            <a:ext cx="1936800" cy="573840"/>
            <a:chOff x="372240" y="1855800"/>
            <a:chExt cx="1936800" cy="573840"/>
          </a:xfrm>
        </p:grpSpPr>
        <p:grpSp>
          <p:nvGrpSpPr>
            <p:cNvPr id="242" name="Group 4"/>
            <p:cNvGrpSpPr/>
            <p:nvPr/>
          </p:nvGrpSpPr>
          <p:grpSpPr>
            <a:xfrm>
              <a:off x="372240" y="1855800"/>
              <a:ext cx="1936800" cy="573840"/>
              <a:chOff x="372240" y="1855800"/>
              <a:chExt cx="1936800" cy="573840"/>
            </a:xfrm>
          </p:grpSpPr>
          <p:sp>
            <p:nvSpPr>
              <p:cNvPr id="243" name="CustomShape 5"/>
              <p:cNvSpPr/>
              <p:nvPr/>
            </p:nvSpPr>
            <p:spPr>
              <a:xfrm>
                <a:off x="376200" y="1870200"/>
                <a:ext cx="1918440" cy="545400"/>
              </a:xfrm>
              <a:custGeom>
                <a:avLst/>
                <a:gdLst/>
                <a:ahLst/>
                <a:rect l="l" t="t" r="r" b="b"/>
                <a:pathLst>
                  <a:path w="5331" h="1517">
                    <a:moveTo>
                      <a:pt x="0" y="0"/>
                    </a:moveTo>
                    <a:cubicBezTo>
                      <a:pt x="1777" y="0"/>
                      <a:pt x="3554" y="0"/>
                      <a:pt x="5330" y="0"/>
                    </a:cubicBezTo>
                    <a:cubicBezTo>
                      <a:pt x="5330" y="505"/>
                      <a:pt x="5330" y="1011"/>
                      <a:pt x="5330" y="1516"/>
                    </a:cubicBezTo>
                    <a:cubicBezTo>
                      <a:pt x="3554" y="1516"/>
                      <a:pt x="1777" y="1516"/>
                      <a:pt x="0" y="1516"/>
                    </a:cubicBezTo>
                    <a:cubicBezTo>
                      <a:pt x="0" y="1011"/>
                      <a:pt x="0" y="5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4" name="CustomShape 6"/>
              <p:cNvSpPr/>
              <p:nvPr/>
            </p:nvSpPr>
            <p:spPr>
              <a:xfrm>
                <a:off x="372240" y="2113560"/>
                <a:ext cx="146880" cy="122400"/>
              </a:xfrm>
              <a:custGeom>
                <a:avLst/>
                <a:gdLst/>
                <a:ahLst/>
                <a:rect l="l" t="t" r="r" b="b"/>
                <a:pathLst>
                  <a:path w="410" h="342">
                    <a:moveTo>
                      <a:pt x="372" y="44"/>
                    </a:moveTo>
                    <a:cubicBezTo>
                      <a:pt x="383" y="44"/>
                      <a:pt x="409" y="44"/>
                      <a:pt x="409" y="18"/>
                    </a:cubicBezTo>
                    <a:cubicBezTo>
                      <a:pt x="409" y="0"/>
                      <a:pt x="394" y="0"/>
                      <a:pt x="378" y="0"/>
                    </a:cubicBezTo>
                    <a:cubicBezTo>
                      <a:pt x="320" y="0"/>
                      <a:pt x="261" y="0"/>
                      <a:pt x="202" y="0"/>
                    </a:cubicBezTo>
                    <a:cubicBezTo>
                      <a:pt x="86" y="0"/>
                      <a:pt x="0" y="127"/>
                      <a:pt x="0" y="220"/>
                    </a:cubicBezTo>
                    <a:cubicBezTo>
                      <a:pt x="0" y="288"/>
                      <a:pt x="46" y="341"/>
                      <a:pt x="117" y="341"/>
                    </a:cubicBezTo>
                    <a:cubicBezTo>
                      <a:pt x="207" y="341"/>
                      <a:pt x="310" y="248"/>
                      <a:pt x="310" y="130"/>
                    </a:cubicBezTo>
                    <a:cubicBezTo>
                      <a:pt x="310" y="116"/>
                      <a:pt x="310" y="79"/>
                      <a:pt x="286" y="44"/>
                    </a:cubicBezTo>
                    <a:cubicBezTo>
                      <a:pt x="314" y="44"/>
                      <a:pt x="343" y="44"/>
                      <a:pt x="372" y="44"/>
                    </a:cubicBezTo>
                    <a:moveTo>
                      <a:pt x="117" y="325"/>
                    </a:moveTo>
                    <a:cubicBezTo>
                      <a:pt x="79" y="325"/>
                      <a:pt x="48" y="297"/>
                      <a:pt x="48" y="242"/>
                    </a:cubicBezTo>
                    <a:cubicBezTo>
                      <a:pt x="48" y="218"/>
                      <a:pt x="57" y="154"/>
                      <a:pt x="86" y="110"/>
                    </a:cubicBezTo>
                    <a:cubicBezTo>
                      <a:pt x="117" y="55"/>
                      <a:pt x="163" y="44"/>
                      <a:pt x="189" y="44"/>
                    </a:cubicBezTo>
                    <a:cubicBezTo>
                      <a:pt x="255" y="44"/>
                      <a:pt x="262" y="97"/>
                      <a:pt x="262" y="119"/>
                    </a:cubicBezTo>
                    <a:cubicBezTo>
                      <a:pt x="262" y="156"/>
                      <a:pt x="246" y="220"/>
                      <a:pt x="220" y="259"/>
                    </a:cubicBezTo>
                    <a:cubicBezTo>
                      <a:pt x="189" y="303"/>
                      <a:pt x="147" y="325"/>
                      <a:pt x="117" y="3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5" name="CustomShape 7"/>
              <p:cNvSpPr/>
              <p:nvPr/>
            </p:nvSpPr>
            <p:spPr>
              <a:xfrm>
                <a:off x="558360" y="2025000"/>
                <a:ext cx="64440" cy="277200"/>
              </a:xfrm>
              <a:custGeom>
                <a:avLst/>
                <a:gdLst/>
                <a:ahLst/>
                <a:rect l="l" t="t" r="r" b="b"/>
                <a:pathLst>
                  <a:path w="181" h="772">
                    <a:moveTo>
                      <a:pt x="180" y="765"/>
                    </a:moveTo>
                    <a:cubicBezTo>
                      <a:pt x="180" y="762"/>
                      <a:pt x="180" y="760"/>
                      <a:pt x="167" y="747"/>
                    </a:cubicBezTo>
                    <a:cubicBezTo>
                      <a:pt x="70" y="650"/>
                      <a:pt x="46" y="503"/>
                      <a:pt x="46" y="387"/>
                    </a:cubicBezTo>
                    <a:cubicBezTo>
                      <a:pt x="46" y="253"/>
                      <a:pt x="75" y="116"/>
                      <a:pt x="169" y="22"/>
                    </a:cubicBezTo>
                    <a:cubicBezTo>
                      <a:pt x="180" y="11"/>
                      <a:pt x="180" y="11"/>
                      <a:pt x="180" y="9"/>
                    </a:cubicBezTo>
                    <a:cubicBezTo>
                      <a:pt x="180" y="2"/>
                      <a:pt x="176" y="0"/>
                      <a:pt x="172" y="0"/>
                    </a:cubicBezTo>
                    <a:cubicBezTo>
                      <a:pt x="165" y="0"/>
                      <a:pt x="95" y="53"/>
                      <a:pt x="48" y="152"/>
                    </a:cubicBezTo>
                    <a:cubicBezTo>
                      <a:pt x="9" y="235"/>
                      <a:pt x="0" y="321"/>
                      <a:pt x="0" y="387"/>
                    </a:cubicBezTo>
                    <a:cubicBezTo>
                      <a:pt x="0" y="446"/>
                      <a:pt x="9" y="538"/>
                      <a:pt x="51" y="626"/>
                    </a:cubicBezTo>
                    <a:cubicBezTo>
                      <a:pt x="97" y="721"/>
                      <a:pt x="165" y="771"/>
                      <a:pt x="172" y="771"/>
                    </a:cubicBezTo>
                    <a:cubicBezTo>
                      <a:pt x="176" y="771"/>
                      <a:pt x="180" y="769"/>
                      <a:pt x="180" y="7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6" name="CustomShape 8"/>
              <p:cNvSpPr/>
              <p:nvPr/>
            </p:nvSpPr>
            <p:spPr>
              <a:xfrm>
                <a:off x="659520" y="2008440"/>
                <a:ext cx="216720" cy="277200"/>
              </a:xfrm>
              <a:custGeom>
                <a:avLst/>
                <a:gdLst/>
                <a:ahLst/>
                <a:rect l="l" t="t" r="r" b="b"/>
                <a:pathLst>
                  <a:path w="604" h="772">
                    <a:moveTo>
                      <a:pt x="244" y="692"/>
                    </a:moveTo>
                    <a:cubicBezTo>
                      <a:pt x="199" y="592"/>
                      <a:pt x="153" y="491"/>
                      <a:pt x="108" y="391"/>
                    </a:cubicBezTo>
                    <a:cubicBezTo>
                      <a:pt x="101" y="378"/>
                      <a:pt x="99" y="378"/>
                      <a:pt x="97" y="378"/>
                    </a:cubicBezTo>
                    <a:cubicBezTo>
                      <a:pt x="95" y="378"/>
                      <a:pt x="90" y="378"/>
                      <a:pt x="84" y="384"/>
                    </a:cubicBezTo>
                    <a:cubicBezTo>
                      <a:pt x="59" y="403"/>
                      <a:pt x="34" y="421"/>
                      <a:pt x="9" y="439"/>
                    </a:cubicBezTo>
                    <a:cubicBezTo>
                      <a:pt x="0" y="448"/>
                      <a:pt x="0" y="450"/>
                      <a:pt x="0" y="453"/>
                    </a:cubicBezTo>
                    <a:cubicBezTo>
                      <a:pt x="0" y="457"/>
                      <a:pt x="2" y="461"/>
                      <a:pt x="7" y="461"/>
                    </a:cubicBezTo>
                    <a:cubicBezTo>
                      <a:pt x="11" y="461"/>
                      <a:pt x="24" y="450"/>
                      <a:pt x="33" y="444"/>
                    </a:cubicBezTo>
                    <a:cubicBezTo>
                      <a:pt x="37" y="439"/>
                      <a:pt x="48" y="433"/>
                      <a:pt x="57" y="426"/>
                    </a:cubicBezTo>
                    <a:cubicBezTo>
                      <a:pt x="108" y="538"/>
                      <a:pt x="160" y="649"/>
                      <a:pt x="211" y="760"/>
                    </a:cubicBezTo>
                    <a:cubicBezTo>
                      <a:pt x="216" y="771"/>
                      <a:pt x="220" y="771"/>
                      <a:pt x="226" y="771"/>
                    </a:cubicBezTo>
                    <a:cubicBezTo>
                      <a:pt x="237" y="771"/>
                      <a:pt x="240" y="767"/>
                      <a:pt x="246" y="756"/>
                    </a:cubicBezTo>
                    <a:cubicBezTo>
                      <a:pt x="363" y="514"/>
                      <a:pt x="479" y="272"/>
                      <a:pt x="596" y="31"/>
                    </a:cubicBezTo>
                    <a:cubicBezTo>
                      <a:pt x="603" y="20"/>
                      <a:pt x="603" y="18"/>
                      <a:pt x="603" y="15"/>
                    </a:cubicBezTo>
                    <a:cubicBezTo>
                      <a:pt x="603" y="9"/>
                      <a:pt x="596" y="0"/>
                      <a:pt x="587" y="0"/>
                    </a:cubicBezTo>
                    <a:cubicBezTo>
                      <a:pt x="581" y="0"/>
                      <a:pt x="574" y="4"/>
                      <a:pt x="570" y="18"/>
                    </a:cubicBezTo>
                    <a:cubicBezTo>
                      <a:pt x="461" y="242"/>
                      <a:pt x="353" y="467"/>
                      <a:pt x="244" y="69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7" name="CustomShape 9"/>
              <p:cNvSpPr/>
              <p:nvPr/>
            </p:nvSpPr>
            <p:spPr>
              <a:xfrm>
                <a:off x="870840" y="2008440"/>
                <a:ext cx="129600" cy="10800"/>
              </a:xfrm>
              <a:custGeom>
                <a:avLst/>
                <a:gdLst/>
                <a:ahLst/>
                <a:rect l="l" t="t" r="r" b="b"/>
                <a:pathLst>
                  <a:path w="362" h="32">
                    <a:moveTo>
                      <a:pt x="0" y="0"/>
                    </a:moveTo>
                    <a:cubicBezTo>
                      <a:pt x="120" y="0"/>
                      <a:pt x="240" y="0"/>
                      <a:pt x="361" y="0"/>
                    </a:cubicBezTo>
                    <a:cubicBezTo>
                      <a:pt x="361" y="10"/>
                      <a:pt x="361" y="21"/>
                      <a:pt x="361" y="31"/>
                    </a:cubicBezTo>
                    <a:cubicBezTo>
                      <a:pt x="240" y="31"/>
                      <a:pt x="120" y="31"/>
                      <a:pt x="0" y="31"/>
                    </a:cubicBezTo>
                    <a:cubicBezTo>
                      <a:pt x="0" y="21"/>
                      <a:pt x="0" y="1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8" name="CustomShape 10"/>
              <p:cNvSpPr/>
              <p:nvPr/>
            </p:nvSpPr>
            <p:spPr>
              <a:xfrm>
                <a:off x="885240" y="2110320"/>
                <a:ext cx="101880" cy="125280"/>
              </a:xfrm>
              <a:custGeom>
                <a:avLst/>
                <a:gdLst/>
                <a:ahLst/>
                <a:rect l="l" t="t" r="r" b="b"/>
                <a:pathLst>
                  <a:path w="285" h="350">
                    <a:moveTo>
                      <a:pt x="262" y="53"/>
                    </a:moveTo>
                    <a:cubicBezTo>
                      <a:pt x="240" y="53"/>
                      <a:pt x="224" y="70"/>
                      <a:pt x="224" y="88"/>
                    </a:cubicBezTo>
                    <a:cubicBezTo>
                      <a:pt x="224" y="99"/>
                      <a:pt x="231" y="110"/>
                      <a:pt x="248" y="110"/>
                    </a:cubicBezTo>
                    <a:cubicBezTo>
                      <a:pt x="266" y="110"/>
                      <a:pt x="284" y="97"/>
                      <a:pt x="284" y="66"/>
                    </a:cubicBezTo>
                    <a:cubicBezTo>
                      <a:pt x="284" y="33"/>
                      <a:pt x="251" y="0"/>
                      <a:pt x="191" y="0"/>
                    </a:cubicBezTo>
                    <a:cubicBezTo>
                      <a:pt x="90" y="0"/>
                      <a:pt x="62" y="79"/>
                      <a:pt x="62" y="112"/>
                    </a:cubicBezTo>
                    <a:cubicBezTo>
                      <a:pt x="62" y="174"/>
                      <a:pt x="119" y="185"/>
                      <a:pt x="141" y="189"/>
                    </a:cubicBezTo>
                    <a:cubicBezTo>
                      <a:pt x="183" y="198"/>
                      <a:pt x="222" y="207"/>
                      <a:pt x="222" y="248"/>
                    </a:cubicBezTo>
                    <a:cubicBezTo>
                      <a:pt x="222" y="268"/>
                      <a:pt x="205" y="334"/>
                      <a:pt x="112" y="334"/>
                    </a:cubicBezTo>
                    <a:cubicBezTo>
                      <a:pt x="101" y="334"/>
                      <a:pt x="42" y="334"/>
                      <a:pt x="24" y="292"/>
                    </a:cubicBezTo>
                    <a:cubicBezTo>
                      <a:pt x="53" y="297"/>
                      <a:pt x="73" y="272"/>
                      <a:pt x="73" y="250"/>
                    </a:cubicBezTo>
                    <a:cubicBezTo>
                      <a:pt x="73" y="233"/>
                      <a:pt x="59" y="224"/>
                      <a:pt x="44" y="224"/>
                    </a:cubicBezTo>
                    <a:cubicBezTo>
                      <a:pt x="24" y="224"/>
                      <a:pt x="0" y="239"/>
                      <a:pt x="0" y="275"/>
                    </a:cubicBezTo>
                    <a:cubicBezTo>
                      <a:pt x="0" y="319"/>
                      <a:pt x="44" y="349"/>
                      <a:pt x="110" y="349"/>
                    </a:cubicBezTo>
                    <a:cubicBezTo>
                      <a:pt x="235" y="349"/>
                      <a:pt x="266" y="257"/>
                      <a:pt x="266" y="222"/>
                    </a:cubicBezTo>
                    <a:cubicBezTo>
                      <a:pt x="266" y="193"/>
                      <a:pt x="251" y="176"/>
                      <a:pt x="242" y="165"/>
                    </a:cubicBezTo>
                    <a:cubicBezTo>
                      <a:pt x="220" y="145"/>
                      <a:pt x="198" y="141"/>
                      <a:pt x="165" y="134"/>
                    </a:cubicBezTo>
                    <a:cubicBezTo>
                      <a:pt x="136" y="127"/>
                      <a:pt x="106" y="121"/>
                      <a:pt x="106" y="88"/>
                    </a:cubicBezTo>
                    <a:cubicBezTo>
                      <a:pt x="106" y="64"/>
                      <a:pt x="125" y="18"/>
                      <a:pt x="191" y="18"/>
                    </a:cubicBezTo>
                    <a:cubicBezTo>
                      <a:pt x="211" y="18"/>
                      <a:pt x="251" y="22"/>
                      <a:pt x="262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49" name="CustomShape 11"/>
              <p:cNvSpPr/>
              <p:nvPr/>
            </p:nvSpPr>
            <p:spPr>
              <a:xfrm>
                <a:off x="1016640" y="2025000"/>
                <a:ext cx="64440" cy="277200"/>
              </a:xfrm>
              <a:custGeom>
                <a:avLst/>
                <a:gdLst/>
                <a:ahLst/>
                <a:rect l="l" t="t" r="r" b="b"/>
                <a:pathLst>
                  <a:path w="181" h="772">
                    <a:moveTo>
                      <a:pt x="180" y="387"/>
                    </a:moveTo>
                    <a:cubicBezTo>
                      <a:pt x="180" y="325"/>
                      <a:pt x="172" y="233"/>
                      <a:pt x="130" y="145"/>
                    </a:cubicBezTo>
                    <a:cubicBezTo>
                      <a:pt x="84" y="51"/>
                      <a:pt x="15" y="0"/>
                      <a:pt x="9" y="0"/>
                    </a:cubicBezTo>
                    <a:cubicBezTo>
                      <a:pt x="4" y="0"/>
                      <a:pt x="0" y="2"/>
                      <a:pt x="0" y="9"/>
                    </a:cubicBezTo>
                    <a:cubicBezTo>
                      <a:pt x="0" y="11"/>
                      <a:pt x="0" y="11"/>
                      <a:pt x="15" y="26"/>
                    </a:cubicBezTo>
                    <a:cubicBezTo>
                      <a:pt x="92" y="101"/>
                      <a:pt x="136" y="224"/>
                      <a:pt x="136" y="387"/>
                    </a:cubicBezTo>
                    <a:cubicBezTo>
                      <a:pt x="136" y="518"/>
                      <a:pt x="108" y="653"/>
                      <a:pt x="11" y="751"/>
                    </a:cubicBezTo>
                    <a:cubicBezTo>
                      <a:pt x="0" y="760"/>
                      <a:pt x="0" y="762"/>
                      <a:pt x="0" y="765"/>
                    </a:cubicBezTo>
                    <a:cubicBezTo>
                      <a:pt x="0" y="769"/>
                      <a:pt x="4" y="771"/>
                      <a:pt x="9" y="771"/>
                    </a:cubicBezTo>
                    <a:cubicBezTo>
                      <a:pt x="15" y="771"/>
                      <a:pt x="86" y="718"/>
                      <a:pt x="132" y="622"/>
                    </a:cubicBezTo>
                    <a:cubicBezTo>
                      <a:pt x="172" y="536"/>
                      <a:pt x="180" y="450"/>
                      <a:pt x="180" y="38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0" name="CustomShape 12"/>
              <p:cNvSpPr/>
              <p:nvPr/>
            </p:nvSpPr>
            <p:spPr>
              <a:xfrm>
                <a:off x="1202040" y="2131920"/>
                <a:ext cx="185040" cy="64440"/>
              </a:xfrm>
              <a:custGeom>
                <a:avLst/>
                <a:gdLst/>
                <a:ahLst/>
                <a:rect l="l" t="t" r="r" b="b"/>
                <a:pathLst>
                  <a:path w="516" h="181">
                    <a:moveTo>
                      <a:pt x="488" y="31"/>
                    </a:moveTo>
                    <a:cubicBezTo>
                      <a:pt x="499" y="31"/>
                      <a:pt x="515" y="31"/>
                      <a:pt x="515" y="15"/>
                    </a:cubicBezTo>
                    <a:cubicBezTo>
                      <a:pt x="515" y="0"/>
                      <a:pt x="499" y="0"/>
                      <a:pt x="488" y="0"/>
                    </a:cubicBezTo>
                    <a:cubicBezTo>
                      <a:pt x="334" y="0"/>
                      <a:pt x="180" y="0"/>
                      <a:pt x="26" y="0"/>
                    </a:cubicBezTo>
                    <a:cubicBezTo>
                      <a:pt x="15" y="0"/>
                      <a:pt x="0" y="0"/>
                      <a:pt x="0" y="15"/>
                    </a:cubicBezTo>
                    <a:cubicBezTo>
                      <a:pt x="0" y="31"/>
                      <a:pt x="15" y="31"/>
                      <a:pt x="26" y="31"/>
                    </a:cubicBezTo>
                    <a:cubicBezTo>
                      <a:pt x="180" y="31"/>
                      <a:pt x="334" y="31"/>
                      <a:pt x="488" y="31"/>
                    </a:cubicBezTo>
                    <a:moveTo>
                      <a:pt x="488" y="180"/>
                    </a:moveTo>
                    <a:cubicBezTo>
                      <a:pt x="499" y="180"/>
                      <a:pt x="515" y="180"/>
                      <a:pt x="515" y="165"/>
                    </a:cubicBezTo>
                    <a:cubicBezTo>
                      <a:pt x="515" y="149"/>
                      <a:pt x="499" y="149"/>
                      <a:pt x="488" y="149"/>
                    </a:cubicBezTo>
                    <a:cubicBezTo>
                      <a:pt x="334" y="149"/>
                      <a:pt x="180" y="149"/>
                      <a:pt x="26" y="149"/>
                    </a:cubicBezTo>
                    <a:cubicBezTo>
                      <a:pt x="15" y="149"/>
                      <a:pt x="0" y="149"/>
                      <a:pt x="0" y="165"/>
                    </a:cubicBezTo>
                    <a:cubicBezTo>
                      <a:pt x="0" y="180"/>
                      <a:pt x="15" y="180"/>
                      <a:pt x="26" y="180"/>
                    </a:cubicBezTo>
                    <a:cubicBezTo>
                      <a:pt x="180" y="180"/>
                      <a:pt x="334" y="180"/>
                      <a:pt x="488" y="1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1" name="CustomShape 13"/>
              <p:cNvSpPr/>
              <p:nvPr/>
            </p:nvSpPr>
            <p:spPr>
              <a:xfrm>
                <a:off x="1524240" y="1855800"/>
                <a:ext cx="234000" cy="189360"/>
              </a:xfrm>
              <a:custGeom>
                <a:avLst/>
                <a:gdLst/>
                <a:ahLst/>
                <a:rect l="l" t="t" r="r" b="b"/>
                <a:pathLst>
                  <a:path w="652" h="528">
                    <a:moveTo>
                      <a:pt x="554" y="81"/>
                    </a:moveTo>
                    <a:cubicBezTo>
                      <a:pt x="563" y="51"/>
                      <a:pt x="576" y="26"/>
                      <a:pt x="638" y="24"/>
                    </a:cubicBezTo>
                    <a:cubicBezTo>
                      <a:pt x="642" y="24"/>
                      <a:pt x="651" y="24"/>
                      <a:pt x="651" y="9"/>
                    </a:cubicBezTo>
                    <a:cubicBezTo>
                      <a:pt x="648" y="6"/>
                      <a:pt x="651" y="0"/>
                      <a:pt x="642" y="0"/>
                    </a:cubicBezTo>
                    <a:cubicBezTo>
                      <a:pt x="616" y="0"/>
                      <a:pt x="589" y="2"/>
                      <a:pt x="563" y="2"/>
                    </a:cubicBezTo>
                    <a:cubicBezTo>
                      <a:pt x="537" y="2"/>
                      <a:pt x="510" y="0"/>
                      <a:pt x="484" y="0"/>
                    </a:cubicBezTo>
                    <a:cubicBezTo>
                      <a:pt x="479" y="0"/>
                      <a:pt x="471" y="0"/>
                      <a:pt x="471" y="15"/>
                    </a:cubicBezTo>
                    <a:cubicBezTo>
                      <a:pt x="471" y="24"/>
                      <a:pt x="477" y="24"/>
                      <a:pt x="484" y="24"/>
                    </a:cubicBezTo>
                    <a:cubicBezTo>
                      <a:pt x="528" y="24"/>
                      <a:pt x="537" y="42"/>
                      <a:pt x="537" y="57"/>
                    </a:cubicBezTo>
                    <a:cubicBezTo>
                      <a:pt x="537" y="59"/>
                      <a:pt x="534" y="73"/>
                      <a:pt x="534" y="75"/>
                    </a:cubicBezTo>
                    <a:cubicBezTo>
                      <a:pt x="506" y="189"/>
                      <a:pt x="477" y="303"/>
                      <a:pt x="449" y="417"/>
                    </a:cubicBezTo>
                    <a:cubicBezTo>
                      <a:pt x="391" y="283"/>
                      <a:pt x="334" y="149"/>
                      <a:pt x="277" y="15"/>
                    </a:cubicBezTo>
                    <a:cubicBezTo>
                      <a:pt x="270" y="0"/>
                      <a:pt x="270" y="0"/>
                      <a:pt x="253" y="0"/>
                    </a:cubicBezTo>
                    <a:cubicBezTo>
                      <a:pt x="218" y="0"/>
                      <a:pt x="184" y="0"/>
                      <a:pt x="150" y="0"/>
                    </a:cubicBezTo>
                    <a:cubicBezTo>
                      <a:pt x="134" y="0"/>
                      <a:pt x="128" y="0"/>
                      <a:pt x="128" y="15"/>
                    </a:cubicBezTo>
                    <a:cubicBezTo>
                      <a:pt x="128" y="24"/>
                      <a:pt x="134" y="24"/>
                      <a:pt x="147" y="24"/>
                    </a:cubicBezTo>
                    <a:cubicBezTo>
                      <a:pt x="152" y="24"/>
                      <a:pt x="200" y="24"/>
                      <a:pt x="200" y="31"/>
                    </a:cubicBezTo>
                    <a:cubicBezTo>
                      <a:pt x="166" y="169"/>
                      <a:pt x="131" y="308"/>
                      <a:pt x="97" y="446"/>
                    </a:cubicBezTo>
                    <a:cubicBezTo>
                      <a:pt x="90" y="477"/>
                      <a:pt x="77" y="501"/>
                      <a:pt x="13" y="503"/>
                    </a:cubicBezTo>
                    <a:cubicBezTo>
                      <a:pt x="9" y="503"/>
                      <a:pt x="0" y="503"/>
                      <a:pt x="0" y="518"/>
                    </a:cubicBezTo>
                    <a:cubicBezTo>
                      <a:pt x="0" y="523"/>
                      <a:pt x="4" y="527"/>
                      <a:pt x="11" y="527"/>
                    </a:cubicBezTo>
                    <a:cubicBezTo>
                      <a:pt x="35" y="527"/>
                      <a:pt x="62" y="525"/>
                      <a:pt x="88" y="525"/>
                    </a:cubicBezTo>
                    <a:cubicBezTo>
                      <a:pt x="114" y="525"/>
                      <a:pt x="143" y="527"/>
                      <a:pt x="167" y="527"/>
                    </a:cubicBezTo>
                    <a:cubicBezTo>
                      <a:pt x="172" y="527"/>
                      <a:pt x="180" y="527"/>
                      <a:pt x="180" y="512"/>
                    </a:cubicBezTo>
                    <a:cubicBezTo>
                      <a:pt x="180" y="503"/>
                      <a:pt x="174" y="503"/>
                      <a:pt x="165" y="503"/>
                    </a:cubicBezTo>
                    <a:cubicBezTo>
                      <a:pt x="121" y="501"/>
                      <a:pt x="114" y="486"/>
                      <a:pt x="114" y="470"/>
                    </a:cubicBezTo>
                    <a:cubicBezTo>
                      <a:pt x="114" y="464"/>
                      <a:pt x="117" y="459"/>
                      <a:pt x="119" y="450"/>
                    </a:cubicBezTo>
                    <a:cubicBezTo>
                      <a:pt x="152" y="315"/>
                      <a:pt x="186" y="179"/>
                      <a:pt x="220" y="44"/>
                    </a:cubicBezTo>
                    <a:cubicBezTo>
                      <a:pt x="222" y="48"/>
                      <a:pt x="222" y="51"/>
                      <a:pt x="226" y="57"/>
                    </a:cubicBezTo>
                    <a:cubicBezTo>
                      <a:pt x="291" y="209"/>
                      <a:pt x="356" y="360"/>
                      <a:pt x="420" y="512"/>
                    </a:cubicBezTo>
                    <a:cubicBezTo>
                      <a:pt x="424" y="525"/>
                      <a:pt x="427" y="527"/>
                      <a:pt x="433" y="527"/>
                    </a:cubicBezTo>
                    <a:cubicBezTo>
                      <a:pt x="442" y="527"/>
                      <a:pt x="442" y="525"/>
                      <a:pt x="446" y="510"/>
                    </a:cubicBezTo>
                    <a:cubicBezTo>
                      <a:pt x="482" y="367"/>
                      <a:pt x="518" y="224"/>
                      <a:pt x="554" y="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2" name="CustomShape 14"/>
              <p:cNvSpPr/>
              <p:nvPr/>
            </p:nvSpPr>
            <p:spPr>
              <a:xfrm>
                <a:off x="1745640" y="2000520"/>
                <a:ext cx="70200" cy="88200"/>
              </a:xfrm>
              <a:custGeom>
                <a:avLst/>
                <a:gdLst/>
                <a:ahLst/>
                <a:rect l="l" t="t" r="r" b="b"/>
                <a:pathLst>
                  <a:path w="197" h="247">
                    <a:moveTo>
                      <a:pt x="180" y="13"/>
                    </a:moveTo>
                    <a:cubicBezTo>
                      <a:pt x="180" y="4"/>
                      <a:pt x="180" y="0"/>
                      <a:pt x="174" y="0"/>
                    </a:cubicBezTo>
                    <a:cubicBezTo>
                      <a:pt x="169" y="0"/>
                      <a:pt x="169" y="0"/>
                      <a:pt x="163" y="7"/>
                    </a:cubicBezTo>
                    <a:cubicBezTo>
                      <a:pt x="161" y="7"/>
                      <a:pt x="156" y="11"/>
                      <a:pt x="152" y="15"/>
                    </a:cubicBezTo>
                    <a:cubicBezTo>
                      <a:pt x="136" y="2"/>
                      <a:pt x="117" y="0"/>
                      <a:pt x="95" y="0"/>
                    </a:cubicBezTo>
                    <a:cubicBezTo>
                      <a:pt x="18" y="0"/>
                      <a:pt x="0" y="40"/>
                      <a:pt x="0" y="68"/>
                    </a:cubicBezTo>
                    <a:cubicBezTo>
                      <a:pt x="0" y="83"/>
                      <a:pt x="7" y="99"/>
                      <a:pt x="20" y="110"/>
                    </a:cubicBezTo>
                    <a:cubicBezTo>
                      <a:pt x="42" y="127"/>
                      <a:pt x="62" y="132"/>
                      <a:pt x="95" y="136"/>
                    </a:cubicBezTo>
                    <a:cubicBezTo>
                      <a:pt x="121" y="141"/>
                      <a:pt x="165" y="149"/>
                      <a:pt x="165" y="185"/>
                    </a:cubicBezTo>
                    <a:cubicBezTo>
                      <a:pt x="165" y="207"/>
                      <a:pt x="151" y="231"/>
                      <a:pt x="99" y="231"/>
                    </a:cubicBezTo>
                    <a:cubicBezTo>
                      <a:pt x="47" y="231"/>
                      <a:pt x="29" y="198"/>
                      <a:pt x="20" y="160"/>
                    </a:cubicBezTo>
                    <a:cubicBezTo>
                      <a:pt x="18" y="154"/>
                      <a:pt x="18" y="152"/>
                      <a:pt x="9" y="152"/>
                    </a:cubicBezTo>
                    <a:cubicBezTo>
                      <a:pt x="0" y="152"/>
                      <a:pt x="0" y="154"/>
                      <a:pt x="0" y="165"/>
                    </a:cubicBezTo>
                    <a:cubicBezTo>
                      <a:pt x="0" y="187"/>
                      <a:pt x="0" y="210"/>
                      <a:pt x="0" y="233"/>
                    </a:cubicBezTo>
                    <a:cubicBezTo>
                      <a:pt x="0" y="242"/>
                      <a:pt x="0" y="246"/>
                      <a:pt x="7" y="246"/>
                    </a:cubicBezTo>
                    <a:cubicBezTo>
                      <a:pt x="13" y="246"/>
                      <a:pt x="22" y="235"/>
                      <a:pt x="33" y="222"/>
                    </a:cubicBezTo>
                    <a:cubicBezTo>
                      <a:pt x="57" y="244"/>
                      <a:pt x="86" y="246"/>
                      <a:pt x="99" y="246"/>
                    </a:cubicBezTo>
                    <a:cubicBezTo>
                      <a:pt x="169" y="246"/>
                      <a:pt x="196" y="209"/>
                      <a:pt x="196" y="169"/>
                    </a:cubicBezTo>
                    <a:cubicBezTo>
                      <a:pt x="196" y="149"/>
                      <a:pt x="187" y="134"/>
                      <a:pt x="172" y="121"/>
                    </a:cubicBezTo>
                    <a:cubicBezTo>
                      <a:pt x="152" y="101"/>
                      <a:pt x="128" y="97"/>
                      <a:pt x="108" y="94"/>
                    </a:cubicBezTo>
                    <a:cubicBezTo>
                      <a:pt x="64" y="86"/>
                      <a:pt x="29" y="79"/>
                      <a:pt x="29" y="51"/>
                    </a:cubicBezTo>
                    <a:cubicBezTo>
                      <a:pt x="29" y="33"/>
                      <a:pt x="44" y="13"/>
                      <a:pt x="95" y="13"/>
                    </a:cubicBezTo>
                    <a:cubicBezTo>
                      <a:pt x="158" y="13"/>
                      <a:pt x="161" y="57"/>
                      <a:pt x="163" y="73"/>
                    </a:cubicBezTo>
                    <a:cubicBezTo>
                      <a:pt x="163" y="79"/>
                      <a:pt x="169" y="79"/>
                      <a:pt x="172" y="79"/>
                    </a:cubicBezTo>
                    <a:cubicBezTo>
                      <a:pt x="180" y="79"/>
                      <a:pt x="180" y="75"/>
                      <a:pt x="180" y="64"/>
                    </a:cubicBezTo>
                    <a:cubicBezTo>
                      <a:pt x="180" y="47"/>
                      <a:pt x="180" y="30"/>
                      <a:pt x="180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3" name="CustomShape 15"/>
              <p:cNvSpPr/>
              <p:nvPr/>
            </p:nvSpPr>
            <p:spPr>
              <a:xfrm>
                <a:off x="1836000" y="1956240"/>
                <a:ext cx="42480" cy="131040"/>
              </a:xfrm>
              <a:custGeom>
                <a:avLst/>
                <a:gdLst/>
                <a:ahLst/>
                <a:rect l="l" t="t" r="r" b="b"/>
                <a:pathLst>
                  <a:path w="120" h="366">
                    <a:moveTo>
                      <a:pt x="84" y="31"/>
                    </a:moveTo>
                    <a:cubicBezTo>
                      <a:pt x="84" y="15"/>
                      <a:pt x="70" y="0"/>
                      <a:pt x="53" y="0"/>
                    </a:cubicBezTo>
                    <a:cubicBezTo>
                      <a:pt x="35" y="0"/>
                      <a:pt x="22" y="13"/>
                      <a:pt x="22" y="31"/>
                    </a:cubicBezTo>
                    <a:cubicBezTo>
                      <a:pt x="22" y="51"/>
                      <a:pt x="37" y="62"/>
                      <a:pt x="53" y="62"/>
                    </a:cubicBezTo>
                    <a:cubicBezTo>
                      <a:pt x="70" y="62"/>
                      <a:pt x="84" y="48"/>
                      <a:pt x="84" y="31"/>
                    </a:cubicBezTo>
                    <a:moveTo>
                      <a:pt x="2" y="132"/>
                    </a:moveTo>
                    <a:cubicBezTo>
                      <a:pt x="2" y="138"/>
                      <a:pt x="2" y="145"/>
                      <a:pt x="2" y="152"/>
                    </a:cubicBezTo>
                    <a:cubicBezTo>
                      <a:pt x="35" y="152"/>
                      <a:pt x="40" y="154"/>
                      <a:pt x="40" y="180"/>
                    </a:cubicBezTo>
                    <a:cubicBezTo>
                      <a:pt x="40" y="227"/>
                      <a:pt x="40" y="274"/>
                      <a:pt x="40" y="321"/>
                    </a:cubicBezTo>
                    <a:cubicBezTo>
                      <a:pt x="40" y="345"/>
                      <a:pt x="35" y="345"/>
                      <a:pt x="0" y="345"/>
                    </a:cubicBezTo>
                    <a:cubicBezTo>
                      <a:pt x="0" y="352"/>
                      <a:pt x="0" y="358"/>
                      <a:pt x="0" y="365"/>
                    </a:cubicBezTo>
                    <a:cubicBezTo>
                      <a:pt x="20" y="364"/>
                      <a:pt x="40" y="363"/>
                      <a:pt x="59" y="363"/>
                    </a:cubicBezTo>
                    <a:cubicBezTo>
                      <a:pt x="79" y="363"/>
                      <a:pt x="99" y="363"/>
                      <a:pt x="119" y="365"/>
                    </a:cubicBezTo>
                    <a:cubicBezTo>
                      <a:pt x="119" y="358"/>
                      <a:pt x="119" y="352"/>
                      <a:pt x="119" y="345"/>
                    </a:cubicBezTo>
                    <a:cubicBezTo>
                      <a:pt x="86" y="345"/>
                      <a:pt x="81" y="345"/>
                      <a:pt x="81" y="321"/>
                    </a:cubicBezTo>
                    <a:cubicBezTo>
                      <a:pt x="81" y="256"/>
                      <a:pt x="81" y="190"/>
                      <a:pt x="81" y="125"/>
                    </a:cubicBezTo>
                    <a:cubicBezTo>
                      <a:pt x="55" y="127"/>
                      <a:pt x="29" y="130"/>
                      <a:pt x="2" y="1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4" name="CustomShape 16"/>
              <p:cNvSpPr/>
              <p:nvPr/>
            </p:nvSpPr>
            <p:spPr>
              <a:xfrm>
                <a:off x="1895400" y="1999800"/>
                <a:ext cx="98640" cy="127080"/>
              </a:xfrm>
              <a:custGeom>
                <a:avLst/>
                <a:gdLst/>
                <a:ahLst/>
                <a:rect l="l" t="t" r="r" b="b"/>
                <a:pathLst>
                  <a:path w="276" h="355">
                    <a:moveTo>
                      <a:pt x="57" y="147"/>
                    </a:moveTo>
                    <a:cubicBezTo>
                      <a:pt x="66" y="152"/>
                      <a:pt x="86" y="163"/>
                      <a:pt x="117" y="163"/>
                    </a:cubicBezTo>
                    <a:cubicBezTo>
                      <a:pt x="172" y="163"/>
                      <a:pt x="213" y="125"/>
                      <a:pt x="213" y="83"/>
                    </a:cubicBezTo>
                    <a:cubicBezTo>
                      <a:pt x="213" y="64"/>
                      <a:pt x="202" y="46"/>
                      <a:pt x="189" y="33"/>
                    </a:cubicBezTo>
                    <a:cubicBezTo>
                      <a:pt x="213" y="15"/>
                      <a:pt x="235" y="15"/>
                      <a:pt x="244" y="15"/>
                    </a:cubicBezTo>
                    <a:cubicBezTo>
                      <a:pt x="242" y="18"/>
                      <a:pt x="240" y="20"/>
                      <a:pt x="240" y="26"/>
                    </a:cubicBezTo>
                    <a:cubicBezTo>
                      <a:pt x="240" y="37"/>
                      <a:pt x="248" y="44"/>
                      <a:pt x="257" y="44"/>
                    </a:cubicBezTo>
                    <a:cubicBezTo>
                      <a:pt x="264" y="44"/>
                      <a:pt x="275" y="38"/>
                      <a:pt x="275" y="26"/>
                    </a:cubicBezTo>
                    <a:cubicBezTo>
                      <a:pt x="275" y="14"/>
                      <a:pt x="264" y="0"/>
                      <a:pt x="242" y="0"/>
                    </a:cubicBezTo>
                    <a:cubicBezTo>
                      <a:pt x="233" y="0"/>
                      <a:pt x="205" y="0"/>
                      <a:pt x="180" y="24"/>
                    </a:cubicBezTo>
                    <a:cubicBezTo>
                      <a:pt x="163" y="13"/>
                      <a:pt x="141" y="4"/>
                      <a:pt x="117" y="4"/>
                    </a:cubicBezTo>
                    <a:cubicBezTo>
                      <a:pt x="62" y="4"/>
                      <a:pt x="20" y="42"/>
                      <a:pt x="20" y="83"/>
                    </a:cubicBezTo>
                    <a:cubicBezTo>
                      <a:pt x="20" y="105"/>
                      <a:pt x="31" y="125"/>
                      <a:pt x="46" y="138"/>
                    </a:cubicBezTo>
                    <a:cubicBezTo>
                      <a:pt x="42" y="143"/>
                      <a:pt x="31" y="160"/>
                      <a:pt x="31" y="182"/>
                    </a:cubicBezTo>
                    <a:cubicBezTo>
                      <a:pt x="31" y="189"/>
                      <a:pt x="33" y="215"/>
                      <a:pt x="53" y="231"/>
                    </a:cubicBezTo>
                    <a:cubicBezTo>
                      <a:pt x="29" y="239"/>
                      <a:pt x="0" y="257"/>
                      <a:pt x="0" y="283"/>
                    </a:cubicBezTo>
                    <a:cubicBezTo>
                      <a:pt x="0" y="323"/>
                      <a:pt x="59" y="354"/>
                      <a:pt x="134" y="354"/>
                    </a:cubicBezTo>
                    <a:cubicBezTo>
                      <a:pt x="202" y="354"/>
                      <a:pt x="266" y="327"/>
                      <a:pt x="266" y="283"/>
                    </a:cubicBezTo>
                    <a:cubicBezTo>
                      <a:pt x="266" y="268"/>
                      <a:pt x="259" y="237"/>
                      <a:pt x="229" y="222"/>
                    </a:cubicBezTo>
                    <a:cubicBezTo>
                      <a:pt x="198" y="204"/>
                      <a:pt x="165" y="204"/>
                      <a:pt x="112" y="204"/>
                    </a:cubicBezTo>
                    <a:cubicBezTo>
                      <a:pt x="101" y="204"/>
                      <a:pt x="81" y="204"/>
                      <a:pt x="77" y="204"/>
                    </a:cubicBezTo>
                    <a:cubicBezTo>
                      <a:pt x="59" y="200"/>
                      <a:pt x="51" y="185"/>
                      <a:pt x="51" y="169"/>
                    </a:cubicBezTo>
                    <a:cubicBezTo>
                      <a:pt x="51" y="156"/>
                      <a:pt x="55" y="152"/>
                      <a:pt x="57" y="147"/>
                    </a:cubicBezTo>
                    <a:moveTo>
                      <a:pt x="117" y="147"/>
                    </a:moveTo>
                    <a:cubicBezTo>
                      <a:pt x="64" y="147"/>
                      <a:pt x="64" y="94"/>
                      <a:pt x="64" y="83"/>
                    </a:cubicBezTo>
                    <a:cubicBezTo>
                      <a:pt x="64" y="75"/>
                      <a:pt x="64" y="53"/>
                      <a:pt x="75" y="40"/>
                    </a:cubicBezTo>
                    <a:cubicBezTo>
                      <a:pt x="81" y="31"/>
                      <a:pt x="97" y="20"/>
                      <a:pt x="117" y="20"/>
                    </a:cubicBezTo>
                    <a:cubicBezTo>
                      <a:pt x="169" y="20"/>
                      <a:pt x="169" y="73"/>
                      <a:pt x="169" y="83"/>
                    </a:cubicBezTo>
                    <a:cubicBezTo>
                      <a:pt x="169" y="92"/>
                      <a:pt x="169" y="114"/>
                      <a:pt x="158" y="127"/>
                    </a:cubicBezTo>
                    <a:cubicBezTo>
                      <a:pt x="152" y="138"/>
                      <a:pt x="136" y="147"/>
                      <a:pt x="117" y="147"/>
                    </a:cubicBezTo>
                    <a:moveTo>
                      <a:pt x="117" y="242"/>
                    </a:moveTo>
                    <a:cubicBezTo>
                      <a:pt x="165" y="242"/>
                      <a:pt x="233" y="242"/>
                      <a:pt x="233" y="283"/>
                    </a:cubicBezTo>
                    <a:cubicBezTo>
                      <a:pt x="233" y="312"/>
                      <a:pt x="190" y="338"/>
                      <a:pt x="134" y="338"/>
                    </a:cubicBezTo>
                    <a:cubicBezTo>
                      <a:pt x="78" y="338"/>
                      <a:pt x="33" y="312"/>
                      <a:pt x="33" y="283"/>
                    </a:cubicBezTo>
                    <a:cubicBezTo>
                      <a:pt x="33" y="266"/>
                      <a:pt x="51" y="242"/>
                      <a:pt x="86" y="242"/>
                    </a:cubicBezTo>
                    <a:cubicBezTo>
                      <a:pt x="96" y="242"/>
                      <a:pt x="106" y="242"/>
                      <a:pt x="117" y="24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5" name="CustomShape 17"/>
              <p:cNvSpPr/>
              <p:nvPr/>
            </p:nvSpPr>
            <p:spPr>
              <a:xfrm>
                <a:off x="2009520" y="2001240"/>
                <a:ext cx="104040" cy="85680"/>
              </a:xfrm>
              <a:custGeom>
                <a:avLst/>
                <a:gdLst/>
                <a:ahLst/>
                <a:rect l="l" t="t" r="r" b="b"/>
                <a:pathLst>
                  <a:path w="291" h="240">
                    <a:moveTo>
                      <a:pt x="248" y="75"/>
                    </a:moveTo>
                    <a:cubicBezTo>
                      <a:pt x="248" y="29"/>
                      <a:pt x="226" y="0"/>
                      <a:pt x="167" y="0"/>
                    </a:cubicBezTo>
                    <a:cubicBezTo>
                      <a:pt x="123" y="0"/>
                      <a:pt x="95" y="24"/>
                      <a:pt x="79" y="53"/>
                    </a:cubicBezTo>
                    <a:cubicBezTo>
                      <a:pt x="79" y="35"/>
                      <a:pt x="79" y="18"/>
                      <a:pt x="79" y="0"/>
                    </a:cubicBezTo>
                    <a:cubicBezTo>
                      <a:pt x="53" y="2"/>
                      <a:pt x="26" y="4"/>
                      <a:pt x="0" y="7"/>
                    </a:cubicBezTo>
                    <a:cubicBezTo>
                      <a:pt x="0" y="13"/>
                      <a:pt x="0" y="20"/>
                      <a:pt x="0" y="26"/>
                    </a:cubicBezTo>
                    <a:cubicBezTo>
                      <a:pt x="35" y="26"/>
                      <a:pt x="40" y="29"/>
                      <a:pt x="40" y="55"/>
                    </a:cubicBezTo>
                    <a:cubicBezTo>
                      <a:pt x="40" y="102"/>
                      <a:pt x="40" y="149"/>
                      <a:pt x="40" y="196"/>
                    </a:cubicBezTo>
                    <a:cubicBezTo>
                      <a:pt x="40" y="220"/>
                      <a:pt x="35" y="220"/>
                      <a:pt x="0" y="220"/>
                    </a:cubicBezTo>
                    <a:cubicBezTo>
                      <a:pt x="0" y="226"/>
                      <a:pt x="0" y="233"/>
                      <a:pt x="0" y="239"/>
                    </a:cubicBezTo>
                    <a:cubicBezTo>
                      <a:pt x="21" y="239"/>
                      <a:pt x="40" y="237"/>
                      <a:pt x="62" y="237"/>
                    </a:cubicBezTo>
                    <a:cubicBezTo>
                      <a:pt x="81" y="237"/>
                      <a:pt x="119" y="237"/>
                      <a:pt x="123" y="239"/>
                    </a:cubicBezTo>
                    <a:cubicBezTo>
                      <a:pt x="123" y="233"/>
                      <a:pt x="123" y="226"/>
                      <a:pt x="123" y="220"/>
                    </a:cubicBezTo>
                    <a:cubicBezTo>
                      <a:pt x="88" y="220"/>
                      <a:pt x="84" y="220"/>
                      <a:pt x="84" y="196"/>
                    </a:cubicBezTo>
                    <a:cubicBezTo>
                      <a:pt x="84" y="163"/>
                      <a:pt x="84" y="131"/>
                      <a:pt x="84" y="99"/>
                    </a:cubicBezTo>
                    <a:cubicBezTo>
                      <a:pt x="84" y="42"/>
                      <a:pt x="128" y="15"/>
                      <a:pt x="163" y="15"/>
                    </a:cubicBezTo>
                    <a:cubicBezTo>
                      <a:pt x="202" y="15"/>
                      <a:pt x="207" y="46"/>
                      <a:pt x="207" y="73"/>
                    </a:cubicBezTo>
                    <a:cubicBezTo>
                      <a:pt x="207" y="114"/>
                      <a:pt x="207" y="155"/>
                      <a:pt x="207" y="196"/>
                    </a:cubicBezTo>
                    <a:cubicBezTo>
                      <a:pt x="207" y="220"/>
                      <a:pt x="200" y="220"/>
                      <a:pt x="165" y="220"/>
                    </a:cubicBezTo>
                    <a:cubicBezTo>
                      <a:pt x="165" y="226"/>
                      <a:pt x="165" y="233"/>
                      <a:pt x="165" y="239"/>
                    </a:cubicBezTo>
                    <a:cubicBezTo>
                      <a:pt x="167" y="239"/>
                      <a:pt x="205" y="237"/>
                      <a:pt x="229" y="237"/>
                    </a:cubicBezTo>
                    <a:cubicBezTo>
                      <a:pt x="248" y="237"/>
                      <a:pt x="286" y="237"/>
                      <a:pt x="290" y="239"/>
                    </a:cubicBezTo>
                    <a:cubicBezTo>
                      <a:pt x="290" y="233"/>
                      <a:pt x="290" y="226"/>
                      <a:pt x="290" y="220"/>
                    </a:cubicBezTo>
                    <a:cubicBezTo>
                      <a:pt x="255" y="220"/>
                      <a:pt x="248" y="220"/>
                      <a:pt x="248" y="196"/>
                    </a:cubicBezTo>
                    <a:cubicBezTo>
                      <a:pt x="248" y="155"/>
                      <a:pt x="248" y="115"/>
                      <a:pt x="248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6" name="CustomShape 18"/>
              <p:cNvSpPr/>
              <p:nvPr/>
            </p:nvSpPr>
            <p:spPr>
              <a:xfrm>
                <a:off x="2131920" y="2000520"/>
                <a:ext cx="96840" cy="88200"/>
              </a:xfrm>
              <a:custGeom>
                <a:avLst/>
                <a:gdLst/>
                <a:ahLst/>
                <a:rect l="l" t="t" r="r" b="b"/>
                <a:pathLst>
                  <a:path w="271" h="247">
                    <a:moveTo>
                      <a:pt x="213" y="97"/>
                    </a:moveTo>
                    <a:cubicBezTo>
                      <a:pt x="213" y="68"/>
                      <a:pt x="213" y="46"/>
                      <a:pt x="187" y="26"/>
                    </a:cubicBezTo>
                    <a:cubicBezTo>
                      <a:pt x="165" y="9"/>
                      <a:pt x="139" y="0"/>
                      <a:pt x="108" y="0"/>
                    </a:cubicBezTo>
                    <a:cubicBezTo>
                      <a:pt x="55" y="0"/>
                      <a:pt x="20" y="20"/>
                      <a:pt x="20" y="53"/>
                    </a:cubicBezTo>
                    <a:cubicBezTo>
                      <a:pt x="20" y="70"/>
                      <a:pt x="31" y="79"/>
                      <a:pt x="46" y="79"/>
                    </a:cubicBezTo>
                    <a:cubicBezTo>
                      <a:pt x="59" y="79"/>
                      <a:pt x="70" y="68"/>
                      <a:pt x="70" y="53"/>
                    </a:cubicBezTo>
                    <a:cubicBezTo>
                      <a:pt x="70" y="44"/>
                      <a:pt x="66" y="33"/>
                      <a:pt x="53" y="29"/>
                    </a:cubicBezTo>
                    <a:cubicBezTo>
                      <a:pt x="73" y="15"/>
                      <a:pt x="103" y="15"/>
                      <a:pt x="106" y="15"/>
                    </a:cubicBezTo>
                    <a:cubicBezTo>
                      <a:pt x="136" y="15"/>
                      <a:pt x="169" y="35"/>
                      <a:pt x="169" y="81"/>
                    </a:cubicBezTo>
                    <a:cubicBezTo>
                      <a:pt x="169" y="86"/>
                      <a:pt x="169" y="92"/>
                      <a:pt x="169" y="97"/>
                    </a:cubicBezTo>
                    <a:cubicBezTo>
                      <a:pt x="141" y="99"/>
                      <a:pt x="103" y="99"/>
                      <a:pt x="64" y="114"/>
                    </a:cubicBezTo>
                    <a:cubicBezTo>
                      <a:pt x="15" y="132"/>
                      <a:pt x="0" y="163"/>
                      <a:pt x="0" y="187"/>
                    </a:cubicBezTo>
                    <a:cubicBezTo>
                      <a:pt x="0" y="233"/>
                      <a:pt x="57" y="246"/>
                      <a:pt x="95" y="246"/>
                    </a:cubicBezTo>
                    <a:cubicBezTo>
                      <a:pt x="139" y="246"/>
                      <a:pt x="165" y="222"/>
                      <a:pt x="176" y="200"/>
                    </a:cubicBezTo>
                    <a:cubicBezTo>
                      <a:pt x="178" y="222"/>
                      <a:pt x="191" y="244"/>
                      <a:pt x="218" y="244"/>
                    </a:cubicBezTo>
                    <a:cubicBezTo>
                      <a:pt x="235" y="226"/>
                      <a:pt x="270" y="244"/>
                      <a:pt x="270" y="191"/>
                    </a:cubicBezTo>
                    <a:cubicBezTo>
                      <a:pt x="270" y="182"/>
                      <a:pt x="270" y="172"/>
                      <a:pt x="270" y="163"/>
                    </a:cubicBezTo>
                    <a:cubicBezTo>
                      <a:pt x="265" y="163"/>
                      <a:pt x="259" y="163"/>
                      <a:pt x="253" y="163"/>
                    </a:cubicBezTo>
                    <a:cubicBezTo>
                      <a:pt x="253" y="172"/>
                      <a:pt x="253" y="182"/>
                      <a:pt x="253" y="191"/>
                    </a:cubicBezTo>
                    <a:cubicBezTo>
                      <a:pt x="253" y="198"/>
                      <a:pt x="253" y="222"/>
                      <a:pt x="233" y="222"/>
                    </a:cubicBezTo>
                    <a:cubicBezTo>
                      <a:pt x="213" y="222"/>
                      <a:pt x="213" y="198"/>
                      <a:pt x="213" y="191"/>
                    </a:cubicBezTo>
                    <a:cubicBezTo>
                      <a:pt x="213" y="160"/>
                      <a:pt x="213" y="128"/>
                      <a:pt x="213" y="97"/>
                    </a:cubicBezTo>
                    <a:moveTo>
                      <a:pt x="169" y="165"/>
                    </a:moveTo>
                    <a:cubicBezTo>
                      <a:pt x="169" y="215"/>
                      <a:pt x="123" y="231"/>
                      <a:pt x="99" y="231"/>
                    </a:cubicBezTo>
                    <a:cubicBezTo>
                      <a:pt x="73" y="231"/>
                      <a:pt x="46" y="213"/>
                      <a:pt x="46" y="187"/>
                    </a:cubicBezTo>
                    <a:cubicBezTo>
                      <a:pt x="46" y="156"/>
                      <a:pt x="73" y="114"/>
                      <a:pt x="169" y="112"/>
                    </a:cubicBezTo>
                    <a:cubicBezTo>
                      <a:pt x="169" y="130"/>
                      <a:pt x="169" y="147"/>
                      <a:pt x="169" y="1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7" name="CustomShape 19"/>
              <p:cNvSpPr/>
              <p:nvPr/>
            </p:nvSpPr>
            <p:spPr>
              <a:xfrm>
                <a:off x="2243520" y="1952280"/>
                <a:ext cx="43200" cy="135000"/>
              </a:xfrm>
              <a:custGeom>
                <a:avLst/>
                <a:gdLst/>
                <a:ahLst/>
                <a:rect l="l" t="t" r="r" b="b"/>
                <a:pathLst>
                  <a:path w="122" h="377">
                    <a:moveTo>
                      <a:pt x="81" y="0"/>
                    </a:moveTo>
                    <a:cubicBezTo>
                      <a:pt x="54" y="2"/>
                      <a:pt x="27" y="4"/>
                      <a:pt x="0" y="7"/>
                    </a:cubicBezTo>
                    <a:cubicBezTo>
                      <a:pt x="0" y="12"/>
                      <a:pt x="0" y="18"/>
                      <a:pt x="0" y="24"/>
                    </a:cubicBezTo>
                    <a:cubicBezTo>
                      <a:pt x="35" y="24"/>
                      <a:pt x="40" y="29"/>
                      <a:pt x="40" y="55"/>
                    </a:cubicBezTo>
                    <a:cubicBezTo>
                      <a:pt x="40" y="147"/>
                      <a:pt x="40" y="239"/>
                      <a:pt x="40" y="332"/>
                    </a:cubicBezTo>
                    <a:cubicBezTo>
                      <a:pt x="40" y="356"/>
                      <a:pt x="35" y="356"/>
                      <a:pt x="0" y="356"/>
                    </a:cubicBezTo>
                    <a:cubicBezTo>
                      <a:pt x="0" y="363"/>
                      <a:pt x="0" y="369"/>
                      <a:pt x="0" y="376"/>
                    </a:cubicBezTo>
                    <a:cubicBezTo>
                      <a:pt x="20" y="375"/>
                      <a:pt x="37" y="373"/>
                      <a:pt x="59" y="373"/>
                    </a:cubicBezTo>
                    <a:cubicBezTo>
                      <a:pt x="81" y="373"/>
                      <a:pt x="101" y="373"/>
                      <a:pt x="121" y="376"/>
                    </a:cubicBezTo>
                    <a:cubicBezTo>
                      <a:pt x="121" y="369"/>
                      <a:pt x="121" y="363"/>
                      <a:pt x="121" y="356"/>
                    </a:cubicBezTo>
                    <a:cubicBezTo>
                      <a:pt x="86" y="356"/>
                      <a:pt x="81" y="356"/>
                      <a:pt x="81" y="332"/>
                    </a:cubicBezTo>
                    <a:cubicBezTo>
                      <a:pt x="81" y="221"/>
                      <a:pt x="81" y="111"/>
                      <a:pt x="8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8" name="CustomShape 20"/>
              <p:cNvSpPr/>
              <p:nvPr/>
            </p:nvSpPr>
            <p:spPr>
              <a:xfrm>
                <a:off x="1513800" y="2158560"/>
                <a:ext cx="795240" cy="10800"/>
              </a:xfrm>
              <a:custGeom>
                <a:avLst/>
                <a:gdLst/>
                <a:ahLst/>
                <a:rect l="l" t="t" r="r" b="b"/>
                <a:pathLst>
                  <a:path w="2211" h="32">
                    <a:moveTo>
                      <a:pt x="0" y="0"/>
                    </a:moveTo>
                    <a:cubicBezTo>
                      <a:pt x="737" y="0"/>
                      <a:pt x="1473" y="0"/>
                      <a:pt x="2210" y="0"/>
                    </a:cubicBezTo>
                    <a:cubicBezTo>
                      <a:pt x="2210" y="10"/>
                      <a:pt x="2210" y="21"/>
                      <a:pt x="2210" y="31"/>
                    </a:cubicBezTo>
                    <a:cubicBezTo>
                      <a:pt x="1473" y="31"/>
                      <a:pt x="737" y="31"/>
                      <a:pt x="0" y="31"/>
                    </a:cubicBezTo>
                    <a:cubicBezTo>
                      <a:pt x="0" y="21"/>
                      <a:pt x="0" y="1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59" name="CustomShape 21"/>
              <p:cNvSpPr/>
              <p:nvPr/>
            </p:nvSpPr>
            <p:spPr>
              <a:xfrm>
                <a:off x="1824120" y="2228400"/>
                <a:ext cx="173160" cy="201240"/>
              </a:xfrm>
              <a:custGeom>
                <a:avLst/>
                <a:gdLst/>
                <a:ahLst/>
                <a:rect l="l" t="t" r="r" b="b"/>
                <a:pathLst>
                  <a:path w="483" h="561">
                    <a:moveTo>
                      <a:pt x="114" y="472"/>
                    </a:moveTo>
                    <a:cubicBezTo>
                      <a:pt x="156" y="406"/>
                      <a:pt x="169" y="358"/>
                      <a:pt x="180" y="316"/>
                    </a:cubicBezTo>
                    <a:cubicBezTo>
                      <a:pt x="207" y="211"/>
                      <a:pt x="237" y="116"/>
                      <a:pt x="284" y="64"/>
                    </a:cubicBezTo>
                    <a:cubicBezTo>
                      <a:pt x="295" y="55"/>
                      <a:pt x="299" y="46"/>
                      <a:pt x="325" y="46"/>
                    </a:cubicBezTo>
                    <a:cubicBezTo>
                      <a:pt x="378" y="46"/>
                      <a:pt x="380" y="101"/>
                      <a:pt x="380" y="112"/>
                    </a:cubicBezTo>
                    <a:cubicBezTo>
                      <a:pt x="380" y="125"/>
                      <a:pt x="376" y="136"/>
                      <a:pt x="376" y="141"/>
                    </a:cubicBezTo>
                    <a:cubicBezTo>
                      <a:pt x="376" y="145"/>
                      <a:pt x="379" y="144"/>
                      <a:pt x="380" y="145"/>
                    </a:cubicBezTo>
                    <a:cubicBezTo>
                      <a:pt x="394" y="145"/>
                      <a:pt x="413" y="136"/>
                      <a:pt x="433" y="123"/>
                    </a:cubicBezTo>
                    <a:cubicBezTo>
                      <a:pt x="446" y="112"/>
                      <a:pt x="455" y="103"/>
                      <a:pt x="455" y="73"/>
                    </a:cubicBezTo>
                    <a:cubicBezTo>
                      <a:pt x="455" y="31"/>
                      <a:pt x="433" y="0"/>
                      <a:pt x="389" y="0"/>
                    </a:cubicBezTo>
                    <a:cubicBezTo>
                      <a:pt x="365" y="0"/>
                      <a:pt x="297" y="7"/>
                      <a:pt x="222" y="81"/>
                    </a:cubicBezTo>
                    <a:cubicBezTo>
                      <a:pt x="158" y="145"/>
                      <a:pt x="123" y="283"/>
                      <a:pt x="108" y="343"/>
                    </a:cubicBezTo>
                    <a:cubicBezTo>
                      <a:pt x="95" y="395"/>
                      <a:pt x="88" y="420"/>
                      <a:pt x="66" y="466"/>
                    </a:cubicBezTo>
                    <a:cubicBezTo>
                      <a:pt x="59" y="475"/>
                      <a:pt x="40" y="508"/>
                      <a:pt x="29" y="518"/>
                    </a:cubicBezTo>
                    <a:cubicBezTo>
                      <a:pt x="9" y="538"/>
                      <a:pt x="0" y="551"/>
                      <a:pt x="0" y="556"/>
                    </a:cubicBezTo>
                    <a:cubicBezTo>
                      <a:pt x="0" y="558"/>
                      <a:pt x="2" y="560"/>
                      <a:pt x="7" y="560"/>
                    </a:cubicBezTo>
                    <a:cubicBezTo>
                      <a:pt x="11" y="560"/>
                      <a:pt x="26" y="558"/>
                      <a:pt x="46" y="545"/>
                    </a:cubicBezTo>
                    <a:cubicBezTo>
                      <a:pt x="59" y="536"/>
                      <a:pt x="62" y="534"/>
                      <a:pt x="79" y="516"/>
                    </a:cubicBezTo>
                    <a:cubicBezTo>
                      <a:pt x="117" y="516"/>
                      <a:pt x="145" y="523"/>
                      <a:pt x="194" y="538"/>
                    </a:cubicBezTo>
                    <a:cubicBezTo>
                      <a:pt x="233" y="549"/>
                      <a:pt x="273" y="560"/>
                      <a:pt x="312" y="560"/>
                    </a:cubicBezTo>
                    <a:cubicBezTo>
                      <a:pt x="374" y="560"/>
                      <a:pt x="438" y="514"/>
                      <a:pt x="462" y="479"/>
                    </a:cubicBezTo>
                    <a:cubicBezTo>
                      <a:pt x="477" y="459"/>
                      <a:pt x="482" y="439"/>
                      <a:pt x="482" y="437"/>
                    </a:cubicBezTo>
                    <a:cubicBezTo>
                      <a:pt x="482" y="431"/>
                      <a:pt x="479" y="433"/>
                      <a:pt x="477" y="431"/>
                    </a:cubicBezTo>
                    <a:cubicBezTo>
                      <a:pt x="464" y="431"/>
                      <a:pt x="446" y="439"/>
                      <a:pt x="433" y="448"/>
                    </a:cubicBezTo>
                    <a:cubicBezTo>
                      <a:pt x="411" y="461"/>
                      <a:pt x="411" y="468"/>
                      <a:pt x="405" y="479"/>
                    </a:cubicBezTo>
                    <a:cubicBezTo>
                      <a:pt x="402" y="492"/>
                      <a:pt x="398" y="499"/>
                      <a:pt x="394" y="503"/>
                    </a:cubicBezTo>
                    <a:cubicBezTo>
                      <a:pt x="387" y="512"/>
                      <a:pt x="387" y="512"/>
                      <a:pt x="376" y="512"/>
                    </a:cubicBezTo>
                    <a:cubicBezTo>
                      <a:pt x="339" y="512"/>
                      <a:pt x="299" y="501"/>
                      <a:pt x="248" y="488"/>
                    </a:cubicBezTo>
                    <a:cubicBezTo>
                      <a:pt x="226" y="481"/>
                      <a:pt x="185" y="468"/>
                      <a:pt x="145" y="468"/>
                    </a:cubicBezTo>
                    <a:cubicBezTo>
                      <a:pt x="136" y="468"/>
                      <a:pt x="125" y="470"/>
                      <a:pt x="114" y="4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260" name="Group 22"/>
          <p:cNvGrpSpPr/>
          <p:nvPr/>
        </p:nvGrpSpPr>
        <p:grpSpPr>
          <a:xfrm>
            <a:off x="2388600" y="1856160"/>
            <a:ext cx="3005280" cy="573840"/>
            <a:chOff x="2388600" y="1856160"/>
            <a:chExt cx="3005280" cy="573840"/>
          </a:xfrm>
        </p:grpSpPr>
        <p:grpSp>
          <p:nvGrpSpPr>
            <p:cNvPr id="261" name="Group 23"/>
            <p:cNvGrpSpPr/>
            <p:nvPr/>
          </p:nvGrpSpPr>
          <p:grpSpPr>
            <a:xfrm>
              <a:off x="2388600" y="1856160"/>
              <a:ext cx="3005280" cy="573840"/>
              <a:chOff x="2388600" y="1856160"/>
              <a:chExt cx="3005280" cy="573840"/>
            </a:xfrm>
          </p:grpSpPr>
          <p:sp>
            <p:nvSpPr>
              <p:cNvPr id="262" name="CustomShape 24"/>
              <p:cNvSpPr/>
              <p:nvPr/>
            </p:nvSpPr>
            <p:spPr>
              <a:xfrm>
                <a:off x="2388600" y="1870560"/>
                <a:ext cx="2990880" cy="545400"/>
              </a:xfrm>
              <a:custGeom>
                <a:avLst/>
                <a:gdLst/>
                <a:ahLst/>
                <a:rect l="l" t="t" r="r" b="b"/>
                <a:pathLst>
                  <a:path w="8310" h="1517">
                    <a:moveTo>
                      <a:pt x="0" y="0"/>
                    </a:moveTo>
                    <a:cubicBezTo>
                      <a:pt x="2770" y="0"/>
                      <a:pt x="5540" y="0"/>
                      <a:pt x="8309" y="0"/>
                    </a:cubicBezTo>
                    <a:cubicBezTo>
                      <a:pt x="8309" y="505"/>
                      <a:pt x="8309" y="1011"/>
                      <a:pt x="8309" y="1516"/>
                    </a:cubicBezTo>
                    <a:cubicBezTo>
                      <a:pt x="5540" y="1516"/>
                      <a:pt x="2770" y="1516"/>
                      <a:pt x="0" y="1516"/>
                    </a:cubicBezTo>
                    <a:cubicBezTo>
                      <a:pt x="0" y="1011"/>
                      <a:pt x="0" y="5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3" name="CustomShape 25"/>
              <p:cNvSpPr/>
              <p:nvPr/>
            </p:nvSpPr>
            <p:spPr>
              <a:xfrm>
                <a:off x="2390040" y="2132280"/>
                <a:ext cx="183960" cy="64440"/>
              </a:xfrm>
              <a:custGeom>
                <a:avLst/>
                <a:gdLst/>
                <a:ahLst/>
                <a:rect l="l" t="t" r="r" b="b"/>
                <a:pathLst>
                  <a:path w="513" h="181">
                    <a:moveTo>
                      <a:pt x="486" y="31"/>
                    </a:moveTo>
                    <a:cubicBezTo>
                      <a:pt x="499" y="31"/>
                      <a:pt x="512" y="31"/>
                      <a:pt x="512" y="15"/>
                    </a:cubicBezTo>
                    <a:cubicBezTo>
                      <a:pt x="512" y="0"/>
                      <a:pt x="499" y="0"/>
                      <a:pt x="488" y="0"/>
                    </a:cubicBezTo>
                    <a:cubicBezTo>
                      <a:pt x="334" y="0"/>
                      <a:pt x="179" y="0"/>
                      <a:pt x="24" y="0"/>
                    </a:cubicBezTo>
                    <a:cubicBezTo>
                      <a:pt x="13" y="0"/>
                      <a:pt x="0" y="0"/>
                      <a:pt x="0" y="15"/>
                    </a:cubicBezTo>
                    <a:cubicBezTo>
                      <a:pt x="0" y="31"/>
                      <a:pt x="13" y="31"/>
                      <a:pt x="26" y="31"/>
                    </a:cubicBezTo>
                    <a:cubicBezTo>
                      <a:pt x="180" y="31"/>
                      <a:pt x="333" y="31"/>
                      <a:pt x="486" y="31"/>
                    </a:cubicBezTo>
                    <a:moveTo>
                      <a:pt x="488" y="180"/>
                    </a:moveTo>
                    <a:cubicBezTo>
                      <a:pt x="499" y="180"/>
                      <a:pt x="512" y="180"/>
                      <a:pt x="512" y="165"/>
                    </a:cubicBezTo>
                    <a:cubicBezTo>
                      <a:pt x="512" y="149"/>
                      <a:pt x="499" y="149"/>
                      <a:pt x="486" y="149"/>
                    </a:cubicBezTo>
                    <a:cubicBezTo>
                      <a:pt x="333" y="149"/>
                      <a:pt x="180" y="149"/>
                      <a:pt x="26" y="149"/>
                    </a:cubicBezTo>
                    <a:cubicBezTo>
                      <a:pt x="13" y="149"/>
                      <a:pt x="0" y="149"/>
                      <a:pt x="0" y="165"/>
                    </a:cubicBezTo>
                    <a:cubicBezTo>
                      <a:pt x="0" y="180"/>
                      <a:pt x="13" y="180"/>
                      <a:pt x="24" y="180"/>
                    </a:cubicBezTo>
                    <a:cubicBezTo>
                      <a:pt x="179" y="180"/>
                      <a:pt x="334" y="180"/>
                      <a:pt x="488" y="1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4" name="CustomShape 26"/>
              <p:cNvSpPr/>
              <p:nvPr/>
            </p:nvSpPr>
            <p:spPr>
              <a:xfrm>
                <a:off x="2712600" y="1856160"/>
                <a:ext cx="234000" cy="189360"/>
              </a:xfrm>
              <a:custGeom>
                <a:avLst/>
                <a:gdLst/>
                <a:ahLst/>
                <a:rect l="l" t="t" r="r" b="b"/>
                <a:pathLst>
                  <a:path w="652" h="528">
                    <a:moveTo>
                      <a:pt x="554" y="81"/>
                    </a:moveTo>
                    <a:cubicBezTo>
                      <a:pt x="561" y="51"/>
                      <a:pt x="576" y="26"/>
                      <a:pt x="638" y="24"/>
                    </a:cubicBezTo>
                    <a:cubicBezTo>
                      <a:pt x="640" y="24"/>
                      <a:pt x="651" y="24"/>
                      <a:pt x="651" y="9"/>
                    </a:cubicBezTo>
                    <a:cubicBezTo>
                      <a:pt x="647" y="6"/>
                      <a:pt x="651" y="0"/>
                      <a:pt x="640" y="0"/>
                    </a:cubicBezTo>
                    <a:cubicBezTo>
                      <a:pt x="616" y="0"/>
                      <a:pt x="587" y="2"/>
                      <a:pt x="563" y="2"/>
                    </a:cubicBezTo>
                    <a:cubicBezTo>
                      <a:pt x="537" y="2"/>
                      <a:pt x="508" y="0"/>
                      <a:pt x="484" y="0"/>
                    </a:cubicBezTo>
                    <a:cubicBezTo>
                      <a:pt x="479" y="0"/>
                      <a:pt x="468" y="0"/>
                      <a:pt x="468" y="15"/>
                    </a:cubicBezTo>
                    <a:cubicBezTo>
                      <a:pt x="468" y="24"/>
                      <a:pt x="477" y="24"/>
                      <a:pt x="484" y="24"/>
                    </a:cubicBezTo>
                    <a:cubicBezTo>
                      <a:pt x="528" y="24"/>
                      <a:pt x="537" y="42"/>
                      <a:pt x="537" y="57"/>
                    </a:cubicBezTo>
                    <a:cubicBezTo>
                      <a:pt x="537" y="59"/>
                      <a:pt x="534" y="73"/>
                      <a:pt x="534" y="75"/>
                    </a:cubicBezTo>
                    <a:cubicBezTo>
                      <a:pt x="505" y="189"/>
                      <a:pt x="476" y="303"/>
                      <a:pt x="446" y="417"/>
                    </a:cubicBezTo>
                    <a:cubicBezTo>
                      <a:pt x="390" y="283"/>
                      <a:pt x="334" y="149"/>
                      <a:pt x="277" y="15"/>
                    </a:cubicBezTo>
                    <a:cubicBezTo>
                      <a:pt x="271" y="0"/>
                      <a:pt x="268" y="0"/>
                      <a:pt x="251" y="0"/>
                    </a:cubicBezTo>
                    <a:cubicBezTo>
                      <a:pt x="216" y="0"/>
                      <a:pt x="182" y="0"/>
                      <a:pt x="147" y="0"/>
                    </a:cubicBezTo>
                    <a:cubicBezTo>
                      <a:pt x="132" y="0"/>
                      <a:pt x="125" y="0"/>
                      <a:pt x="125" y="15"/>
                    </a:cubicBezTo>
                    <a:cubicBezTo>
                      <a:pt x="125" y="24"/>
                      <a:pt x="132" y="24"/>
                      <a:pt x="147" y="24"/>
                    </a:cubicBezTo>
                    <a:cubicBezTo>
                      <a:pt x="152" y="24"/>
                      <a:pt x="200" y="24"/>
                      <a:pt x="200" y="31"/>
                    </a:cubicBezTo>
                    <a:cubicBezTo>
                      <a:pt x="166" y="169"/>
                      <a:pt x="131" y="308"/>
                      <a:pt x="97" y="446"/>
                    </a:cubicBezTo>
                    <a:cubicBezTo>
                      <a:pt x="88" y="477"/>
                      <a:pt x="75" y="501"/>
                      <a:pt x="13" y="503"/>
                    </a:cubicBezTo>
                    <a:cubicBezTo>
                      <a:pt x="9" y="503"/>
                      <a:pt x="0" y="503"/>
                      <a:pt x="0" y="518"/>
                    </a:cubicBezTo>
                    <a:cubicBezTo>
                      <a:pt x="0" y="523"/>
                      <a:pt x="4" y="527"/>
                      <a:pt x="9" y="527"/>
                    </a:cubicBezTo>
                    <a:cubicBezTo>
                      <a:pt x="35" y="527"/>
                      <a:pt x="62" y="525"/>
                      <a:pt x="88" y="525"/>
                    </a:cubicBezTo>
                    <a:cubicBezTo>
                      <a:pt x="112" y="525"/>
                      <a:pt x="141" y="527"/>
                      <a:pt x="167" y="527"/>
                    </a:cubicBezTo>
                    <a:cubicBezTo>
                      <a:pt x="169" y="527"/>
                      <a:pt x="180" y="527"/>
                      <a:pt x="180" y="512"/>
                    </a:cubicBezTo>
                    <a:cubicBezTo>
                      <a:pt x="180" y="503"/>
                      <a:pt x="174" y="503"/>
                      <a:pt x="165" y="503"/>
                    </a:cubicBezTo>
                    <a:cubicBezTo>
                      <a:pt x="121" y="501"/>
                      <a:pt x="114" y="486"/>
                      <a:pt x="114" y="470"/>
                    </a:cubicBezTo>
                    <a:cubicBezTo>
                      <a:pt x="114" y="464"/>
                      <a:pt x="114" y="459"/>
                      <a:pt x="117" y="450"/>
                    </a:cubicBezTo>
                    <a:cubicBezTo>
                      <a:pt x="151" y="315"/>
                      <a:pt x="185" y="179"/>
                      <a:pt x="220" y="44"/>
                    </a:cubicBezTo>
                    <a:cubicBezTo>
                      <a:pt x="222" y="48"/>
                      <a:pt x="222" y="51"/>
                      <a:pt x="227" y="57"/>
                    </a:cubicBezTo>
                    <a:cubicBezTo>
                      <a:pt x="290" y="209"/>
                      <a:pt x="354" y="360"/>
                      <a:pt x="418" y="512"/>
                    </a:cubicBezTo>
                    <a:cubicBezTo>
                      <a:pt x="424" y="525"/>
                      <a:pt x="427" y="527"/>
                      <a:pt x="433" y="527"/>
                    </a:cubicBezTo>
                    <a:cubicBezTo>
                      <a:pt x="442" y="527"/>
                      <a:pt x="442" y="525"/>
                      <a:pt x="446" y="510"/>
                    </a:cubicBezTo>
                    <a:cubicBezTo>
                      <a:pt x="482" y="367"/>
                      <a:pt x="518" y="224"/>
                      <a:pt x="554" y="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5" name="CustomShape 27"/>
              <p:cNvSpPr/>
              <p:nvPr/>
            </p:nvSpPr>
            <p:spPr>
              <a:xfrm>
                <a:off x="2934000" y="2000880"/>
                <a:ext cx="70200" cy="88200"/>
              </a:xfrm>
              <a:custGeom>
                <a:avLst/>
                <a:gdLst/>
                <a:ahLst/>
                <a:rect l="l" t="t" r="r" b="b"/>
                <a:pathLst>
                  <a:path w="197" h="247">
                    <a:moveTo>
                      <a:pt x="180" y="13"/>
                    </a:moveTo>
                    <a:cubicBezTo>
                      <a:pt x="180" y="4"/>
                      <a:pt x="180" y="0"/>
                      <a:pt x="172" y="0"/>
                    </a:cubicBezTo>
                    <a:cubicBezTo>
                      <a:pt x="169" y="0"/>
                      <a:pt x="169" y="0"/>
                      <a:pt x="161" y="7"/>
                    </a:cubicBezTo>
                    <a:cubicBezTo>
                      <a:pt x="158" y="10"/>
                      <a:pt x="154" y="11"/>
                      <a:pt x="152" y="15"/>
                    </a:cubicBezTo>
                    <a:cubicBezTo>
                      <a:pt x="136" y="2"/>
                      <a:pt x="114" y="0"/>
                      <a:pt x="95" y="0"/>
                    </a:cubicBezTo>
                    <a:cubicBezTo>
                      <a:pt x="18" y="0"/>
                      <a:pt x="0" y="40"/>
                      <a:pt x="0" y="68"/>
                    </a:cubicBezTo>
                    <a:cubicBezTo>
                      <a:pt x="0" y="83"/>
                      <a:pt x="7" y="99"/>
                      <a:pt x="20" y="110"/>
                    </a:cubicBezTo>
                    <a:cubicBezTo>
                      <a:pt x="40" y="127"/>
                      <a:pt x="62" y="132"/>
                      <a:pt x="95" y="136"/>
                    </a:cubicBezTo>
                    <a:cubicBezTo>
                      <a:pt x="121" y="141"/>
                      <a:pt x="165" y="149"/>
                      <a:pt x="165" y="185"/>
                    </a:cubicBezTo>
                    <a:cubicBezTo>
                      <a:pt x="165" y="207"/>
                      <a:pt x="151" y="231"/>
                      <a:pt x="99" y="231"/>
                    </a:cubicBezTo>
                    <a:cubicBezTo>
                      <a:pt x="47" y="231"/>
                      <a:pt x="29" y="198"/>
                      <a:pt x="18" y="160"/>
                    </a:cubicBezTo>
                    <a:cubicBezTo>
                      <a:pt x="15" y="154"/>
                      <a:pt x="15" y="152"/>
                      <a:pt x="9" y="152"/>
                    </a:cubicBezTo>
                    <a:cubicBezTo>
                      <a:pt x="0" y="152"/>
                      <a:pt x="0" y="154"/>
                      <a:pt x="0" y="165"/>
                    </a:cubicBezTo>
                    <a:cubicBezTo>
                      <a:pt x="0" y="187"/>
                      <a:pt x="0" y="210"/>
                      <a:pt x="0" y="233"/>
                    </a:cubicBezTo>
                    <a:cubicBezTo>
                      <a:pt x="0" y="242"/>
                      <a:pt x="0" y="246"/>
                      <a:pt x="7" y="246"/>
                    </a:cubicBezTo>
                    <a:cubicBezTo>
                      <a:pt x="11" y="246"/>
                      <a:pt x="22" y="235"/>
                      <a:pt x="33" y="222"/>
                    </a:cubicBezTo>
                    <a:cubicBezTo>
                      <a:pt x="57" y="244"/>
                      <a:pt x="86" y="246"/>
                      <a:pt x="99" y="246"/>
                    </a:cubicBezTo>
                    <a:cubicBezTo>
                      <a:pt x="169" y="246"/>
                      <a:pt x="196" y="209"/>
                      <a:pt x="196" y="169"/>
                    </a:cubicBezTo>
                    <a:cubicBezTo>
                      <a:pt x="196" y="149"/>
                      <a:pt x="185" y="134"/>
                      <a:pt x="172" y="121"/>
                    </a:cubicBezTo>
                    <a:cubicBezTo>
                      <a:pt x="152" y="101"/>
                      <a:pt x="125" y="97"/>
                      <a:pt x="108" y="94"/>
                    </a:cubicBezTo>
                    <a:cubicBezTo>
                      <a:pt x="64" y="86"/>
                      <a:pt x="29" y="79"/>
                      <a:pt x="29" y="51"/>
                    </a:cubicBezTo>
                    <a:cubicBezTo>
                      <a:pt x="29" y="33"/>
                      <a:pt x="44" y="13"/>
                      <a:pt x="95" y="13"/>
                    </a:cubicBezTo>
                    <a:cubicBezTo>
                      <a:pt x="158" y="13"/>
                      <a:pt x="161" y="57"/>
                      <a:pt x="161" y="73"/>
                    </a:cubicBezTo>
                    <a:cubicBezTo>
                      <a:pt x="163" y="79"/>
                      <a:pt x="166" y="77"/>
                      <a:pt x="169" y="79"/>
                    </a:cubicBezTo>
                    <a:cubicBezTo>
                      <a:pt x="180" y="79"/>
                      <a:pt x="180" y="75"/>
                      <a:pt x="180" y="64"/>
                    </a:cubicBezTo>
                    <a:cubicBezTo>
                      <a:pt x="180" y="47"/>
                      <a:pt x="180" y="30"/>
                      <a:pt x="180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6" name="CustomShape 28"/>
              <p:cNvSpPr/>
              <p:nvPr/>
            </p:nvSpPr>
            <p:spPr>
              <a:xfrm>
                <a:off x="3020400" y="2000880"/>
                <a:ext cx="83520" cy="88200"/>
              </a:xfrm>
              <a:custGeom>
                <a:avLst/>
                <a:gdLst/>
                <a:ahLst/>
                <a:rect l="l" t="t" r="r" b="b"/>
                <a:pathLst>
                  <a:path w="234" h="247">
                    <a:moveTo>
                      <a:pt x="218" y="116"/>
                    </a:moveTo>
                    <a:cubicBezTo>
                      <a:pt x="229" y="116"/>
                      <a:pt x="233" y="116"/>
                      <a:pt x="233" y="105"/>
                    </a:cubicBezTo>
                    <a:cubicBezTo>
                      <a:pt x="233" y="57"/>
                      <a:pt x="207" y="0"/>
                      <a:pt x="125" y="0"/>
                    </a:cubicBezTo>
                    <a:cubicBezTo>
                      <a:pt x="55" y="0"/>
                      <a:pt x="0" y="55"/>
                      <a:pt x="0" y="123"/>
                    </a:cubicBezTo>
                    <a:cubicBezTo>
                      <a:pt x="0" y="191"/>
                      <a:pt x="62" y="246"/>
                      <a:pt x="132" y="246"/>
                    </a:cubicBezTo>
                    <a:cubicBezTo>
                      <a:pt x="207" y="246"/>
                      <a:pt x="233" y="187"/>
                      <a:pt x="233" y="176"/>
                    </a:cubicBezTo>
                    <a:cubicBezTo>
                      <a:pt x="233" y="174"/>
                      <a:pt x="231" y="169"/>
                      <a:pt x="224" y="169"/>
                    </a:cubicBezTo>
                    <a:cubicBezTo>
                      <a:pt x="218" y="169"/>
                      <a:pt x="216" y="171"/>
                      <a:pt x="213" y="178"/>
                    </a:cubicBezTo>
                    <a:cubicBezTo>
                      <a:pt x="198" y="220"/>
                      <a:pt x="156" y="228"/>
                      <a:pt x="136" y="228"/>
                    </a:cubicBezTo>
                    <a:cubicBezTo>
                      <a:pt x="112" y="228"/>
                      <a:pt x="86" y="218"/>
                      <a:pt x="70" y="198"/>
                    </a:cubicBezTo>
                    <a:cubicBezTo>
                      <a:pt x="51" y="171"/>
                      <a:pt x="51" y="138"/>
                      <a:pt x="51" y="116"/>
                    </a:cubicBezTo>
                    <a:cubicBezTo>
                      <a:pt x="106" y="116"/>
                      <a:pt x="162" y="116"/>
                      <a:pt x="218" y="116"/>
                    </a:cubicBezTo>
                    <a:moveTo>
                      <a:pt x="51" y="103"/>
                    </a:moveTo>
                    <a:cubicBezTo>
                      <a:pt x="57" y="26"/>
                      <a:pt x="106" y="15"/>
                      <a:pt x="125" y="15"/>
                    </a:cubicBezTo>
                    <a:cubicBezTo>
                      <a:pt x="191" y="15"/>
                      <a:pt x="194" y="90"/>
                      <a:pt x="196" y="103"/>
                    </a:cubicBezTo>
                    <a:cubicBezTo>
                      <a:pt x="147" y="103"/>
                      <a:pt x="99" y="103"/>
                      <a:pt x="51" y="10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7" name="CustomShape 29"/>
              <p:cNvSpPr/>
              <p:nvPr/>
            </p:nvSpPr>
            <p:spPr>
              <a:xfrm>
                <a:off x="3122640" y="1952640"/>
                <a:ext cx="43920" cy="135000"/>
              </a:xfrm>
              <a:custGeom>
                <a:avLst/>
                <a:gdLst/>
                <a:ahLst/>
                <a:rect l="l" t="t" r="r" b="b"/>
                <a:pathLst>
                  <a:path w="124" h="377">
                    <a:moveTo>
                      <a:pt x="81" y="0"/>
                    </a:moveTo>
                    <a:cubicBezTo>
                      <a:pt x="54" y="2"/>
                      <a:pt x="27" y="4"/>
                      <a:pt x="0" y="7"/>
                    </a:cubicBezTo>
                    <a:cubicBezTo>
                      <a:pt x="0" y="12"/>
                      <a:pt x="0" y="18"/>
                      <a:pt x="0" y="24"/>
                    </a:cubicBezTo>
                    <a:cubicBezTo>
                      <a:pt x="37" y="24"/>
                      <a:pt x="42" y="29"/>
                      <a:pt x="42" y="55"/>
                    </a:cubicBezTo>
                    <a:cubicBezTo>
                      <a:pt x="42" y="147"/>
                      <a:pt x="42" y="239"/>
                      <a:pt x="42" y="332"/>
                    </a:cubicBezTo>
                    <a:cubicBezTo>
                      <a:pt x="42" y="356"/>
                      <a:pt x="35" y="356"/>
                      <a:pt x="0" y="356"/>
                    </a:cubicBezTo>
                    <a:cubicBezTo>
                      <a:pt x="0" y="363"/>
                      <a:pt x="0" y="369"/>
                      <a:pt x="0" y="376"/>
                    </a:cubicBezTo>
                    <a:cubicBezTo>
                      <a:pt x="2" y="376"/>
                      <a:pt x="40" y="373"/>
                      <a:pt x="62" y="373"/>
                    </a:cubicBezTo>
                    <a:cubicBezTo>
                      <a:pt x="81" y="373"/>
                      <a:pt x="101" y="373"/>
                      <a:pt x="123" y="376"/>
                    </a:cubicBezTo>
                    <a:cubicBezTo>
                      <a:pt x="123" y="369"/>
                      <a:pt x="123" y="363"/>
                      <a:pt x="123" y="356"/>
                    </a:cubicBezTo>
                    <a:cubicBezTo>
                      <a:pt x="88" y="356"/>
                      <a:pt x="81" y="356"/>
                      <a:pt x="81" y="332"/>
                    </a:cubicBezTo>
                    <a:cubicBezTo>
                      <a:pt x="81" y="221"/>
                      <a:pt x="81" y="111"/>
                      <a:pt x="8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8" name="CustomShape 30"/>
              <p:cNvSpPr/>
              <p:nvPr/>
            </p:nvSpPr>
            <p:spPr>
              <a:xfrm>
                <a:off x="3182760" y="2000880"/>
                <a:ext cx="82800" cy="88200"/>
              </a:xfrm>
              <a:custGeom>
                <a:avLst/>
                <a:gdLst/>
                <a:ahLst/>
                <a:rect l="l" t="t" r="r" b="b"/>
                <a:pathLst>
                  <a:path w="232" h="247">
                    <a:moveTo>
                      <a:pt x="218" y="116"/>
                    </a:moveTo>
                    <a:cubicBezTo>
                      <a:pt x="229" y="116"/>
                      <a:pt x="231" y="116"/>
                      <a:pt x="231" y="105"/>
                    </a:cubicBezTo>
                    <a:cubicBezTo>
                      <a:pt x="231" y="57"/>
                      <a:pt x="205" y="0"/>
                      <a:pt x="125" y="0"/>
                    </a:cubicBezTo>
                    <a:cubicBezTo>
                      <a:pt x="53" y="0"/>
                      <a:pt x="0" y="55"/>
                      <a:pt x="0" y="123"/>
                    </a:cubicBezTo>
                    <a:cubicBezTo>
                      <a:pt x="0" y="191"/>
                      <a:pt x="59" y="246"/>
                      <a:pt x="132" y="246"/>
                    </a:cubicBezTo>
                    <a:cubicBezTo>
                      <a:pt x="205" y="246"/>
                      <a:pt x="231" y="187"/>
                      <a:pt x="231" y="176"/>
                    </a:cubicBezTo>
                    <a:cubicBezTo>
                      <a:pt x="231" y="174"/>
                      <a:pt x="231" y="169"/>
                      <a:pt x="222" y="169"/>
                    </a:cubicBezTo>
                    <a:cubicBezTo>
                      <a:pt x="216" y="169"/>
                      <a:pt x="216" y="171"/>
                      <a:pt x="213" y="178"/>
                    </a:cubicBezTo>
                    <a:cubicBezTo>
                      <a:pt x="196" y="220"/>
                      <a:pt x="154" y="228"/>
                      <a:pt x="136" y="228"/>
                    </a:cubicBezTo>
                    <a:cubicBezTo>
                      <a:pt x="110" y="228"/>
                      <a:pt x="86" y="218"/>
                      <a:pt x="70" y="198"/>
                    </a:cubicBezTo>
                    <a:cubicBezTo>
                      <a:pt x="48" y="171"/>
                      <a:pt x="48" y="138"/>
                      <a:pt x="48" y="116"/>
                    </a:cubicBezTo>
                    <a:cubicBezTo>
                      <a:pt x="105" y="116"/>
                      <a:pt x="161" y="116"/>
                      <a:pt x="218" y="116"/>
                    </a:cubicBezTo>
                    <a:moveTo>
                      <a:pt x="48" y="103"/>
                    </a:moveTo>
                    <a:cubicBezTo>
                      <a:pt x="55" y="26"/>
                      <a:pt x="103" y="15"/>
                      <a:pt x="125" y="15"/>
                    </a:cubicBezTo>
                    <a:cubicBezTo>
                      <a:pt x="191" y="15"/>
                      <a:pt x="194" y="90"/>
                      <a:pt x="194" y="103"/>
                    </a:cubicBezTo>
                    <a:cubicBezTo>
                      <a:pt x="145" y="103"/>
                      <a:pt x="97" y="103"/>
                      <a:pt x="48" y="10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9" name="CustomShape 31"/>
              <p:cNvSpPr/>
              <p:nvPr/>
            </p:nvSpPr>
            <p:spPr>
              <a:xfrm>
                <a:off x="3283200" y="2000880"/>
                <a:ext cx="81360" cy="88200"/>
              </a:xfrm>
              <a:custGeom>
                <a:avLst/>
                <a:gdLst/>
                <a:ahLst/>
                <a:rect l="l" t="t" r="r" b="b"/>
                <a:pathLst>
                  <a:path w="228" h="247">
                    <a:moveTo>
                      <a:pt x="185" y="24"/>
                    </a:moveTo>
                    <a:cubicBezTo>
                      <a:pt x="174" y="29"/>
                      <a:pt x="169" y="37"/>
                      <a:pt x="169" y="48"/>
                    </a:cubicBezTo>
                    <a:cubicBezTo>
                      <a:pt x="169" y="64"/>
                      <a:pt x="180" y="75"/>
                      <a:pt x="196" y="75"/>
                    </a:cubicBezTo>
                    <a:cubicBezTo>
                      <a:pt x="209" y="75"/>
                      <a:pt x="220" y="66"/>
                      <a:pt x="220" y="48"/>
                    </a:cubicBezTo>
                    <a:cubicBezTo>
                      <a:pt x="220" y="0"/>
                      <a:pt x="145" y="0"/>
                      <a:pt x="130" y="0"/>
                    </a:cubicBezTo>
                    <a:cubicBezTo>
                      <a:pt x="48" y="0"/>
                      <a:pt x="0" y="62"/>
                      <a:pt x="0" y="123"/>
                    </a:cubicBezTo>
                    <a:cubicBezTo>
                      <a:pt x="0" y="191"/>
                      <a:pt x="57" y="246"/>
                      <a:pt x="128" y="246"/>
                    </a:cubicBezTo>
                    <a:cubicBezTo>
                      <a:pt x="209" y="246"/>
                      <a:pt x="227" y="182"/>
                      <a:pt x="227" y="176"/>
                    </a:cubicBezTo>
                    <a:cubicBezTo>
                      <a:pt x="227" y="169"/>
                      <a:pt x="220" y="169"/>
                      <a:pt x="218" y="169"/>
                    </a:cubicBezTo>
                    <a:cubicBezTo>
                      <a:pt x="211" y="169"/>
                      <a:pt x="211" y="171"/>
                      <a:pt x="207" y="178"/>
                    </a:cubicBezTo>
                    <a:cubicBezTo>
                      <a:pt x="196" y="211"/>
                      <a:pt x="167" y="228"/>
                      <a:pt x="134" y="228"/>
                    </a:cubicBezTo>
                    <a:cubicBezTo>
                      <a:pt x="97" y="228"/>
                      <a:pt x="48" y="202"/>
                      <a:pt x="48" y="123"/>
                    </a:cubicBezTo>
                    <a:cubicBezTo>
                      <a:pt x="48" y="55"/>
                      <a:pt x="81" y="18"/>
                      <a:pt x="132" y="18"/>
                    </a:cubicBezTo>
                    <a:cubicBezTo>
                      <a:pt x="139" y="18"/>
                      <a:pt x="165" y="18"/>
                      <a:pt x="185" y="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0" name="CustomShape 32"/>
              <p:cNvSpPr/>
              <p:nvPr/>
            </p:nvSpPr>
            <p:spPr>
              <a:xfrm>
                <a:off x="3378240" y="1967760"/>
                <a:ext cx="66960" cy="121320"/>
              </a:xfrm>
              <a:custGeom>
                <a:avLst/>
                <a:gdLst/>
                <a:ahLst/>
                <a:rect l="l" t="t" r="r" b="b"/>
                <a:pathLst>
                  <a:path w="188" h="339">
                    <a:moveTo>
                      <a:pt x="95" y="119"/>
                    </a:moveTo>
                    <a:cubicBezTo>
                      <a:pt x="122" y="119"/>
                      <a:pt x="150" y="119"/>
                      <a:pt x="178" y="119"/>
                    </a:cubicBezTo>
                    <a:cubicBezTo>
                      <a:pt x="178" y="113"/>
                      <a:pt x="178" y="107"/>
                      <a:pt x="178" y="101"/>
                    </a:cubicBezTo>
                    <a:cubicBezTo>
                      <a:pt x="150" y="101"/>
                      <a:pt x="122" y="101"/>
                      <a:pt x="95" y="101"/>
                    </a:cubicBezTo>
                    <a:cubicBezTo>
                      <a:pt x="95" y="67"/>
                      <a:pt x="95" y="34"/>
                      <a:pt x="95" y="0"/>
                    </a:cubicBezTo>
                    <a:cubicBezTo>
                      <a:pt x="88" y="0"/>
                      <a:pt x="81" y="0"/>
                      <a:pt x="75" y="0"/>
                    </a:cubicBezTo>
                    <a:cubicBezTo>
                      <a:pt x="75" y="48"/>
                      <a:pt x="53" y="103"/>
                      <a:pt x="0" y="105"/>
                    </a:cubicBezTo>
                    <a:cubicBezTo>
                      <a:pt x="0" y="110"/>
                      <a:pt x="0" y="114"/>
                      <a:pt x="0" y="119"/>
                    </a:cubicBezTo>
                    <a:cubicBezTo>
                      <a:pt x="17" y="119"/>
                      <a:pt x="34" y="119"/>
                      <a:pt x="51" y="119"/>
                    </a:cubicBezTo>
                    <a:cubicBezTo>
                      <a:pt x="51" y="168"/>
                      <a:pt x="51" y="217"/>
                      <a:pt x="51" y="266"/>
                    </a:cubicBezTo>
                    <a:cubicBezTo>
                      <a:pt x="51" y="325"/>
                      <a:pt x="97" y="338"/>
                      <a:pt x="128" y="338"/>
                    </a:cubicBezTo>
                    <a:cubicBezTo>
                      <a:pt x="163" y="338"/>
                      <a:pt x="187" y="308"/>
                      <a:pt x="187" y="266"/>
                    </a:cubicBezTo>
                    <a:cubicBezTo>
                      <a:pt x="187" y="256"/>
                      <a:pt x="187" y="245"/>
                      <a:pt x="187" y="235"/>
                    </a:cubicBezTo>
                    <a:cubicBezTo>
                      <a:pt x="181" y="235"/>
                      <a:pt x="175" y="235"/>
                      <a:pt x="169" y="235"/>
                    </a:cubicBezTo>
                    <a:cubicBezTo>
                      <a:pt x="169" y="245"/>
                      <a:pt x="169" y="254"/>
                      <a:pt x="169" y="264"/>
                    </a:cubicBezTo>
                    <a:cubicBezTo>
                      <a:pt x="169" y="301"/>
                      <a:pt x="152" y="321"/>
                      <a:pt x="132" y="321"/>
                    </a:cubicBezTo>
                    <a:cubicBezTo>
                      <a:pt x="95" y="321"/>
                      <a:pt x="95" y="275"/>
                      <a:pt x="95" y="266"/>
                    </a:cubicBezTo>
                    <a:cubicBezTo>
                      <a:pt x="95" y="217"/>
                      <a:pt x="95" y="168"/>
                      <a:pt x="95" y="1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1" name="CustomShape 33"/>
              <p:cNvSpPr/>
              <p:nvPr/>
            </p:nvSpPr>
            <p:spPr>
              <a:xfrm>
                <a:off x="3467880" y="2000880"/>
                <a:ext cx="82800" cy="88200"/>
              </a:xfrm>
              <a:custGeom>
                <a:avLst/>
                <a:gdLst/>
                <a:ahLst/>
                <a:rect l="l" t="t" r="r" b="b"/>
                <a:pathLst>
                  <a:path w="232" h="247">
                    <a:moveTo>
                      <a:pt x="216" y="116"/>
                    </a:moveTo>
                    <a:cubicBezTo>
                      <a:pt x="227" y="116"/>
                      <a:pt x="231" y="116"/>
                      <a:pt x="231" y="105"/>
                    </a:cubicBezTo>
                    <a:cubicBezTo>
                      <a:pt x="231" y="57"/>
                      <a:pt x="205" y="0"/>
                      <a:pt x="123" y="0"/>
                    </a:cubicBezTo>
                    <a:cubicBezTo>
                      <a:pt x="53" y="0"/>
                      <a:pt x="0" y="55"/>
                      <a:pt x="0" y="123"/>
                    </a:cubicBezTo>
                    <a:cubicBezTo>
                      <a:pt x="0" y="191"/>
                      <a:pt x="59" y="246"/>
                      <a:pt x="132" y="246"/>
                    </a:cubicBezTo>
                    <a:cubicBezTo>
                      <a:pt x="205" y="246"/>
                      <a:pt x="231" y="187"/>
                      <a:pt x="231" y="176"/>
                    </a:cubicBezTo>
                    <a:cubicBezTo>
                      <a:pt x="231" y="174"/>
                      <a:pt x="231" y="169"/>
                      <a:pt x="222" y="169"/>
                    </a:cubicBezTo>
                    <a:cubicBezTo>
                      <a:pt x="216" y="169"/>
                      <a:pt x="213" y="171"/>
                      <a:pt x="211" y="178"/>
                    </a:cubicBezTo>
                    <a:cubicBezTo>
                      <a:pt x="196" y="220"/>
                      <a:pt x="154" y="228"/>
                      <a:pt x="134" y="228"/>
                    </a:cubicBezTo>
                    <a:cubicBezTo>
                      <a:pt x="110" y="228"/>
                      <a:pt x="86" y="218"/>
                      <a:pt x="68" y="198"/>
                    </a:cubicBezTo>
                    <a:cubicBezTo>
                      <a:pt x="48" y="171"/>
                      <a:pt x="48" y="138"/>
                      <a:pt x="48" y="116"/>
                    </a:cubicBezTo>
                    <a:cubicBezTo>
                      <a:pt x="104" y="116"/>
                      <a:pt x="160" y="116"/>
                      <a:pt x="216" y="116"/>
                    </a:cubicBezTo>
                    <a:moveTo>
                      <a:pt x="48" y="103"/>
                    </a:moveTo>
                    <a:cubicBezTo>
                      <a:pt x="55" y="26"/>
                      <a:pt x="103" y="15"/>
                      <a:pt x="123" y="15"/>
                    </a:cubicBezTo>
                    <a:cubicBezTo>
                      <a:pt x="191" y="15"/>
                      <a:pt x="194" y="90"/>
                      <a:pt x="194" y="103"/>
                    </a:cubicBezTo>
                    <a:cubicBezTo>
                      <a:pt x="145" y="103"/>
                      <a:pt x="97" y="103"/>
                      <a:pt x="48" y="10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2" name="CustomShape 34"/>
              <p:cNvSpPr/>
              <p:nvPr/>
            </p:nvSpPr>
            <p:spPr>
              <a:xfrm>
                <a:off x="3567600" y="1952640"/>
                <a:ext cx="104040" cy="136440"/>
              </a:xfrm>
              <a:custGeom>
                <a:avLst/>
                <a:gdLst/>
                <a:ahLst/>
                <a:rect l="l" t="t" r="r" b="b"/>
                <a:pathLst>
                  <a:path w="291" h="381">
                    <a:moveTo>
                      <a:pt x="167" y="7"/>
                    </a:moveTo>
                    <a:cubicBezTo>
                      <a:pt x="167" y="12"/>
                      <a:pt x="167" y="18"/>
                      <a:pt x="167" y="24"/>
                    </a:cubicBezTo>
                    <a:cubicBezTo>
                      <a:pt x="205" y="24"/>
                      <a:pt x="209" y="29"/>
                      <a:pt x="209" y="55"/>
                    </a:cubicBezTo>
                    <a:cubicBezTo>
                      <a:pt x="209" y="92"/>
                      <a:pt x="209" y="130"/>
                      <a:pt x="209" y="167"/>
                    </a:cubicBezTo>
                    <a:cubicBezTo>
                      <a:pt x="189" y="147"/>
                      <a:pt x="163" y="136"/>
                      <a:pt x="134" y="136"/>
                    </a:cubicBezTo>
                    <a:cubicBezTo>
                      <a:pt x="62" y="136"/>
                      <a:pt x="0" y="191"/>
                      <a:pt x="0" y="259"/>
                    </a:cubicBezTo>
                    <a:cubicBezTo>
                      <a:pt x="0" y="325"/>
                      <a:pt x="57" y="380"/>
                      <a:pt x="128" y="380"/>
                    </a:cubicBezTo>
                    <a:cubicBezTo>
                      <a:pt x="172" y="380"/>
                      <a:pt x="198" y="356"/>
                      <a:pt x="207" y="347"/>
                    </a:cubicBezTo>
                    <a:cubicBezTo>
                      <a:pt x="207" y="358"/>
                      <a:pt x="207" y="369"/>
                      <a:pt x="207" y="380"/>
                    </a:cubicBezTo>
                    <a:cubicBezTo>
                      <a:pt x="235" y="379"/>
                      <a:pt x="262" y="377"/>
                      <a:pt x="290" y="376"/>
                    </a:cubicBezTo>
                    <a:cubicBezTo>
                      <a:pt x="290" y="369"/>
                      <a:pt x="290" y="363"/>
                      <a:pt x="290" y="356"/>
                    </a:cubicBezTo>
                    <a:cubicBezTo>
                      <a:pt x="253" y="356"/>
                      <a:pt x="249" y="352"/>
                      <a:pt x="249" y="325"/>
                    </a:cubicBezTo>
                    <a:cubicBezTo>
                      <a:pt x="249" y="217"/>
                      <a:pt x="249" y="108"/>
                      <a:pt x="249" y="0"/>
                    </a:cubicBezTo>
                    <a:cubicBezTo>
                      <a:pt x="221" y="2"/>
                      <a:pt x="194" y="4"/>
                      <a:pt x="167" y="7"/>
                    </a:cubicBezTo>
                    <a:moveTo>
                      <a:pt x="207" y="319"/>
                    </a:moveTo>
                    <a:cubicBezTo>
                      <a:pt x="194" y="343"/>
                      <a:pt x="165" y="365"/>
                      <a:pt x="130" y="365"/>
                    </a:cubicBezTo>
                    <a:cubicBezTo>
                      <a:pt x="99" y="365"/>
                      <a:pt x="77" y="347"/>
                      <a:pt x="66" y="332"/>
                    </a:cubicBezTo>
                    <a:cubicBezTo>
                      <a:pt x="57" y="314"/>
                      <a:pt x="51" y="294"/>
                      <a:pt x="51" y="259"/>
                    </a:cubicBezTo>
                    <a:cubicBezTo>
                      <a:pt x="51" y="246"/>
                      <a:pt x="51" y="207"/>
                      <a:pt x="73" y="180"/>
                    </a:cubicBezTo>
                    <a:cubicBezTo>
                      <a:pt x="95" y="156"/>
                      <a:pt x="121" y="152"/>
                      <a:pt x="136" y="152"/>
                    </a:cubicBezTo>
                    <a:cubicBezTo>
                      <a:pt x="163" y="152"/>
                      <a:pt x="185" y="163"/>
                      <a:pt x="200" y="182"/>
                    </a:cubicBezTo>
                    <a:cubicBezTo>
                      <a:pt x="207" y="191"/>
                      <a:pt x="207" y="191"/>
                      <a:pt x="207" y="202"/>
                    </a:cubicBezTo>
                    <a:cubicBezTo>
                      <a:pt x="207" y="241"/>
                      <a:pt x="207" y="280"/>
                      <a:pt x="207" y="3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3" name="CustomShape 35"/>
              <p:cNvSpPr/>
              <p:nvPr/>
            </p:nvSpPr>
            <p:spPr>
              <a:xfrm>
                <a:off x="3780720" y="1971000"/>
                <a:ext cx="169920" cy="10800"/>
              </a:xfrm>
              <a:custGeom>
                <a:avLst/>
                <a:gdLst/>
                <a:ahLst/>
                <a:rect l="l" t="t" r="r" b="b"/>
                <a:pathLst>
                  <a:path w="474" h="32">
                    <a:moveTo>
                      <a:pt x="444" y="31"/>
                    </a:moveTo>
                    <a:cubicBezTo>
                      <a:pt x="457" y="31"/>
                      <a:pt x="473" y="31"/>
                      <a:pt x="473" y="15"/>
                    </a:cubicBezTo>
                    <a:cubicBezTo>
                      <a:pt x="473" y="0"/>
                      <a:pt x="457" y="0"/>
                      <a:pt x="444" y="0"/>
                    </a:cubicBezTo>
                    <a:cubicBezTo>
                      <a:pt x="305" y="0"/>
                      <a:pt x="166" y="0"/>
                      <a:pt x="26" y="0"/>
                    </a:cubicBezTo>
                    <a:cubicBezTo>
                      <a:pt x="13" y="0"/>
                      <a:pt x="0" y="0"/>
                      <a:pt x="0" y="15"/>
                    </a:cubicBezTo>
                    <a:cubicBezTo>
                      <a:pt x="0" y="31"/>
                      <a:pt x="13" y="31"/>
                      <a:pt x="26" y="31"/>
                    </a:cubicBezTo>
                    <a:cubicBezTo>
                      <a:pt x="166" y="31"/>
                      <a:pt x="305" y="31"/>
                      <a:pt x="444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4" name="CustomShape 36"/>
              <p:cNvSpPr/>
              <p:nvPr/>
            </p:nvSpPr>
            <p:spPr>
              <a:xfrm>
                <a:off x="4046760" y="1856160"/>
                <a:ext cx="234000" cy="189360"/>
              </a:xfrm>
              <a:custGeom>
                <a:avLst/>
                <a:gdLst/>
                <a:ahLst/>
                <a:rect l="l" t="t" r="r" b="b"/>
                <a:pathLst>
                  <a:path w="652" h="528">
                    <a:moveTo>
                      <a:pt x="554" y="81"/>
                    </a:moveTo>
                    <a:cubicBezTo>
                      <a:pt x="561" y="51"/>
                      <a:pt x="576" y="26"/>
                      <a:pt x="638" y="24"/>
                    </a:cubicBezTo>
                    <a:cubicBezTo>
                      <a:pt x="642" y="24"/>
                      <a:pt x="651" y="24"/>
                      <a:pt x="651" y="9"/>
                    </a:cubicBezTo>
                    <a:cubicBezTo>
                      <a:pt x="647" y="6"/>
                      <a:pt x="651" y="0"/>
                      <a:pt x="640" y="0"/>
                    </a:cubicBezTo>
                    <a:cubicBezTo>
                      <a:pt x="616" y="0"/>
                      <a:pt x="587" y="2"/>
                      <a:pt x="563" y="2"/>
                    </a:cubicBezTo>
                    <a:cubicBezTo>
                      <a:pt x="537" y="2"/>
                      <a:pt x="508" y="0"/>
                      <a:pt x="484" y="0"/>
                    </a:cubicBezTo>
                    <a:cubicBezTo>
                      <a:pt x="479" y="0"/>
                      <a:pt x="471" y="0"/>
                      <a:pt x="471" y="15"/>
                    </a:cubicBezTo>
                    <a:cubicBezTo>
                      <a:pt x="471" y="24"/>
                      <a:pt x="477" y="24"/>
                      <a:pt x="484" y="24"/>
                    </a:cubicBezTo>
                    <a:cubicBezTo>
                      <a:pt x="528" y="24"/>
                      <a:pt x="537" y="42"/>
                      <a:pt x="537" y="57"/>
                    </a:cubicBezTo>
                    <a:cubicBezTo>
                      <a:pt x="537" y="59"/>
                      <a:pt x="534" y="73"/>
                      <a:pt x="534" y="75"/>
                    </a:cubicBezTo>
                    <a:cubicBezTo>
                      <a:pt x="505" y="189"/>
                      <a:pt x="476" y="303"/>
                      <a:pt x="446" y="417"/>
                    </a:cubicBezTo>
                    <a:cubicBezTo>
                      <a:pt x="390" y="283"/>
                      <a:pt x="334" y="149"/>
                      <a:pt x="277" y="15"/>
                    </a:cubicBezTo>
                    <a:cubicBezTo>
                      <a:pt x="271" y="0"/>
                      <a:pt x="271" y="0"/>
                      <a:pt x="251" y="0"/>
                    </a:cubicBezTo>
                    <a:cubicBezTo>
                      <a:pt x="216" y="0"/>
                      <a:pt x="182" y="0"/>
                      <a:pt x="147" y="0"/>
                    </a:cubicBezTo>
                    <a:cubicBezTo>
                      <a:pt x="132" y="0"/>
                      <a:pt x="125" y="0"/>
                      <a:pt x="125" y="15"/>
                    </a:cubicBezTo>
                    <a:cubicBezTo>
                      <a:pt x="125" y="24"/>
                      <a:pt x="132" y="24"/>
                      <a:pt x="147" y="24"/>
                    </a:cubicBezTo>
                    <a:cubicBezTo>
                      <a:pt x="152" y="24"/>
                      <a:pt x="200" y="24"/>
                      <a:pt x="200" y="31"/>
                    </a:cubicBezTo>
                    <a:cubicBezTo>
                      <a:pt x="166" y="169"/>
                      <a:pt x="131" y="308"/>
                      <a:pt x="97" y="446"/>
                    </a:cubicBezTo>
                    <a:cubicBezTo>
                      <a:pt x="88" y="477"/>
                      <a:pt x="75" y="501"/>
                      <a:pt x="13" y="503"/>
                    </a:cubicBezTo>
                    <a:cubicBezTo>
                      <a:pt x="9" y="503"/>
                      <a:pt x="0" y="503"/>
                      <a:pt x="0" y="518"/>
                    </a:cubicBezTo>
                    <a:cubicBezTo>
                      <a:pt x="0" y="523"/>
                      <a:pt x="4" y="527"/>
                      <a:pt x="9" y="527"/>
                    </a:cubicBezTo>
                    <a:cubicBezTo>
                      <a:pt x="35" y="527"/>
                      <a:pt x="62" y="525"/>
                      <a:pt x="88" y="525"/>
                    </a:cubicBezTo>
                    <a:cubicBezTo>
                      <a:pt x="114" y="525"/>
                      <a:pt x="141" y="527"/>
                      <a:pt x="167" y="527"/>
                    </a:cubicBezTo>
                    <a:cubicBezTo>
                      <a:pt x="172" y="527"/>
                      <a:pt x="180" y="527"/>
                      <a:pt x="180" y="512"/>
                    </a:cubicBezTo>
                    <a:cubicBezTo>
                      <a:pt x="180" y="503"/>
                      <a:pt x="174" y="503"/>
                      <a:pt x="165" y="503"/>
                    </a:cubicBezTo>
                    <a:cubicBezTo>
                      <a:pt x="121" y="501"/>
                      <a:pt x="114" y="486"/>
                      <a:pt x="114" y="470"/>
                    </a:cubicBezTo>
                    <a:cubicBezTo>
                      <a:pt x="114" y="464"/>
                      <a:pt x="114" y="459"/>
                      <a:pt x="117" y="450"/>
                    </a:cubicBezTo>
                    <a:cubicBezTo>
                      <a:pt x="151" y="315"/>
                      <a:pt x="185" y="179"/>
                      <a:pt x="220" y="44"/>
                    </a:cubicBezTo>
                    <a:cubicBezTo>
                      <a:pt x="222" y="48"/>
                      <a:pt x="222" y="51"/>
                      <a:pt x="227" y="57"/>
                    </a:cubicBezTo>
                    <a:cubicBezTo>
                      <a:pt x="290" y="209"/>
                      <a:pt x="354" y="360"/>
                      <a:pt x="418" y="512"/>
                    </a:cubicBezTo>
                    <a:cubicBezTo>
                      <a:pt x="424" y="525"/>
                      <a:pt x="427" y="527"/>
                      <a:pt x="433" y="527"/>
                    </a:cubicBezTo>
                    <a:cubicBezTo>
                      <a:pt x="442" y="527"/>
                      <a:pt x="442" y="525"/>
                      <a:pt x="446" y="510"/>
                    </a:cubicBezTo>
                    <a:cubicBezTo>
                      <a:pt x="482" y="367"/>
                      <a:pt x="518" y="224"/>
                      <a:pt x="554" y="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5" name="CustomShape 37"/>
              <p:cNvSpPr/>
              <p:nvPr/>
            </p:nvSpPr>
            <p:spPr>
              <a:xfrm>
                <a:off x="4269240" y="1952640"/>
                <a:ext cx="103320" cy="136440"/>
              </a:xfrm>
              <a:custGeom>
                <a:avLst/>
                <a:gdLst/>
                <a:ahLst/>
                <a:rect l="l" t="t" r="r" b="b"/>
                <a:pathLst>
                  <a:path w="289" h="381">
                    <a:moveTo>
                      <a:pt x="79" y="0"/>
                    </a:moveTo>
                    <a:cubicBezTo>
                      <a:pt x="53" y="2"/>
                      <a:pt x="26" y="4"/>
                      <a:pt x="0" y="7"/>
                    </a:cubicBezTo>
                    <a:cubicBezTo>
                      <a:pt x="0" y="12"/>
                      <a:pt x="0" y="18"/>
                      <a:pt x="0" y="24"/>
                    </a:cubicBezTo>
                    <a:cubicBezTo>
                      <a:pt x="35" y="24"/>
                      <a:pt x="40" y="29"/>
                      <a:pt x="40" y="57"/>
                    </a:cubicBezTo>
                    <a:cubicBezTo>
                      <a:pt x="40" y="163"/>
                      <a:pt x="40" y="269"/>
                      <a:pt x="40" y="376"/>
                    </a:cubicBezTo>
                    <a:cubicBezTo>
                      <a:pt x="45" y="376"/>
                      <a:pt x="51" y="376"/>
                      <a:pt x="57" y="376"/>
                    </a:cubicBezTo>
                    <a:cubicBezTo>
                      <a:pt x="64" y="365"/>
                      <a:pt x="70" y="354"/>
                      <a:pt x="77" y="343"/>
                    </a:cubicBezTo>
                    <a:cubicBezTo>
                      <a:pt x="97" y="369"/>
                      <a:pt x="128" y="380"/>
                      <a:pt x="156" y="380"/>
                    </a:cubicBezTo>
                    <a:cubicBezTo>
                      <a:pt x="227" y="380"/>
                      <a:pt x="288" y="327"/>
                      <a:pt x="288" y="257"/>
                    </a:cubicBezTo>
                    <a:cubicBezTo>
                      <a:pt x="288" y="191"/>
                      <a:pt x="233" y="136"/>
                      <a:pt x="163" y="136"/>
                    </a:cubicBezTo>
                    <a:cubicBezTo>
                      <a:pt x="130" y="136"/>
                      <a:pt x="99" y="149"/>
                      <a:pt x="79" y="169"/>
                    </a:cubicBezTo>
                    <a:cubicBezTo>
                      <a:pt x="79" y="113"/>
                      <a:pt x="79" y="56"/>
                      <a:pt x="79" y="0"/>
                    </a:cubicBezTo>
                    <a:moveTo>
                      <a:pt x="81" y="193"/>
                    </a:moveTo>
                    <a:cubicBezTo>
                      <a:pt x="97" y="169"/>
                      <a:pt x="128" y="152"/>
                      <a:pt x="158" y="152"/>
                    </a:cubicBezTo>
                    <a:cubicBezTo>
                      <a:pt x="189" y="152"/>
                      <a:pt x="211" y="169"/>
                      <a:pt x="222" y="185"/>
                    </a:cubicBezTo>
                    <a:cubicBezTo>
                      <a:pt x="233" y="200"/>
                      <a:pt x="240" y="222"/>
                      <a:pt x="240" y="257"/>
                    </a:cubicBezTo>
                    <a:cubicBezTo>
                      <a:pt x="240" y="270"/>
                      <a:pt x="240" y="310"/>
                      <a:pt x="218" y="336"/>
                    </a:cubicBezTo>
                    <a:cubicBezTo>
                      <a:pt x="196" y="360"/>
                      <a:pt x="169" y="365"/>
                      <a:pt x="154" y="365"/>
                    </a:cubicBezTo>
                    <a:cubicBezTo>
                      <a:pt x="110" y="365"/>
                      <a:pt x="88" y="332"/>
                      <a:pt x="81" y="319"/>
                    </a:cubicBezTo>
                    <a:cubicBezTo>
                      <a:pt x="81" y="277"/>
                      <a:pt x="81" y="235"/>
                      <a:pt x="81" y="19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6" name="CustomShape 38"/>
              <p:cNvSpPr/>
              <p:nvPr/>
            </p:nvSpPr>
            <p:spPr>
              <a:xfrm>
                <a:off x="4392720" y="2000880"/>
                <a:ext cx="97200" cy="88200"/>
              </a:xfrm>
              <a:custGeom>
                <a:avLst/>
                <a:gdLst/>
                <a:ahLst/>
                <a:rect l="l" t="t" r="r" b="b"/>
                <a:pathLst>
                  <a:path w="272" h="247">
                    <a:moveTo>
                      <a:pt x="211" y="97"/>
                    </a:moveTo>
                    <a:cubicBezTo>
                      <a:pt x="211" y="68"/>
                      <a:pt x="211" y="46"/>
                      <a:pt x="187" y="26"/>
                    </a:cubicBezTo>
                    <a:cubicBezTo>
                      <a:pt x="165" y="9"/>
                      <a:pt x="139" y="0"/>
                      <a:pt x="108" y="0"/>
                    </a:cubicBezTo>
                    <a:cubicBezTo>
                      <a:pt x="55" y="0"/>
                      <a:pt x="20" y="20"/>
                      <a:pt x="20" y="53"/>
                    </a:cubicBezTo>
                    <a:cubicBezTo>
                      <a:pt x="20" y="70"/>
                      <a:pt x="31" y="79"/>
                      <a:pt x="46" y="79"/>
                    </a:cubicBezTo>
                    <a:cubicBezTo>
                      <a:pt x="59" y="79"/>
                      <a:pt x="70" y="68"/>
                      <a:pt x="70" y="53"/>
                    </a:cubicBezTo>
                    <a:cubicBezTo>
                      <a:pt x="70" y="44"/>
                      <a:pt x="66" y="33"/>
                      <a:pt x="53" y="29"/>
                    </a:cubicBezTo>
                    <a:cubicBezTo>
                      <a:pt x="73" y="15"/>
                      <a:pt x="103" y="15"/>
                      <a:pt x="106" y="15"/>
                    </a:cubicBezTo>
                    <a:cubicBezTo>
                      <a:pt x="136" y="15"/>
                      <a:pt x="169" y="35"/>
                      <a:pt x="169" y="81"/>
                    </a:cubicBezTo>
                    <a:cubicBezTo>
                      <a:pt x="169" y="86"/>
                      <a:pt x="169" y="92"/>
                      <a:pt x="169" y="97"/>
                    </a:cubicBezTo>
                    <a:cubicBezTo>
                      <a:pt x="139" y="99"/>
                      <a:pt x="103" y="99"/>
                      <a:pt x="64" y="114"/>
                    </a:cubicBezTo>
                    <a:cubicBezTo>
                      <a:pt x="15" y="132"/>
                      <a:pt x="0" y="163"/>
                      <a:pt x="0" y="187"/>
                    </a:cubicBezTo>
                    <a:cubicBezTo>
                      <a:pt x="0" y="233"/>
                      <a:pt x="57" y="246"/>
                      <a:pt x="95" y="246"/>
                    </a:cubicBezTo>
                    <a:cubicBezTo>
                      <a:pt x="139" y="246"/>
                      <a:pt x="165" y="222"/>
                      <a:pt x="176" y="200"/>
                    </a:cubicBezTo>
                    <a:cubicBezTo>
                      <a:pt x="178" y="222"/>
                      <a:pt x="191" y="244"/>
                      <a:pt x="218" y="244"/>
                    </a:cubicBezTo>
                    <a:cubicBezTo>
                      <a:pt x="235" y="226"/>
                      <a:pt x="271" y="244"/>
                      <a:pt x="271" y="191"/>
                    </a:cubicBezTo>
                    <a:cubicBezTo>
                      <a:pt x="271" y="182"/>
                      <a:pt x="271" y="172"/>
                      <a:pt x="271" y="163"/>
                    </a:cubicBezTo>
                    <a:cubicBezTo>
                      <a:pt x="265" y="163"/>
                      <a:pt x="259" y="163"/>
                      <a:pt x="253" y="163"/>
                    </a:cubicBezTo>
                    <a:cubicBezTo>
                      <a:pt x="253" y="172"/>
                      <a:pt x="253" y="182"/>
                      <a:pt x="253" y="191"/>
                    </a:cubicBezTo>
                    <a:cubicBezTo>
                      <a:pt x="253" y="198"/>
                      <a:pt x="254" y="222"/>
                      <a:pt x="233" y="222"/>
                    </a:cubicBezTo>
                    <a:cubicBezTo>
                      <a:pt x="212" y="222"/>
                      <a:pt x="211" y="198"/>
                      <a:pt x="211" y="191"/>
                    </a:cubicBezTo>
                    <a:cubicBezTo>
                      <a:pt x="211" y="160"/>
                      <a:pt x="211" y="128"/>
                      <a:pt x="211" y="97"/>
                    </a:cubicBezTo>
                    <a:moveTo>
                      <a:pt x="169" y="165"/>
                    </a:moveTo>
                    <a:cubicBezTo>
                      <a:pt x="169" y="215"/>
                      <a:pt x="123" y="231"/>
                      <a:pt x="99" y="231"/>
                    </a:cubicBezTo>
                    <a:cubicBezTo>
                      <a:pt x="73" y="231"/>
                      <a:pt x="46" y="213"/>
                      <a:pt x="46" y="187"/>
                    </a:cubicBezTo>
                    <a:cubicBezTo>
                      <a:pt x="46" y="156"/>
                      <a:pt x="73" y="114"/>
                      <a:pt x="169" y="112"/>
                    </a:cubicBezTo>
                    <a:cubicBezTo>
                      <a:pt x="169" y="130"/>
                      <a:pt x="169" y="147"/>
                      <a:pt x="169" y="1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7" name="CustomShape 39"/>
              <p:cNvSpPr/>
              <p:nvPr/>
            </p:nvSpPr>
            <p:spPr>
              <a:xfrm>
                <a:off x="4501800" y="2000880"/>
                <a:ext cx="82080" cy="88200"/>
              </a:xfrm>
              <a:custGeom>
                <a:avLst/>
                <a:gdLst/>
                <a:ahLst/>
                <a:rect l="l" t="t" r="r" b="b"/>
                <a:pathLst>
                  <a:path w="230" h="247">
                    <a:moveTo>
                      <a:pt x="187" y="24"/>
                    </a:moveTo>
                    <a:cubicBezTo>
                      <a:pt x="176" y="29"/>
                      <a:pt x="172" y="37"/>
                      <a:pt x="172" y="48"/>
                    </a:cubicBezTo>
                    <a:cubicBezTo>
                      <a:pt x="172" y="64"/>
                      <a:pt x="180" y="75"/>
                      <a:pt x="196" y="75"/>
                    </a:cubicBezTo>
                    <a:cubicBezTo>
                      <a:pt x="211" y="75"/>
                      <a:pt x="222" y="66"/>
                      <a:pt x="222" y="48"/>
                    </a:cubicBezTo>
                    <a:cubicBezTo>
                      <a:pt x="222" y="0"/>
                      <a:pt x="147" y="0"/>
                      <a:pt x="132" y="0"/>
                    </a:cubicBezTo>
                    <a:cubicBezTo>
                      <a:pt x="51" y="0"/>
                      <a:pt x="0" y="62"/>
                      <a:pt x="0" y="123"/>
                    </a:cubicBezTo>
                    <a:cubicBezTo>
                      <a:pt x="0" y="191"/>
                      <a:pt x="57" y="246"/>
                      <a:pt x="130" y="246"/>
                    </a:cubicBezTo>
                    <a:cubicBezTo>
                      <a:pt x="209" y="246"/>
                      <a:pt x="229" y="182"/>
                      <a:pt x="229" y="176"/>
                    </a:cubicBezTo>
                    <a:cubicBezTo>
                      <a:pt x="229" y="169"/>
                      <a:pt x="222" y="169"/>
                      <a:pt x="220" y="169"/>
                    </a:cubicBezTo>
                    <a:cubicBezTo>
                      <a:pt x="213" y="169"/>
                      <a:pt x="211" y="171"/>
                      <a:pt x="209" y="178"/>
                    </a:cubicBezTo>
                    <a:cubicBezTo>
                      <a:pt x="198" y="211"/>
                      <a:pt x="169" y="228"/>
                      <a:pt x="136" y="228"/>
                    </a:cubicBezTo>
                    <a:cubicBezTo>
                      <a:pt x="99" y="228"/>
                      <a:pt x="51" y="202"/>
                      <a:pt x="51" y="123"/>
                    </a:cubicBezTo>
                    <a:cubicBezTo>
                      <a:pt x="51" y="55"/>
                      <a:pt x="84" y="18"/>
                      <a:pt x="134" y="18"/>
                    </a:cubicBezTo>
                    <a:cubicBezTo>
                      <a:pt x="141" y="18"/>
                      <a:pt x="167" y="18"/>
                      <a:pt x="187" y="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8" name="CustomShape 40"/>
              <p:cNvSpPr/>
              <p:nvPr/>
            </p:nvSpPr>
            <p:spPr>
              <a:xfrm>
                <a:off x="4595400" y="1952640"/>
                <a:ext cx="101880" cy="135000"/>
              </a:xfrm>
              <a:custGeom>
                <a:avLst/>
                <a:gdLst/>
                <a:ahLst/>
                <a:rect l="l" t="t" r="r" b="b"/>
                <a:pathLst>
                  <a:path w="285" h="377">
                    <a:moveTo>
                      <a:pt x="150" y="228"/>
                    </a:moveTo>
                    <a:cubicBezTo>
                      <a:pt x="216" y="178"/>
                      <a:pt x="233" y="163"/>
                      <a:pt x="271" y="160"/>
                    </a:cubicBezTo>
                    <a:cubicBezTo>
                      <a:pt x="271" y="155"/>
                      <a:pt x="271" y="149"/>
                      <a:pt x="271" y="143"/>
                    </a:cubicBezTo>
                    <a:cubicBezTo>
                      <a:pt x="260" y="143"/>
                      <a:pt x="244" y="145"/>
                      <a:pt x="233" y="145"/>
                    </a:cubicBezTo>
                    <a:cubicBezTo>
                      <a:pt x="211" y="145"/>
                      <a:pt x="191" y="143"/>
                      <a:pt x="169" y="143"/>
                    </a:cubicBezTo>
                    <a:cubicBezTo>
                      <a:pt x="169" y="149"/>
                      <a:pt x="169" y="155"/>
                      <a:pt x="169" y="160"/>
                    </a:cubicBezTo>
                    <a:cubicBezTo>
                      <a:pt x="176" y="163"/>
                      <a:pt x="178" y="167"/>
                      <a:pt x="178" y="171"/>
                    </a:cubicBezTo>
                    <a:cubicBezTo>
                      <a:pt x="178" y="180"/>
                      <a:pt x="169" y="189"/>
                      <a:pt x="163" y="196"/>
                    </a:cubicBezTo>
                    <a:cubicBezTo>
                      <a:pt x="136" y="216"/>
                      <a:pt x="109" y="237"/>
                      <a:pt x="81" y="257"/>
                    </a:cubicBezTo>
                    <a:cubicBezTo>
                      <a:pt x="81" y="171"/>
                      <a:pt x="81" y="86"/>
                      <a:pt x="81" y="0"/>
                    </a:cubicBezTo>
                    <a:cubicBezTo>
                      <a:pt x="54" y="2"/>
                      <a:pt x="27" y="4"/>
                      <a:pt x="0" y="7"/>
                    </a:cubicBezTo>
                    <a:cubicBezTo>
                      <a:pt x="0" y="12"/>
                      <a:pt x="0" y="18"/>
                      <a:pt x="0" y="24"/>
                    </a:cubicBezTo>
                    <a:cubicBezTo>
                      <a:pt x="37" y="24"/>
                      <a:pt x="42" y="29"/>
                      <a:pt x="42" y="55"/>
                    </a:cubicBezTo>
                    <a:cubicBezTo>
                      <a:pt x="42" y="147"/>
                      <a:pt x="42" y="239"/>
                      <a:pt x="42" y="332"/>
                    </a:cubicBezTo>
                    <a:cubicBezTo>
                      <a:pt x="42" y="356"/>
                      <a:pt x="35" y="356"/>
                      <a:pt x="0" y="356"/>
                    </a:cubicBezTo>
                    <a:cubicBezTo>
                      <a:pt x="0" y="363"/>
                      <a:pt x="0" y="369"/>
                      <a:pt x="0" y="376"/>
                    </a:cubicBezTo>
                    <a:cubicBezTo>
                      <a:pt x="20" y="373"/>
                      <a:pt x="41" y="373"/>
                      <a:pt x="62" y="373"/>
                    </a:cubicBezTo>
                    <a:cubicBezTo>
                      <a:pt x="82" y="373"/>
                      <a:pt x="101" y="373"/>
                      <a:pt x="121" y="376"/>
                    </a:cubicBezTo>
                    <a:cubicBezTo>
                      <a:pt x="121" y="369"/>
                      <a:pt x="121" y="363"/>
                      <a:pt x="121" y="356"/>
                    </a:cubicBezTo>
                    <a:cubicBezTo>
                      <a:pt x="86" y="356"/>
                      <a:pt x="79" y="356"/>
                      <a:pt x="79" y="332"/>
                    </a:cubicBezTo>
                    <a:cubicBezTo>
                      <a:pt x="79" y="315"/>
                      <a:pt x="79" y="298"/>
                      <a:pt x="79" y="281"/>
                    </a:cubicBezTo>
                    <a:cubicBezTo>
                      <a:pt x="92" y="271"/>
                      <a:pt x="106" y="261"/>
                      <a:pt x="119" y="250"/>
                    </a:cubicBezTo>
                    <a:cubicBezTo>
                      <a:pt x="139" y="275"/>
                      <a:pt x="158" y="299"/>
                      <a:pt x="178" y="323"/>
                    </a:cubicBezTo>
                    <a:cubicBezTo>
                      <a:pt x="185" y="330"/>
                      <a:pt x="191" y="338"/>
                      <a:pt x="191" y="345"/>
                    </a:cubicBezTo>
                    <a:cubicBezTo>
                      <a:pt x="191" y="354"/>
                      <a:pt x="180" y="356"/>
                      <a:pt x="176" y="356"/>
                    </a:cubicBezTo>
                    <a:cubicBezTo>
                      <a:pt x="176" y="363"/>
                      <a:pt x="176" y="369"/>
                      <a:pt x="176" y="376"/>
                    </a:cubicBezTo>
                    <a:cubicBezTo>
                      <a:pt x="183" y="373"/>
                      <a:pt x="221" y="373"/>
                      <a:pt x="238" y="373"/>
                    </a:cubicBezTo>
                    <a:cubicBezTo>
                      <a:pt x="254" y="373"/>
                      <a:pt x="268" y="373"/>
                      <a:pt x="284" y="376"/>
                    </a:cubicBezTo>
                    <a:cubicBezTo>
                      <a:pt x="284" y="369"/>
                      <a:pt x="284" y="363"/>
                      <a:pt x="284" y="356"/>
                    </a:cubicBezTo>
                    <a:cubicBezTo>
                      <a:pt x="264" y="356"/>
                      <a:pt x="251" y="354"/>
                      <a:pt x="235" y="334"/>
                    </a:cubicBezTo>
                    <a:cubicBezTo>
                      <a:pt x="207" y="299"/>
                      <a:pt x="178" y="264"/>
                      <a:pt x="150" y="2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9" name="CustomShape 41"/>
              <p:cNvSpPr/>
              <p:nvPr/>
            </p:nvSpPr>
            <p:spPr>
              <a:xfrm>
                <a:off x="4710240" y="2000160"/>
                <a:ext cx="98640" cy="127080"/>
              </a:xfrm>
              <a:custGeom>
                <a:avLst/>
                <a:gdLst/>
                <a:ahLst/>
                <a:rect l="l" t="t" r="r" b="b"/>
                <a:pathLst>
                  <a:path w="276" h="355">
                    <a:moveTo>
                      <a:pt x="57" y="147"/>
                    </a:moveTo>
                    <a:cubicBezTo>
                      <a:pt x="66" y="152"/>
                      <a:pt x="86" y="163"/>
                      <a:pt x="117" y="163"/>
                    </a:cubicBezTo>
                    <a:cubicBezTo>
                      <a:pt x="172" y="163"/>
                      <a:pt x="213" y="125"/>
                      <a:pt x="213" y="83"/>
                    </a:cubicBezTo>
                    <a:cubicBezTo>
                      <a:pt x="213" y="64"/>
                      <a:pt x="202" y="46"/>
                      <a:pt x="191" y="33"/>
                    </a:cubicBezTo>
                    <a:cubicBezTo>
                      <a:pt x="216" y="15"/>
                      <a:pt x="235" y="15"/>
                      <a:pt x="244" y="15"/>
                    </a:cubicBezTo>
                    <a:cubicBezTo>
                      <a:pt x="242" y="18"/>
                      <a:pt x="240" y="20"/>
                      <a:pt x="240" y="26"/>
                    </a:cubicBezTo>
                    <a:cubicBezTo>
                      <a:pt x="240" y="37"/>
                      <a:pt x="249" y="44"/>
                      <a:pt x="257" y="44"/>
                    </a:cubicBezTo>
                    <a:cubicBezTo>
                      <a:pt x="264" y="44"/>
                      <a:pt x="275" y="38"/>
                      <a:pt x="275" y="26"/>
                    </a:cubicBezTo>
                    <a:cubicBezTo>
                      <a:pt x="275" y="14"/>
                      <a:pt x="264" y="0"/>
                      <a:pt x="242" y="0"/>
                    </a:cubicBezTo>
                    <a:cubicBezTo>
                      <a:pt x="235" y="0"/>
                      <a:pt x="205" y="0"/>
                      <a:pt x="180" y="24"/>
                    </a:cubicBezTo>
                    <a:cubicBezTo>
                      <a:pt x="163" y="13"/>
                      <a:pt x="141" y="4"/>
                      <a:pt x="117" y="4"/>
                    </a:cubicBezTo>
                    <a:cubicBezTo>
                      <a:pt x="62" y="4"/>
                      <a:pt x="22" y="42"/>
                      <a:pt x="22" y="83"/>
                    </a:cubicBezTo>
                    <a:cubicBezTo>
                      <a:pt x="22" y="105"/>
                      <a:pt x="31" y="125"/>
                      <a:pt x="46" y="138"/>
                    </a:cubicBezTo>
                    <a:cubicBezTo>
                      <a:pt x="42" y="143"/>
                      <a:pt x="31" y="160"/>
                      <a:pt x="31" y="182"/>
                    </a:cubicBezTo>
                    <a:cubicBezTo>
                      <a:pt x="31" y="189"/>
                      <a:pt x="33" y="215"/>
                      <a:pt x="53" y="231"/>
                    </a:cubicBezTo>
                    <a:cubicBezTo>
                      <a:pt x="29" y="239"/>
                      <a:pt x="0" y="257"/>
                      <a:pt x="0" y="283"/>
                    </a:cubicBezTo>
                    <a:cubicBezTo>
                      <a:pt x="0" y="323"/>
                      <a:pt x="59" y="354"/>
                      <a:pt x="134" y="354"/>
                    </a:cubicBezTo>
                    <a:cubicBezTo>
                      <a:pt x="202" y="354"/>
                      <a:pt x="266" y="327"/>
                      <a:pt x="266" y="283"/>
                    </a:cubicBezTo>
                    <a:cubicBezTo>
                      <a:pt x="266" y="268"/>
                      <a:pt x="260" y="237"/>
                      <a:pt x="229" y="222"/>
                    </a:cubicBezTo>
                    <a:cubicBezTo>
                      <a:pt x="198" y="204"/>
                      <a:pt x="165" y="204"/>
                      <a:pt x="114" y="204"/>
                    </a:cubicBezTo>
                    <a:cubicBezTo>
                      <a:pt x="101" y="204"/>
                      <a:pt x="81" y="204"/>
                      <a:pt x="77" y="204"/>
                    </a:cubicBezTo>
                    <a:cubicBezTo>
                      <a:pt x="59" y="200"/>
                      <a:pt x="51" y="185"/>
                      <a:pt x="51" y="169"/>
                    </a:cubicBezTo>
                    <a:cubicBezTo>
                      <a:pt x="51" y="156"/>
                      <a:pt x="55" y="152"/>
                      <a:pt x="57" y="147"/>
                    </a:cubicBezTo>
                    <a:moveTo>
                      <a:pt x="117" y="147"/>
                    </a:moveTo>
                    <a:cubicBezTo>
                      <a:pt x="64" y="147"/>
                      <a:pt x="64" y="94"/>
                      <a:pt x="64" y="83"/>
                    </a:cubicBezTo>
                    <a:cubicBezTo>
                      <a:pt x="64" y="75"/>
                      <a:pt x="64" y="53"/>
                      <a:pt x="75" y="40"/>
                    </a:cubicBezTo>
                    <a:cubicBezTo>
                      <a:pt x="84" y="31"/>
                      <a:pt x="97" y="20"/>
                      <a:pt x="117" y="20"/>
                    </a:cubicBezTo>
                    <a:cubicBezTo>
                      <a:pt x="169" y="20"/>
                      <a:pt x="169" y="73"/>
                      <a:pt x="169" y="83"/>
                    </a:cubicBezTo>
                    <a:cubicBezTo>
                      <a:pt x="169" y="92"/>
                      <a:pt x="169" y="114"/>
                      <a:pt x="158" y="127"/>
                    </a:cubicBezTo>
                    <a:cubicBezTo>
                      <a:pt x="152" y="138"/>
                      <a:pt x="136" y="147"/>
                      <a:pt x="117" y="147"/>
                    </a:cubicBezTo>
                    <a:moveTo>
                      <a:pt x="117" y="242"/>
                    </a:moveTo>
                    <a:cubicBezTo>
                      <a:pt x="165" y="242"/>
                      <a:pt x="233" y="242"/>
                      <a:pt x="233" y="283"/>
                    </a:cubicBezTo>
                    <a:cubicBezTo>
                      <a:pt x="233" y="312"/>
                      <a:pt x="191" y="338"/>
                      <a:pt x="134" y="338"/>
                    </a:cubicBezTo>
                    <a:cubicBezTo>
                      <a:pt x="77" y="338"/>
                      <a:pt x="33" y="312"/>
                      <a:pt x="33" y="283"/>
                    </a:cubicBezTo>
                    <a:cubicBezTo>
                      <a:pt x="33" y="266"/>
                      <a:pt x="51" y="242"/>
                      <a:pt x="86" y="242"/>
                    </a:cubicBezTo>
                    <a:cubicBezTo>
                      <a:pt x="96" y="242"/>
                      <a:pt x="106" y="242"/>
                      <a:pt x="117" y="24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0" name="CustomShape 42"/>
              <p:cNvSpPr/>
              <p:nvPr/>
            </p:nvSpPr>
            <p:spPr>
              <a:xfrm>
                <a:off x="4823280" y="2001600"/>
                <a:ext cx="69480" cy="85680"/>
              </a:xfrm>
              <a:custGeom>
                <a:avLst/>
                <a:gdLst/>
                <a:ahLst/>
                <a:rect l="l" t="t" r="r" b="b"/>
                <a:pathLst>
                  <a:path w="195" h="240">
                    <a:moveTo>
                      <a:pt x="81" y="114"/>
                    </a:moveTo>
                    <a:cubicBezTo>
                      <a:pt x="81" y="70"/>
                      <a:pt x="101" y="15"/>
                      <a:pt x="154" y="15"/>
                    </a:cubicBezTo>
                    <a:cubicBezTo>
                      <a:pt x="150" y="20"/>
                      <a:pt x="145" y="26"/>
                      <a:pt x="145" y="35"/>
                    </a:cubicBezTo>
                    <a:cubicBezTo>
                      <a:pt x="145" y="53"/>
                      <a:pt x="158" y="59"/>
                      <a:pt x="169" y="59"/>
                    </a:cubicBezTo>
                    <a:cubicBezTo>
                      <a:pt x="183" y="59"/>
                      <a:pt x="194" y="51"/>
                      <a:pt x="194" y="35"/>
                    </a:cubicBezTo>
                    <a:cubicBezTo>
                      <a:pt x="194" y="15"/>
                      <a:pt x="176" y="0"/>
                      <a:pt x="152" y="0"/>
                    </a:cubicBezTo>
                    <a:cubicBezTo>
                      <a:pt x="123" y="0"/>
                      <a:pt x="95" y="18"/>
                      <a:pt x="77" y="57"/>
                    </a:cubicBezTo>
                    <a:cubicBezTo>
                      <a:pt x="77" y="38"/>
                      <a:pt x="77" y="19"/>
                      <a:pt x="77" y="0"/>
                    </a:cubicBezTo>
                    <a:cubicBezTo>
                      <a:pt x="51" y="2"/>
                      <a:pt x="26" y="4"/>
                      <a:pt x="0" y="7"/>
                    </a:cubicBezTo>
                    <a:cubicBezTo>
                      <a:pt x="0" y="13"/>
                      <a:pt x="0" y="20"/>
                      <a:pt x="0" y="26"/>
                    </a:cubicBezTo>
                    <a:cubicBezTo>
                      <a:pt x="35" y="26"/>
                      <a:pt x="40" y="29"/>
                      <a:pt x="40" y="55"/>
                    </a:cubicBezTo>
                    <a:cubicBezTo>
                      <a:pt x="40" y="102"/>
                      <a:pt x="40" y="149"/>
                      <a:pt x="40" y="196"/>
                    </a:cubicBezTo>
                    <a:cubicBezTo>
                      <a:pt x="40" y="220"/>
                      <a:pt x="35" y="220"/>
                      <a:pt x="0" y="220"/>
                    </a:cubicBezTo>
                    <a:cubicBezTo>
                      <a:pt x="0" y="226"/>
                      <a:pt x="0" y="233"/>
                      <a:pt x="0" y="239"/>
                    </a:cubicBezTo>
                    <a:cubicBezTo>
                      <a:pt x="2" y="239"/>
                      <a:pt x="40" y="237"/>
                      <a:pt x="62" y="237"/>
                    </a:cubicBezTo>
                    <a:cubicBezTo>
                      <a:pt x="86" y="237"/>
                      <a:pt x="108" y="237"/>
                      <a:pt x="132" y="239"/>
                    </a:cubicBezTo>
                    <a:cubicBezTo>
                      <a:pt x="132" y="233"/>
                      <a:pt x="132" y="226"/>
                      <a:pt x="132" y="220"/>
                    </a:cubicBezTo>
                    <a:cubicBezTo>
                      <a:pt x="128" y="220"/>
                      <a:pt x="125" y="220"/>
                      <a:pt x="121" y="220"/>
                    </a:cubicBezTo>
                    <a:cubicBezTo>
                      <a:pt x="81" y="220"/>
                      <a:pt x="81" y="213"/>
                      <a:pt x="81" y="196"/>
                    </a:cubicBezTo>
                    <a:cubicBezTo>
                      <a:pt x="81" y="168"/>
                      <a:pt x="81" y="141"/>
                      <a:pt x="81" y="1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1" name="CustomShape 43"/>
              <p:cNvSpPr/>
              <p:nvPr/>
            </p:nvSpPr>
            <p:spPr>
              <a:xfrm>
                <a:off x="4908240" y="2000880"/>
                <a:ext cx="95400" cy="88200"/>
              </a:xfrm>
              <a:custGeom>
                <a:avLst/>
                <a:gdLst/>
                <a:ahLst/>
                <a:rect l="l" t="t" r="r" b="b"/>
                <a:pathLst>
                  <a:path w="267" h="247">
                    <a:moveTo>
                      <a:pt x="266" y="125"/>
                    </a:moveTo>
                    <a:cubicBezTo>
                      <a:pt x="266" y="57"/>
                      <a:pt x="209" y="0"/>
                      <a:pt x="134" y="0"/>
                    </a:cubicBezTo>
                    <a:cubicBezTo>
                      <a:pt x="59" y="0"/>
                      <a:pt x="0" y="57"/>
                      <a:pt x="0" y="125"/>
                    </a:cubicBezTo>
                    <a:cubicBezTo>
                      <a:pt x="0" y="193"/>
                      <a:pt x="60" y="246"/>
                      <a:pt x="134" y="246"/>
                    </a:cubicBezTo>
                    <a:cubicBezTo>
                      <a:pt x="208" y="246"/>
                      <a:pt x="266" y="193"/>
                      <a:pt x="266" y="125"/>
                    </a:cubicBezTo>
                    <a:moveTo>
                      <a:pt x="134" y="228"/>
                    </a:moveTo>
                    <a:cubicBezTo>
                      <a:pt x="112" y="228"/>
                      <a:pt x="84" y="222"/>
                      <a:pt x="66" y="196"/>
                    </a:cubicBezTo>
                    <a:cubicBezTo>
                      <a:pt x="51" y="174"/>
                      <a:pt x="51" y="145"/>
                      <a:pt x="51" y="121"/>
                    </a:cubicBezTo>
                    <a:cubicBezTo>
                      <a:pt x="51" y="97"/>
                      <a:pt x="51" y="66"/>
                      <a:pt x="70" y="42"/>
                    </a:cubicBezTo>
                    <a:cubicBezTo>
                      <a:pt x="84" y="26"/>
                      <a:pt x="106" y="15"/>
                      <a:pt x="134" y="15"/>
                    </a:cubicBezTo>
                    <a:cubicBezTo>
                      <a:pt x="165" y="15"/>
                      <a:pt x="187" y="31"/>
                      <a:pt x="200" y="46"/>
                    </a:cubicBezTo>
                    <a:cubicBezTo>
                      <a:pt x="216" y="68"/>
                      <a:pt x="216" y="94"/>
                      <a:pt x="216" y="121"/>
                    </a:cubicBezTo>
                    <a:cubicBezTo>
                      <a:pt x="216" y="147"/>
                      <a:pt x="216" y="176"/>
                      <a:pt x="200" y="198"/>
                    </a:cubicBezTo>
                    <a:cubicBezTo>
                      <a:pt x="185" y="218"/>
                      <a:pt x="161" y="228"/>
                      <a:pt x="134" y="2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2" name="CustomShape 44"/>
              <p:cNvSpPr/>
              <p:nvPr/>
            </p:nvSpPr>
            <p:spPr>
              <a:xfrm>
                <a:off x="5022000" y="2001600"/>
                <a:ext cx="104040" cy="87480"/>
              </a:xfrm>
              <a:custGeom>
                <a:avLst/>
                <a:gdLst/>
                <a:ahLst/>
                <a:rect l="l" t="t" r="r" b="b"/>
                <a:pathLst>
                  <a:path w="291" h="245">
                    <a:moveTo>
                      <a:pt x="167" y="7"/>
                    </a:moveTo>
                    <a:cubicBezTo>
                      <a:pt x="167" y="13"/>
                      <a:pt x="167" y="20"/>
                      <a:pt x="167" y="26"/>
                    </a:cubicBezTo>
                    <a:cubicBezTo>
                      <a:pt x="202" y="26"/>
                      <a:pt x="207" y="29"/>
                      <a:pt x="207" y="55"/>
                    </a:cubicBezTo>
                    <a:cubicBezTo>
                      <a:pt x="207" y="86"/>
                      <a:pt x="207" y="116"/>
                      <a:pt x="207" y="147"/>
                    </a:cubicBezTo>
                    <a:cubicBezTo>
                      <a:pt x="207" y="196"/>
                      <a:pt x="176" y="228"/>
                      <a:pt x="134" y="228"/>
                    </a:cubicBezTo>
                    <a:cubicBezTo>
                      <a:pt x="86" y="228"/>
                      <a:pt x="84" y="207"/>
                      <a:pt x="84" y="178"/>
                    </a:cubicBezTo>
                    <a:cubicBezTo>
                      <a:pt x="84" y="119"/>
                      <a:pt x="84" y="59"/>
                      <a:pt x="84" y="0"/>
                    </a:cubicBezTo>
                    <a:cubicBezTo>
                      <a:pt x="56" y="2"/>
                      <a:pt x="28" y="4"/>
                      <a:pt x="0" y="7"/>
                    </a:cubicBezTo>
                    <a:cubicBezTo>
                      <a:pt x="0" y="13"/>
                      <a:pt x="0" y="20"/>
                      <a:pt x="0" y="26"/>
                    </a:cubicBezTo>
                    <a:cubicBezTo>
                      <a:pt x="42" y="26"/>
                      <a:pt x="42" y="26"/>
                      <a:pt x="42" y="75"/>
                    </a:cubicBezTo>
                    <a:cubicBezTo>
                      <a:pt x="42" y="102"/>
                      <a:pt x="42" y="129"/>
                      <a:pt x="42" y="156"/>
                    </a:cubicBezTo>
                    <a:cubicBezTo>
                      <a:pt x="42" y="193"/>
                      <a:pt x="42" y="244"/>
                      <a:pt x="132" y="244"/>
                    </a:cubicBezTo>
                    <a:cubicBezTo>
                      <a:pt x="143" y="244"/>
                      <a:pt x="183" y="244"/>
                      <a:pt x="209" y="198"/>
                    </a:cubicBezTo>
                    <a:cubicBezTo>
                      <a:pt x="209" y="213"/>
                      <a:pt x="209" y="228"/>
                      <a:pt x="209" y="244"/>
                    </a:cubicBezTo>
                    <a:cubicBezTo>
                      <a:pt x="236" y="242"/>
                      <a:pt x="263" y="241"/>
                      <a:pt x="290" y="239"/>
                    </a:cubicBezTo>
                    <a:cubicBezTo>
                      <a:pt x="290" y="233"/>
                      <a:pt x="290" y="226"/>
                      <a:pt x="290" y="220"/>
                    </a:cubicBezTo>
                    <a:cubicBezTo>
                      <a:pt x="253" y="220"/>
                      <a:pt x="249" y="215"/>
                      <a:pt x="249" y="189"/>
                    </a:cubicBezTo>
                    <a:cubicBezTo>
                      <a:pt x="249" y="126"/>
                      <a:pt x="249" y="63"/>
                      <a:pt x="249" y="0"/>
                    </a:cubicBezTo>
                    <a:cubicBezTo>
                      <a:pt x="221" y="2"/>
                      <a:pt x="194" y="4"/>
                      <a:pt x="167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3" name="CustomShape 45"/>
              <p:cNvSpPr/>
              <p:nvPr/>
            </p:nvSpPr>
            <p:spPr>
              <a:xfrm>
                <a:off x="5144760" y="2001600"/>
                <a:ext cx="104040" cy="85680"/>
              </a:xfrm>
              <a:custGeom>
                <a:avLst/>
                <a:gdLst/>
                <a:ahLst/>
                <a:rect l="l" t="t" r="r" b="b"/>
                <a:pathLst>
                  <a:path w="291" h="240">
                    <a:moveTo>
                      <a:pt x="251" y="75"/>
                    </a:moveTo>
                    <a:cubicBezTo>
                      <a:pt x="251" y="29"/>
                      <a:pt x="227" y="0"/>
                      <a:pt x="169" y="0"/>
                    </a:cubicBezTo>
                    <a:cubicBezTo>
                      <a:pt x="125" y="0"/>
                      <a:pt x="97" y="24"/>
                      <a:pt x="81" y="53"/>
                    </a:cubicBezTo>
                    <a:cubicBezTo>
                      <a:pt x="81" y="53"/>
                      <a:pt x="80" y="53"/>
                      <a:pt x="79" y="53"/>
                    </a:cubicBezTo>
                    <a:cubicBezTo>
                      <a:pt x="79" y="35"/>
                      <a:pt x="79" y="18"/>
                      <a:pt x="79" y="0"/>
                    </a:cubicBezTo>
                    <a:cubicBezTo>
                      <a:pt x="53" y="2"/>
                      <a:pt x="26" y="4"/>
                      <a:pt x="0" y="7"/>
                    </a:cubicBezTo>
                    <a:cubicBezTo>
                      <a:pt x="0" y="13"/>
                      <a:pt x="0" y="20"/>
                      <a:pt x="0" y="26"/>
                    </a:cubicBezTo>
                    <a:cubicBezTo>
                      <a:pt x="37" y="26"/>
                      <a:pt x="42" y="29"/>
                      <a:pt x="42" y="55"/>
                    </a:cubicBezTo>
                    <a:cubicBezTo>
                      <a:pt x="42" y="102"/>
                      <a:pt x="42" y="149"/>
                      <a:pt x="42" y="196"/>
                    </a:cubicBezTo>
                    <a:cubicBezTo>
                      <a:pt x="42" y="220"/>
                      <a:pt x="35" y="220"/>
                      <a:pt x="0" y="220"/>
                    </a:cubicBezTo>
                    <a:cubicBezTo>
                      <a:pt x="0" y="226"/>
                      <a:pt x="0" y="233"/>
                      <a:pt x="0" y="239"/>
                    </a:cubicBezTo>
                    <a:cubicBezTo>
                      <a:pt x="2" y="239"/>
                      <a:pt x="40" y="237"/>
                      <a:pt x="62" y="237"/>
                    </a:cubicBezTo>
                    <a:cubicBezTo>
                      <a:pt x="81" y="237"/>
                      <a:pt x="119" y="237"/>
                      <a:pt x="125" y="239"/>
                    </a:cubicBezTo>
                    <a:cubicBezTo>
                      <a:pt x="125" y="233"/>
                      <a:pt x="125" y="226"/>
                      <a:pt x="125" y="220"/>
                    </a:cubicBezTo>
                    <a:cubicBezTo>
                      <a:pt x="90" y="220"/>
                      <a:pt x="84" y="220"/>
                      <a:pt x="84" y="196"/>
                    </a:cubicBezTo>
                    <a:cubicBezTo>
                      <a:pt x="84" y="163"/>
                      <a:pt x="84" y="131"/>
                      <a:pt x="84" y="99"/>
                    </a:cubicBezTo>
                    <a:cubicBezTo>
                      <a:pt x="84" y="42"/>
                      <a:pt x="130" y="15"/>
                      <a:pt x="165" y="15"/>
                    </a:cubicBezTo>
                    <a:cubicBezTo>
                      <a:pt x="202" y="15"/>
                      <a:pt x="207" y="46"/>
                      <a:pt x="207" y="73"/>
                    </a:cubicBezTo>
                    <a:cubicBezTo>
                      <a:pt x="207" y="114"/>
                      <a:pt x="207" y="155"/>
                      <a:pt x="207" y="196"/>
                    </a:cubicBezTo>
                    <a:cubicBezTo>
                      <a:pt x="207" y="220"/>
                      <a:pt x="202" y="220"/>
                      <a:pt x="167" y="220"/>
                    </a:cubicBezTo>
                    <a:cubicBezTo>
                      <a:pt x="167" y="226"/>
                      <a:pt x="167" y="233"/>
                      <a:pt x="167" y="239"/>
                    </a:cubicBezTo>
                    <a:cubicBezTo>
                      <a:pt x="188" y="239"/>
                      <a:pt x="207" y="237"/>
                      <a:pt x="229" y="237"/>
                    </a:cubicBezTo>
                    <a:cubicBezTo>
                      <a:pt x="249" y="237"/>
                      <a:pt x="286" y="237"/>
                      <a:pt x="290" y="239"/>
                    </a:cubicBezTo>
                    <a:cubicBezTo>
                      <a:pt x="290" y="233"/>
                      <a:pt x="290" y="226"/>
                      <a:pt x="290" y="220"/>
                    </a:cubicBezTo>
                    <a:cubicBezTo>
                      <a:pt x="255" y="220"/>
                      <a:pt x="251" y="220"/>
                      <a:pt x="251" y="196"/>
                    </a:cubicBezTo>
                    <a:cubicBezTo>
                      <a:pt x="251" y="155"/>
                      <a:pt x="251" y="115"/>
                      <a:pt x="251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4" name="CustomShape 46"/>
              <p:cNvSpPr/>
              <p:nvPr/>
            </p:nvSpPr>
            <p:spPr>
              <a:xfrm>
                <a:off x="5266800" y="1952640"/>
                <a:ext cx="103320" cy="136440"/>
              </a:xfrm>
              <a:custGeom>
                <a:avLst/>
                <a:gdLst/>
                <a:ahLst/>
                <a:rect l="l" t="t" r="r" b="b"/>
                <a:pathLst>
                  <a:path w="289" h="381">
                    <a:moveTo>
                      <a:pt x="167" y="7"/>
                    </a:moveTo>
                    <a:cubicBezTo>
                      <a:pt x="167" y="12"/>
                      <a:pt x="167" y="18"/>
                      <a:pt x="167" y="24"/>
                    </a:cubicBezTo>
                    <a:cubicBezTo>
                      <a:pt x="202" y="24"/>
                      <a:pt x="207" y="29"/>
                      <a:pt x="207" y="55"/>
                    </a:cubicBezTo>
                    <a:cubicBezTo>
                      <a:pt x="207" y="92"/>
                      <a:pt x="207" y="130"/>
                      <a:pt x="207" y="167"/>
                    </a:cubicBezTo>
                    <a:cubicBezTo>
                      <a:pt x="187" y="147"/>
                      <a:pt x="161" y="136"/>
                      <a:pt x="132" y="136"/>
                    </a:cubicBezTo>
                    <a:cubicBezTo>
                      <a:pt x="59" y="136"/>
                      <a:pt x="0" y="191"/>
                      <a:pt x="0" y="259"/>
                    </a:cubicBezTo>
                    <a:cubicBezTo>
                      <a:pt x="0" y="325"/>
                      <a:pt x="57" y="380"/>
                      <a:pt x="125" y="380"/>
                    </a:cubicBezTo>
                    <a:cubicBezTo>
                      <a:pt x="169" y="380"/>
                      <a:pt x="196" y="356"/>
                      <a:pt x="205" y="347"/>
                    </a:cubicBezTo>
                    <a:cubicBezTo>
                      <a:pt x="205" y="358"/>
                      <a:pt x="205" y="369"/>
                      <a:pt x="205" y="380"/>
                    </a:cubicBezTo>
                    <a:cubicBezTo>
                      <a:pt x="232" y="379"/>
                      <a:pt x="260" y="377"/>
                      <a:pt x="288" y="376"/>
                    </a:cubicBezTo>
                    <a:cubicBezTo>
                      <a:pt x="288" y="369"/>
                      <a:pt x="288" y="363"/>
                      <a:pt x="288" y="356"/>
                    </a:cubicBezTo>
                    <a:cubicBezTo>
                      <a:pt x="253" y="356"/>
                      <a:pt x="249" y="352"/>
                      <a:pt x="249" y="325"/>
                    </a:cubicBezTo>
                    <a:cubicBezTo>
                      <a:pt x="249" y="217"/>
                      <a:pt x="249" y="108"/>
                      <a:pt x="249" y="0"/>
                    </a:cubicBezTo>
                    <a:cubicBezTo>
                      <a:pt x="221" y="2"/>
                      <a:pt x="194" y="4"/>
                      <a:pt x="167" y="7"/>
                    </a:cubicBezTo>
                    <a:moveTo>
                      <a:pt x="205" y="319"/>
                    </a:moveTo>
                    <a:cubicBezTo>
                      <a:pt x="191" y="343"/>
                      <a:pt x="163" y="365"/>
                      <a:pt x="128" y="365"/>
                    </a:cubicBezTo>
                    <a:cubicBezTo>
                      <a:pt x="99" y="365"/>
                      <a:pt x="77" y="347"/>
                      <a:pt x="66" y="332"/>
                    </a:cubicBezTo>
                    <a:cubicBezTo>
                      <a:pt x="55" y="314"/>
                      <a:pt x="48" y="294"/>
                      <a:pt x="48" y="259"/>
                    </a:cubicBezTo>
                    <a:cubicBezTo>
                      <a:pt x="48" y="246"/>
                      <a:pt x="48" y="207"/>
                      <a:pt x="70" y="180"/>
                    </a:cubicBezTo>
                    <a:cubicBezTo>
                      <a:pt x="92" y="156"/>
                      <a:pt x="119" y="152"/>
                      <a:pt x="134" y="152"/>
                    </a:cubicBezTo>
                    <a:cubicBezTo>
                      <a:pt x="161" y="152"/>
                      <a:pt x="183" y="163"/>
                      <a:pt x="198" y="182"/>
                    </a:cubicBezTo>
                    <a:cubicBezTo>
                      <a:pt x="205" y="191"/>
                      <a:pt x="205" y="191"/>
                      <a:pt x="205" y="202"/>
                    </a:cubicBezTo>
                    <a:cubicBezTo>
                      <a:pt x="205" y="241"/>
                      <a:pt x="205" y="280"/>
                      <a:pt x="205" y="3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5" name="CustomShape 47"/>
              <p:cNvSpPr/>
              <p:nvPr/>
            </p:nvSpPr>
            <p:spPr>
              <a:xfrm>
                <a:off x="2701440" y="2158920"/>
                <a:ext cx="2692440" cy="10800"/>
              </a:xfrm>
              <a:custGeom>
                <a:avLst/>
                <a:gdLst/>
                <a:ahLst/>
                <a:rect l="l" t="t" r="r" b="b"/>
                <a:pathLst>
                  <a:path w="7481" h="32">
                    <a:moveTo>
                      <a:pt x="0" y="0"/>
                    </a:moveTo>
                    <a:cubicBezTo>
                      <a:pt x="2493" y="0"/>
                      <a:pt x="4987" y="0"/>
                      <a:pt x="7480" y="0"/>
                    </a:cubicBezTo>
                    <a:cubicBezTo>
                      <a:pt x="7480" y="10"/>
                      <a:pt x="7480" y="21"/>
                      <a:pt x="7480" y="31"/>
                    </a:cubicBezTo>
                    <a:cubicBezTo>
                      <a:pt x="4987" y="31"/>
                      <a:pt x="2493" y="31"/>
                      <a:pt x="0" y="31"/>
                    </a:cubicBezTo>
                    <a:cubicBezTo>
                      <a:pt x="0" y="21"/>
                      <a:pt x="0" y="1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6" name="CustomShape 48"/>
              <p:cNvSpPr/>
              <p:nvPr/>
            </p:nvSpPr>
            <p:spPr>
              <a:xfrm>
                <a:off x="3790080" y="2298240"/>
                <a:ext cx="111240" cy="131760"/>
              </a:xfrm>
              <a:custGeom>
                <a:avLst/>
                <a:gdLst/>
                <a:ahLst/>
                <a:rect l="l" t="t" r="r" b="b"/>
                <a:pathLst>
                  <a:path w="311" h="368">
                    <a:moveTo>
                      <a:pt x="88" y="176"/>
                    </a:moveTo>
                    <a:cubicBezTo>
                      <a:pt x="114" y="185"/>
                      <a:pt x="136" y="185"/>
                      <a:pt x="154" y="185"/>
                    </a:cubicBezTo>
                    <a:cubicBezTo>
                      <a:pt x="176" y="185"/>
                      <a:pt x="218" y="185"/>
                      <a:pt x="218" y="163"/>
                    </a:cubicBezTo>
                    <a:cubicBezTo>
                      <a:pt x="218" y="143"/>
                      <a:pt x="191" y="141"/>
                      <a:pt x="161" y="141"/>
                    </a:cubicBezTo>
                    <a:cubicBezTo>
                      <a:pt x="145" y="141"/>
                      <a:pt x="119" y="143"/>
                      <a:pt x="90" y="156"/>
                    </a:cubicBezTo>
                    <a:cubicBezTo>
                      <a:pt x="70" y="147"/>
                      <a:pt x="57" y="132"/>
                      <a:pt x="57" y="110"/>
                    </a:cubicBezTo>
                    <a:cubicBezTo>
                      <a:pt x="57" y="64"/>
                      <a:pt x="134" y="35"/>
                      <a:pt x="205" y="35"/>
                    </a:cubicBezTo>
                    <a:cubicBezTo>
                      <a:pt x="216" y="35"/>
                      <a:pt x="244" y="35"/>
                      <a:pt x="275" y="57"/>
                    </a:cubicBezTo>
                    <a:cubicBezTo>
                      <a:pt x="284" y="64"/>
                      <a:pt x="284" y="66"/>
                      <a:pt x="290" y="66"/>
                    </a:cubicBezTo>
                    <a:cubicBezTo>
                      <a:pt x="299" y="66"/>
                      <a:pt x="310" y="55"/>
                      <a:pt x="310" y="44"/>
                    </a:cubicBezTo>
                    <a:cubicBezTo>
                      <a:pt x="310" y="31"/>
                      <a:pt x="264" y="0"/>
                      <a:pt x="211" y="0"/>
                    </a:cubicBezTo>
                    <a:cubicBezTo>
                      <a:pt x="123" y="0"/>
                      <a:pt x="40" y="53"/>
                      <a:pt x="40" y="110"/>
                    </a:cubicBezTo>
                    <a:cubicBezTo>
                      <a:pt x="40" y="145"/>
                      <a:pt x="66" y="163"/>
                      <a:pt x="70" y="165"/>
                    </a:cubicBezTo>
                    <a:cubicBezTo>
                      <a:pt x="24" y="191"/>
                      <a:pt x="0" y="235"/>
                      <a:pt x="0" y="270"/>
                    </a:cubicBezTo>
                    <a:cubicBezTo>
                      <a:pt x="0" y="321"/>
                      <a:pt x="44" y="367"/>
                      <a:pt x="125" y="367"/>
                    </a:cubicBezTo>
                    <a:cubicBezTo>
                      <a:pt x="227" y="367"/>
                      <a:pt x="271" y="299"/>
                      <a:pt x="271" y="288"/>
                    </a:cubicBezTo>
                    <a:cubicBezTo>
                      <a:pt x="271" y="283"/>
                      <a:pt x="266" y="279"/>
                      <a:pt x="262" y="279"/>
                    </a:cubicBezTo>
                    <a:cubicBezTo>
                      <a:pt x="260" y="279"/>
                      <a:pt x="255" y="283"/>
                      <a:pt x="255" y="286"/>
                    </a:cubicBezTo>
                    <a:cubicBezTo>
                      <a:pt x="244" y="303"/>
                      <a:pt x="224" y="332"/>
                      <a:pt x="132" y="332"/>
                    </a:cubicBezTo>
                    <a:cubicBezTo>
                      <a:pt x="86" y="332"/>
                      <a:pt x="20" y="321"/>
                      <a:pt x="20" y="266"/>
                    </a:cubicBezTo>
                    <a:cubicBezTo>
                      <a:pt x="20" y="239"/>
                      <a:pt x="42" y="198"/>
                      <a:pt x="88" y="176"/>
                    </a:cubicBezTo>
                    <a:moveTo>
                      <a:pt x="114" y="165"/>
                    </a:moveTo>
                    <a:cubicBezTo>
                      <a:pt x="132" y="158"/>
                      <a:pt x="147" y="158"/>
                      <a:pt x="161" y="158"/>
                    </a:cubicBezTo>
                    <a:cubicBezTo>
                      <a:pt x="180" y="158"/>
                      <a:pt x="183" y="158"/>
                      <a:pt x="198" y="163"/>
                    </a:cubicBezTo>
                    <a:cubicBezTo>
                      <a:pt x="185" y="167"/>
                      <a:pt x="185" y="169"/>
                      <a:pt x="154" y="169"/>
                    </a:cubicBezTo>
                    <a:cubicBezTo>
                      <a:pt x="139" y="169"/>
                      <a:pt x="128" y="169"/>
                      <a:pt x="114" y="16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7" name="CustomShape 49"/>
              <p:cNvSpPr/>
              <p:nvPr/>
            </p:nvSpPr>
            <p:spPr>
              <a:xfrm>
                <a:off x="3922200" y="2225520"/>
                <a:ext cx="190440" cy="198000"/>
              </a:xfrm>
              <a:custGeom>
                <a:avLst/>
                <a:gdLst/>
                <a:ahLst/>
                <a:rect l="l" t="t" r="r" b="b"/>
                <a:pathLst>
                  <a:path w="531" h="552">
                    <a:moveTo>
                      <a:pt x="110" y="464"/>
                    </a:moveTo>
                    <a:cubicBezTo>
                      <a:pt x="79" y="514"/>
                      <a:pt x="51" y="525"/>
                      <a:pt x="15" y="527"/>
                    </a:cubicBezTo>
                    <a:cubicBezTo>
                      <a:pt x="7" y="529"/>
                      <a:pt x="0" y="529"/>
                      <a:pt x="0" y="543"/>
                    </a:cubicBezTo>
                    <a:cubicBezTo>
                      <a:pt x="0" y="549"/>
                      <a:pt x="4" y="551"/>
                      <a:pt x="9" y="551"/>
                    </a:cubicBezTo>
                    <a:cubicBezTo>
                      <a:pt x="31" y="551"/>
                      <a:pt x="55" y="549"/>
                      <a:pt x="77" y="549"/>
                    </a:cubicBezTo>
                    <a:cubicBezTo>
                      <a:pt x="101" y="549"/>
                      <a:pt x="130" y="551"/>
                      <a:pt x="154" y="551"/>
                    </a:cubicBezTo>
                    <a:cubicBezTo>
                      <a:pt x="158" y="551"/>
                      <a:pt x="167" y="551"/>
                      <a:pt x="167" y="538"/>
                    </a:cubicBezTo>
                    <a:cubicBezTo>
                      <a:pt x="167" y="529"/>
                      <a:pt x="161" y="527"/>
                      <a:pt x="156" y="527"/>
                    </a:cubicBezTo>
                    <a:cubicBezTo>
                      <a:pt x="139" y="527"/>
                      <a:pt x="119" y="521"/>
                      <a:pt x="119" y="501"/>
                    </a:cubicBezTo>
                    <a:cubicBezTo>
                      <a:pt x="119" y="492"/>
                      <a:pt x="123" y="483"/>
                      <a:pt x="130" y="472"/>
                    </a:cubicBezTo>
                    <a:cubicBezTo>
                      <a:pt x="150" y="439"/>
                      <a:pt x="169" y="406"/>
                      <a:pt x="189" y="373"/>
                    </a:cubicBezTo>
                    <a:cubicBezTo>
                      <a:pt x="254" y="373"/>
                      <a:pt x="318" y="373"/>
                      <a:pt x="383" y="373"/>
                    </a:cubicBezTo>
                    <a:cubicBezTo>
                      <a:pt x="385" y="391"/>
                      <a:pt x="396" y="494"/>
                      <a:pt x="396" y="503"/>
                    </a:cubicBezTo>
                    <a:cubicBezTo>
                      <a:pt x="396" y="525"/>
                      <a:pt x="354" y="527"/>
                      <a:pt x="339" y="527"/>
                    </a:cubicBezTo>
                    <a:cubicBezTo>
                      <a:pt x="330" y="527"/>
                      <a:pt x="321" y="527"/>
                      <a:pt x="321" y="543"/>
                    </a:cubicBezTo>
                    <a:cubicBezTo>
                      <a:pt x="321" y="551"/>
                      <a:pt x="330" y="551"/>
                      <a:pt x="332" y="551"/>
                    </a:cubicBezTo>
                    <a:cubicBezTo>
                      <a:pt x="363" y="551"/>
                      <a:pt x="396" y="549"/>
                      <a:pt x="429" y="549"/>
                    </a:cubicBezTo>
                    <a:cubicBezTo>
                      <a:pt x="449" y="549"/>
                      <a:pt x="497" y="551"/>
                      <a:pt x="517" y="551"/>
                    </a:cubicBezTo>
                    <a:cubicBezTo>
                      <a:pt x="521" y="551"/>
                      <a:pt x="530" y="551"/>
                      <a:pt x="530" y="536"/>
                    </a:cubicBezTo>
                    <a:cubicBezTo>
                      <a:pt x="530" y="527"/>
                      <a:pt x="521" y="527"/>
                      <a:pt x="512" y="527"/>
                    </a:cubicBezTo>
                    <a:cubicBezTo>
                      <a:pt x="464" y="527"/>
                      <a:pt x="464" y="523"/>
                      <a:pt x="462" y="501"/>
                    </a:cubicBezTo>
                    <a:cubicBezTo>
                      <a:pt x="446" y="340"/>
                      <a:pt x="431" y="179"/>
                      <a:pt x="416" y="18"/>
                    </a:cubicBezTo>
                    <a:cubicBezTo>
                      <a:pt x="413" y="2"/>
                      <a:pt x="413" y="0"/>
                      <a:pt x="400" y="0"/>
                    </a:cubicBezTo>
                    <a:cubicBezTo>
                      <a:pt x="387" y="0"/>
                      <a:pt x="385" y="4"/>
                      <a:pt x="381" y="13"/>
                    </a:cubicBezTo>
                    <a:cubicBezTo>
                      <a:pt x="290" y="163"/>
                      <a:pt x="200" y="313"/>
                      <a:pt x="110" y="464"/>
                    </a:cubicBezTo>
                    <a:moveTo>
                      <a:pt x="205" y="349"/>
                    </a:moveTo>
                    <a:cubicBezTo>
                      <a:pt x="255" y="264"/>
                      <a:pt x="306" y="179"/>
                      <a:pt x="356" y="94"/>
                    </a:cubicBezTo>
                    <a:cubicBezTo>
                      <a:pt x="364" y="179"/>
                      <a:pt x="372" y="264"/>
                      <a:pt x="381" y="349"/>
                    </a:cubicBezTo>
                    <a:cubicBezTo>
                      <a:pt x="322" y="349"/>
                      <a:pt x="263" y="349"/>
                      <a:pt x="205" y="3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88" name="CustomShape 50"/>
              <p:cNvSpPr/>
              <p:nvPr/>
            </p:nvSpPr>
            <p:spPr>
              <a:xfrm>
                <a:off x="4129920" y="2228760"/>
                <a:ext cx="173160" cy="201240"/>
              </a:xfrm>
              <a:custGeom>
                <a:avLst/>
                <a:gdLst/>
                <a:ahLst/>
                <a:rect l="l" t="t" r="r" b="b"/>
                <a:pathLst>
                  <a:path w="483" h="561">
                    <a:moveTo>
                      <a:pt x="114" y="472"/>
                    </a:moveTo>
                    <a:cubicBezTo>
                      <a:pt x="156" y="406"/>
                      <a:pt x="169" y="358"/>
                      <a:pt x="180" y="316"/>
                    </a:cubicBezTo>
                    <a:cubicBezTo>
                      <a:pt x="207" y="211"/>
                      <a:pt x="235" y="116"/>
                      <a:pt x="284" y="64"/>
                    </a:cubicBezTo>
                    <a:cubicBezTo>
                      <a:pt x="295" y="55"/>
                      <a:pt x="299" y="46"/>
                      <a:pt x="326" y="46"/>
                    </a:cubicBezTo>
                    <a:cubicBezTo>
                      <a:pt x="378" y="46"/>
                      <a:pt x="381" y="101"/>
                      <a:pt x="381" y="112"/>
                    </a:cubicBezTo>
                    <a:cubicBezTo>
                      <a:pt x="381" y="125"/>
                      <a:pt x="376" y="136"/>
                      <a:pt x="376" y="141"/>
                    </a:cubicBezTo>
                    <a:cubicBezTo>
                      <a:pt x="376" y="145"/>
                      <a:pt x="379" y="144"/>
                      <a:pt x="381" y="145"/>
                    </a:cubicBezTo>
                    <a:cubicBezTo>
                      <a:pt x="394" y="145"/>
                      <a:pt x="413" y="136"/>
                      <a:pt x="433" y="123"/>
                    </a:cubicBezTo>
                    <a:cubicBezTo>
                      <a:pt x="446" y="112"/>
                      <a:pt x="455" y="103"/>
                      <a:pt x="455" y="73"/>
                    </a:cubicBezTo>
                    <a:cubicBezTo>
                      <a:pt x="455" y="31"/>
                      <a:pt x="433" y="0"/>
                      <a:pt x="389" y="0"/>
                    </a:cubicBezTo>
                    <a:cubicBezTo>
                      <a:pt x="365" y="0"/>
                      <a:pt x="297" y="7"/>
                      <a:pt x="220" y="81"/>
                    </a:cubicBezTo>
                    <a:cubicBezTo>
                      <a:pt x="158" y="145"/>
                      <a:pt x="123" y="283"/>
                      <a:pt x="108" y="343"/>
                    </a:cubicBezTo>
                    <a:cubicBezTo>
                      <a:pt x="95" y="395"/>
                      <a:pt x="88" y="420"/>
                      <a:pt x="64" y="466"/>
                    </a:cubicBezTo>
                    <a:cubicBezTo>
                      <a:pt x="59" y="475"/>
                      <a:pt x="40" y="508"/>
                      <a:pt x="29" y="518"/>
                    </a:cubicBezTo>
                    <a:cubicBezTo>
                      <a:pt x="7" y="538"/>
                      <a:pt x="0" y="551"/>
                      <a:pt x="0" y="556"/>
                    </a:cubicBezTo>
                    <a:cubicBezTo>
                      <a:pt x="0" y="558"/>
                      <a:pt x="2" y="560"/>
                      <a:pt x="7" y="560"/>
                    </a:cubicBezTo>
                    <a:cubicBezTo>
                      <a:pt x="11" y="560"/>
                      <a:pt x="26" y="558"/>
                      <a:pt x="46" y="545"/>
                    </a:cubicBezTo>
                    <a:cubicBezTo>
                      <a:pt x="59" y="536"/>
                      <a:pt x="62" y="534"/>
                      <a:pt x="79" y="516"/>
                    </a:cubicBezTo>
                    <a:cubicBezTo>
                      <a:pt x="117" y="516"/>
                      <a:pt x="145" y="523"/>
                      <a:pt x="194" y="538"/>
                    </a:cubicBezTo>
                    <a:cubicBezTo>
                      <a:pt x="233" y="549"/>
                      <a:pt x="273" y="560"/>
                      <a:pt x="312" y="560"/>
                    </a:cubicBezTo>
                    <a:cubicBezTo>
                      <a:pt x="374" y="560"/>
                      <a:pt x="438" y="514"/>
                      <a:pt x="462" y="479"/>
                    </a:cubicBezTo>
                    <a:cubicBezTo>
                      <a:pt x="477" y="459"/>
                      <a:pt x="482" y="439"/>
                      <a:pt x="482" y="437"/>
                    </a:cubicBezTo>
                    <a:cubicBezTo>
                      <a:pt x="482" y="431"/>
                      <a:pt x="479" y="433"/>
                      <a:pt x="477" y="431"/>
                    </a:cubicBezTo>
                    <a:cubicBezTo>
                      <a:pt x="464" y="431"/>
                      <a:pt x="446" y="439"/>
                      <a:pt x="433" y="448"/>
                    </a:cubicBezTo>
                    <a:cubicBezTo>
                      <a:pt x="411" y="461"/>
                      <a:pt x="411" y="468"/>
                      <a:pt x="405" y="479"/>
                    </a:cubicBezTo>
                    <a:cubicBezTo>
                      <a:pt x="402" y="492"/>
                      <a:pt x="398" y="499"/>
                      <a:pt x="394" y="503"/>
                    </a:cubicBezTo>
                    <a:cubicBezTo>
                      <a:pt x="387" y="512"/>
                      <a:pt x="387" y="512"/>
                      <a:pt x="376" y="512"/>
                    </a:cubicBezTo>
                    <a:cubicBezTo>
                      <a:pt x="339" y="512"/>
                      <a:pt x="299" y="501"/>
                      <a:pt x="249" y="488"/>
                    </a:cubicBezTo>
                    <a:cubicBezTo>
                      <a:pt x="227" y="481"/>
                      <a:pt x="185" y="468"/>
                      <a:pt x="145" y="468"/>
                    </a:cubicBezTo>
                    <a:cubicBezTo>
                      <a:pt x="136" y="468"/>
                      <a:pt x="125" y="470"/>
                      <a:pt x="114" y="47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sp>
        <p:nvSpPr>
          <p:cNvPr id="289" name="CustomShape 51"/>
          <p:cNvSpPr/>
          <p:nvPr/>
        </p:nvSpPr>
        <p:spPr>
          <a:xfrm>
            <a:off x="7844400" y="4218480"/>
            <a:ext cx="118800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WenQuanYi Micro Hei"/>
              </a:rPr>
              <a:t>Z →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μ+μ-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290" name="Group 52"/>
          <p:cNvGrpSpPr/>
          <p:nvPr/>
        </p:nvGrpSpPr>
        <p:grpSpPr>
          <a:xfrm>
            <a:off x="8047080" y="2706480"/>
            <a:ext cx="929880" cy="345600"/>
            <a:chOff x="8047080" y="2706480"/>
            <a:chExt cx="929880" cy="345600"/>
          </a:xfrm>
        </p:grpSpPr>
        <p:sp>
          <p:nvSpPr>
            <p:cNvPr id="291" name="CustomShape 53"/>
            <p:cNvSpPr/>
            <p:nvPr/>
          </p:nvSpPr>
          <p:spPr>
            <a:xfrm>
              <a:off x="8047080" y="2706480"/>
              <a:ext cx="929880" cy="34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Z → qq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92" name="Line 54"/>
            <p:cNvSpPr/>
            <p:nvPr/>
          </p:nvSpPr>
          <p:spPr>
            <a:xfrm>
              <a:off x="8775360" y="2797920"/>
              <a:ext cx="91440" cy="0"/>
            </a:xfrm>
            <a:prstGeom prst="line">
              <a:avLst/>
            </a:prstGeom>
            <a:ln w="29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93" name="Group 55"/>
          <p:cNvGrpSpPr/>
          <p:nvPr/>
        </p:nvGrpSpPr>
        <p:grpSpPr>
          <a:xfrm>
            <a:off x="7255440" y="5910480"/>
            <a:ext cx="929880" cy="345600"/>
            <a:chOff x="7255440" y="5910480"/>
            <a:chExt cx="929880" cy="345600"/>
          </a:xfrm>
        </p:grpSpPr>
        <p:sp>
          <p:nvSpPr>
            <p:cNvPr id="294" name="CustomShape 56"/>
            <p:cNvSpPr/>
            <p:nvPr/>
          </p:nvSpPr>
          <p:spPr>
            <a:xfrm>
              <a:off x="7255440" y="5910480"/>
              <a:ext cx="929880" cy="34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1800" spc="-1" strike="noStrike">
                  <a:solidFill>
                    <a:srgbClr val="000000"/>
                  </a:solidFill>
                  <a:latin typeface="Arial"/>
                  <a:ea typeface="DejaVu Sans"/>
                </a:rPr>
                <a:t>Z → qq</a:t>
              </a:r>
              <a:endParaRPr b="0" lang="en-US" sz="1800" spc="-1" strike="noStrike">
                <a:latin typeface="Arial"/>
              </a:endParaRPr>
            </a:p>
          </p:txBody>
        </p:sp>
        <p:sp>
          <p:nvSpPr>
            <p:cNvPr id="295" name="Line 57"/>
            <p:cNvSpPr/>
            <p:nvPr/>
          </p:nvSpPr>
          <p:spPr>
            <a:xfrm>
              <a:off x="7983720" y="6001560"/>
              <a:ext cx="91440" cy="0"/>
            </a:xfrm>
            <a:prstGeom prst="line">
              <a:avLst/>
            </a:prstGeom>
            <a:ln w="291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96" name="CustomShape 58"/>
          <p:cNvSpPr/>
          <p:nvPr/>
        </p:nvSpPr>
        <p:spPr>
          <a:xfrm>
            <a:off x="8168400" y="5910480"/>
            <a:ext cx="62280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WenQuanYi Micro Hei"/>
              </a:rPr>
              <a:t>only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97" name="CustomShape 59"/>
          <p:cNvSpPr/>
          <p:nvPr/>
        </p:nvSpPr>
        <p:spPr>
          <a:xfrm>
            <a:off x="6941160" y="1149840"/>
            <a:ext cx="2053080" cy="28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Typical LEP experiment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98" name="Line 60"/>
          <p:cNvSpPr/>
          <p:nvPr/>
        </p:nvSpPr>
        <p:spPr>
          <a:xfrm>
            <a:off x="7479720" y="1645920"/>
            <a:ext cx="0" cy="2834640"/>
          </a:xfrm>
          <a:prstGeom prst="line">
            <a:avLst/>
          </a:prstGeom>
          <a:ln>
            <a:solidFill>
              <a:srgbClr val="0000ff"/>
            </a:solidFill>
            <a:custDash>
              <a:ds d="600000" sp="300000"/>
            </a:custDash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Line 61"/>
          <p:cNvSpPr/>
          <p:nvPr/>
        </p:nvSpPr>
        <p:spPr>
          <a:xfrm flipH="1">
            <a:off x="5943600" y="1636920"/>
            <a:ext cx="1536120" cy="0"/>
          </a:xfrm>
          <a:prstGeom prst="line">
            <a:avLst/>
          </a:prstGeom>
          <a:ln>
            <a:solidFill>
              <a:srgbClr val="0000ff"/>
            </a:solidFill>
            <a:custDash>
              <a:ds d="600000" sp="300000"/>
            </a:custDash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Line 62"/>
          <p:cNvSpPr/>
          <p:nvPr/>
        </p:nvSpPr>
        <p:spPr>
          <a:xfrm flipH="1">
            <a:off x="6985440" y="2977920"/>
            <a:ext cx="1005840" cy="0"/>
          </a:xfrm>
          <a:prstGeom prst="line">
            <a:avLst/>
          </a:prstGeom>
          <a:ln>
            <a:solidFill>
              <a:srgbClr val="0000ff"/>
            </a:solidFill>
            <a:custDash>
              <a:ds d="600000" sp="300000"/>
            </a:custDash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1" name="CustomShape 63"/>
          <p:cNvSpPr/>
          <p:nvPr/>
        </p:nvSpPr>
        <p:spPr>
          <a:xfrm>
            <a:off x="7040880" y="4147920"/>
            <a:ext cx="451080" cy="40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DejaVu Sans"/>
              </a:rPr>
              <a:t>m</a:t>
            </a:r>
            <a:r>
              <a:rPr b="0" lang="en-US" sz="1800" spc="-1" strike="noStrike" baseline="-33000">
                <a:solidFill>
                  <a:srgbClr val="0000ff"/>
                </a:solidFill>
                <a:latin typeface="Arial"/>
                <a:ea typeface="DejaVu Sans"/>
              </a:rPr>
              <a:t>Z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2" name="CustomShape 64"/>
          <p:cNvSpPr/>
          <p:nvPr/>
        </p:nvSpPr>
        <p:spPr>
          <a:xfrm>
            <a:off x="7515000" y="2953080"/>
            <a:ext cx="387000" cy="40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ff"/>
                </a:solidFill>
                <a:latin typeface="Arial"/>
                <a:ea typeface="Arial"/>
              </a:rPr>
              <a:t>Γ</a:t>
            </a:r>
            <a:r>
              <a:rPr b="0" lang="en-US" sz="18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Z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3" name="CustomShape 65"/>
          <p:cNvSpPr/>
          <p:nvPr/>
        </p:nvSpPr>
        <p:spPr>
          <a:xfrm>
            <a:off x="6024960" y="1554480"/>
            <a:ext cx="740880" cy="71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ff"/>
                </a:solidFill>
                <a:latin typeface="Arial"/>
                <a:ea typeface="Arial"/>
              </a:rPr>
              <a:t>σ</a:t>
            </a:r>
            <a:r>
              <a:rPr b="0" lang="en-GB" sz="18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0, hadr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304" name="Line 66"/>
          <p:cNvSpPr/>
          <p:nvPr/>
        </p:nvSpPr>
        <p:spPr>
          <a:xfrm flipH="1" flipV="1">
            <a:off x="6221520" y="2468880"/>
            <a:ext cx="2880" cy="2103120"/>
          </a:xfrm>
          <a:prstGeom prst="line">
            <a:avLst/>
          </a:prstGeom>
          <a:ln>
            <a:solidFill>
              <a:srgbClr val="0000ff"/>
            </a:solidFill>
            <a:custDash>
              <a:ds d="600000" sp="300000"/>
            </a:custDash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05" name="Line 67"/>
          <p:cNvSpPr/>
          <p:nvPr/>
        </p:nvSpPr>
        <p:spPr>
          <a:xfrm>
            <a:off x="6226920" y="2449440"/>
            <a:ext cx="12528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Line 68"/>
          <p:cNvSpPr/>
          <p:nvPr/>
        </p:nvSpPr>
        <p:spPr>
          <a:xfrm>
            <a:off x="6226920" y="4573440"/>
            <a:ext cx="126540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7" name="CustomShape 69"/>
          <p:cNvSpPr/>
          <p:nvPr/>
        </p:nvSpPr>
        <p:spPr>
          <a:xfrm>
            <a:off x="6210000" y="3266640"/>
            <a:ext cx="433080" cy="4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R</a:t>
            </a:r>
            <a:r>
              <a:rPr b="0" lang="en-GB" sz="2200" spc="-1" strike="noStrike" baseline="-33000">
                <a:solidFill>
                  <a:srgbClr val="0000ff"/>
                </a:solidFill>
                <a:latin typeface="Arial"/>
                <a:ea typeface="Arial"/>
              </a:rPr>
              <a:t>ℓ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182880" y="967680"/>
            <a:ext cx="8730000" cy="561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1000"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Cross section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2880"/>
              </a:spcBef>
              <a:spcAft>
                <a:spcPts val="720"/>
              </a:spcAft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CM energy: 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Resonant depolarization and many more ‘tricks’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  <a:spcAft>
                <a:spcPts val="720"/>
              </a:spcAft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Luminosity: 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How tightly packed is the beam?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Basic idea: find accurately calculable process and count, it should not depend on the Z boson (too much). 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Event counts: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N</a:t>
            </a:r>
            <a:r>
              <a:rPr b="0" lang="en-GB" sz="3200" spc="-1" strike="noStrike" baseline="-33000">
                <a:solidFill>
                  <a:srgbClr val="000000"/>
                </a:solidFill>
                <a:latin typeface="Arial"/>
                <a:ea typeface="WenQuanYi Micro Hei"/>
              </a:rPr>
              <a:t>selected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,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N</a:t>
            </a:r>
            <a:r>
              <a:rPr b="0" lang="en-GB" sz="3200" spc="-1" strike="noStrike" baseline="-33000">
                <a:solidFill>
                  <a:srgbClr val="000000"/>
                </a:solidFill>
                <a:latin typeface="Arial"/>
                <a:ea typeface="WenQuanYi Micro Hei"/>
              </a:rPr>
              <a:t>background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WenQuanYi Micro Hei"/>
              </a:rPr>
              <a:t>Selected events contain signal and the remaining background</a:t>
            </a:r>
            <a:endParaRPr b="0" lang="en-US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Acceptance,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A</a:t>
            </a: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, and efficiency,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 </a:t>
            </a:r>
            <a:r>
              <a:rPr b="0" i="1" lang="en-GB" sz="3200" spc="-1" strike="noStrike">
                <a:solidFill>
                  <a:srgbClr val="000000"/>
                </a:solidFill>
                <a:latin typeface="Arial"/>
                <a:ea typeface="Arial"/>
              </a:rPr>
              <a:t>ԑ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Acceptance loss: particle outside detector fiducial volume</a:t>
            </a:r>
            <a:endParaRPr b="0" lang="en-US" sz="2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ff"/>
                </a:solidFill>
                <a:latin typeface="Arial"/>
                <a:ea typeface="Arial"/>
              </a:rPr>
              <a:t>Efficiency loss: particle inside detector volume, but not identified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309" name="CustomShape 2"/>
          <p:cNvSpPr/>
          <p:nvPr/>
        </p:nvSpPr>
        <p:spPr>
          <a:xfrm>
            <a:off x="360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6600" spc="-1" strike="noStrike">
                <a:solidFill>
                  <a:srgbClr val="000000"/>
                </a:solidFill>
                <a:latin typeface="Arial"/>
                <a:ea typeface="DejaVu Sans"/>
              </a:rPr>
              <a:t>Ingredients</a:t>
            </a:r>
            <a:endParaRPr b="0" lang="en-US" sz="6600" spc="-1" strike="noStrike">
              <a:latin typeface="Arial"/>
            </a:endParaRPr>
          </a:p>
        </p:txBody>
      </p:sp>
      <p:grpSp>
        <p:nvGrpSpPr>
          <p:cNvPr id="310" name="Group 3"/>
          <p:cNvGrpSpPr/>
          <p:nvPr/>
        </p:nvGrpSpPr>
        <p:grpSpPr>
          <a:xfrm>
            <a:off x="3288240" y="1099800"/>
            <a:ext cx="5577480" cy="834840"/>
            <a:chOff x="3288240" y="1099800"/>
            <a:chExt cx="5577480" cy="834840"/>
          </a:xfrm>
        </p:grpSpPr>
        <p:grpSp>
          <p:nvGrpSpPr>
            <p:cNvPr id="311" name="Group 4"/>
            <p:cNvGrpSpPr/>
            <p:nvPr/>
          </p:nvGrpSpPr>
          <p:grpSpPr>
            <a:xfrm>
              <a:off x="3288240" y="1099800"/>
              <a:ext cx="5577480" cy="834840"/>
              <a:chOff x="3288240" y="1099800"/>
              <a:chExt cx="5577480" cy="834840"/>
            </a:xfrm>
          </p:grpSpPr>
          <p:sp>
            <p:nvSpPr>
              <p:cNvPr id="312" name="CustomShape 5"/>
              <p:cNvSpPr/>
              <p:nvPr/>
            </p:nvSpPr>
            <p:spPr>
              <a:xfrm>
                <a:off x="3294000" y="1120680"/>
                <a:ext cx="5550840" cy="793440"/>
              </a:xfrm>
              <a:custGeom>
                <a:avLst/>
                <a:gdLst/>
                <a:ahLst/>
                <a:rect l="l" t="t" r="r" b="b"/>
                <a:pathLst>
                  <a:path w="15421" h="2206">
                    <a:moveTo>
                      <a:pt x="0" y="0"/>
                    </a:moveTo>
                    <a:cubicBezTo>
                      <a:pt x="5140" y="0"/>
                      <a:pt x="10280" y="0"/>
                      <a:pt x="15420" y="0"/>
                    </a:cubicBezTo>
                    <a:cubicBezTo>
                      <a:pt x="15420" y="735"/>
                      <a:pt x="15420" y="1470"/>
                      <a:pt x="15420" y="2205"/>
                    </a:cubicBezTo>
                    <a:cubicBezTo>
                      <a:pt x="10280" y="2205"/>
                      <a:pt x="5140" y="2205"/>
                      <a:pt x="0" y="2205"/>
                    </a:cubicBezTo>
                    <a:cubicBezTo>
                      <a:pt x="0" y="1470"/>
                      <a:pt x="0" y="73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3" name="CustomShape 6"/>
              <p:cNvSpPr/>
              <p:nvPr/>
            </p:nvSpPr>
            <p:spPr>
              <a:xfrm>
                <a:off x="3288240" y="1474920"/>
                <a:ext cx="213840" cy="177840"/>
              </a:xfrm>
              <a:custGeom>
                <a:avLst/>
                <a:gdLst/>
                <a:ahLst/>
                <a:rect l="l" t="t" r="r" b="b"/>
                <a:pathLst>
                  <a:path w="596" h="496">
                    <a:moveTo>
                      <a:pt x="541" y="64"/>
                    </a:moveTo>
                    <a:cubicBezTo>
                      <a:pt x="557" y="64"/>
                      <a:pt x="595" y="64"/>
                      <a:pt x="595" y="26"/>
                    </a:cubicBezTo>
                    <a:cubicBezTo>
                      <a:pt x="595" y="0"/>
                      <a:pt x="573" y="0"/>
                      <a:pt x="553" y="0"/>
                    </a:cubicBezTo>
                    <a:cubicBezTo>
                      <a:pt x="467" y="0"/>
                      <a:pt x="381" y="0"/>
                      <a:pt x="294" y="0"/>
                    </a:cubicBezTo>
                    <a:cubicBezTo>
                      <a:pt x="125" y="0"/>
                      <a:pt x="0" y="185"/>
                      <a:pt x="0" y="320"/>
                    </a:cubicBezTo>
                    <a:cubicBezTo>
                      <a:pt x="0" y="419"/>
                      <a:pt x="67" y="495"/>
                      <a:pt x="170" y="495"/>
                    </a:cubicBezTo>
                    <a:cubicBezTo>
                      <a:pt x="304" y="495"/>
                      <a:pt x="451" y="361"/>
                      <a:pt x="451" y="189"/>
                    </a:cubicBezTo>
                    <a:cubicBezTo>
                      <a:pt x="451" y="169"/>
                      <a:pt x="451" y="115"/>
                      <a:pt x="416" y="64"/>
                    </a:cubicBezTo>
                    <a:cubicBezTo>
                      <a:pt x="457" y="64"/>
                      <a:pt x="499" y="64"/>
                      <a:pt x="541" y="64"/>
                    </a:cubicBezTo>
                    <a:moveTo>
                      <a:pt x="170" y="473"/>
                    </a:moveTo>
                    <a:cubicBezTo>
                      <a:pt x="115" y="473"/>
                      <a:pt x="70" y="431"/>
                      <a:pt x="70" y="352"/>
                    </a:cubicBezTo>
                    <a:cubicBezTo>
                      <a:pt x="70" y="316"/>
                      <a:pt x="83" y="224"/>
                      <a:pt x="125" y="160"/>
                    </a:cubicBezTo>
                    <a:cubicBezTo>
                      <a:pt x="170" y="80"/>
                      <a:pt x="240" y="64"/>
                      <a:pt x="275" y="64"/>
                    </a:cubicBezTo>
                    <a:cubicBezTo>
                      <a:pt x="371" y="64"/>
                      <a:pt x="381" y="141"/>
                      <a:pt x="381" y="173"/>
                    </a:cubicBezTo>
                    <a:cubicBezTo>
                      <a:pt x="381" y="227"/>
                      <a:pt x="358" y="320"/>
                      <a:pt x="320" y="377"/>
                    </a:cubicBezTo>
                    <a:cubicBezTo>
                      <a:pt x="275" y="441"/>
                      <a:pt x="214" y="473"/>
                      <a:pt x="170" y="4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4" name="CustomShape 7"/>
              <p:cNvSpPr/>
              <p:nvPr/>
            </p:nvSpPr>
            <p:spPr>
              <a:xfrm>
                <a:off x="3558960" y="1346040"/>
                <a:ext cx="93960" cy="403560"/>
              </a:xfrm>
              <a:custGeom>
                <a:avLst/>
                <a:gdLst/>
                <a:ahLst/>
                <a:rect l="l" t="t" r="r" b="b"/>
                <a:pathLst>
                  <a:path w="263" h="1123">
                    <a:moveTo>
                      <a:pt x="262" y="1112"/>
                    </a:moveTo>
                    <a:cubicBezTo>
                      <a:pt x="262" y="1109"/>
                      <a:pt x="262" y="1106"/>
                      <a:pt x="243" y="1087"/>
                    </a:cubicBezTo>
                    <a:cubicBezTo>
                      <a:pt x="102" y="946"/>
                      <a:pt x="67" y="732"/>
                      <a:pt x="67" y="562"/>
                    </a:cubicBezTo>
                    <a:cubicBezTo>
                      <a:pt x="67" y="367"/>
                      <a:pt x="109" y="169"/>
                      <a:pt x="246" y="32"/>
                    </a:cubicBezTo>
                    <a:cubicBezTo>
                      <a:pt x="262" y="16"/>
                      <a:pt x="262" y="16"/>
                      <a:pt x="262" y="13"/>
                    </a:cubicBezTo>
                    <a:cubicBezTo>
                      <a:pt x="262" y="3"/>
                      <a:pt x="256" y="0"/>
                      <a:pt x="250" y="0"/>
                    </a:cubicBezTo>
                    <a:cubicBezTo>
                      <a:pt x="240" y="0"/>
                      <a:pt x="138" y="77"/>
                      <a:pt x="70" y="220"/>
                    </a:cubicBezTo>
                    <a:cubicBezTo>
                      <a:pt x="13" y="342"/>
                      <a:pt x="0" y="467"/>
                      <a:pt x="0" y="562"/>
                    </a:cubicBezTo>
                    <a:cubicBezTo>
                      <a:pt x="0" y="649"/>
                      <a:pt x="13" y="783"/>
                      <a:pt x="74" y="911"/>
                    </a:cubicBezTo>
                    <a:cubicBezTo>
                      <a:pt x="141" y="1048"/>
                      <a:pt x="240" y="1122"/>
                      <a:pt x="250" y="1122"/>
                    </a:cubicBezTo>
                    <a:cubicBezTo>
                      <a:pt x="256" y="1122"/>
                      <a:pt x="262" y="1118"/>
                      <a:pt x="262" y="11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5" name="CustomShape 8"/>
              <p:cNvSpPr/>
              <p:nvPr/>
            </p:nvSpPr>
            <p:spPr>
              <a:xfrm>
                <a:off x="3706200" y="1321920"/>
                <a:ext cx="315360" cy="403560"/>
              </a:xfrm>
              <a:custGeom>
                <a:avLst/>
                <a:gdLst/>
                <a:ahLst/>
                <a:rect l="l" t="t" r="r" b="b"/>
                <a:pathLst>
                  <a:path w="878" h="1123">
                    <a:moveTo>
                      <a:pt x="355" y="1007"/>
                    </a:moveTo>
                    <a:cubicBezTo>
                      <a:pt x="289" y="861"/>
                      <a:pt x="223" y="715"/>
                      <a:pt x="157" y="569"/>
                    </a:cubicBezTo>
                    <a:cubicBezTo>
                      <a:pt x="147" y="550"/>
                      <a:pt x="144" y="550"/>
                      <a:pt x="141" y="550"/>
                    </a:cubicBezTo>
                    <a:cubicBezTo>
                      <a:pt x="138" y="550"/>
                      <a:pt x="134" y="550"/>
                      <a:pt x="122" y="559"/>
                    </a:cubicBezTo>
                    <a:cubicBezTo>
                      <a:pt x="85" y="586"/>
                      <a:pt x="49" y="612"/>
                      <a:pt x="13" y="639"/>
                    </a:cubicBezTo>
                    <a:cubicBezTo>
                      <a:pt x="0" y="652"/>
                      <a:pt x="0" y="655"/>
                      <a:pt x="0" y="658"/>
                    </a:cubicBezTo>
                    <a:cubicBezTo>
                      <a:pt x="0" y="665"/>
                      <a:pt x="3" y="671"/>
                      <a:pt x="10" y="671"/>
                    </a:cubicBezTo>
                    <a:cubicBezTo>
                      <a:pt x="16" y="671"/>
                      <a:pt x="35" y="655"/>
                      <a:pt x="48" y="646"/>
                    </a:cubicBezTo>
                    <a:cubicBezTo>
                      <a:pt x="54" y="639"/>
                      <a:pt x="74" y="630"/>
                      <a:pt x="83" y="620"/>
                    </a:cubicBezTo>
                    <a:cubicBezTo>
                      <a:pt x="158" y="782"/>
                      <a:pt x="232" y="944"/>
                      <a:pt x="307" y="1106"/>
                    </a:cubicBezTo>
                    <a:cubicBezTo>
                      <a:pt x="314" y="1122"/>
                      <a:pt x="320" y="1122"/>
                      <a:pt x="330" y="1122"/>
                    </a:cubicBezTo>
                    <a:cubicBezTo>
                      <a:pt x="346" y="1122"/>
                      <a:pt x="349" y="1115"/>
                      <a:pt x="358" y="1099"/>
                    </a:cubicBezTo>
                    <a:cubicBezTo>
                      <a:pt x="528" y="748"/>
                      <a:pt x="697" y="396"/>
                      <a:pt x="867" y="45"/>
                    </a:cubicBezTo>
                    <a:cubicBezTo>
                      <a:pt x="877" y="29"/>
                      <a:pt x="877" y="26"/>
                      <a:pt x="877" y="22"/>
                    </a:cubicBezTo>
                    <a:cubicBezTo>
                      <a:pt x="877" y="13"/>
                      <a:pt x="867" y="0"/>
                      <a:pt x="854" y="0"/>
                    </a:cubicBezTo>
                    <a:cubicBezTo>
                      <a:pt x="845" y="0"/>
                      <a:pt x="838" y="6"/>
                      <a:pt x="829" y="26"/>
                    </a:cubicBezTo>
                    <a:cubicBezTo>
                      <a:pt x="671" y="353"/>
                      <a:pt x="513" y="680"/>
                      <a:pt x="355" y="100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6" name="CustomShape 9"/>
              <p:cNvSpPr/>
              <p:nvPr/>
            </p:nvSpPr>
            <p:spPr>
              <a:xfrm>
                <a:off x="4014000" y="1321920"/>
                <a:ext cx="189720" cy="15840"/>
              </a:xfrm>
              <a:custGeom>
                <a:avLst/>
                <a:gdLst/>
                <a:ahLst/>
                <a:rect l="l" t="t" r="r" b="b"/>
                <a:pathLst>
                  <a:path w="529" h="46">
                    <a:moveTo>
                      <a:pt x="0" y="0"/>
                    </a:moveTo>
                    <a:cubicBezTo>
                      <a:pt x="176" y="0"/>
                      <a:pt x="352" y="0"/>
                      <a:pt x="528" y="0"/>
                    </a:cubicBezTo>
                    <a:cubicBezTo>
                      <a:pt x="528" y="15"/>
                      <a:pt x="528" y="30"/>
                      <a:pt x="528" y="45"/>
                    </a:cubicBezTo>
                    <a:cubicBezTo>
                      <a:pt x="352" y="45"/>
                      <a:pt x="176" y="45"/>
                      <a:pt x="0" y="45"/>
                    </a:cubicBezTo>
                    <a:cubicBezTo>
                      <a:pt x="0" y="30"/>
                      <a:pt x="0" y="15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7" name="CustomShape 10"/>
              <p:cNvSpPr/>
              <p:nvPr/>
            </p:nvSpPr>
            <p:spPr>
              <a:xfrm>
                <a:off x="4034520" y="1470240"/>
                <a:ext cx="149400" cy="182520"/>
              </a:xfrm>
              <a:custGeom>
                <a:avLst/>
                <a:gdLst/>
                <a:ahLst/>
                <a:rect l="l" t="t" r="r" b="b"/>
                <a:pathLst>
                  <a:path w="417" h="509">
                    <a:moveTo>
                      <a:pt x="381" y="77"/>
                    </a:moveTo>
                    <a:cubicBezTo>
                      <a:pt x="349" y="77"/>
                      <a:pt x="326" y="102"/>
                      <a:pt x="326" y="128"/>
                    </a:cubicBezTo>
                    <a:cubicBezTo>
                      <a:pt x="326" y="144"/>
                      <a:pt x="338" y="160"/>
                      <a:pt x="362" y="160"/>
                    </a:cubicBezTo>
                    <a:cubicBezTo>
                      <a:pt x="386" y="160"/>
                      <a:pt x="416" y="141"/>
                      <a:pt x="416" y="96"/>
                    </a:cubicBezTo>
                    <a:cubicBezTo>
                      <a:pt x="416" y="48"/>
                      <a:pt x="365" y="0"/>
                      <a:pt x="282" y="0"/>
                    </a:cubicBezTo>
                    <a:cubicBezTo>
                      <a:pt x="131" y="0"/>
                      <a:pt x="90" y="115"/>
                      <a:pt x="90" y="163"/>
                    </a:cubicBezTo>
                    <a:cubicBezTo>
                      <a:pt x="90" y="252"/>
                      <a:pt x="173" y="268"/>
                      <a:pt x="208" y="275"/>
                    </a:cubicBezTo>
                    <a:cubicBezTo>
                      <a:pt x="266" y="288"/>
                      <a:pt x="323" y="300"/>
                      <a:pt x="323" y="361"/>
                    </a:cubicBezTo>
                    <a:cubicBezTo>
                      <a:pt x="323" y="390"/>
                      <a:pt x="298" y="486"/>
                      <a:pt x="163" y="486"/>
                    </a:cubicBezTo>
                    <a:cubicBezTo>
                      <a:pt x="147" y="486"/>
                      <a:pt x="61" y="486"/>
                      <a:pt x="35" y="425"/>
                    </a:cubicBezTo>
                    <a:cubicBezTo>
                      <a:pt x="77" y="431"/>
                      <a:pt x="106" y="396"/>
                      <a:pt x="106" y="364"/>
                    </a:cubicBezTo>
                    <a:cubicBezTo>
                      <a:pt x="106" y="339"/>
                      <a:pt x="86" y="326"/>
                      <a:pt x="64" y="326"/>
                    </a:cubicBezTo>
                    <a:cubicBezTo>
                      <a:pt x="35" y="326"/>
                      <a:pt x="0" y="348"/>
                      <a:pt x="0" y="399"/>
                    </a:cubicBezTo>
                    <a:cubicBezTo>
                      <a:pt x="0" y="463"/>
                      <a:pt x="64" y="508"/>
                      <a:pt x="160" y="508"/>
                    </a:cubicBezTo>
                    <a:cubicBezTo>
                      <a:pt x="342" y="508"/>
                      <a:pt x="387" y="374"/>
                      <a:pt x="387" y="323"/>
                    </a:cubicBezTo>
                    <a:cubicBezTo>
                      <a:pt x="387" y="281"/>
                      <a:pt x="365" y="256"/>
                      <a:pt x="352" y="240"/>
                    </a:cubicBezTo>
                    <a:cubicBezTo>
                      <a:pt x="323" y="211"/>
                      <a:pt x="291" y="205"/>
                      <a:pt x="240" y="195"/>
                    </a:cubicBezTo>
                    <a:cubicBezTo>
                      <a:pt x="198" y="185"/>
                      <a:pt x="154" y="176"/>
                      <a:pt x="154" y="128"/>
                    </a:cubicBezTo>
                    <a:cubicBezTo>
                      <a:pt x="154" y="93"/>
                      <a:pt x="182" y="26"/>
                      <a:pt x="282" y="26"/>
                    </a:cubicBezTo>
                    <a:cubicBezTo>
                      <a:pt x="307" y="26"/>
                      <a:pt x="365" y="32"/>
                      <a:pt x="381" y="7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8" name="CustomShape 11"/>
              <p:cNvSpPr/>
              <p:nvPr/>
            </p:nvSpPr>
            <p:spPr>
              <a:xfrm>
                <a:off x="4226760" y="1346040"/>
                <a:ext cx="92880" cy="403560"/>
              </a:xfrm>
              <a:custGeom>
                <a:avLst/>
                <a:gdLst/>
                <a:ahLst/>
                <a:rect l="l" t="t" r="r" b="b"/>
                <a:pathLst>
                  <a:path w="260" h="1123">
                    <a:moveTo>
                      <a:pt x="259" y="562"/>
                    </a:moveTo>
                    <a:cubicBezTo>
                      <a:pt x="259" y="473"/>
                      <a:pt x="246" y="339"/>
                      <a:pt x="186" y="211"/>
                    </a:cubicBezTo>
                    <a:cubicBezTo>
                      <a:pt x="118" y="73"/>
                      <a:pt x="22" y="0"/>
                      <a:pt x="10" y="0"/>
                    </a:cubicBezTo>
                    <a:cubicBezTo>
                      <a:pt x="3" y="0"/>
                      <a:pt x="0" y="3"/>
                      <a:pt x="0" y="13"/>
                    </a:cubicBezTo>
                    <a:cubicBezTo>
                      <a:pt x="0" y="16"/>
                      <a:pt x="0" y="16"/>
                      <a:pt x="19" y="38"/>
                    </a:cubicBezTo>
                    <a:cubicBezTo>
                      <a:pt x="131" y="147"/>
                      <a:pt x="195" y="326"/>
                      <a:pt x="195" y="562"/>
                    </a:cubicBezTo>
                    <a:cubicBezTo>
                      <a:pt x="195" y="754"/>
                      <a:pt x="154" y="949"/>
                      <a:pt x="13" y="1093"/>
                    </a:cubicBezTo>
                    <a:cubicBezTo>
                      <a:pt x="0" y="1106"/>
                      <a:pt x="0" y="1109"/>
                      <a:pt x="0" y="1112"/>
                    </a:cubicBezTo>
                    <a:cubicBezTo>
                      <a:pt x="0" y="1118"/>
                      <a:pt x="3" y="1122"/>
                      <a:pt x="10" y="1122"/>
                    </a:cubicBezTo>
                    <a:cubicBezTo>
                      <a:pt x="22" y="1122"/>
                      <a:pt x="122" y="1045"/>
                      <a:pt x="189" y="904"/>
                    </a:cubicBezTo>
                    <a:cubicBezTo>
                      <a:pt x="246" y="780"/>
                      <a:pt x="259" y="655"/>
                      <a:pt x="259" y="56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19" name="CustomShape 12"/>
              <p:cNvSpPr/>
              <p:nvPr/>
            </p:nvSpPr>
            <p:spPr>
              <a:xfrm>
                <a:off x="4496400" y="1501200"/>
                <a:ext cx="267840" cy="93960"/>
              </a:xfrm>
              <a:custGeom>
                <a:avLst/>
                <a:gdLst/>
                <a:ahLst/>
                <a:rect l="l" t="t" r="r" b="b"/>
                <a:pathLst>
                  <a:path w="746" h="263">
                    <a:moveTo>
                      <a:pt x="707" y="45"/>
                    </a:moveTo>
                    <a:cubicBezTo>
                      <a:pt x="726" y="45"/>
                      <a:pt x="745" y="45"/>
                      <a:pt x="745" y="22"/>
                    </a:cubicBezTo>
                    <a:cubicBezTo>
                      <a:pt x="745" y="0"/>
                      <a:pt x="726" y="0"/>
                      <a:pt x="710" y="0"/>
                    </a:cubicBezTo>
                    <a:cubicBezTo>
                      <a:pt x="485" y="0"/>
                      <a:pt x="260" y="0"/>
                      <a:pt x="35" y="0"/>
                    </a:cubicBezTo>
                    <a:cubicBezTo>
                      <a:pt x="19" y="0"/>
                      <a:pt x="0" y="0"/>
                      <a:pt x="0" y="22"/>
                    </a:cubicBezTo>
                    <a:cubicBezTo>
                      <a:pt x="0" y="45"/>
                      <a:pt x="19" y="45"/>
                      <a:pt x="38" y="45"/>
                    </a:cubicBezTo>
                    <a:cubicBezTo>
                      <a:pt x="261" y="45"/>
                      <a:pt x="484" y="45"/>
                      <a:pt x="707" y="45"/>
                    </a:cubicBezTo>
                    <a:moveTo>
                      <a:pt x="710" y="262"/>
                    </a:moveTo>
                    <a:cubicBezTo>
                      <a:pt x="726" y="262"/>
                      <a:pt x="745" y="262"/>
                      <a:pt x="745" y="240"/>
                    </a:cubicBezTo>
                    <a:cubicBezTo>
                      <a:pt x="745" y="217"/>
                      <a:pt x="726" y="217"/>
                      <a:pt x="707" y="217"/>
                    </a:cubicBezTo>
                    <a:cubicBezTo>
                      <a:pt x="484" y="217"/>
                      <a:pt x="261" y="217"/>
                      <a:pt x="38" y="217"/>
                    </a:cubicBezTo>
                    <a:cubicBezTo>
                      <a:pt x="19" y="217"/>
                      <a:pt x="0" y="217"/>
                      <a:pt x="0" y="240"/>
                    </a:cubicBezTo>
                    <a:cubicBezTo>
                      <a:pt x="0" y="262"/>
                      <a:pt x="19" y="262"/>
                      <a:pt x="35" y="262"/>
                    </a:cubicBezTo>
                    <a:cubicBezTo>
                      <a:pt x="260" y="262"/>
                      <a:pt x="485" y="262"/>
                      <a:pt x="710" y="26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0" name="CustomShape 13"/>
              <p:cNvSpPr/>
              <p:nvPr/>
            </p:nvSpPr>
            <p:spPr>
              <a:xfrm>
                <a:off x="4965120" y="1099800"/>
                <a:ext cx="340560" cy="275760"/>
              </a:xfrm>
              <a:custGeom>
                <a:avLst/>
                <a:gdLst/>
                <a:ahLst/>
                <a:rect l="l" t="t" r="r" b="b"/>
                <a:pathLst>
                  <a:path w="948" h="768">
                    <a:moveTo>
                      <a:pt x="806" y="118"/>
                    </a:moveTo>
                    <a:cubicBezTo>
                      <a:pt x="816" y="73"/>
                      <a:pt x="838" y="38"/>
                      <a:pt x="928" y="35"/>
                    </a:cubicBezTo>
                    <a:cubicBezTo>
                      <a:pt x="931" y="35"/>
                      <a:pt x="947" y="35"/>
                      <a:pt x="947" y="13"/>
                    </a:cubicBezTo>
                    <a:cubicBezTo>
                      <a:pt x="942" y="9"/>
                      <a:pt x="947" y="0"/>
                      <a:pt x="931" y="0"/>
                    </a:cubicBezTo>
                    <a:cubicBezTo>
                      <a:pt x="893" y="0"/>
                      <a:pt x="854" y="3"/>
                      <a:pt x="819" y="3"/>
                    </a:cubicBezTo>
                    <a:cubicBezTo>
                      <a:pt x="781" y="3"/>
                      <a:pt x="739" y="0"/>
                      <a:pt x="704" y="0"/>
                    </a:cubicBezTo>
                    <a:cubicBezTo>
                      <a:pt x="697" y="0"/>
                      <a:pt x="681" y="0"/>
                      <a:pt x="681" y="22"/>
                    </a:cubicBezTo>
                    <a:cubicBezTo>
                      <a:pt x="681" y="35"/>
                      <a:pt x="694" y="35"/>
                      <a:pt x="704" y="35"/>
                    </a:cubicBezTo>
                    <a:cubicBezTo>
                      <a:pt x="768" y="35"/>
                      <a:pt x="781" y="61"/>
                      <a:pt x="781" y="83"/>
                    </a:cubicBezTo>
                    <a:cubicBezTo>
                      <a:pt x="781" y="86"/>
                      <a:pt x="777" y="105"/>
                      <a:pt x="777" y="109"/>
                    </a:cubicBezTo>
                    <a:cubicBezTo>
                      <a:pt x="735" y="275"/>
                      <a:pt x="692" y="441"/>
                      <a:pt x="649" y="607"/>
                    </a:cubicBezTo>
                    <a:cubicBezTo>
                      <a:pt x="567" y="412"/>
                      <a:pt x="485" y="217"/>
                      <a:pt x="403" y="22"/>
                    </a:cubicBezTo>
                    <a:cubicBezTo>
                      <a:pt x="394" y="0"/>
                      <a:pt x="390" y="0"/>
                      <a:pt x="365" y="0"/>
                    </a:cubicBezTo>
                    <a:cubicBezTo>
                      <a:pt x="315" y="0"/>
                      <a:pt x="264" y="0"/>
                      <a:pt x="214" y="0"/>
                    </a:cubicBezTo>
                    <a:cubicBezTo>
                      <a:pt x="192" y="0"/>
                      <a:pt x="182" y="0"/>
                      <a:pt x="182" y="22"/>
                    </a:cubicBezTo>
                    <a:cubicBezTo>
                      <a:pt x="182" y="35"/>
                      <a:pt x="192" y="35"/>
                      <a:pt x="214" y="35"/>
                    </a:cubicBezTo>
                    <a:cubicBezTo>
                      <a:pt x="221" y="35"/>
                      <a:pt x="291" y="35"/>
                      <a:pt x="291" y="45"/>
                    </a:cubicBezTo>
                    <a:cubicBezTo>
                      <a:pt x="241" y="246"/>
                      <a:pt x="191" y="447"/>
                      <a:pt x="141" y="649"/>
                    </a:cubicBezTo>
                    <a:cubicBezTo>
                      <a:pt x="128" y="693"/>
                      <a:pt x="109" y="729"/>
                      <a:pt x="19" y="732"/>
                    </a:cubicBezTo>
                    <a:cubicBezTo>
                      <a:pt x="13" y="732"/>
                      <a:pt x="0" y="732"/>
                      <a:pt x="0" y="754"/>
                    </a:cubicBezTo>
                    <a:cubicBezTo>
                      <a:pt x="0" y="761"/>
                      <a:pt x="3" y="767"/>
                      <a:pt x="13" y="767"/>
                    </a:cubicBezTo>
                    <a:cubicBezTo>
                      <a:pt x="51" y="767"/>
                      <a:pt x="90" y="764"/>
                      <a:pt x="125" y="764"/>
                    </a:cubicBezTo>
                    <a:cubicBezTo>
                      <a:pt x="163" y="764"/>
                      <a:pt x="205" y="767"/>
                      <a:pt x="243" y="767"/>
                    </a:cubicBezTo>
                    <a:cubicBezTo>
                      <a:pt x="246" y="767"/>
                      <a:pt x="262" y="767"/>
                      <a:pt x="262" y="745"/>
                    </a:cubicBezTo>
                    <a:cubicBezTo>
                      <a:pt x="262" y="732"/>
                      <a:pt x="253" y="732"/>
                      <a:pt x="240" y="732"/>
                    </a:cubicBezTo>
                    <a:cubicBezTo>
                      <a:pt x="176" y="729"/>
                      <a:pt x="166" y="706"/>
                      <a:pt x="166" y="684"/>
                    </a:cubicBezTo>
                    <a:cubicBezTo>
                      <a:pt x="166" y="674"/>
                      <a:pt x="166" y="668"/>
                      <a:pt x="170" y="655"/>
                    </a:cubicBezTo>
                    <a:cubicBezTo>
                      <a:pt x="220" y="458"/>
                      <a:pt x="270" y="261"/>
                      <a:pt x="320" y="64"/>
                    </a:cubicBezTo>
                    <a:cubicBezTo>
                      <a:pt x="323" y="70"/>
                      <a:pt x="323" y="73"/>
                      <a:pt x="330" y="83"/>
                    </a:cubicBezTo>
                    <a:cubicBezTo>
                      <a:pt x="422" y="304"/>
                      <a:pt x="515" y="524"/>
                      <a:pt x="608" y="745"/>
                    </a:cubicBezTo>
                    <a:cubicBezTo>
                      <a:pt x="617" y="764"/>
                      <a:pt x="621" y="767"/>
                      <a:pt x="630" y="767"/>
                    </a:cubicBezTo>
                    <a:cubicBezTo>
                      <a:pt x="643" y="767"/>
                      <a:pt x="643" y="764"/>
                      <a:pt x="646" y="741"/>
                    </a:cubicBezTo>
                    <a:cubicBezTo>
                      <a:pt x="700" y="534"/>
                      <a:pt x="753" y="326"/>
                      <a:pt x="806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1" name="CustomShape 14"/>
              <p:cNvSpPr/>
              <p:nvPr/>
            </p:nvSpPr>
            <p:spPr>
              <a:xfrm>
                <a:off x="5286600" y="1310400"/>
                <a:ext cx="102240" cy="128520"/>
              </a:xfrm>
              <a:custGeom>
                <a:avLst/>
                <a:gdLst/>
                <a:ahLst/>
                <a:rect l="l" t="t" r="r" b="b"/>
                <a:pathLst>
                  <a:path w="286" h="359">
                    <a:moveTo>
                      <a:pt x="266" y="19"/>
                    </a:moveTo>
                    <a:cubicBezTo>
                      <a:pt x="266" y="6"/>
                      <a:pt x="266" y="0"/>
                      <a:pt x="253" y="0"/>
                    </a:cubicBezTo>
                    <a:cubicBezTo>
                      <a:pt x="250" y="0"/>
                      <a:pt x="246" y="0"/>
                      <a:pt x="237" y="10"/>
                    </a:cubicBezTo>
                    <a:cubicBezTo>
                      <a:pt x="232" y="14"/>
                      <a:pt x="227" y="16"/>
                      <a:pt x="224" y="22"/>
                    </a:cubicBezTo>
                    <a:cubicBezTo>
                      <a:pt x="198" y="3"/>
                      <a:pt x="170" y="0"/>
                      <a:pt x="141" y="0"/>
                    </a:cubicBezTo>
                    <a:cubicBezTo>
                      <a:pt x="29" y="0"/>
                      <a:pt x="0" y="58"/>
                      <a:pt x="0" y="99"/>
                    </a:cubicBezTo>
                    <a:cubicBezTo>
                      <a:pt x="0" y="121"/>
                      <a:pt x="13" y="144"/>
                      <a:pt x="32" y="160"/>
                    </a:cubicBezTo>
                    <a:cubicBezTo>
                      <a:pt x="61" y="185"/>
                      <a:pt x="90" y="192"/>
                      <a:pt x="141" y="198"/>
                    </a:cubicBezTo>
                    <a:cubicBezTo>
                      <a:pt x="179" y="205"/>
                      <a:pt x="243" y="217"/>
                      <a:pt x="243" y="268"/>
                    </a:cubicBezTo>
                    <a:cubicBezTo>
                      <a:pt x="243" y="300"/>
                      <a:pt x="222" y="336"/>
                      <a:pt x="147" y="336"/>
                    </a:cubicBezTo>
                    <a:cubicBezTo>
                      <a:pt x="72" y="336"/>
                      <a:pt x="42" y="288"/>
                      <a:pt x="29" y="233"/>
                    </a:cubicBezTo>
                    <a:cubicBezTo>
                      <a:pt x="26" y="224"/>
                      <a:pt x="26" y="220"/>
                      <a:pt x="16" y="220"/>
                    </a:cubicBezTo>
                    <a:cubicBezTo>
                      <a:pt x="0" y="220"/>
                      <a:pt x="0" y="224"/>
                      <a:pt x="0" y="240"/>
                    </a:cubicBezTo>
                    <a:cubicBezTo>
                      <a:pt x="0" y="273"/>
                      <a:pt x="0" y="306"/>
                      <a:pt x="0" y="339"/>
                    </a:cubicBezTo>
                    <a:cubicBezTo>
                      <a:pt x="0" y="352"/>
                      <a:pt x="0" y="358"/>
                      <a:pt x="13" y="358"/>
                    </a:cubicBezTo>
                    <a:cubicBezTo>
                      <a:pt x="19" y="358"/>
                      <a:pt x="35" y="342"/>
                      <a:pt x="51" y="323"/>
                    </a:cubicBezTo>
                    <a:cubicBezTo>
                      <a:pt x="86" y="355"/>
                      <a:pt x="128" y="358"/>
                      <a:pt x="147" y="358"/>
                    </a:cubicBezTo>
                    <a:cubicBezTo>
                      <a:pt x="250" y="358"/>
                      <a:pt x="285" y="304"/>
                      <a:pt x="285" y="246"/>
                    </a:cubicBezTo>
                    <a:cubicBezTo>
                      <a:pt x="285" y="217"/>
                      <a:pt x="272" y="195"/>
                      <a:pt x="253" y="176"/>
                    </a:cubicBezTo>
                    <a:cubicBezTo>
                      <a:pt x="224" y="147"/>
                      <a:pt x="186" y="141"/>
                      <a:pt x="160" y="137"/>
                    </a:cubicBezTo>
                    <a:cubicBezTo>
                      <a:pt x="96" y="125"/>
                      <a:pt x="45" y="115"/>
                      <a:pt x="45" y="73"/>
                    </a:cubicBezTo>
                    <a:cubicBezTo>
                      <a:pt x="45" y="48"/>
                      <a:pt x="67" y="19"/>
                      <a:pt x="141" y="19"/>
                    </a:cubicBezTo>
                    <a:cubicBezTo>
                      <a:pt x="234" y="19"/>
                      <a:pt x="237" y="83"/>
                      <a:pt x="237" y="105"/>
                    </a:cubicBezTo>
                    <a:cubicBezTo>
                      <a:pt x="237" y="115"/>
                      <a:pt x="246" y="115"/>
                      <a:pt x="250" y="115"/>
                    </a:cubicBezTo>
                    <a:cubicBezTo>
                      <a:pt x="266" y="115"/>
                      <a:pt x="266" y="109"/>
                      <a:pt x="266" y="93"/>
                    </a:cubicBezTo>
                    <a:cubicBezTo>
                      <a:pt x="266" y="68"/>
                      <a:pt x="266" y="44"/>
                      <a:pt x="266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2" name="CustomShape 15"/>
              <p:cNvSpPr/>
              <p:nvPr/>
            </p:nvSpPr>
            <p:spPr>
              <a:xfrm>
                <a:off x="5413320" y="1310400"/>
                <a:ext cx="121680" cy="128520"/>
              </a:xfrm>
              <a:custGeom>
                <a:avLst/>
                <a:gdLst/>
                <a:ahLst/>
                <a:rect l="l" t="t" r="r" b="b"/>
                <a:pathLst>
                  <a:path w="340" h="359">
                    <a:moveTo>
                      <a:pt x="317" y="169"/>
                    </a:moveTo>
                    <a:cubicBezTo>
                      <a:pt x="333" y="169"/>
                      <a:pt x="339" y="169"/>
                      <a:pt x="339" y="153"/>
                    </a:cubicBezTo>
                    <a:cubicBezTo>
                      <a:pt x="339" y="83"/>
                      <a:pt x="301" y="0"/>
                      <a:pt x="182" y="0"/>
                    </a:cubicBezTo>
                    <a:cubicBezTo>
                      <a:pt x="80" y="0"/>
                      <a:pt x="0" y="80"/>
                      <a:pt x="0" y="179"/>
                    </a:cubicBezTo>
                    <a:cubicBezTo>
                      <a:pt x="0" y="278"/>
                      <a:pt x="90" y="358"/>
                      <a:pt x="192" y="358"/>
                    </a:cubicBezTo>
                    <a:cubicBezTo>
                      <a:pt x="301" y="358"/>
                      <a:pt x="339" y="272"/>
                      <a:pt x="339" y="256"/>
                    </a:cubicBezTo>
                    <a:cubicBezTo>
                      <a:pt x="339" y="252"/>
                      <a:pt x="336" y="246"/>
                      <a:pt x="326" y="246"/>
                    </a:cubicBezTo>
                    <a:cubicBezTo>
                      <a:pt x="314" y="246"/>
                      <a:pt x="314" y="249"/>
                      <a:pt x="310" y="259"/>
                    </a:cubicBezTo>
                    <a:cubicBezTo>
                      <a:pt x="288" y="320"/>
                      <a:pt x="227" y="332"/>
                      <a:pt x="198" y="332"/>
                    </a:cubicBezTo>
                    <a:cubicBezTo>
                      <a:pt x="160" y="332"/>
                      <a:pt x="125" y="316"/>
                      <a:pt x="102" y="288"/>
                    </a:cubicBezTo>
                    <a:cubicBezTo>
                      <a:pt x="74" y="249"/>
                      <a:pt x="74" y="201"/>
                      <a:pt x="74" y="169"/>
                    </a:cubicBezTo>
                    <a:cubicBezTo>
                      <a:pt x="155" y="169"/>
                      <a:pt x="236" y="169"/>
                      <a:pt x="317" y="169"/>
                    </a:cubicBezTo>
                    <a:moveTo>
                      <a:pt x="74" y="150"/>
                    </a:moveTo>
                    <a:cubicBezTo>
                      <a:pt x="83" y="38"/>
                      <a:pt x="154" y="22"/>
                      <a:pt x="182" y="22"/>
                    </a:cubicBezTo>
                    <a:cubicBezTo>
                      <a:pt x="278" y="22"/>
                      <a:pt x="282" y="131"/>
                      <a:pt x="285" y="150"/>
                    </a:cubicBezTo>
                    <a:cubicBezTo>
                      <a:pt x="214" y="150"/>
                      <a:pt x="144" y="150"/>
                      <a:pt x="74" y="1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3" name="CustomShape 16"/>
              <p:cNvSpPr/>
              <p:nvPr/>
            </p:nvSpPr>
            <p:spPr>
              <a:xfrm>
                <a:off x="5561640" y="1240200"/>
                <a:ext cx="64080" cy="196200"/>
              </a:xfrm>
              <a:custGeom>
                <a:avLst/>
                <a:gdLst/>
                <a:ahLst/>
                <a:rect l="l" t="t" r="r" b="b"/>
                <a:pathLst>
                  <a:path w="180" h="547">
                    <a:moveTo>
                      <a:pt x="118" y="0"/>
                    </a:moveTo>
                    <a:cubicBezTo>
                      <a:pt x="79" y="3"/>
                      <a:pt x="39" y="6"/>
                      <a:pt x="0" y="10"/>
                    </a:cubicBezTo>
                    <a:cubicBezTo>
                      <a:pt x="0" y="18"/>
                      <a:pt x="0" y="27"/>
                      <a:pt x="0" y="35"/>
                    </a:cubicBezTo>
                    <a:cubicBezTo>
                      <a:pt x="54" y="35"/>
                      <a:pt x="61" y="42"/>
                      <a:pt x="61" y="80"/>
                    </a:cubicBezTo>
                    <a:cubicBezTo>
                      <a:pt x="61" y="214"/>
                      <a:pt x="61" y="348"/>
                      <a:pt x="61" y="483"/>
                    </a:cubicBezTo>
                    <a:cubicBezTo>
                      <a:pt x="61" y="518"/>
                      <a:pt x="51" y="518"/>
                      <a:pt x="0" y="518"/>
                    </a:cubicBezTo>
                    <a:cubicBezTo>
                      <a:pt x="0" y="527"/>
                      <a:pt x="0" y="537"/>
                      <a:pt x="0" y="546"/>
                    </a:cubicBezTo>
                    <a:cubicBezTo>
                      <a:pt x="3" y="546"/>
                      <a:pt x="58" y="543"/>
                      <a:pt x="90" y="543"/>
                    </a:cubicBezTo>
                    <a:cubicBezTo>
                      <a:pt x="118" y="543"/>
                      <a:pt x="147" y="543"/>
                      <a:pt x="179" y="546"/>
                    </a:cubicBezTo>
                    <a:cubicBezTo>
                      <a:pt x="179" y="537"/>
                      <a:pt x="179" y="527"/>
                      <a:pt x="179" y="518"/>
                    </a:cubicBezTo>
                    <a:cubicBezTo>
                      <a:pt x="128" y="518"/>
                      <a:pt x="118" y="518"/>
                      <a:pt x="118" y="483"/>
                    </a:cubicBezTo>
                    <a:cubicBezTo>
                      <a:pt x="118" y="322"/>
                      <a:pt x="118" y="161"/>
                      <a:pt x="11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4" name="CustomShape 17"/>
              <p:cNvSpPr/>
              <p:nvPr/>
            </p:nvSpPr>
            <p:spPr>
              <a:xfrm>
                <a:off x="5649120" y="1310400"/>
                <a:ext cx="120600" cy="128520"/>
              </a:xfrm>
              <a:custGeom>
                <a:avLst/>
                <a:gdLst/>
                <a:ahLst/>
                <a:rect l="l" t="t" r="r" b="b"/>
                <a:pathLst>
                  <a:path w="337" h="359">
                    <a:moveTo>
                      <a:pt x="314" y="169"/>
                    </a:moveTo>
                    <a:cubicBezTo>
                      <a:pt x="333" y="169"/>
                      <a:pt x="336" y="169"/>
                      <a:pt x="336" y="153"/>
                    </a:cubicBezTo>
                    <a:cubicBezTo>
                      <a:pt x="336" y="83"/>
                      <a:pt x="298" y="0"/>
                      <a:pt x="182" y="0"/>
                    </a:cubicBezTo>
                    <a:cubicBezTo>
                      <a:pt x="77" y="0"/>
                      <a:pt x="0" y="80"/>
                      <a:pt x="0" y="179"/>
                    </a:cubicBezTo>
                    <a:cubicBezTo>
                      <a:pt x="0" y="278"/>
                      <a:pt x="86" y="358"/>
                      <a:pt x="192" y="358"/>
                    </a:cubicBezTo>
                    <a:cubicBezTo>
                      <a:pt x="298" y="358"/>
                      <a:pt x="336" y="272"/>
                      <a:pt x="336" y="256"/>
                    </a:cubicBezTo>
                    <a:cubicBezTo>
                      <a:pt x="336" y="252"/>
                      <a:pt x="336" y="246"/>
                      <a:pt x="323" y="246"/>
                    </a:cubicBezTo>
                    <a:cubicBezTo>
                      <a:pt x="314" y="246"/>
                      <a:pt x="310" y="249"/>
                      <a:pt x="310" y="259"/>
                    </a:cubicBezTo>
                    <a:cubicBezTo>
                      <a:pt x="285" y="320"/>
                      <a:pt x="224" y="332"/>
                      <a:pt x="198" y="332"/>
                    </a:cubicBezTo>
                    <a:cubicBezTo>
                      <a:pt x="160" y="332"/>
                      <a:pt x="125" y="316"/>
                      <a:pt x="102" y="288"/>
                    </a:cubicBezTo>
                    <a:cubicBezTo>
                      <a:pt x="70" y="249"/>
                      <a:pt x="70" y="201"/>
                      <a:pt x="70" y="169"/>
                    </a:cubicBezTo>
                    <a:cubicBezTo>
                      <a:pt x="151" y="169"/>
                      <a:pt x="232" y="169"/>
                      <a:pt x="314" y="169"/>
                    </a:cubicBezTo>
                    <a:moveTo>
                      <a:pt x="70" y="150"/>
                    </a:moveTo>
                    <a:cubicBezTo>
                      <a:pt x="80" y="38"/>
                      <a:pt x="150" y="22"/>
                      <a:pt x="182" y="22"/>
                    </a:cubicBezTo>
                    <a:cubicBezTo>
                      <a:pt x="278" y="22"/>
                      <a:pt x="282" y="131"/>
                      <a:pt x="282" y="150"/>
                    </a:cubicBezTo>
                    <a:cubicBezTo>
                      <a:pt x="211" y="150"/>
                      <a:pt x="141" y="150"/>
                      <a:pt x="70" y="1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5" name="CustomShape 18"/>
              <p:cNvSpPr/>
              <p:nvPr/>
            </p:nvSpPr>
            <p:spPr>
              <a:xfrm>
                <a:off x="5794560" y="1310400"/>
                <a:ext cx="119520" cy="128520"/>
              </a:xfrm>
              <a:custGeom>
                <a:avLst/>
                <a:gdLst/>
                <a:ahLst/>
                <a:rect l="l" t="t" r="r" b="b"/>
                <a:pathLst>
                  <a:path w="334" h="359">
                    <a:moveTo>
                      <a:pt x="272" y="35"/>
                    </a:moveTo>
                    <a:cubicBezTo>
                      <a:pt x="256" y="42"/>
                      <a:pt x="250" y="54"/>
                      <a:pt x="250" y="70"/>
                    </a:cubicBezTo>
                    <a:cubicBezTo>
                      <a:pt x="250" y="93"/>
                      <a:pt x="266" y="109"/>
                      <a:pt x="288" y="109"/>
                    </a:cubicBezTo>
                    <a:cubicBezTo>
                      <a:pt x="307" y="109"/>
                      <a:pt x="323" y="96"/>
                      <a:pt x="323" y="70"/>
                    </a:cubicBezTo>
                    <a:cubicBezTo>
                      <a:pt x="323" y="0"/>
                      <a:pt x="214" y="0"/>
                      <a:pt x="192" y="0"/>
                    </a:cubicBezTo>
                    <a:cubicBezTo>
                      <a:pt x="74" y="0"/>
                      <a:pt x="0" y="89"/>
                      <a:pt x="0" y="179"/>
                    </a:cubicBezTo>
                    <a:cubicBezTo>
                      <a:pt x="0" y="278"/>
                      <a:pt x="86" y="358"/>
                      <a:pt x="189" y="358"/>
                    </a:cubicBezTo>
                    <a:cubicBezTo>
                      <a:pt x="307" y="358"/>
                      <a:pt x="333" y="265"/>
                      <a:pt x="333" y="256"/>
                    </a:cubicBezTo>
                    <a:cubicBezTo>
                      <a:pt x="333" y="246"/>
                      <a:pt x="323" y="246"/>
                      <a:pt x="320" y="246"/>
                    </a:cubicBezTo>
                    <a:cubicBezTo>
                      <a:pt x="310" y="246"/>
                      <a:pt x="310" y="249"/>
                      <a:pt x="304" y="259"/>
                    </a:cubicBezTo>
                    <a:cubicBezTo>
                      <a:pt x="288" y="307"/>
                      <a:pt x="246" y="332"/>
                      <a:pt x="198" y="332"/>
                    </a:cubicBezTo>
                    <a:cubicBezTo>
                      <a:pt x="144" y="332"/>
                      <a:pt x="74" y="294"/>
                      <a:pt x="74" y="179"/>
                    </a:cubicBezTo>
                    <a:cubicBezTo>
                      <a:pt x="74" y="80"/>
                      <a:pt x="122" y="26"/>
                      <a:pt x="195" y="26"/>
                    </a:cubicBezTo>
                    <a:cubicBezTo>
                      <a:pt x="205" y="26"/>
                      <a:pt x="243" y="26"/>
                      <a:pt x="272" y="3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6" name="CustomShape 19"/>
              <p:cNvSpPr/>
              <p:nvPr/>
            </p:nvSpPr>
            <p:spPr>
              <a:xfrm>
                <a:off x="5933880" y="1262160"/>
                <a:ext cx="97560" cy="176760"/>
              </a:xfrm>
              <a:custGeom>
                <a:avLst/>
                <a:gdLst/>
                <a:ahLst/>
                <a:rect l="l" t="t" r="r" b="b"/>
                <a:pathLst>
                  <a:path w="273" h="493">
                    <a:moveTo>
                      <a:pt x="138" y="173"/>
                    </a:moveTo>
                    <a:cubicBezTo>
                      <a:pt x="178" y="173"/>
                      <a:pt x="219" y="173"/>
                      <a:pt x="259" y="173"/>
                    </a:cubicBezTo>
                    <a:cubicBezTo>
                      <a:pt x="259" y="164"/>
                      <a:pt x="259" y="156"/>
                      <a:pt x="259" y="147"/>
                    </a:cubicBezTo>
                    <a:cubicBezTo>
                      <a:pt x="219" y="147"/>
                      <a:pt x="178" y="147"/>
                      <a:pt x="138" y="147"/>
                    </a:cubicBezTo>
                    <a:cubicBezTo>
                      <a:pt x="138" y="98"/>
                      <a:pt x="138" y="49"/>
                      <a:pt x="138" y="0"/>
                    </a:cubicBezTo>
                    <a:cubicBezTo>
                      <a:pt x="128" y="0"/>
                      <a:pt x="118" y="0"/>
                      <a:pt x="109" y="0"/>
                    </a:cubicBezTo>
                    <a:cubicBezTo>
                      <a:pt x="109" y="70"/>
                      <a:pt x="77" y="150"/>
                      <a:pt x="0" y="153"/>
                    </a:cubicBezTo>
                    <a:cubicBezTo>
                      <a:pt x="0" y="160"/>
                      <a:pt x="0" y="166"/>
                      <a:pt x="0" y="173"/>
                    </a:cubicBezTo>
                    <a:cubicBezTo>
                      <a:pt x="25" y="173"/>
                      <a:pt x="49" y="173"/>
                      <a:pt x="74" y="173"/>
                    </a:cubicBezTo>
                    <a:cubicBezTo>
                      <a:pt x="74" y="244"/>
                      <a:pt x="74" y="315"/>
                      <a:pt x="74" y="387"/>
                    </a:cubicBezTo>
                    <a:cubicBezTo>
                      <a:pt x="74" y="473"/>
                      <a:pt x="141" y="492"/>
                      <a:pt x="186" y="492"/>
                    </a:cubicBezTo>
                    <a:cubicBezTo>
                      <a:pt x="237" y="492"/>
                      <a:pt x="272" y="447"/>
                      <a:pt x="272" y="387"/>
                    </a:cubicBezTo>
                    <a:cubicBezTo>
                      <a:pt x="272" y="372"/>
                      <a:pt x="272" y="357"/>
                      <a:pt x="272" y="342"/>
                    </a:cubicBezTo>
                    <a:cubicBezTo>
                      <a:pt x="263" y="342"/>
                      <a:pt x="255" y="342"/>
                      <a:pt x="246" y="342"/>
                    </a:cubicBezTo>
                    <a:cubicBezTo>
                      <a:pt x="246" y="356"/>
                      <a:pt x="246" y="370"/>
                      <a:pt x="246" y="383"/>
                    </a:cubicBezTo>
                    <a:cubicBezTo>
                      <a:pt x="246" y="438"/>
                      <a:pt x="221" y="467"/>
                      <a:pt x="192" y="467"/>
                    </a:cubicBezTo>
                    <a:cubicBezTo>
                      <a:pt x="138" y="467"/>
                      <a:pt x="138" y="399"/>
                      <a:pt x="138" y="387"/>
                    </a:cubicBezTo>
                    <a:cubicBezTo>
                      <a:pt x="138" y="315"/>
                      <a:pt x="138" y="244"/>
                      <a:pt x="138" y="17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7" name="CustomShape 20"/>
              <p:cNvSpPr/>
              <p:nvPr/>
            </p:nvSpPr>
            <p:spPr>
              <a:xfrm>
                <a:off x="6063840" y="1310400"/>
                <a:ext cx="120600" cy="128520"/>
              </a:xfrm>
              <a:custGeom>
                <a:avLst/>
                <a:gdLst/>
                <a:ahLst/>
                <a:rect l="l" t="t" r="r" b="b"/>
                <a:pathLst>
                  <a:path w="337" h="359">
                    <a:moveTo>
                      <a:pt x="314" y="169"/>
                    </a:moveTo>
                    <a:cubicBezTo>
                      <a:pt x="330" y="169"/>
                      <a:pt x="336" y="169"/>
                      <a:pt x="336" y="153"/>
                    </a:cubicBezTo>
                    <a:cubicBezTo>
                      <a:pt x="336" y="83"/>
                      <a:pt x="298" y="0"/>
                      <a:pt x="179" y="0"/>
                    </a:cubicBezTo>
                    <a:cubicBezTo>
                      <a:pt x="77" y="0"/>
                      <a:pt x="0" y="80"/>
                      <a:pt x="0" y="179"/>
                    </a:cubicBezTo>
                    <a:cubicBezTo>
                      <a:pt x="0" y="278"/>
                      <a:pt x="86" y="358"/>
                      <a:pt x="192" y="358"/>
                    </a:cubicBezTo>
                    <a:cubicBezTo>
                      <a:pt x="298" y="358"/>
                      <a:pt x="336" y="272"/>
                      <a:pt x="336" y="256"/>
                    </a:cubicBezTo>
                    <a:cubicBezTo>
                      <a:pt x="336" y="252"/>
                      <a:pt x="336" y="246"/>
                      <a:pt x="323" y="246"/>
                    </a:cubicBezTo>
                    <a:cubicBezTo>
                      <a:pt x="314" y="246"/>
                      <a:pt x="310" y="249"/>
                      <a:pt x="307" y="259"/>
                    </a:cubicBezTo>
                    <a:cubicBezTo>
                      <a:pt x="285" y="320"/>
                      <a:pt x="224" y="332"/>
                      <a:pt x="195" y="332"/>
                    </a:cubicBezTo>
                    <a:cubicBezTo>
                      <a:pt x="160" y="332"/>
                      <a:pt x="125" y="316"/>
                      <a:pt x="99" y="288"/>
                    </a:cubicBezTo>
                    <a:cubicBezTo>
                      <a:pt x="70" y="249"/>
                      <a:pt x="70" y="201"/>
                      <a:pt x="70" y="169"/>
                    </a:cubicBezTo>
                    <a:cubicBezTo>
                      <a:pt x="151" y="169"/>
                      <a:pt x="232" y="169"/>
                      <a:pt x="314" y="169"/>
                    </a:cubicBezTo>
                    <a:moveTo>
                      <a:pt x="70" y="150"/>
                    </a:moveTo>
                    <a:cubicBezTo>
                      <a:pt x="80" y="38"/>
                      <a:pt x="150" y="22"/>
                      <a:pt x="179" y="22"/>
                    </a:cubicBezTo>
                    <a:cubicBezTo>
                      <a:pt x="278" y="22"/>
                      <a:pt x="282" y="131"/>
                      <a:pt x="282" y="150"/>
                    </a:cubicBezTo>
                    <a:cubicBezTo>
                      <a:pt x="211" y="150"/>
                      <a:pt x="141" y="150"/>
                      <a:pt x="70" y="15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8" name="CustomShape 21"/>
              <p:cNvSpPr/>
              <p:nvPr/>
            </p:nvSpPr>
            <p:spPr>
              <a:xfrm>
                <a:off x="6208920" y="1240200"/>
                <a:ext cx="151560" cy="198720"/>
              </a:xfrm>
              <a:custGeom>
                <a:avLst/>
                <a:gdLst/>
                <a:ahLst/>
                <a:rect l="l" t="t" r="r" b="b"/>
                <a:pathLst>
                  <a:path w="423" h="554">
                    <a:moveTo>
                      <a:pt x="243" y="10"/>
                    </a:moveTo>
                    <a:cubicBezTo>
                      <a:pt x="243" y="18"/>
                      <a:pt x="243" y="27"/>
                      <a:pt x="243" y="35"/>
                    </a:cubicBezTo>
                    <a:cubicBezTo>
                      <a:pt x="298" y="35"/>
                      <a:pt x="304" y="42"/>
                      <a:pt x="304" y="80"/>
                    </a:cubicBezTo>
                    <a:cubicBezTo>
                      <a:pt x="304" y="134"/>
                      <a:pt x="304" y="189"/>
                      <a:pt x="304" y="243"/>
                    </a:cubicBezTo>
                    <a:cubicBezTo>
                      <a:pt x="275" y="214"/>
                      <a:pt x="237" y="198"/>
                      <a:pt x="192" y="198"/>
                    </a:cubicBezTo>
                    <a:cubicBezTo>
                      <a:pt x="90" y="198"/>
                      <a:pt x="0" y="278"/>
                      <a:pt x="0" y="377"/>
                    </a:cubicBezTo>
                    <a:cubicBezTo>
                      <a:pt x="0" y="473"/>
                      <a:pt x="83" y="553"/>
                      <a:pt x="186" y="553"/>
                    </a:cubicBezTo>
                    <a:cubicBezTo>
                      <a:pt x="250" y="553"/>
                      <a:pt x="288" y="518"/>
                      <a:pt x="301" y="505"/>
                    </a:cubicBezTo>
                    <a:cubicBezTo>
                      <a:pt x="301" y="521"/>
                      <a:pt x="301" y="537"/>
                      <a:pt x="301" y="553"/>
                    </a:cubicBezTo>
                    <a:cubicBezTo>
                      <a:pt x="341" y="551"/>
                      <a:pt x="382" y="549"/>
                      <a:pt x="422" y="546"/>
                    </a:cubicBezTo>
                    <a:cubicBezTo>
                      <a:pt x="422" y="537"/>
                      <a:pt x="422" y="527"/>
                      <a:pt x="422" y="518"/>
                    </a:cubicBezTo>
                    <a:cubicBezTo>
                      <a:pt x="368" y="518"/>
                      <a:pt x="362" y="511"/>
                      <a:pt x="362" y="473"/>
                    </a:cubicBezTo>
                    <a:cubicBezTo>
                      <a:pt x="362" y="315"/>
                      <a:pt x="362" y="158"/>
                      <a:pt x="362" y="0"/>
                    </a:cubicBezTo>
                    <a:cubicBezTo>
                      <a:pt x="322" y="3"/>
                      <a:pt x="283" y="6"/>
                      <a:pt x="243" y="10"/>
                    </a:cubicBezTo>
                    <a:moveTo>
                      <a:pt x="301" y="463"/>
                    </a:moveTo>
                    <a:cubicBezTo>
                      <a:pt x="282" y="499"/>
                      <a:pt x="240" y="530"/>
                      <a:pt x="189" y="530"/>
                    </a:cubicBezTo>
                    <a:cubicBezTo>
                      <a:pt x="144" y="530"/>
                      <a:pt x="112" y="505"/>
                      <a:pt x="96" y="483"/>
                    </a:cubicBezTo>
                    <a:cubicBezTo>
                      <a:pt x="83" y="457"/>
                      <a:pt x="74" y="428"/>
                      <a:pt x="74" y="377"/>
                    </a:cubicBezTo>
                    <a:cubicBezTo>
                      <a:pt x="74" y="358"/>
                      <a:pt x="74" y="300"/>
                      <a:pt x="106" y="262"/>
                    </a:cubicBezTo>
                    <a:cubicBezTo>
                      <a:pt x="138" y="227"/>
                      <a:pt x="176" y="220"/>
                      <a:pt x="198" y="220"/>
                    </a:cubicBezTo>
                    <a:cubicBezTo>
                      <a:pt x="234" y="220"/>
                      <a:pt x="269" y="236"/>
                      <a:pt x="291" y="265"/>
                    </a:cubicBezTo>
                    <a:cubicBezTo>
                      <a:pt x="301" y="278"/>
                      <a:pt x="301" y="278"/>
                      <a:pt x="301" y="294"/>
                    </a:cubicBezTo>
                    <a:cubicBezTo>
                      <a:pt x="301" y="350"/>
                      <a:pt x="301" y="407"/>
                      <a:pt x="301" y="46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29" name="CustomShape 22"/>
              <p:cNvSpPr/>
              <p:nvPr/>
            </p:nvSpPr>
            <p:spPr>
              <a:xfrm>
                <a:off x="6518880" y="1266480"/>
                <a:ext cx="247320" cy="15840"/>
              </a:xfrm>
              <a:custGeom>
                <a:avLst/>
                <a:gdLst/>
                <a:ahLst/>
                <a:rect l="l" t="t" r="r" b="b"/>
                <a:pathLst>
                  <a:path w="689" h="46">
                    <a:moveTo>
                      <a:pt x="646" y="45"/>
                    </a:moveTo>
                    <a:cubicBezTo>
                      <a:pt x="665" y="45"/>
                      <a:pt x="688" y="45"/>
                      <a:pt x="688" y="22"/>
                    </a:cubicBezTo>
                    <a:cubicBezTo>
                      <a:pt x="688" y="0"/>
                      <a:pt x="665" y="0"/>
                      <a:pt x="646" y="0"/>
                    </a:cubicBezTo>
                    <a:cubicBezTo>
                      <a:pt x="444" y="0"/>
                      <a:pt x="241" y="0"/>
                      <a:pt x="38" y="0"/>
                    </a:cubicBezTo>
                    <a:cubicBezTo>
                      <a:pt x="19" y="0"/>
                      <a:pt x="0" y="0"/>
                      <a:pt x="0" y="22"/>
                    </a:cubicBezTo>
                    <a:cubicBezTo>
                      <a:pt x="0" y="45"/>
                      <a:pt x="19" y="45"/>
                      <a:pt x="38" y="45"/>
                    </a:cubicBezTo>
                    <a:cubicBezTo>
                      <a:pt x="241" y="45"/>
                      <a:pt x="444" y="45"/>
                      <a:pt x="646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0" name="CustomShape 23"/>
              <p:cNvSpPr/>
              <p:nvPr/>
            </p:nvSpPr>
            <p:spPr>
              <a:xfrm>
                <a:off x="6905880" y="1099800"/>
                <a:ext cx="340560" cy="275760"/>
              </a:xfrm>
              <a:custGeom>
                <a:avLst/>
                <a:gdLst/>
                <a:ahLst/>
                <a:rect l="l" t="t" r="r" b="b"/>
                <a:pathLst>
                  <a:path w="948" h="768">
                    <a:moveTo>
                      <a:pt x="806" y="118"/>
                    </a:moveTo>
                    <a:cubicBezTo>
                      <a:pt x="816" y="73"/>
                      <a:pt x="838" y="38"/>
                      <a:pt x="928" y="35"/>
                    </a:cubicBezTo>
                    <a:cubicBezTo>
                      <a:pt x="934" y="35"/>
                      <a:pt x="947" y="35"/>
                      <a:pt x="947" y="13"/>
                    </a:cubicBezTo>
                    <a:cubicBezTo>
                      <a:pt x="942" y="9"/>
                      <a:pt x="947" y="0"/>
                      <a:pt x="931" y="0"/>
                    </a:cubicBezTo>
                    <a:cubicBezTo>
                      <a:pt x="896" y="0"/>
                      <a:pt x="854" y="3"/>
                      <a:pt x="819" y="3"/>
                    </a:cubicBezTo>
                    <a:cubicBezTo>
                      <a:pt x="781" y="3"/>
                      <a:pt x="739" y="0"/>
                      <a:pt x="704" y="0"/>
                    </a:cubicBezTo>
                    <a:cubicBezTo>
                      <a:pt x="697" y="0"/>
                      <a:pt x="685" y="0"/>
                      <a:pt x="685" y="22"/>
                    </a:cubicBezTo>
                    <a:cubicBezTo>
                      <a:pt x="685" y="35"/>
                      <a:pt x="694" y="35"/>
                      <a:pt x="704" y="35"/>
                    </a:cubicBezTo>
                    <a:cubicBezTo>
                      <a:pt x="768" y="35"/>
                      <a:pt x="781" y="61"/>
                      <a:pt x="781" y="83"/>
                    </a:cubicBezTo>
                    <a:cubicBezTo>
                      <a:pt x="781" y="86"/>
                      <a:pt x="777" y="105"/>
                      <a:pt x="777" y="109"/>
                    </a:cubicBezTo>
                    <a:cubicBezTo>
                      <a:pt x="735" y="275"/>
                      <a:pt x="692" y="441"/>
                      <a:pt x="649" y="607"/>
                    </a:cubicBezTo>
                    <a:cubicBezTo>
                      <a:pt x="567" y="412"/>
                      <a:pt x="485" y="217"/>
                      <a:pt x="403" y="22"/>
                    </a:cubicBezTo>
                    <a:cubicBezTo>
                      <a:pt x="394" y="0"/>
                      <a:pt x="394" y="0"/>
                      <a:pt x="365" y="0"/>
                    </a:cubicBezTo>
                    <a:cubicBezTo>
                      <a:pt x="315" y="0"/>
                      <a:pt x="264" y="0"/>
                      <a:pt x="214" y="0"/>
                    </a:cubicBezTo>
                    <a:cubicBezTo>
                      <a:pt x="192" y="0"/>
                      <a:pt x="182" y="0"/>
                      <a:pt x="182" y="22"/>
                    </a:cubicBezTo>
                    <a:cubicBezTo>
                      <a:pt x="182" y="35"/>
                      <a:pt x="192" y="35"/>
                      <a:pt x="214" y="35"/>
                    </a:cubicBezTo>
                    <a:cubicBezTo>
                      <a:pt x="221" y="35"/>
                      <a:pt x="291" y="35"/>
                      <a:pt x="291" y="45"/>
                    </a:cubicBezTo>
                    <a:cubicBezTo>
                      <a:pt x="241" y="246"/>
                      <a:pt x="191" y="447"/>
                      <a:pt x="141" y="649"/>
                    </a:cubicBezTo>
                    <a:cubicBezTo>
                      <a:pt x="128" y="693"/>
                      <a:pt x="109" y="729"/>
                      <a:pt x="19" y="732"/>
                    </a:cubicBezTo>
                    <a:cubicBezTo>
                      <a:pt x="13" y="732"/>
                      <a:pt x="0" y="732"/>
                      <a:pt x="0" y="754"/>
                    </a:cubicBezTo>
                    <a:cubicBezTo>
                      <a:pt x="0" y="761"/>
                      <a:pt x="6" y="767"/>
                      <a:pt x="13" y="767"/>
                    </a:cubicBezTo>
                    <a:cubicBezTo>
                      <a:pt x="51" y="767"/>
                      <a:pt x="90" y="764"/>
                      <a:pt x="128" y="764"/>
                    </a:cubicBezTo>
                    <a:cubicBezTo>
                      <a:pt x="166" y="764"/>
                      <a:pt x="205" y="767"/>
                      <a:pt x="243" y="767"/>
                    </a:cubicBezTo>
                    <a:cubicBezTo>
                      <a:pt x="250" y="767"/>
                      <a:pt x="262" y="767"/>
                      <a:pt x="262" y="745"/>
                    </a:cubicBezTo>
                    <a:cubicBezTo>
                      <a:pt x="262" y="732"/>
                      <a:pt x="253" y="732"/>
                      <a:pt x="240" y="732"/>
                    </a:cubicBezTo>
                    <a:cubicBezTo>
                      <a:pt x="176" y="729"/>
                      <a:pt x="166" y="706"/>
                      <a:pt x="166" y="684"/>
                    </a:cubicBezTo>
                    <a:cubicBezTo>
                      <a:pt x="166" y="674"/>
                      <a:pt x="166" y="668"/>
                      <a:pt x="170" y="655"/>
                    </a:cubicBezTo>
                    <a:cubicBezTo>
                      <a:pt x="220" y="458"/>
                      <a:pt x="270" y="261"/>
                      <a:pt x="320" y="64"/>
                    </a:cubicBezTo>
                    <a:cubicBezTo>
                      <a:pt x="323" y="70"/>
                      <a:pt x="323" y="73"/>
                      <a:pt x="330" y="83"/>
                    </a:cubicBezTo>
                    <a:cubicBezTo>
                      <a:pt x="422" y="304"/>
                      <a:pt x="515" y="524"/>
                      <a:pt x="608" y="745"/>
                    </a:cubicBezTo>
                    <a:cubicBezTo>
                      <a:pt x="617" y="764"/>
                      <a:pt x="621" y="767"/>
                      <a:pt x="630" y="767"/>
                    </a:cubicBezTo>
                    <a:cubicBezTo>
                      <a:pt x="643" y="767"/>
                      <a:pt x="643" y="764"/>
                      <a:pt x="649" y="741"/>
                    </a:cubicBezTo>
                    <a:cubicBezTo>
                      <a:pt x="702" y="534"/>
                      <a:pt x="754" y="326"/>
                      <a:pt x="806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1" name="CustomShape 24"/>
              <p:cNvSpPr/>
              <p:nvPr/>
            </p:nvSpPr>
            <p:spPr>
              <a:xfrm>
                <a:off x="7229520" y="1240200"/>
                <a:ext cx="150480" cy="198720"/>
              </a:xfrm>
              <a:custGeom>
                <a:avLst/>
                <a:gdLst/>
                <a:ahLst/>
                <a:rect l="l" t="t" r="r" b="b"/>
                <a:pathLst>
                  <a:path w="420" h="554">
                    <a:moveTo>
                      <a:pt x="115" y="0"/>
                    </a:moveTo>
                    <a:cubicBezTo>
                      <a:pt x="77" y="3"/>
                      <a:pt x="38" y="6"/>
                      <a:pt x="0" y="10"/>
                    </a:cubicBezTo>
                    <a:cubicBezTo>
                      <a:pt x="0" y="18"/>
                      <a:pt x="0" y="27"/>
                      <a:pt x="0" y="35"/>
                    </a:cubicBezTo>
                    <a:cubicBezTo>
                      <a:pt x="51" y="35"/>
                      <a:pt x="58" y="42"/>
                      <a:pt x="58" y="83"/>
                    </a:cubicBezTo>
                    <a:cubicBezTo>
                      <a:pt x="58" y="238"/>
                      <a:pt x="58" y="392"/>
                      <a:pt x="58" y="546"/>
                    </a:cubicBezTo>
                    <a:cubicBezTo>
                      <a:pt x="66" y="546"/>
                      <a:pt x="75" y="546"/>
                      <a:pt x="83" y="546"/>
                    </a:cubicBezTo>
                    <a:cubicBezTo>
                      <a:pt x="93" y="530"/>
                      <a:pt x="102" y="514"/>
                      <a:pt x="112" y="499"/>
                    </a:cubicBezTo>
                    <a:cubicBezTo>
                      <a:pt x="141" y="537"/>
                      <a:pt x="186" y="553"/>
                      <a:pt x="227" y="553"/>
                    </a:cubicBezTo>
                    <a:cubicBezTo>
                      <a:pt x="330" y="553"/>
                      <a:pt x="419" y="476"/>
                      <a:pt x="419" y="374"/>
                    </a:cubicBezTo>
                    <a:cubicBezTo>
                      <a:pt x="419" y="278"/>
                      <a:pt x="339" y="198"/>
                      <a:pt x="237" y="198"/>
                    </a:cubicBezTo>
                    <a:cubicBezTo>
                      <a:pt x="189" y="198"/>
                      <a:pt x="144" y="217"/>
                      <a:pt x="115" y="246"/>
                    </a:cubicBezTo>
                    <a:cubicBezTo>
                      <a:pt x="115" y="164"/>
                      <a:pt x="115" y="82"/>
                      <a:pt x="115" y="0"/>
                    </a:cubicBezTo>
                    <a:moveTo>
                      <a:pt x="118" y="281"/>
                    </a:moveTo>
                    <a:cubicBezTo>
                      <a:pt x="141" y="246"/>
                      <a:pt x="186" y="220"/>
                      <a:pt x="230" y="220"/>
                    </a:cubicBezTo>
                    <a:cubicBezTo>
                      <a:pt x="275" y="220"/>
                      <a:pt x="307" y="246"/>
                      <a:pt x="323" y="268"/>
                    </a:cubicBezTo>
                    <a:cubicBezTo>
                      <a:pt x="339" y="291"/>
                      <a:pt x="349" y="323"/>
                      <a:pt x="349" y="374"/>
                    </a:cubicBezTo>
                    <a:cubicBezTo>
                      <a:pt x="349" y="393"/>
                      <a:pt x="349" y="451"/>
                      <a:pt x="317" y="489"/>
                    </a:cubicBezTo>
                    <a:cubicBezTo>
                      <a:pt x="285" y="524"/>
                      <a:pt x="246" y="530"/>
                      <a:pt x="224" y="530"/>
                    </a:cubicBezTo>
                    <a:cubicBezTo>
                      <a:pt x="160" y="530"/>
                      <a:pt x="128" y="483"/>
                      <a:pt x="118" y="463"/>
                    </a:cubicBezTo>
                    <a:cubicBezTo>
                      <a:pt x="118" y="403"/>
                      <a:pt x="118" y="342"/>
                      <a:pt x="118" y="28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2" name="CustomShape 25"/>
              <p:cNvSpPr/>
              <p:nvPr/>
            </p:nvSpPr>
            <p:spPr>
              <a:xfrm>
                <a:off x="7409160" y="1310400"/>
                <a:ext cx="141480" cy="128520"/>
              </a:xfrm>
              <a:custGeom>
                <a:avLst/>
                <a:gdLst/>
                <a:ahLst/>
                <a:rect l="l" t="t" r="r" b="b"/>
                <a:pathLst>
                  <a:path w="395" h="359">
                    <a:moveTo>
                      <a:pt x="307" y="141"/>
                    </a:moveTo>
                    <a:cubicBezTo>
                      <a:pt x="307" y="99"/>
                      <a:pt x="307" y="67"/>
                      <a:pt x="272" y="38"/>
                    </a:cubicBezTo>
                    <a:cubicBezTo>
                      <a:pt x="240" y="13"/>
                      <a:pt x="202" y="0"/>
                      <a:pt x="157" y="0"/>
                    </a:cubicBezTo>
                    <a:cubicBezTo>
                      <a:pt x="80" y="0"/>
                      <a:pt x="29" y="29"/>
                      <a:pt x="29" y="77"/>
                    </a:cubicBezTo>
                    <a:cubicBezTo>
                      <a:pt x="29" y="102"/>
                      <a:pt x="45" y="115"/>
                      <a:pt x="67" y="115"/>
                    </a:cubicBezTo>
                    <a:cubicBezTo>
                      <a:pt x="86" y="115"/>
                      <a:pt x="102" y="99"/>
                      <a:pt x="102" y="77"/>
                    </a:cubicBezTo>
                    <a:cubicBezTo>
                      <a:pt x="102" y="64"/>
                      <a:pt x="96" y="48"/>
                      <a:pt x="77" y="42"/>
                    </a:cubicBezTo>
                    <a:cubicBezTo>
                      <a:pt x="102" y="22"/>
                      <a:pt x="150" y="22"/>
                      <a:pt x="154" y="22"/>
                    </a:cubicBezTo>
                    <a:cubicBezTo>
                      <a:pt x="198" y="22"/>
                      <a:pt x="246" y="51"/>
                      <a:pt x="246" y="118"/>
                    </a:cubicBezTo>
                    <a:cubicBezTo>
                      <a:pt x="246" y="126"/>
                      <a:pt x="246" y="133"/>
                      <a:pt x="246" y="141"/>
                    </a:cubicBezTo>
                    <a:cubicBezTo>
                      <a:pt x="202" y="144"/>
                      <a:pt x="150" y="144"/>
                      <a:pt x="93" y="166"/>
                    </a:cubicBezTo>
                    <a:cubicBezTo>
                      <a:pt x="22" y="192"/>
                      <a:pt x="0" y="236"/>
                      <a:pt x="0" y="272"/>
                    </a:cubicBezTo>
                    <a:cubicBezTo>
                      <a:pt x="0" y="339"/>
                      <a:pt x="83" y="358"/>
                      <a:pt x="138" y="358"/>
                    </a:cubicBezTo>
                    <a:cubicBezTo>
                      <a:pt x="202" y="358"/>
                      <a:pt x="240" y="323"/>
                      <a:pt x="256" y="291"/>
                    </a:cubicBezTo>
                    <a:cubicBezTo>
                      <a:pt x="259" y="323"/>
                      <a:pt x="278" y="355"/>
                      <a:pt x="317" y="355"/>
                    </a:cubicBezTo>
                    <a:cubicBezTo>
                      <a:pt x="342" y="329"/>
                      <a:pt x="394" y="355"/>
                      <a:pt x="394" y="278"/>
                    </a:cubicBezTo>
                    <a:cubicBezTo>
                      <a:pt x="394" y="264"/>
                      <a:pt x="394" y="250"/>
                      <a:pt x="394" y="236"/>
                    </a:cubicBezTo>
                    <a:cubicBezTo>
                      <a:pt x="385" y="236"/>
                      <a:pt x="376" y="236"/>
                      <a:pt x="368" y="236"/>
                    </a:cubicBezTo>
                    <a:cubicBezTo>
                      <a:pt x="368" y="250"/>
                      <a:pt x="368" y="264"/>
                      <a:pt x="368" y="278"/>
                    </a:cubicBezTo>
                    <a:cubicBezTo>
                      <a:pt x="368" y="288"/>
                      <a:pt x="370" y="323"/>
                      <a:pt x="339" y="323"/>
                    </a:cubicBezTo>
                    <a:cubicBezTo>
                      <a:pt x="309" y="323"/>
                      <a:pt x="307" y="288"/>
                      <a:pt x="307" y="278"/>
                    </a:cubicBezTo>
                    <a:cubicBezTo>
                      <a:pt x="307" y="232"/>
                      <a:pt x="307" y="186"/>
                      <a:pt x="307" y="141"/>
                    </a:cubicBezTo>
                    <a:moveTo>
                      <a:pt x="246" y="240"/>
                    </a:moveTo>
                    <a:cubicBezTo>
                      <a:pt x="246" y="313"/>
                      <a:pt x="179" y="336"/>
                      <a:pt x="144" y="336"/>
                    </a:cubicBezTo>
                    <a:cubicBezTo>
                      <a:pt x="106" y="336"/>
                      <a:pt x="67" y="310"/>
                      <a:pt x="67" y="272"/>
                    </a:cubicBezTo>
                    <a:cubicBezTo>
                      <a:pt x="67" y="227"/>
                      <a:pt x="106" y="166"/>
                      <a:pt x="246" y="163"/>
                    </a:cubicBezTo>
                    <a:cubicBezTo>
                      <a:pt x="246" y="189"/>
                      <a:pt x="246" y="214"/>
                      <a:pt x="246" y="2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3" name="CustomShape 26"/>
              <p:cNvSpPr/>
              <p:nvPr/>
            </p:nvSpPr>
            <p:spPr>
              <a:xfrm>
                <a:off x="7567920" y="1310400"/>
                <a:ext cx="119520" cy="128520"/>
              </a:xfrm>
              <a:custGeom>
                <a:avLst/>
                <a:gdLst/>
                <a:ahLst/>
                <a:rect l="l" t="t" r="r" b="b"/>
                <a:pathLst>
                  <a:path w="334" h="359">
                    <a:moveTo>
                      <a:pt x="269" y="35"/>
                    </a:moveTo>
                    <a:cubicBezTo>
                      <a:pt x="256" y="42"/>
                      <a:pt x="250" y="54"/>
                      <a:pt x="250" y="70"/>
                    </a:cubicBezTo>
                    <a:cubicBezTo>
                      <a:pt x="250" y="93"/>
                      <a:pt x="262" y="109"/>
                      <a:pt x="285" y="109"/>
                    </a:cubicBezTo>
                    <a:cubicBezTo>
                      <a:pt x="307" y="109"/>
                      <a:pt x="323" y="96"/>
                      <a:pt x="323" y="70"/>
                    </a:cubicBezTo>
                    <a:cubicBezTo>
                      <a:pt x="323" y="0"/>
                      <a:pt x="214" y="0"/>
                      <a:pt x="192" y="0"/>
                    </a:cubicBezTo>
                    <a:cubicBezTo>
                      <a:pt x="74" y="0"/>
                      <a:pt x="0" y="89"/>
                      <a:pt x="0" y="179"/>
                    </a:cubicBezTo>
                    <a:cubicBezTo>
                      <a:pt x="0" y="278"/>
                      <a:pt x="83" y="358"/>
                      <a:pt x="189" y="358"/>
                    </a:cubicBezTo>
                    <a:cubicBezTo>
                      <a:pt x="304" y="358"/>
                      <a:pt x="333" y="265"/>
                      <a:pt x="333" y="256"/>
                    </a:cubicBezTo>
                    <a:cubicBezTo>
                      <a:pt x="333" y="246"/>
                      <a:pt x="323" y="246"/>
                      <a:pt x="320" y="246"/>
                    </a:cubicBezTo>
                    <a:cubicBezTo>
                      <a:pt x="310" y="246"/>
                      <a:pt x="307" y="249"/>
                      <a:pt x="304" y="259"/>
                    </a:cubicBezTo>
                    <a:cubicBezTo>
                      <a:pt x="288" y="307"/>
                      <a:pt x="246" y="332"/>
                      <a:pt x="198" y="332"/>
                    </a:cubicBezTo>
                    <a:cubicBezTo>
                      <a:pt x="144" y="332"/>
                      <a:pt x="74" y="294"/>
                      <a:pt x="74" y="179"/>
                    </a:cubicBezTo>
                    <a:cubicBezTo>
                      <a:pt x="74" y="80"/>
                      <a:pt x="122" y="26"/>
                      <a:pt x="195" y="26"/>
                    </a:cubicBezTo>
                    <a:cubicBezTo>
                      <a:pt x="205" y="26"/>
                      <a:pt x="243" y="26"/>
                      <a:pt x="269" y="3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4" name="CustomShape 27"/>
              <p:cNvSpPr/>
              <p:nvPr/>
            </p:nvSpPr>
            <p:spPr>
              <a:xfrm>
                <a:off x="7704000" y="1240200"/>
                <a:ext cx="148320" cy="196200"/>
              </a:xfrm>
              <a:custGeom>
                <a:avLst/>
                <a:gdLst/>
                <a:ahLst/>
                <a:rect l="l" t="t" r="r" b="b"/>
                <a:pathLst>
                  <a:path w="414" h="547">
                    <a:moveTo>
                      <a:pt x="218" y="332"/>
                    </a:moveTo>
                    <a:cubicBezTo>
                      <a:pt x="314" y="259"/>
                      <a:pt x="339" y="236"/>
                      <a:pt x="394" y="233"/>
                    </a:cubicBezTo>
                    <a:cubicBezTo>
                      <a:pt x="394" y="225"/>
                      <a:pt x="394" y="216"/>
                      <a:pt x="394" y="208"/>
                    </a:cubicBezTo>
                    <a:cubicBezTo>
                      <a:pt x="378" y="208"/>
                      <a:pt x="355" y="211"/>
                      <a:pt x="339" y="211"/>
                    </a:cubicBezTo>
                    <a:cubicBezTo>
                      <a:pt x="307" y="211"/>
                      <a:pt x="278" y="208"/>
                      <a:pt x="246" y="208"/>
                    </a:cubicBezTo>
                    <a:cubicBezTo>
                      <a:pt x="246" y="216"/>
                      <a:pt x="246" y="225"/>
                      <a:pt x="246" y="233"/>
                    </a:cubicBezTo>
                    <a:cubicBezTo>
                      <a:pt x="256" y="236"/>
                      <a:pt x="259" y="243"/>
                      <a:pt x="259" y="249"/>
                    </a:cubicBezTo>
                    <a:cubicBezTo>
                      <a:pt x="259" y="262"/>
                      <a:pt x="243" y="275"/>
                      <a:pt x="237" y="284"/>
                    </a:cubicBezTo>
                    <a:cubicBezTo>
                      <a:pt x="197" y="314"/>
                      <a:pt x="158" y="344"/>
                      <a:pt x="118" y="374"/>
                    </a:cubicBezTo>
                    <a:cubicBezTo>
                      <a:pt x="118" y="249"/>
                      <a:pt x="118" y="125"/>
                      <a:pt x="118" y="0"/>
                    </a:cubicBezTo>
                    <a:cubicBezTo>
                      <a:pt x="79" y="3"/>
                      <a:pt x="39" y="6"/>
                      <a:pt x="0" y="10"/>
                    </a:cubicBezTo>
                    <a:cubicBezTo>
                      <a:pt x="0" y="18"/>
                      <a:pt x="0" y="27"/>
                      <a:pt x="0" y="35"/>
                    </a:cubicBezTo>
                    <a:cubicBezTo>
                      <a:pt x="54" y="35"/>
                      <a:pt x="61" y="42"/>
                      <a:pt x="61" y="80"/>
                    </a:cubicBezTo>
                    <a:cubicBezTo>
                      <a:pt x="61" y="214"/>
                      <a:pt x="61" y="348"/>
                      <a:pt x="61" y="483"/>
                    </a:cubicBezTo>
                    <a:cubicBezTo>
                      <a:pt x="61" y="518"/>
                      <a:pt x="51" y="518"/>
                      <a:pt x="0" y="518"/>
                    </a:cubicBezTo>
                    <a:cubicBezTo>
                      <a:pt x="0" y="527"/>
                      <a:pt x="0" y="537"/>
                      <a:pt x="0" y="546"/>
                    </a:cubicBezTo>
                    <a:cubicBezTo>
                      <a:pt x="29" y="543"/>
                      <a:pt x="59" y="543"/>
                      <a:pt x="90" y="543"/>
                    </a:cubicBezTo>
                    <a:cubicBezTo>
                      <a:pt x="120" y="543"/>
                      <a:pt x="147" y="543"/>
                      <a:pt x="176" y="546"/>
                    </a:cubicBezTo>
                    <a:cubicBezTo>
                      <a:pt x="176" y="537"/>
                      <a:pt x="176" y="527"/>
                      <a:pt x="176" y="518"/>
                    </a:cubicBezTo>
                    <a:cubicBezTo>
                      <a:pt x="125" y="518"/>
                      <a:pt x="115" y="518"/>
                      <a:pt x="115" y="483"/>
                    </a:cubicBezTo>
                    <a:cubicBezTo>
                      <a:pt x="115" y="458"/>
                      <a:pt x="115" y="434"/>
                      <a:pt x="115" y="409"/>
                    </a:cubicBezTo>
                    <a:cubicBezTo>
                      <a:pt x="134" y="394"/>
                      <a:pt x="154" y="379"/>
                      <a:pt x="173" y="364"/>
                    </a:cubicBezTo>
                    <a:cubicBezTo>
                      <a:pt x="202" y="399"/>
                      <a:pt x="230" y="435"/>
                      <a:pt x="259" y="470"/>
                    </a:cubicBezTo>
                    <a:cubicBezTo>
                      <a:pt x="269" y="479"/>
                      <a:pt x="278" y="492"/>
                      <a:pt x="278" y="502"/>
                    </a:cubicBezTo>
                    <a:cubicBezTo>
                      <a:pt x="278" y="514"/>
                      <a:pt x="262" y="518"/>
                      <a:pt x="256" y="518"/>
                    </a:cubicBezTo>
                    <a:cubicBezTo>
                      <a:pt x="256" y="527"/>
                      <a:pt x="256" y="537"/>
                      <a:pt x="256" y="546"/>
                    </a:cubicBezTo>
                    <a:cubicBezTo>
                      <a:pt x="266" y="543"/>
                      <a:pt x="318" y="543"/>
                      <a:pt x="342" y="543"/>
                    </a:cubicBezTo>
                    <a:cubicBezTo>
                      <a:pt x="366" y="543"/>
                      <a:pt x="390" y="543"/>
                      <a:pt x="413" y="546"/>
                    </a:cubicBezTo>
                    <a:cubicBezTo>
                      <a:pt x="413" y="537"/>
                      <a:pt x="413" y="527"/>
                      <a:pt x="413" y="518"/>
                    </a:cubicBezTo>
                    <a:cubicBezTo>
                      <a:pt x="384" y="518"/>
                      <a:pt x="365" y="514"/>
                      <a:pt x="342" y="486"/>
                    </a:cubicBezTo>
                    <a:cubicBezTo>
                      <a:pt x="301" y="435"/>
                      <a:pt x="259" y="383"/>
                      <a:pt x="218" y="3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5" name="CustomShape 28"/>
              <p:cNvSpPr/>
              <p:nvPr/>
            </p:nvSpPr>
            <p:spPr>
              <a:xfrm>
                <a:off x="7871040" y="1309320"/>
                <a:ext cx="143640" cy="184680"/>
              </a:xfrm>
              <a:custGeom>
                <a:avLst/>
                <a:gdLst/>
                <a:ahLst/>
                <a:rect l="l" t="t" r="r" b="b"/>
                <a:pathLst>
                  <a:path w="401" h="515">
                    <a:moveTo>
                      <a:pt x="83" y="214"/>
                    </a:moveTo>
                    <a:cubicBezTo>
                      <a:pt x="96" y="220"/>
                      <a:pt x="125" y="236"/>
                      <a:pt x="170" y="236"/>
                    </a:cubicBezTo>
                    <a:cubicBezTo>
                      <a:pt x="250" y="236"/>
                      <a:pt x="310" y="182"/>
                      <a:pt x="310" y="121"/>
                    </a:cubicBezTo>
                    <a:cubicBezTo>
                      <a:pt x="310" y="93"/>
                      <a:pt x="294" y="67"/>
                      <a:pt x="278" y="48"/>
                    </a:cubicBezTo>
                    <a:cubicBezTo>
                      <a:pt x="314" y="22"/>
                      <a:pt x="342" y="22"/>
                      <a:pt x="355" y="22"/>
                    </a:cubicBezTo>
                    <a:cubicBezTo>
                      <a:pt x="352" y="26"/>
                      <a:pt x="349" y="29"/>
                      <a:pt x="349" y="38"/>
                    </a:cubicBezTo>
                    <a:cubicBezTo>
                      <a:pt x="349" y="54"/>
                      <a:pt x="362" y="64"/>
                      <a:pt x="374" y="64"/>
                    </a:cubicBezTo>
                    <a:cubicBezTo>
                      <a:pt x="384" y="64"/>
                      <a:pt x="400" y="56"/>
                      <a:pt x="400" y="38"/>
                    </a:cubicBezTo>
                    <a:cubicBezTo>
                      <a:pt x="400" y="21"/>
                      <a:pt x="384" y="0"/>
                      <a:pt x="352" y="0"/>
                    </a:cubicBezTo>
                    <a:cubicBezTo>
                      <a:pt x="342" y="0"/>
                      <a:pt x="298" y="0"/>
                      <a:pt x="262" y="35"/>
                    </a:cubicBezTo>
                    <a:cubicBezTo>
                      <a:pt x="237" y="19"/>
                      <a:pt x="205" y="6"/>
                      <a:pt x="170" y="6"/>
                    </a:cubicBezTo>
                    <a:cubicBezTo>
                      <a:pt x="90" y="6"/>
                      <a:pt x="32" y="61"/>
                      <a:pt x="32" y="121"/>
                    </a:cubicBezTo>
                    <a:cubicBezTo>
                      <a:pt x="32" y="153"/>
                      <a:pt x="45" y="182"/>
                      <a:pt x="67" y="201"/>
                    </a:cubicBezTo>
                    <a:cubicBezTo>
                      <a:pt x="61" y="208"/>
                      <a:pt x="45" y="233"/>
                      <a:pt x="45" y="265"/>
                    </a:cubicBezTo>
                    <a:cubicBezTo>
                      <a:pt x="45" y="275"/>
                      <a:pt x="48" y="313"/>
                      <a:pt x="77" y="336"/>
                    </a:cubicBezTo>
                    <a:cubicBezTo>
                      <a:pt x="42" y="348"/>
                      <a:pt x="0" y="374"/>
                      <a:pt x="0" y="412"/>
                    </a:cubicBezTo>
                    <a:cubicBezTo>
                      <a:pt x="0" y="470"/>
                      <a:pt x="86" y="514"/>
                      <a:pt x="195" y="514"/>
                    </a:cubicBezTo>
                    <a:cubicBezTo>
                      <a:pt x="294" y="514"/>
                      <a:pt x="387" y="476"/>
                      <a:pt x="387" y="412"/>
                    </a:cubicBezTo>
                    <a:cubicBezTo>
                      <a:pt x="387" y="390"/>
                      <a:pt x="378" y="345"/>
                      <a:pt x="333" y="323"/>
                    </a:cubicBezTo>
                    <a:cubicBezTo>
                      <a:pt x="288" y="297"/>
                      <a:pt x="240" y="297"/>
                      <a:pt x="166" y="297"/>
                    </a:cubicBezTo>
                    <a:cubicBezTo>
                      <a:pt x="147" y="297"/>
                      <a:pt x="118" y="297"/>
                      <a:pt x="112" y="297"/>
                    </a:cubicBezTo>
                    <a:cubicBezTo>
                      <a:pt x="86" y="291"/>
                      <a:pt x="74" y="268"/>
                      <a:pt x="74" y="246"/>
                    </a:cubicBezTo>
                    <a:cubicBezTo>
                      <a:pt x="74" y="227"/>
                      <a:pt x="80" y="220"/>
                      <a:pt x="83" y="214"/>
                    </a:cubicBezTo>
                    <a:moveTo>
                      <a:pt x="170" y="214"/>
                    </a:moveTo>
                    <a:cubicBezTo>
                      <a:pt x="93" y="214"/>
                      <a:pt x="93" y="137"/>
                      <a:pt x="93" y="121"/>
                    </a:cubicBezTo>
                    <a:cubicBezTo>
                      <a:pt x="93" y="109"/>
                      <a:pt x="93" y="77"/>
                      <a:pt x="109" y="58"/>
                    </a:cubicBezTo>
                    <a:cubicBezTo>
                      <a:pt x="122" y="45"/>
                      <a:pt x="141" y="29"/>
                      <a:pt x="170" y="29"/>
                    </a:cubicBezTo>
                    <a:cubicBezTo>
                      <a:pt x="246" y="29"/>
                      <a:pt x="246" y="105"/>
                      <a:pt x="246" y="121"/>
                    </a:cubicBezTo>
                    <a:cubicBezTo>
                      <a:pt x="246" y="134"/>
                      <a:pt x="246" y="166"/>
                      <a:pt x="230" y="185"/>
                    </a:cubicBezTo>
                    <a:cubicBezTo>
                      <a:pt x="221" y="201"/>
                      <a:pt x="198" y="214"/>
                      <a:pt x="170" y="214"/>
                    </a:cubicBezTo>
                    <a:moveTo>
                      <a:pt x="170" y="352"/>
                    </a:moveTo>
                    <a:cubicBezTo>
                      <a:pt x="240" y="352"/>
                      <a:pt x="339" y="352"/>
                      <a:pt x="339" y="412"/>
                    </a:cubicBezTo>
                    <a:cubicBezTo>
                      <a:pt x="339" y="454"/>
                      <a:pt x="278" y="492"/>
                      <a:pt x="195" y="492"/>
                    </a:cubicBezTo>
                    <a:cubicBezTo>
                      <a:pt x="112" y="492"/>
                      <a:pt x="48" y="454"/>
                      <a:pt x="48" y="412"/>
                    </a:cubicBezTo>
                    <a:cubicBezTo>
                      <a:pt x="48" y="387"/>
                      <a:pt x="74" y="352"/>
                      <a:pt x="125" y="352"/>
                    </a:cubicBezTo>
                    <a:cubicBezTo>
                      <a:pt x="140" y="352"/>
                      <a:pt x="155" y="352"/>
                      <a:pt x="170" y="35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6" name="CustomShape 29"/>
              <p:cNvSpPr/>
              <p:nvPr/>
            </p:nvSpPr>
            <p:spPr>
              <a:xfrm>
                <a:off x="8035560" y="1311480"/>
                <a:ext cx="101160" cy="124920"/>
              </a:xfrm>
              <a:custGeom>
                <a:avLst/>
                <a:gdLst/>
                <a:ahLst/>
                <a:rect l="l" t="t" r="r" b="b"/>
                <a:pathLst>
                  <a:path w="283" h="349">
                    <a:moveTo>
                      <a:pt x="118" y="166"/>
                    </a:moveTo>
                    <a:cubicBezTo>
                      <a:pt x="118" y="102"/>
                      <a:pt x="147" y="22"/>
                      <a:pt x="224" y="22"/>
                    </a:cubicBezTo>
                    <a:cubicBezTo>
                      <a:pt x="218" y="29"/>
                      <a:pt x="211" y="38"/>
                      <a:pt x="211" y="51"/>
                    </a:cubicBezTo>
                    <a:cubicBezTo>
                      <a:pt x="211" y="77"/>
                      <a:pt x="230" y="86"/>
                      <a:pt x="246" y="86"/>
                    </a:cubicBezTo>
                    <a:cubicBezTo>
                      <a:pt x="266" y="86"/>
                      <a:pt x="282" y="73"/>
                      <a:pt x="282" y="51"/>
                    </a:cubicBezTo>
                    <a:cubicBezTo>
                      <a:pt x="282" y="22"/>
                      <a:pt x="256" y="0"/>
                      <a:pt x="221" y="0"/>
                    </a:cubicBezTo>
                    <a:cubicBezTo>
                      <a:pt x="179" y="0"/>
                      <a:pt x="138" y="26"/>
                      <a:pt x="112" y="83"/>
                    </a:cubicBezTo>
                    <a:cubicBezTo>
                      <a:pt x="112" y="55"/>
                      <a:pt x="112" y="28"/>
                      <a:pt x="112" y="0"/>
                    </a:cubicBezTo>
                    <a:cubicBezTo>
                      <a:pt x="75" y="3"/>
                      <a:pt x="37" y="6"/>
                      <a:pt x="0" y="10"/>
                    </a:cubicBezTo>
                    <a:cubicBezTo>
                      <a:pt x="0" y="19"/>
                      <a:pt x="0" y="29"/>
                      <a:pt x="0" y="38"/>
                    </a:cubicBezTo>
                    <a:cubicBezTo>
                      <a:pt x="51" y="38"/>
                      <a:pt x="58" y="42"/>
                      <a:pt x="58" y="80"/>
                    </a:cubicBezTo>
                    <a:cubicBezTo>
                      <a:pt x="58" y="148"/>
                      <a:pt x="58" y="216"/>
                      <a:pt x="58" y="284"/>
                    </a:cubicBezTo>
                    <a:cubicBezTo>
                      <a:pt x="58" y="320"/>
                      <a:pt x="51" y="320"/>
                      <a:pt x="0" y="320"/>
                    </a:cubicBezTo>
                    <a:cubicBezTo>
                      <a:pt x="0" y="329"/>
                      <a:pt x="0" y="339"/>
                      <a:pt x="0" y="348"/>
                    </a:cubicBezTo>
                    <a:cubicBezTo>
                      <a:pt x="3" y="348"/>
                      <a:pt x="58" y="345"/>
                      <a:pt x="90" y="345"/>
                    </a:cubicBezTo>
                    <a:cubicBezTo>
                      <a:pt x="125" y="345"/>
                      <a:pt x="157" y="345"/>
                      <a:pt x="192" y="348"/>
                    </a:cubicBezTo>
                    <a:cubicBezTo>
                      <a:pt x="192" y="339"/>
                      <a:pt x="192" y="329"/>
                      <a:pt x="192" y="320"/>
                    </a:cubicBezTo>
                    <a:cubicBezTo>
                      <a:pt x="187" y="320"/>
                      <a:pt x="181" y="320"/>
                      <a:pt x="176" y="320"/>
                    </a:cubicBezTo>
                    <a:cubicBezTo>
                      <a:pt x="118" y="320"/>
                      <a:pt x="118" y="310"/>
                      <a:pt x="118" y="284"/>
                    </a:cubicBezTo>
                    <a:cubicBezTo>
                      <a:pt x="118" y="245"/>
                      <a:pt x="118" y="206"/>
                      <a:pt x="118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7" name="CustomShape 30"/>
              <p:cNvSpPr/>
              <p:nvPr/>
            </p:nvSpPr>
            <p:spPr>
              <a:xfrm>
                <a:off x="8159040" y="1310400"/>
                <a:ext cx="138960" cy="128520"/>
              </a:xfrm>
              <a:custGeom>
                <a:avLst/>
                <a:gdLst/>
                <a:ahLst/>
                <a:rect l="l" t="t" r="r" b="b"/>
                <a:pathLst>
                  <a:path w="388" h="359">
                    <a:moveTo>
                      <a:pt x="387" y="182"/>
                    </a:moveTo>
                    <a:cubicBezTo>
                      <a:pt x="387" y="83"/>
                      <a:pt x="304" y="0"/>
                      <a:pt x="195" y="0"/>
                    </a:cubicBezTo>
                    <a:cubicBezTo>
                      <a:pt x="86" y="0"/>
                      <a:pt x="0" y="83"/>
                      <a:pt x="0" y="182"/>
                    </a:cubicBezTo>
                    <a:cubicBezTo>
                      <a:pt x="0" y="281"/>
                      <a:pt x="88" y="358"/>
                      <a:pt x="195" y="358"/>
                    </a:cubicBezTo>
                    <a:cubicBezTo>
                      <a:pt x="302" y="358"/>
                      <a:pt x="387" y="281"/>
                      <a:pt x="387" y="182"/>
                    </a:cubicBezTo>
                    <a:moveTo>
                      <a:pt x="195" y="332"/>
                    </a:moveTo>
                    <a:cubicBezTo>
                      <a:pt x="163" y="332"/>
                      <a:pt x="122" y="323"/>
                      <a:pt x="96" y="284"/>
                    </a:cubicBezTo>
                    <a:cubicBezTo>
                      <a:pt x="74" y="252"/>
                      <a:pt x="74" y="211"/>
                      <a:pt x="74" y="176"/>
                    </a:cubicBezTo>
                    <a:cubicBezTo>
                      <a:pt x="74" y="141"/>
                      <a:pt x="74" y="96"/>
                      <a:pt x="102" y="61"/>
                    </a:cubicBezTo>
                    <a:cubicBezTo>
                      <a:pt x="122" y="38"/>
                      <a:pt x="154" y="22"/>
                      <a:pt x="195" y="22"/>
                    </a:cubicBezTo>
                    <a:cubicBezTo>
                      <a:pt x="240" y="22"/>
                      <a:pt x="272" y="45"/>
                      <a:pt x="291" y="67"/>
                    </a:cubicBezTo>
                    <a:cubicBezTo>
                      <a:pt x="314" y="99"/>
                      <a:pt x="314" y="137"/>
                      <a:pt x="314" y="176"/>
                    </a:cubicBezTo>
                    <a:cubicBezTo>
                      <a:pt x="314" y="214"/>
                      <a:pt x="314" y="256"/>
                      <a:pt x="291" y="288"/>
                    </a:cubicBezTo>
                    <a:cubicBezTo>
                      <a:pt x="269" y="316"/>
                      <a:pt x="234" y="332"/>
                      <a:pt x="195" y="33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8" name="CustomShape 31"/>
              <p:cNvSpPr/>
              <p:nvPr/>
            </p:nvSpPr>
            <p:spPr>
              <a:xfrm>
                <a:off x="8324640" y="1311480"/>
                <a:ext cx="151560" cy="127440"/>
              </a:xfrm>
              <a:custGeom>
                <a:avLst/>
                <a:gdLst/>
                <a:ahLst/>
                <a:rect l="l" t="t" r="r" b="b"/>
                <a:pathLst>
                  <a:path w="423" h="356">
                    <a:moveTo>
                      <a:pt x="243" y="10"/>
                    </a:moveTo>
                    <a:cubicBezTo>
                      <a:pt x="243" y="19"/>
                      <a:pt x="243" y="29"/>
                      <a:pt x="243" y="38"/>
                    </a:cubicBezTo>
                    <a:cubicBezTo>
                      <a:pt x="294" y="38"/>
                      <a:pt x="301" y="42"/>
                      <a:pt x="301" y="80"/>
                    </a:cubicBezTo>
                    <a:cubicBezTo>
                      <a:pt x="301" y="125"/>
                      <a:pt x="301" y="169"/>
                      <a:pt x="301" y="214"/>
                    </a:cubicBezTo>
                    <a:cubicBezTo>
                      <a:pt x="301" y="284"/>
                      <a:pt x="256" y="332"/>
                      <a:pt x="195" y="332"/>
                    </a:cubicBezTo>
                    <a:cubicBezTo>
                      <a:pt x="125" y="332"/>
                      <a:pt x="122" y="300"/>
                      <a:pt x="122" y="259"/>
                    </a:cubicBezTo>
                    <a:cubicBezTo>
                      <a:pt x="122" y="173"/>
                      <a:pt x="122" y="86"/>
                      <a:pt x="122" y="0"/>
                    </a:cubicBezTo>
                    <a:cubicBezTo>
                      <a:pt x="81" y="3"/>
                      <a:pt x="41" y="6"/>
                      <a:pt x="0" y="10"/>
                    </a:cubicBezTo>
                    <a:cubicBezTo>
                      <a:pt x="0" y="19"/>
                      <a:pt x="0" y="29"/>
                      <a:pt x="0" y="38"/>
                    </a:cubicBezTo>
                    <a:cubicBezTo>
                      <a:pt x="61" y="38"/>
                      <a:pt x="61" y="38"/>
                      <a:pt x="61" y="109"/>
                    </a:cubicBezTo>
                    <a:cubicBezTo>
                      <a:pt x="61" y="148"/>
                      <a:pt x="61" y="187"/>
                      <a:pt x="61" y="227"/>
                    </a:cubicBezTo>
                    <a:cubicBezTo>
                      <a:pt x="61" y="281"/>
                      <a:pt x="61" y="355"/>
                      <a:pt x="192" y="355"/>
                    </a:cubicBezTo>
                    <a:cubicBezTo>
                      <a:pt x="208" y="355"/>
                      <a:pt x="266" y="355"/>
                      <a:pt x="304" y="288"/>
                    </a:cubicBezTo>
                    <a:cubicBezTo>
                      <a:pt x="304" y="310"/>
                      <a:pt x="304" y="332"/>
                      <a:pt x="304" y="355"/>
                    </a:cubicBezTo>
                    <a:cubicBezTo>
                      <a:pt x="343" y="353"/>
                      <a:pt x="383" y="350"/>
                      <a:pt x="422" y="348"/>
                    </a:cubicBezTo>
                    <a:cubicBezTo>
                      <a:pt x="422" y="339"/>
                      <a:pt x="422" y="329"/>
                      <a:pt x="422" y="320"/>
                    </a:cubicBezTo>
                    <a:cubicBezTo>
                      <a:pt x="368" y="320"/>
                      <a:pt x="362" y="313"/>
                      <a:pt x="362" y="275"/>
                    </a:cubicBezTo>
                    <a:cubicBezTo>
                      <a:pt x="362" y="183"/>
                      <a:pt x="362" y="92"/>
                      <a:pt x="362" y="0"/>
                    </a:cubicBezTo>
                    <a:cubicBezTo>
                      <a:pt x="322" y="3"/>
                      <a:pt x="283" y="6"/>
                      <a:pt x="24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39" name="CustomShape 32"/>
              <p:cNvSpPr/>
              <p:nvPr/>
            </p:nvSpPr>
            <p:spPr>
              <a:xfrm>
                <a:off x="8503200" y="1311480"/>
                <a:ext cx="151560" cy="124920"/>
              </a:xfrm>
              <a:custGeom>
                <a:avLst/>
                <a:gdLst/>
                <a:ahLst/>
                <a:rect l="l" t="t" r="r" b="b"/>
                <a:pathLst>
                  <a:path w="423" h="349">
                    <a:moveTo>
                      <a:pt x="365" y="109"/>
                    </a:moveTo>
                    <a:cubicBezTo>
                      <a:pt x="365" y="42"/>
                      <a:pt x="330" y="0"/>
                      <a:pt x="246" y="0"/>
                    </a:cubicBezTo>
                    <a:cubicBezTo>
                      <a:pt x="182" y="0"/>
                      <a:pt x="141" y="35"/>
                      <a:pt x="118" y="77"/>
                    </a:cubicBezTo>
                    <a:cubicBezTo>
                      <a:pt x="117" y="77"/>
                      <a:pt x="116" y="77"/>
                      <a:pt x="115" y="77"/>
                    </a:cubicBezTo>
                    <a:cubicBezTo>
                      <a:pt x="115" y="51"/>
                      <a:pt x="115" y="26"/>
                      <a:pt x="115" y="0"/>
                    </a:cubicBezTo>
                    <a:cubicBezTo>
                      <a:pt x="77" y="3"/>
                      <a:pt x="38" y="6"/>
                      <a:pt x="0" y="10"/>
                    </a:cubicBezTo>
                    <a:cubicBezTo>
                      <a:pt x="0" y="19"/>
                      <a:pt x="0" y="29"/>
                      <a:pt x="0" y="38"/>
                    </a:cubicBezTo>
                    <a:cubicBezTo>
                      <a:pt x="54" y="38"/>
                      <a:pt x="61" y="42"/>
                      <a:pt x="61" y="80"/>
                    </a:cubicBezTo>
                    <a:cubicBezTo>
                      <a:pt x="61" y="148"/>
                      <a:pt x="61" y="216"/>
                      <a:pt x="61" y="284"/>
                    </a:cubicBezTo>
                    <a:cubicBezTo>
                      <a:pt x="61" y="320"/>
                      <a:pt x="51" y="320"/>
                      <a:pt x="0" y="320"/>
                    </a:cubicBezTo>
                    <a:cubicBezTo>
                      <a:pt x="0" y="329"/>
                      <a:pt x="0" y="339"/>
                      <a:pt x="0" y="348"/>
                    </a:cubicBezTo>
                    <a:cubicBezTo>
                      <a:pt x="3" y="348"/>
                      <a:pt x="58" y="345"/>
                      <a:pt x="90" y="345"/>
                    </a:cubicBezTo>
                    <a:cubicBezTo>
                      <a:pt x="118" y="345"/>
                      <a:pt x="173" y="345"/>
                      <a:pt x="182" y="348"/>
                    </a:cubicBezTo>
                    <a:cubicBezTo>
                      <a:pt x="182" y="339"/>
                      <a:pt x="182" y="329"/>
                      <a:pt x="182" y="320"/>
                    </a:cubicBezTo>
                    <a:cubicBezTo>
                      <a:pt x="131" y="320"/>
                      <a:pt x="122" y="320"/>
                      <a:pt x="122" y="284"/>
                    </a:cubicBezTo>
                    <a:cubicBezTo>
                      <a:pt x="122" y="238"/>
                      <a:pt x="122" y="191"/>
                      <a:pt x="122" y="144"/>
                    </a:cubicBezTo>
                    <a:cubicBezTo>
                      <a:pt x="122" y="61"/>
                      <a:pt x="189" y="22"/>
                      <a:pt x="240" y="22"/>
                    </a:cubicBezTo>
                    <a:cubicBezTo>
                      <a:pt x="294" y="22"/>
                      <a:pt x="301" y="67"/>
                      <a:pt x="301" y="105"/>
                    </a:cubicBezTo>
                    <a:cubicBezTo>
                      <a:pt x="301" y="165"/>
                      <a:pt x="301" y="225"/>
                      <a:pt x="301" y="284"/>
                    </a:cubicBezTo>
                    <a:cubicBezTo>
                      <a:pt x="301" y="320"/>
                      <a:pt x="294" y="320"/>
                      <a:pt x="243" y="320"/>
                    </a:cubicBezTo>
                    <a:cubicBezTo>
                      <a:pt x="243" y="329"/>
                      <a:pt x="243" y="339"/>
                      <a:pt x="243" y="348"/>
                    </a:cubicBezTo>
                    <a:cubicBezTo>
                      <a:pt x="273" y="347"/>
                      <a:pt x="301" y="345"/>
                      <a:pt x="333" y="345"/>
                    </a:cubicBezTo>
                    <a:cubicBezTo>
                      <a:pt x="362" y="345"/>
                      <a:pt x="416" y="345"/>
                      <a:pt x="422" y="348"/>
                    </a:cubicBezTo>
                    <a:cubicBezTo>
                      <a:pt x="422" y="339"/>
                      <a:pt x="422" y="329"/>
                      <a:pt x="422" y="320"/>
                    </a:cubicBezTo>
                    <a:cubicBezTo>
                      <a:pt x="371" y="320"/>
                      <a:pt x="365" y="320"/>
                      <a:pt x="365" y="284"/>
                    </a:cubicBezTo>
                    <a:cubicBezTo>
                      <a:pt x="365" y="226"/>
                      <a:pt x="365" y="167"/>
                      <a:pt x="365" y="10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0" name="CustomShape 33"/>
              <p:cNvSpPr/>
              <p:nvPr/>
            </p:nvSpPr>
            <p:spPr>
              <a:xfrm>
                <a:off x="8680680" y="1240200"/>
                <a:ext cx="150480" cy="198720"/>
              </a:xfrm>
              <a:custGeom>
                <a:avLst/>
                <a:gdLst/>
                <a:ahLst/>
                <a:rect l="l" t="t" r="r" b="b"/>
                <a:pathLst>
                  <a:path w="420" h="554">
                    <a:moveTo>
                      <a:pt x="243" y="10"/>
                    </a:moveTo>
                    <a:cubicBezTo>
                      <a:pt x="243" y="18"/>
                      <a:pt x="243" y="27"/>
                      <a:pt x="243" y="35"/>
                    </a:cubicBezTo>
                    <a:cubicBezTo>
                      <a:pt x="294" y="35"/>
                      <a:pt x="301" y="42"/>
                      <a:pt x="301" y="80"/>
                    </a:cubicBezTo>
                    <a:cubicBezTo>
                      <a:pt x="301" y="134"/>
                      <a:pt x="301" y="189"/>
                      <a:pt x="301" y="243"/>
                    </a:cubicBezTo>
                    <a:cubicBezTo>
                      <a:pt x="272" y="214"/>
                      <a:pt x="234" y="198"/>
                      <a:pt x="192" y="198"/>
                    </a:cubicBezTo>
                    <a:cubicBezTo>
                      <a:pt x="86" y="198"/>
                      <a:pt x="0" y="278"/>
                      <a:pt x="0" y="377"/>
                    </a:cubicBezTo>
                    <a:cubicBezTo>
                      <a:pt x="0" y="473"/>
                      <a:pt x="83" y="553"/>
                      <a:pt x="182" y="553"/>
                    </a:cubicBezTo>
                    <a:cubicBezTo>
                      <a:pt x="246" y="553"/>
                      <a:pt x="285" y="518"/>
                      <a:pt x="298" y="505"/>
                    </a:cubicBezTo>
                    <a:cubicBezTo>
                      <a:pt x="298" y="521"/>
                      <a:pt x="298" y="537"/>
                      <a:pt x="298" y="553"/>
                    </a:cubicBezTo>
                    <a:cubicBezTo>
                      <a:pt x="338" y="551"/>
                      <a:pt x="379" y="549"/>
                      <a:pt x="419" y="546"/>
                    </a:cubicBezTo>
                    <a:cubicBezTo>
                      <a:pt x="419" y="537"/>
                      <a:pt x="419" y="527"/>
                      <a:pt x="419" y="518"/>
                    </a:cubicBezTo>
                    <a:cubicBezTo>
                      <a:pt x="368" y="518"/>
                      <a:pt x="362" y="511"/>
                      <a:pt x="362" y="473"/>
                    </a:cubicBezTo>
                    <a:cubicBezTo>
                      <a:pt x="362" y="315"/>
                      <a:pt x="362" y="158"/>
                      <a:pt x="362" y="0"/>
                    </a:cubicBezTo>
                    <a:cubicBezTo>
                      <a:pt x="322" y="3"/>
                      <a:pt x="283" y="6"/>
                      <a:pt x="243" y="10"/>
                    </a:cubicBezTo>
                    <a:moveTo>
                      <a:pt x="298" y="463"/>
                    </a:moveTo>
                    <a:cubicBezTo>
                      <a:pt x="278" y="499"/>
                      <a:pt x="237" y="530"/>
                      <a:pt x="186" y="530"/>
                    </a:cubicBezTo>
                    <a:cubicBezTo>
                      <a:pt x="144" y="530"/>
                      <a:pt x="112" y="505"/>
                      <a:pt x="96" y="483"/>
                    </a:cubicBezTo>
                    <a:cubicBezTo>
                      <a:pt x="80" y="457"/>
                      <a:pt x="70" y="428"/>
                      <a:pt x="70" y="377"/>
                    </a:cubicBezTo>
                    <a:cubicBezTo>
                      <a:pt x="70" y="358"/>
                      <a:pt x="70" y="300"/>
                      <a:pt x="102" y="262"/>
                    </a:cubicBezTo>
                    <a:cubicBezTo>
                      <a:pt x="134" y="227"/>
                      <a:pt x="173" y="220"/>
                      <a:pt x="195" y="220"/>
                    </a:cubicBezTo>
                    <a:cubicBezTo>
                      <a:pt x="234" y="220"/>
                      <a:pt x="266" y="236"/>
                      <a:pt x="288" y="265"/>
                    </a:cubicBezTo>
                    <a:cubicBezTo>
                      <a:pt x="298" y="278"/>
                      <a:pt x="298" y="278"/>
                      <a:pt x="298" y="294"/>
                    </a:cubicBezTo>
                    <a:cubicBezTo>
                      <a:pt x="298" y="350"/>
                      <a:pt x="298" y="407"/>
                      <a:pt x="298" y="46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1" name="CustomShape 34"/>
              <p:cNvSpPr/>
              <p:nvPr/>
            </p:nvSpPr>
            <p:spPr>
              <a:xfrm>
                <a:off x="4948920" y="1540440"/>
                <a:ext cx="3916800" cy="15840"/>
              </a:xfrm>
              <a:custGeom>
                <a:avLst/>
                <a:gdLst/>
                <a:ahLst/>
                <a:rect l="l" t="t" r="r" b="b"/>
                <a:pathLst>
                  <a:path w="10882" h="46">
                    <a:moveTo>
                      <a:pt x="0" y="0"/>
                    </a:moveTo>
                    <a:cubicBezTo>
                      <a:pt x="3627" y="0"/>
                      <a:pt x="7254" y="0"/>
                      <a:pt x="10881" y="0"/>
                    </a:cubicBezTo>
                    <a:cubicBezTo>
                      <a:pt x="10881" y="15"/>
                      <a:pt x="10881" y="30"/>
                      <a:pt x="10881" y="45"/>
                    </a:cubicBezTo>
                    <a:cubicBezTo>
                      <a:pt x="7254" y="45"/>
                      <a:pt x="3627" y="45"/>
                      <a:pt x="0" y="45"/>
                    </a:cubicBezTo>
                    <a:cubicBezTo>
                      <a:pt x="0" y="30"/>
                      <a:pt x="0" y="15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2" name="CustomShape 35"/>
              <p:cNvSpPr/>
              <p:nvPr/>
            </p:nvSpPr>
            <p:spPr>
              <a:xfrm>
                <a:off x="6532560" y="1742760"/>
                <a:ext cx="162000" cy="191880"/>
              </a:xfrm>
              <a:custGeom>
                <a:avLst/>
                <a:gdLst/>
                <a:ahLst/>
                <a:rect l="l" t="t" r="r" b="b"/>
                <a:pathLst>
                  <a:path w="452" h="535">
                    <a:moveTo>
                      <a:pt x="128" y="256"/>
                    </a:moveTo>
                    <a:cubicBezTo>
                      <a:pt x="166" y="268"/>
                      <a:pt x="198" y="268"/>
                      <a:pt x="224" y="268"/>
                    </a:cubicBezTo>
                    <a:cubicBezTo>
                      <a:pt x="256" y="268"/>
                      <a:pt x="317" y="268"/>
                      <a:pt x="317" y="236"/>
                    </a:cubicBezTo>
                    <a:cubicBezTo>
                      <a:pt x="317" y="208"/>
                      <a:pt x="278" y="205"/>
                      <a:pt x="234" y="205"/>
                    </a:cubicBezTo>
                    <a:cubicBezTo>
                      <a:pt x="211" y="205"/>
                      <a:pt x="173" y="208"/>
                      <a:pt x="131" y="227"/>
                    </a:cubicBezTo>
                    <a:cubicBezTo>
                      <a:pt x="102" y="214"/>
                      <a:pt x="83" y="192"/>
                      <a:pt x="83" y="160"/>
                    </a:cubicBezTo>
                    <a:cubicBezTo>
                      <a:pt x="83" y="93"/>
                      <a:pt x="195" y="51"/>
                      <a:pt x="298" y="51"/>
                    </a:cubicBezTo>
                    <a:cubicBezTo>
                      <a:pt x="314" y="51"/>
                      <a:pt x="355" y="51"/>
                      <a:pt x="400" y="83"/>
                    </a:cubicBezTo>
                    <a:cubicBezTo>
                      <a:pt x="413" y="93"/>
                      <a:pt x="413" y="96"/>
                      <a:pt x="422" y="96"/>
                    </a:cubicBezTo>
                    <a:cubicBezTo>
                      <a:pt x="435" y="96"/>
                      <a:pt x="451" y="80"/>
                      <a:pt x="451" y="64"/>
                    </a:cubicBezTo>
                    <a:cubicBezTo>
                      <a:pt x="451" y="45"/>
                      <a:pt x="384" y="0"/>
                      <a:pt x="307" y="0"/>
                    </a:cubicBezTo>
                    <a:cubicBezTo>
                      <a:pt x="179" y="0"/>
                      <a:pt x="58" y="77"/>
                      <a:pt x="58" y="160"/>
                    </a:cubicBezTo>
                    <a:cubicBezTo>
                      <a:pt x="58" y="211"/>
                      <a:pt x="96" y="236"/>
                      <a:pt x="102" y="240"/>
                    </a:cubicBezTo>
                    <a:cubicBezTo>
                      <a:pt x="35" y="278"/>
                      <a:pt x="0" y="342"/>
                      <a:pt x="0" y="393"/>
                    </a:cubicBezTo>
                    <a:cubicBezTo>
                      <a:pt x="0" y="467"/>
                      <a:pt x="64" y="534"/>
                      <a:pt x="182" y="534"/>
                    </a:cubicBezTo>
                    <a:cubicBezTo>
                      <a:pt x="330" y="534"/>
                      <a:pt x="394" y="435"/>
                      <a:pt x="394" y="419"/>
                    </a:cubicBezTo>
                    <a:cubicBezTo>
                      <a:pt x="394" y="412"/>
                      <a:pt x="387" y="406"/>
                      <a:pt x="381" y="406"/>
                    </a:cubicBezTo>
                    <a:cubicBezTo>
                      <a:pt x="374" y="406"/>
                      <a:pt x="371" y="412"/>
                      <a:pt x="371" y="415"/>
                    </a:cubicBezTo>
                    <a:cubicBezTo>
                      <a:pt x="355" y="441"/>
                      <a:pt x="326" y="483"/>
                      <a:pt x="192" y="483"/>
                    </a:cubicBezTo>
                    <a:cubicBezTo>
                      <a:pt x="125" y="483"/>
                      <a:pt x="29" y="467"/>
                      <a:pt x="29" y="387"/>
                    </a:cubicBezTo>
                    <a:cubicBezTo>
                      <a:pt x="29" y="348"/>
                      <a:pt x="61" y="288"/>
                      <a:pt x="128" y="256"/>
                    </a:cubicBezTo>
                    <a:moveTo>
                      <a:pt x="166" y="240"/>
                    </a:moveTo>
                    <a:cubicBezTo>
                      <a:pt x="192" y="230"/>
                      <a:pt x="214" y="230"/>
                      <a:pt x="234" y="230"/>
                    </a:cubicBezTo>
                    <a:cubicBezTo>
                      <a:pt x="262" y="230"/>
                      <a:pt x="266" y="230"/>
                      <a:pt x="288" y="236"/>
                    </a:cubicBezTo>
                    <a:cubicBezTo>
                      <a:pt x="269" y="243"/>
                      <a:pt x="269" y="246"/>
                      <a:pt x="224" y="246"/>
                    </a:cubicBezTo>
                    <a:cubicBezTo>
                      <a:pt x="202" y="246"/>
                      <a:pt x="186" y="246"/>
                      <a:pt x="166" y="2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3" name="CustomShape 36"/>
              <p:cNvSpPr/>
              <p:nvPr/>
            </p:nvSpPr>
            <p:spPr>
              <a:xfrm>
                <a:off x="6725160" y="1636920"/>
                <a:ext cx="277200" cy="288360"/>
              </a:xfrm>
              <a:custGeom>
                <a:avLst/>
                <a:gdLst/>
                <a:ahLst/>
                <a:rect l="l" t="t" r="r" b="b"/>
                <a:pathLst>
                  <a:path w="772" h="803">
                    <a:moveTo>
                      <a:pt x="160" y="674"/>
                    </a:moveTo>
                    <a:cubicBezTo>
                      <a:pt x="115" y="748"/>
                      <a:pt x="74" y="764"/>
                      <a:pt x="22" y="767"/>
                    </a:cubicBezTo>
                    <a:cubicBezTo>
                      <a:pt x="10" y="770"/>
                      <a:pt x="0" y="770"/>
                      <a:pt x="0" y="789"/>
                    </a:cubicBezTo>
                    <a:cubicBezTo>
                      <a:pt x="0" y="799"/>
                      <a:pt x="6" y="802"/>
                      <a:pt x="13" y="802"/>
                    </a:cubicBezTo>
                    <a:cubicBezTo>
                      <a:pt x="45" y="802"/>
                      <a:pt x="80" y="799"/>
                      <a:pt x="112" y="799"/>
                    </a:cubicBezTo>
                    <a:cubicBezTo>
                      <a:pt x="147" y="799"/>
                      <a:pt x="186" y="802"/>
                      <a:pt x="224" y="802"/>
                    </a:cubicBezTo>
                    <a:cubicBezTo>
                      <a:pt x="230" y="802"/>
                      <a:pt x="243" y="802"/>
                      <a:pt x="243" y="783"/>
                    </a:cubicBezTo>
                    <a:cubicBezTo>
                      <a:pt x="243" y="770"/>
                      <a:pt x="234" y="767"/>
                      <a:pt x="227" y="767"/>
                    </a:cubicBezTo>
                    <a:cubicBezTo>
                      <a:pt x="202" y="767"/>
                      <a:pt x="173" y="757"/>
                      <a:pt x="173" y="729"/>
                    </a:cubicBezTo>
                    <a:cubicBezTo>
                      <a:pt x="173" y="716"/>
                      <a:pt x="179" y="703"/>
                      <a:pt x="189" y="687"/>
                    </a:cubicBezTo>
                    <a:cubicBezTo>
                      <a:pt x="218" y="639"/>
                      <a:pt x="246" y="591"/>
                      <a:pt x="275" y="543"/>
                    </a:cubicBezTo>
                    <a:cubicBezTo>
                      <a:pt x="369" y="543"/>
                      <a:pt x="463" y="543"/>
                      <a:pt x="557" y="543"/>
                    </a:cubicBezTo>
                    <a:cubicBezTo>
                      <a:pt x="560" y="569"/>
                      <a:pt x="576" y="719"/>
                      <a:pt x="576" y="732"/>
                    </a:cubicBezTo>
                    <a:cubicBezTo>
                      <a:pt x="576" y="764"/>
                      <a:pt x="515" y="767"/>
                      <a:pt x="493" y="767"/>
                    </a:cubicBezTo>
                    <a:cubicBezTo>
                      <a:pt x="477" y="767"/>
                      <a:pt x="467" y="767"/>
                      <a:pt x="467" y="789"/>
                    </a:cubicBezTo>
                    <a:cubicBezTo>
                      <a:pt x="467" y="802"/>
                      <a:pt x="480" y="802"/>
                      <a:pt x="483" y="802"/>
                    </a:cubicBezTo>
                    <a:cubicBezTo>
                      <a:pt x="528" y="802"/>
                      <a:pt x="576" y="799"/>
                      <a:pt x="624" y="799"/>
                    </a:cubicBezTo>
                    <a:cubicBezTo>
                      <a:pt x="653" y="799"/>
                      <a:pt x="723" y="802"/>
                      <a:pt x="752" y="802"/>
                    </a:cubicBezTo>
                    <a:cubicBezTo>
                      <a:pt x="758" y="802"/>
                      <a:pt x="771" y="802"/>
                      <a:pt x="771" y="780"/>
                    </a:cubicBezTo>
                    <a:cubicBezTo>
                      <a:pt x="771" y="767"/>
                      <a:pt x="758" y="767"/>
                      <a:pt x="745" y="767"/>
                    </a:cubicBezTo>
                    <a:cubicBezTo>
                      <a:pt x="675" y="767"/>
                      <a:pt x="675" y="761"/>
                      <a:pt x="672" y="729"/>
                    </a:cubicBezTo>
                    <a:cubicBezTo>
                      <a:pt x="648" y="494"/>
                      <a:pt x="625" y="260"/>
                      <a:pt x="601" y="26"/>
                    </a:cubicBezTo>
                    <a:cubicBezTo>
                      <a:pt x="601" y="3"/>
                      <a:pt x="601" y="0"/>
                      <a:pt x="582" y="0"/>
                    </a:cubicBezTo>
                    <a:cubicBezTo>
                      <a:pt x="563" y="0"/>
                      <a:pt x="560" y="6"/>
                      <a:pt x="553" y="19"/>
                    </a:cubicBezTo>
                    <a:cubicBezTo>
                      <a:pt x="422" y="238"/>
                      <a:pt x="291" y="456"/>
                      <a:pt x="160" y="674"/>
                    </a:cubicBezTo>
                    <a:moveTo>
                      <a:pt x="298" y="508"/>
                    </a:moveTo>
                    <a:cubicBezTo>
                      <a:pt x="371" y="385"/>
                      <a:pt x="445" y="261"/>
                      <a:pt x="518" y="137"/>
                    </a:cubicBezTo>
                    <a:cubicBezTo>
                      <a:pt x="530" y="261"/>
                      <a:pt x="542" y="385"/>
                      <a:pt x="553" y="508"/>
                    </a:cubicBezTo>
                    <a:cubicBezTo>
                      <a:pt x="468" y="508"/>
                      <a:pt x="383" y="508"/>
                      <a:pt x="298" y="5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4" name="CustomShape 37"/>
              <p:cNvSpPr/>
              <p:nvPr/>
            </p:nvSpPr>
            <p:spPr>
              <a:xfrm>
                <a:off x="7026840" y="1641600"/>
                <a:ext cx="252000" cy="293040"/>
              </a:xfrm>
              <a:custGeom>
                <a:avLst/>
                <a:gdLst/>
                <a:ahLst/>
                <a:rect l="l" t="t" r="r" b="b"/>
                <a:pathLst>
                  <a:path w="702" h="816">
                    <a:moveTo>
                      <a:pt x="166" y="687"/>
                    </a:moveTo>
                    <a:cubicBezTo>
                      <a:pt x="227" y="591"/>
                      <a:pt x="246" y="521"/>
                      <a:pt x="262" y="460"/>
                    </a:cubicBezTo>
                    <a:cubicBezTo>
                      <a:pt x="301" y="307"/>
                      <a:pt x="342" y="169"/>
                      <a:pt x="413" y="93"/>
                    </a:cubicBezTo>
                    <a:cubicBezTo>
                      <a:pt x="426" y="80"/>
                      <a:pt x="435" y="67"/>
                      <a:pt x="473" y="67"/>
                    </a:cubicBezTo>
                    <a:cubicBezTo>
                      <a:pt x="550" y="67"/>
                      <a:pt x="550" y="147"/>
                      <a:pt x="550" y="163"/>
                    </a:cubicBezTo>
                    <a:cubicBezTo>
                      <a:pt x="550" y="182"/>
                      <a:pt x="547" y="198"/>
                      <a:pt x="547" y="205"/>
                    </a:cubicBezTo>
                    <a:cubicBezTo>
                      <a:pt x="547" y="211"/>
                      <a:pt x="551" y="209"/>
                      <a:pt x="553" y="211"/>
                    </a:cubicBezTo>
                    <a:cubicBezTo>
                      <a:pt x="573" y="211"/>
                      <a:pt x="601" y="198"/>
                      <a:pt x="630" y="179"/>
                    </a:cubicBezTo>
                    <a:cubicBezTo>
                      <a:pt x="649" y="163"/>
                      <a:pt x="662" y="150"/>
                      <a:pt x="662" y="105"/>
                    </a:cubicBezTo>
                    <a:cubicBezTo>
                      <a:pt x="662" y="45"/>
                      <a:pt x="630" y="0"/>
                      <a:pt x="566" y="0"/>
                    </a:cubicBezTo>
                    <a:cubicBezTo>
                      <a:pt x="531" y="0"/>
                      <a:pt x="432" y="10"/>
                      <a:pt x="320" y="118"/>
                    </a:cubicBezTo>
                    <a:cubicBezTo>
                      <a:pt x="230" y="211"/>
                      <a:pt x="179" y="412"/>
                      <a:pt x="157" y="499"/>
                    </a:cubicBezTo>
                    <a:cubicBezTo>
                      <a:pt x="138" y="575"/>
                      <a:pt x="128" y="610"/>
                      <a:pt x="93" y="677"/>
                    </a:cubicBezTo>
                    <a:cubicBezTo>
                      <a:pt x="86" y="690"/>
                      <a:pt x="58" y="738"/>
                      <a:pt x="42" y="754"/>
                    </a:cubicBezTo>
                    <a:cubicBezTo>
                      <a:pt x="10" y="783"/>
                      <a:pt x="0" y="802"/>
                      <a:pt x="0" y="808"/>
                    </a:cubicBezTo>
                    <a:cubicBezTo>
                      <a:pt x="0" y="812"/>
                      <a:pt x="3" y="815"/>
                      <a:pt x="10" y="815"/>
                    </a:cubicBezTo>
                    <a:cubicBezTo>
                      <a:pt x="16" y="815"/>
                      <a:pt x="38" y="812"/>
                      <a:pt x="67" y="793"/>
                    </a:cubicBezTo>
                    <a:cubicBezTo>
                      <a:pt x="86" y="780"/>
                      <a:pt x="90" y="777"/>
                      <a:pt x="115" y="751"/>
                    </a:cubicBezTo>
                    <a:cubicBezTo>
                      <a:pt x="170" y="751"/>
                      <a:pt x="211" y="761"/>
                      <a:pt x="282" y="783"/>
                    </a:cubicBezTo>
                    <a:cubicBezTo>
                      <a:pt x="339" y="799"/>
                      <a:pt x="397" y="815"/>
                      <a:pt x="454" y="815"/>
                    </a:cubicBezTo>
                    <a:cubicBezTo>
                      <a:pt x="544" y="815"/>
                      <a:pt x="637" y="748"/>
                      <a:pt x="672" y="697"/>
                    </a:cubicBezTo>
                    <a:cubicBezTo>
                      <a:pt x="694" y="668"/>
                      <a:pt x="701" y="639"/>
                      <a:pt x="701" y="636"/>
                    </a:cubicBezTo>
                    <a:cubicBezTo>
                      <a:pt x="701" y="626"/>
                      <a:pt x="696" y="630"/>
                      <a:pt x="694" y="626"/>
                    </a:cubicBezTo>
                    <a:cubicBezTo>
                      <a:pt x="675" y="626"/>
                      <a:pt x="649" y="639"/>
                      <a:pt x="630" y="652"/>
                    </a:cubicBezTo>
                    <a:cubicBezTo>
                      <a:pt x="598" y="671"/>
                      <a:pt x="598" y="681"/>
                      <a:pt x="589" y="697"/>
                    </a:cubicBezTo>
                    <a:cubicBezTo>
                      <a:pt x="585" y="716"/>
                      <a:pt x="579" y="725"/>
                      <a:pt x="573" y="732"/>
                    </a:cubicBezTo>
                    <a:cubicBezTo>
                      <a:pt x="563" y="745"/>
                      <a:pt x="563" y="745"/>
                      <a:pt x="547" y="745"/>
                    </a:cubicBezTo>
                    <a:cubicBezTo>
                      <a:pt x="493" y="745"/>
                      <a:pt x="435" y="729"/>
                      <a:pt x="362" y="709"/>
                    </a:cubicBezTo>
                    <a:cubicBezTo>
                      <a:pt x="330" y="700"/>
                      <a:pt x="269" y="681"/>
                      <a:pt x="211" y="681"/>
                    </a:cubicBezTo>
                    <a:cubicBezTo>
                      <a:pt x="198" y="681"/>
                      <a:pt x="182" y="684"/>
                      <a:pt x="166" y="68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345" name="Group 38"/>
          <p:cNvGrpSpPr/>
          <p:nvPr/>
        </p:nvGrpSpPr>
        <p:grpSpPr>
          <a:xfrm>
            <a:off x="2221920" y="2843640"/>
            <a:ext cx="250920" cy="293400"/>
            <a:chOff x="2221920" y="2843640"/>
            <a:chExt cx="250920" cy="293400"/>
          </a:xfrm>
        </p:grpSpPr>
        <p:grpSp>
          <p:nvGrpSpPr>
            <p:cNvPr id="346" name="Group 39"/>
            <p:cNvGrpSpPr/>
            <p:nvPr/>
          </p:nvGrpSpPr>
          <p:grpSpPr>
            <a:xfrm>
              <a:off x="2221920" y="2843640"/>
              <a:ext cx="250920" cy="293400"/>
              <a:chOff x="2221920" y="2843640"/>
              <a:chExt cx="250920" cy="293400"/>
            </a:xfrm>
          </p:grpSpPr>
          <p:sp>
            <p:nvSpPr>
              <p:cNvPr id="347" name="CustomShape 40"/>
              <p:cNvSpPr/>
              <p:nvPr/>
            </p:nvSpPr>
            <p:spPr>
              <a:xfrm>
                <a:off x="2229840" y="2864520"/>
                <a:ext cx="222120" cy="252000"/>
              </a:xfrm>
              <a:custGeom>
                <a:avLst/>
                <a:gdLst/>
                <a:ahLst/>
                <a:rect l="l" t="t" r="r" b="b"/>
                <a:pathLst>
                  <a:path w="619" h="702">
                    <a:moveTo>
                      <a:pt x="0" y="0"/>
                    </a:moveTo>
                    <a:cubicBezTo>
                      <a:pt x="206" y="0"/>
                      <a:pt x="412" y="0"/>
                      <a:pt x="618" y="0"/>
                    </a:cubicBezTo>
                    <a:cubicBezTo>
                      <a:pt x="618" y="234"/>
                      <a:pt x="618" y="467"/>
                      <a:pt x="618" y="701"/>
                    </a:cubicBezTo>
                    <a:cubicBezTo>
                      <a:pt x="412" y="701"/>
                      <a:pt x="206" y="701"/>
                      <a:pt x="0" y="701"/>
                    </a:cubicBezTo>
                    <a:cubicBezTo>
                      <a:pt x="0" y="467"/>
                      <a:pt x="0" y="23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48" name="CustomShape 41"/>
              <p:cNvSpPr/>
              <p:nvPr/>
            </p:nvSpPr>
            <p:spPr>
              <a:xfrm>
                <a:off x="2221920" y="2843640"/>
                <a:ext cx="250920" cy="293400"/>
              </a:xfrm>
              <a:custGeom>
                <a:avLst/>
                <a:gdLst/>
                <a:ahLst/>
                <a:rect l="l" t="t" r="r" b="b"/>
                <a:pathLst>
                  <a:path w="699" h="817">
                    <a:moveTo>
                      <a:pt x="166" y="688"/>
                    </a:moveTo>
                    <a:cubicBezTo>
                      <a:pt x="227" y="592"/>
                      <a:pt x="247" y="522"/>
                      <a:pt x="259" y="461"/>
                    </a:cubicBezTo>
                    <a:cubicBezTo>
                      <a:pt x="301" y="307"/>
                      <a:pt x="343" y="173"/>
                      <a:pt x="410" y="93"/>
                    </a:cubicBezTo>
                    <a:cubicBezTo>
                      <a:pt x="426" y="80"/>
                      <a:pt x="432" y="70"/>
                      <a:pt x="471" y="70"/>
                    </a:cubicBezTo>
                    <a:cubicBezTo>
                      <a:pt x="548" y="70"/>
                      <a:pt x="551" y="147"/>
                      <a:pt x="551" y="163"/>
                    </a:cubicBezTo>
                    <a:cubicBezTo>
                      <a:pt x="551" y="182"/>
                      <a:pt x="544" y="198"/>
                      <a:pt x="544" y="205"/>
                    </a:cubicBezTo>
                    <a:cubicBezTo>
                      <a:pt x="544" y="211"/>
                      <a:pt x="549" y="209"/>
                      <a:pt x="551" y="211"/>
                    </a:cubicBezTo>
                    <a:cubicBezTo>
                      <a:pt x="570" y="211"/>
                      <a:pt x="599" y="198"/>
                      <a:pt x="628" y="179"/>
                    </a:cubicBezTo>
                    <a:cubicBezTo>
                      <a:pt x="647" y="163"/>
                      <a:pt x="656" y="154"/>
                      <a:pt x="656" y="106"/>
                    </a:cubicBezTo>
                    <a:cubicBezTo>
                      <a:pt x="656" y="45"/>
                      <a:pt x="628" y="0"/>
                      <a:pt x="564" y="0"/>
                    </a:cubicBezTo>
                    <a:cubicBezTo>
                      <a:pt x="528" y="0"/>
                      <a:pt x="429" y="10"/>
                      <a:pt x="320" y="122"/>
                    </a:cubicBezTo>
                    <a:cubicBezTo>
                      <a:pt x="231" y="211"/>
                      <a:pt x="176" y="413"/>
                      <a:pt x="157" y="499"/>
                    </a:cubicBezTo>
                    <a:cubicBezTo>
                      <a:pt x="134" y="576"/>
                      <a:pt x="128" y="611"/>
                      <a:pt x="93" y="678"/>
                    </a:cubicBezTo>
                    <a:cubicBezTo>
                      <a:pt x="86" y="691"/>
                      <a:pt x="58" y="739"/>
                      <a:pt x="42" y="755"/>
                    </a:cubicBezTo>
                    <a:cubicBezTo>
                      <a:pt x="10" y="784"/>
                      <a:pt x="0" y="803"/>
                      <a:pt x="0" y="810"/>
                    </a:cubicBezTo>
                    <a:cubicBezTo>
                      <a:pt x="0" y="813"/>
                      <a:pt x="3" y="816"/>
                      <a:pt x="10" y="816"/>
                    </a:cubicBezTo>
                    <a:cubicBezTo>
                      <a:pt x="13" y="816"/>
                      <a:pt x="38" y="813"/>
                      <a:pt x="67" y="794"/>
                    </a:cubicBezTo>
                    <a:cubicBezTo>
                      <a:pt x="86" y="781"/>
                      <a:pt x="86" y="778"/>
                      <a:pt x="112" y="752"/>
                    </a:cubicBezTo>
                    <a:cubicBezTo>
                      <a:pt x="170" y="752"/>
                      <a:pt x="208" y="765"/>
                      <a:pt x="279" y="784"/>
                    </a:cubicBezTo>
                    <a:cubicBezTo>
                      <a:pt x="336" y="800"/>
                      <a:pt x="394" y="816"/>
                      <a:pt x="451" y="816"/>
                    </a:cubicBezTo>
                    <a:cubicBezTo>
                      <a:pt x="541" y="816"/>
                      <a:pt x="634" y="749"/>
                      <a:pt x="669" y="698"/>
                    </a:cubicBezTo>
                    <a:cubicBezTo>
                      <a:pt x="692" y="669"/>
                      <a:pt x="698" y="640"/>
                      <a:pt x="698" y="637"/>
                    </a:cubicBezTo>
                    <a:cubicBezTo>
                      <a:pt x="698" y="627"/>
                      <a:pt x="694" y="630"/>
                      <a:pt x="692" y="627"/>
                    </a:cubicBezTo>
                    <a:cubicBezTo>
                      <a:pt x="672" y="627"/>
                      <a:pt x="647" y="640"/>
                      <a:pt x="628" y="653"/>
                    </a:cubicBezTo>
                    <a:cubicBezTo>
                      <a:pt x="596" y="672"/>
                      <a:pt x="592" y="682"/>
                      <a:pt x="586" y="701"/>
                    </a:cubicBezTo>
                    <a:cubicBezTo>
                      <a:pt x="583" y="717"/>
                      <a:pt x="576" y="726"/>
                      <a:pt x="570" y="733"/>
                    </a:cubicBezTo>
                    <a:cubicBezTo>
                      <a:pt x="560" y="746"/>
                      <a:pt x="560" y="746"/>
                      <a:pt x="544" y="746"/>
                    </a:cubicBezTo>
                    <a:cubicBezTo>
                      <a:pt x="490" y="746"/>
                      <a:pt x="432" y="730"/>
                      <a:pt x="359" y="710"/>
                    </a:cubicBezTo>
                    <a:cubicBezTo>
                      <a:pt x="330" y="701"/>
                      <a:pt x="266" y="682"/>
                      <a:pt x="211" y="682"/>
                    </a:cubicBezTo>
                    <a:cubicBezTo>
                      <a:pt x="195" y="682"/>
                      <a:pt x="179" y="685"/>
                      <a:pt x="166" y="68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grpSp>
        <p:nvGrpSpPr>
          <p:cNvPr id="349" name="Group 42"/>
          <p:cNvGrpSpPr/>
          <p:nvPr/>
        </p:nvGrpSpPr>
        <p:grpSpPr>
          <a:xfrm>
            <a:off x="2254320" y="1779120"/>
            <a:ext cx="504360" cy="402840"/>
            <a:chOff x="2254320" y="1779120"/>
            <a:chExt cx="504360" cy="402840"/>
          </a:xfrm>
        </p:grpSpPr>
        <p:grpSp>
          <p:nvGrpSpPr>
            <p:cNvPr id="350" name="Group 43"/>
            <p:cNvGrpSpPr/>
            <p:nvPr/>
          </p:nvGrpSpPr>
          <p:grpSpPr>
            <a:xfrm>
              <a:off x="2254320" y="1779120"/>
              <a:ext cx="504360" cy="402840"/>
              <a:chOff x="2254320" y="1779120"/>
              <a:chExt cx="504360" cy="402840"/>
            </a:xfrm>
          </p:grpSpPr>
          <p:sp>
            <p:nvSpPr>
              <p:cNvPr id="351" name="CustomShape 44"/>
              <p:cNvSpPr/>
              <p:nvPr/>
            </p:nvSpPr>
            <p:spPr>
              <a:xfrm>
                <a:off x="2254320" y="1799640"/>
                <a:ext cx="483840" cy="361440"/>
              </a:xfrm>
              <a:custGeom>
                <a:avLst/>
                <a:gdLst/>
                <a:ahLst/>
                <a:rect l="l" t="t" r="r" b="b"/>
                <a:pathLst>
                  <a:path w="1346" h="1006">
                    <a:moveTo>
                      <a:pt x="674" y="1005"/>
                    </a:moveTo>
                    <a:cubicBezTo>
                      <a:pt x="449" y="1005"/>
                      <a:pt x="225" y="1005"/>
                      <a:pt x="0" y="1005"/>
                    </a:cubicBezTo>
                    <a:cubicBezTo>
                      <a:pt x="0" y="670"/>
                      <a:pt x="0" y="335"/>
                      <a:pt x="0" y="0"/>
                    </a:cubicBezTo>
                    <a:cubicBezTo>
                      <a:pt x="448" y="0"/>
                      <a:pt x="897" y="0"/>
                      <a:pt x="1345" y="0"/>
                    </a:cubicBezTo>
                    <a:cubicBezTo>
                      <a:pt x="1345" y="335"/>
                      <a:pt x="1345" y="670"/>
                      <a:pt x="1345" y="1005"/>
                    </a:cubicBezTo>
                    <a:cubicBezTo>
                      <a:pt x="1121" y="1005"/>
                      <a:pt x="898" y="1005"/>
                      <a:pt x="674" y="10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52" name="CustomShape 45"/>
              <p:cNvSpPr/>
              <p:nvPr/>
            </p:nvSpPr>
            <p:spPr>
              <a:xfrm>
                <a:off x="2263320" y="1779120"/>
                <a:ext cx="313560" cy="402840"/>
              </a:xfrm>
              <a:custGeom>
                <a:avLst/>
                <a:gdLst/>
                <a:ahLst/>
                <a:rect l="l" t="t" r="r" b="b"/>
                <a:pathLst>
                  <a:path w="873" h="1121">
                    <a:moveTo>
                      <a:pt x="355" y="1002"/>
                    </a:moveTo>
                    <a:cubicBezTo>
                      <a:pt x="289" y="857"/>
                      <a:pt x="223" y="713"/>
                      <a:pt x="157" y="568"/>
                    </a:cubicBezTo>
                    <a:cubicBezTo>
                      <a:pt x="147" y="549"/>
                      <a:pt x="144" y="549"/>
                      <a:pt x="141" y="549"/>
                    </a:cubicBezTo>
                    <a:cubicBezTo>
                      <a:pt x="137" y="549"/>
                      <a:pt x="134" y="549"/>
                      <a:pt x="121" y="559"/>
                    </a:cubicBezTo>
                    <a:cubicBezTo>
                      <a:pt x="85" y="585"/>
                      <a:pt x="49" y="612"/>
                      <a:pt x="13" y="638"/>
                    </a:cubicBezTo>
                    <a:cubicBezTo>
                      <a:pt x="0" y="651"/>
                      <a:pt x="0" y="654"/>
                      <a:pt x="0" y="657"/>
                    </a:cubicBezTo>
                    <a:cubicBezTo>
                      <a:pt x="0" y="661"/>
                      <a:pt x="3" y="670"/>
                      <a:pt x="10" y="670"/>
                    </a:cubicBezTo>
                    <a:cubicBezTo>
                      <a:pt x="16" y="670"/>
                      <a:pt x="35" y="654"/>
                      <a:pt x="48" y="645"/>
                    </a:cubicBezTo>
                    <a:cubicBezTo>
                      <a:pt x="54" y="638"/>
                      <a:pt x="73" y="626"/>
                      <a:pt x="83" y="616"/>
                    </a:cubicBezTo>
                    <a:cubicBezTo>
                      <a:pt x="158" y="778"/>
                      <a:pt x="232" y="939"/>
                      <a:pt x="307" y="1101"/>
                    </a:cubicBezTo>
                    <a:cubicBezTo>
                      <a:pt x="313" y="1120"/>
                      <a:pt x="319" y="1120"/>
                      <a:pt x="329" y="1120"/>
                    </a:cubicBezTo>
                    <a:cubicBezTo>
                      <a:pt x="345" y="1120"/>
                      <a:pt x="348" y="1114"/>
                      <a:pt x="358" y="1098"/>
                    </a:cubicBezTo>
                    <a:cubicBezTo>
                      <a:pt x="527" y="747"/>
                      <a:pt x="696" y="396"/>
                      <a:pt x="866" y="45"/>
                    </a:cubicBezTo>
                    <a:cubicBezTo>
                      <a:pt x="872" y="29"/>
                      <a:pt x="872" y="26"/>
                      <a:pt x="872" y="22"/>
                    </a:cubicBezTo>
                    <a:cubicBezTo>
                      <a:pt x="872" y="13"/>
                      <a:pt x="866" y="0"/>
                      <a:pt x="850" y="0"/>
                    </a:cubicBezTo>
                    <a:cubicBezTo>
                      <a:pt x="843" y="0"/>
                      <a:pt x="834" y="6"/>
                      <a:pt x="824" y="26"/>
                    </a:cubicBezTo>
                    <a:cubicBezTo>
                      <a:pt x="668" y="351"/>
                      <a:pt x="511" y="677"/>
                      <a:pt x="355" y="10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53" name="CustomShape 46"/>
              <p:cNvSpPr/>
              <p:nvPr/>
            </p:nvSpPr>
            <p:spPr>
              <a:xfrm>
                <a:off x="2569320" y="1779120"/>
                <a:ext cx="189360" cy="15840"/>
              </a:xfrm>
              <a:custGeom>
                <a:avLst/>
                <a:gdLst/>
                <a:ahLst/>
                <a:rect l="l" t="t" r="r" b="b"/>
                <a:pathLst>
                  <a:path w="528" h="46">
                    <a:moveTo>
                      <a:pt x="265" y="45"/>
                    </a:moveTo>
                    <a:cubicBezTo>
                      <a:pt x="177" y="45"/>
                      <a:pt x="88" y="45"/>
                      <a:pt x="0" y="45"/>
                    </a:cubicBezTo>
                    <a:cubicBezTo>
                      <a:pt x="0" y="30"/>
                      <a:pt x="0" y="15"/>
                      <a:pt x="0" y="0"/>
                    </a:cubicBezTo>
                    <a:cubicBezTo>
                      <a:pt x="176" y="0"/>
                      <a:pt x="351" y="0"/>
                      <a:pt x="527" y="0"/>
                    </a:cubicBezTo>
                    <a:cubicBezTo>
                      <a:pt x="527" y="15"/>
                      <a:pt x="527" y="30"/>
                      <a:pt x="527" y="45"/>
                    </a:cubicBezTo>
                    <a:cubicBezTo>
                      <a:pt x="440" y="45"/>
                      <a:pt x="352" y="45"/>
                      <a:pt x="265" y="4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54" name="CustomShape 47"/>
              <p:cNvSpPr/>
              <p:nvPr/>
            </p:nvSpPr>
            <p:spPr>
              <a:xfrm>
                <a:off x="2591280" y="1927440"/>
                <a:ext cx="147960" cy="182160"/>
              </a:xfrm>
              <a:custGeom>
                <a:avLst/>
                <a:gdLst/>
                <a:ahLst/>
                <a:rect l="l" t="t" r="r" b="b"/>
                <a:pathLst>
                  <a:path w="413" h="508">
                    <a:moveTo>
                      <a:pt x="380" y="77"/>
                    </a:moveTo>
                    <a:cubicBezTo>
                      <a:pt x="348" y="77"/>
                      <a:pt x="326" y="102"/>
                      <a:pt x="326" y="128"/>
                    </a:cubicBezTo>
                    <a:cubicBezTo>
                      <a:pt x="326" y="140"/>
                      <a:pt x="337" y="160"/>
                      <a:pt x="361" y="160"/>
                    </a:cubicBezTo>
                    <a:cubicBezTo>
                      <a:pt x="385" y="160"/>
                      <a:pt x="412" y="140"/>
                      <a:pt x="412" y="96"/>
                    </a:cubicBezTo>
                    <a:cubicBezTo>
                      <a:pt x="412" y="45"/>
                      <a:pt x="364" y="0"/>
                      <a:pt x="278" y="0"/>
                    </a:cubicBezTo>
                    <a:cubicBezTo>
                      <a:pt x="131" y="0"/>
                      <a:pt x="89" y="115"/>
                      <a:pt x="89" y="163"/>
                    </a:cubicBezTo>
                    <a:cubicBezTo>
                      <a:pt x="89" y="249"/>
                      <a:pt x="172" y="268"/>
                      <a:pt x="204" y="274"/>
                    </a:cubicBezTo>
                    <a:cubicBezTo>
                      <a:pt x="262" y="284"/>
                      <a:pt x="319" y="297"/>
                      <a:pt x="319" y="357"/>
                    </a:cubicBezTo>
                    <a:cubicBezTo>
                      <a:pt x="319" y="389"/>
                      <a:pt x="294" y="482"/>
                      <a:pt x="160" y="482"/>
                    </a:cubicBezTo>
                    <a:cubicBezTo>
                      <a:pt x="144" y="482"/>
                      <a:pt x="57" y="482"/>
                      <a:pt x="32" y="421"/>
                    </a:cubicBezTo>
                    <a:cubicBezTo>
                      <a:pt x="77" y="428"/>
                      <a:pt x="102" y="396"/>
                      <a:pt x="102" y="364"/>
                    </a:cubicBezTo>
                    <a:cubicBezTo>
                      <a:pt x="102" y="338"/>
                      <a:pt x="86" y="326"/>
                      <a:pt x="61" y="326"/>
                    </a:cubicBezTo>
                    <a:cubicBezTo>
                      <a:pt x="32" y="326"/>
                      <a:pt x="0" y="348"/>
                      <a:pt x="0" y="399"/>
                    </a:cubicBezTo>
                    <a:cubicBezTo>
                      <a:pt x="0" y="463"/>
                      <a:pt x="64" y="507"/>
                      <a:pt x="160" y="507"/>
                    </a:cubicBezTo>
                    <a:cubicBezTo>
                      <a:pt x="342" y="507"/>
                      <a:pt x="383" y="370"/>
                      <a:pt x="383" y="322"/>
                    </a:cubicBezTo>
                    <a:cubicBezTo>
                      <a:pt x="383" y="281"/>
                      <a:pt x="364" y="252"/>
                      <a:pt x="348" y="239"/>
                    </a:cubicBezTo>
                    <a:cubicBezTo>
                      <a:pt x="319" y="207"/>
                      <a:pt x="287" y="201"/>
                      <a:pt x="236" y="191"/>
                    </a:cubicBezTo>
                    <a:cubicBezTo>
                      <a:pt x="198" y="182"/>
                      <a:pt x="153" y="176"/>
                      <a:pt x="153" y="124"/>
                    </a:cubicBezTo>
                    <a:cubicBezTo>
                      <a:pt x="153" y="93"/>
                      <a:pt x="179" y="26"/>
                      <a:pt x="278" y="26"/>
                    </a:cubicBezTo>
                    <a:cubicBezTo>
                      <a:pt x="307" y="26"/>
                      <a:pt x="361" y="32"/>
                      <a:pt x="380" y="7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182880" y="1188720"/>
            <a:ext cx="8730000" cy="543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Resonant depolarization is key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It will be run in situ using pilot bunches during data taking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Other important feature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Absolute calibration will be transported precisely from point-to-point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Calibration repetition rate needs to be considered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Beam energy spread and </a:t>
            </a:r>
            <a:r>
              <a:rPr b="0" lang="en-GB" sz="2000" spc="-1" strike="noStrike">
                <a:solidFill>
                  <a:srgbClr val="ff0000"/>
                </a:solidFill>
                <a:latin typeface="Arial"/>
                <a:ea typeface="WenQuanYi Micro Hei"/>
              </a:rPr>
              <a:t>its uncertainty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 will affect Z width and </a:t>
            </a:r>
            <a:r>
              <a:rPr b="0" i="1" lang="en-GB" sz="2000" spc="-1" strike="noStrike">
                <a:solidFill>
                  <a:srgbClr val="0000ff"/>
                </a:solidFill>
                <a:latin typeface="Arial"/>
                <a:ea typeface="Arial"/>
              </a:rPr>
              <a:t>α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QED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(m</a:t>
            </a:r>
            <a:r>
              <a:rPr b="0" lang="en-GB" sz="2000" spc="-1" strike="noStrike" baseline="-33000">
                <a:solidFill>
                  <a:srgbClr val="0000ff"/>
                </a:solidFill>
                <a:latin typeface="Arial"/>
                <a:ea typeface="WenQuanYi Micro Hei"/>
              </a:rPr>
              <a:t>Z</a:t>
            </a: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)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WenQuanYi Micro Hei"/>
              </a:rPr>
              <a:t>Compared to LEP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Main calibration idea is the same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... but much more precise with huge data rate and in situ calibration schemes substantially expanding the scope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WenQuanYi Micro Hei"/>
              </a:rPr>
              <a:t>A lot more detail but not for this talk 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356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5400" spc="-1" strike="noStrike">
                <a:solidFill>
                  <a:srgbClr val="000000"/>
                </a:solidFill>
                <a:latin typeface="Arial"/>
                <a:ea typeface="DejaVu Sans"/>
              </a:rPr>
              <a:t>Energy Calibration      </a:t>
            </a:r>
            <a:endParaRPr b="0" lang="en-US" sz="5400" spc="-1" strike="noStrike">
              <a:latin typeface="Arial"/>
            </a:endParaRPr>
          </a:p>
        </p:txBody>
      </p:sp>
      <p:grpSp>
        <p:nvGrpSpPr>
          <p:cNvPr id="357" name="Group 3"/>
          <p:cNvGrpSpPr/>
          <p:nvPr/>
        </p:nvGrpSpPr>
        <p:grpSpPr>
          <a:xfrm>
            <a:off x="7063200" y="270000"/>
            <a:ext cx="851040" cy="680040"/>
            <a:chOff x="7063200" y="270000"/>
            <a:chExt cx="851040" cy="680040"/>
          </a:xfrm>
        </p:grpSpPr>
        <p:grpSp>
          <p:nvGrpSpPr>
            <p:cNvPr id="358" name="Group 4"/>
            <p:cNvGrpSpPr/>
            <p:nvPr/>
          </p:nvGrpSpPr>
          <p:grpSpPr>
            <a:xfrm>
              <a:off x="7063200" y="270000"/>
              <a:ext cx="851040" cy="680040"/>
              <a:chOff x="7063200" y="270000"/>
              <a:chExt cx="851040" cy="680040"/>
            </a:xfrm>
          </p:grpSpPr>
          <p:sp>
            <p:nvSpPr>
              <p:cNvPr id="359" name="CustomShape 5"/>
              <p:cNvSpPr/>
              <p:nvPr/>
            </p:nvSpPr>
            <p:spPr>
              <a:xfrm>
                <a:off x="7063200" y="304920"/>
                <a:ext cx="816480" cy="610200"/>
              </a:xfrm>
              <a:custGeom>
                <a:avLst/>
                <a:gdLst/>
                <a:ahLst/>
                <a:rect l="l" t="t" r="r" b="b"/>
                <a:pathLst>
                  <a:path w="2270" h="1697">
                    <a:moveTo>
                      <a:pt x="1137" y="1696"/>
                    </a:moveTo>
                    <a:cubicBezTo>
                      <a:pt x="758" y="1696"/>
                      <a:pt x="379" y="1696"/>
                      <a:pt x="0" y="1696"/>
                    </a:cubicBezTo>
                    <a:cubicBezTo>
                      <a:pt x="0" y="1131"/>
                      <a:pt x="0" y="566"/>
                      <a:pt x="0" y="0"/>
                    </a:cubicBezTo>
                    <a:cubicBezTo>
                      <a:pt x="756" y="0"/>
                      <a:pt x="1512" y="0"/>
                      <a:pt x="2269" y="0"/>
                    </a:cubicBezTo>
                    <a:cubicBezTo>
                      <a:pt x="2269" y="566"/>
                      <a:pt x="2269" y="1131"/>
                      <a:pt x="2269" y="1696"/>
                    </a:cubicBezTo>
                    <a:cubicBezTo>
                      <a:pt x="1891" y="1696"/>
                      <a:pt x="1514" y="1696"/>
                      <a:pt x="1137" y="16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0" name="CustomShape 6"/>
              <p:cNvSpPr/>
              <p:nvPr/>
            </p:nvSpPr>
            <p:spPr>
              <a:xfrm>
                <a:off x="7078680" y="270000"/>
                <a:ext cx="529200" cy="680040"/>
              </a:xfrm>
              <a:custGeom>
                <a:avLst/>
                <a:gdLst/>
                <a:ahLst/>
                <a:rect l="l" t="t" r="r" b="b"/>
                <a:pathLst>
                  <a:path w="1472" h="1891">
                    <a:moveTo>
                      <a:pt x="598" y="1691"/>
                    </a:moveTo>
                    <a:cubicBezTo>
                      <a:pt x="487" y="1447"/>
                      <a:pt x="375" y="1203"/>
                      <a:pt x="264" y="959"/>
                    </a:cubicBezTo>
                    <a:cubicBezTo>
                      <a:pt x="248" y="926"/>
                      <a:pt x="242" y="926"/>
                      <a:pt x="237" y="926"/>
                    </a:cubicBezTo>
                    <a:cubicBezTo>
                      <a:pt x="232" y="926"/>
                      <a:pt x="226" y="926"/>
                      <a:pt x="205" y="943"/>
                    </a:cubicBezTo>
                    <a:cubicBezTo>
                      <a:pt x="144" y="987"/>
                      <a:pt x="83" y="1032"/>
                      <a:pt x="22" y="1077"/>
                    </a:cubicBezTo>
                    <a:cubicBezTo>
                      <a:pt x="0" y="1099"/>
                      <a:pt x="0" y="1104"/>
                      <a:pt x="0" y="1109"/>
                    </a:cubicBezTo>
                    <a:cubicBezTo>
                      <a:pt x="0" y="1115"/>
                      <a:pt x="5" y="1131"/>
                      <a:pt x="16" y="1131"/>
                    </a:cubicBezTo>
                    <a:cubicBezTo>
                      <a:pt x="27" y="1131"/>
                      <a:pt x="59" y="1104"/>
                      <a:pt x="81" y="1088"/>
                    </a:cubicBezTo>
                    <a:cubicBezTo>
                      <a:pt x="92" y="1077"/>
                      <a:pt x="124" y="1056"/>
                      <a:pt x="140" y="1039"/>
                    </a:cubicBezTo>
                    <a:cubicBezTo>
                      <a:pt x="266" y="1312"/>
                      <a:pt x="392" y="1585"/>
                      <a:pt x="517" y="1858"/>
                    </a:cubicBezTo>
                    <a:cubicBezTo>
                      <a:pt x="528" y="1890"/>
                      <a:pt x="539" y="1890"/>
                      <a:pt x="555" y="1890"/>
                    </a:cubicBezTo>
                    <a:cubicBezTo>
                      <a:pt x="582" y="1890"/>
                      <a:pt x="587" y="1880"/>
                      <a:pt x="603" y="1853"/>
                    </a:cubicBezTo>
                    <a:cubicBezTo>
                      <a:pt x="889" y="1260"/>
                      <a:pt x="1175" y="668"/>
                      <a:pt x="1460" y="75"/>
                    </a:cubicBezTo>
                    <a:cubicBezTo>
                      <a:pt x="1471" y="48"/>
                      <a:pt x="1471" y="43"/>
                      <a:pt x="1471" y="38"/>
                    </a:cubicBezTo>
                    <a:cubicBezTo>
                      <a:pt x="1471" y="22"/>
                      <a:pt x="1460" y="0"/>
                      <a:pt x="1433" y="0"/>
                    </a:cubicBezTo>
                    <a:cubicBezTo>
                      <a:pt x="1423" y="0"/>
                      <a:pt x="1406" y="11"/>
                      <a:pt x="1390" y="43"/>
                    </a:cubicBezTo>
                    <a:cubicBezTo>
                      <a:pt x="1126" y="592"/>
                      <a:pt x="862" y="1142"/>
                      <a:pt x="598" y="169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1" name="CustomShape 7"/>
              <p:cNvSpPr/>
              <p:nvPr/>
            </p:nvSpPr>
            <p:spPr>
              <a:xfrm>
                <a:off x="7594560" y="270000"/>
                <a:ext cx="319680" cy="26640"/>
              </a:xfrm>
              <a:custGeom>
                <a:avLst/>
                <a:gdLst/>
                <a:ahLst/>
                <a:rect l="l" t="t" r="r" b="b"/>
                <a:pathLst>
                  <a:path w="890" h="76">
                    <a:moveTo>
                      <a:pt x="447" y="75"/>
                    </a:moveTo>
                    <a:cubicBezTo>
                      <a:pt x="298" y="75"/>
                      <a:pt x="149" y="75"/>
                      <a:pt x="0" y="75"/>
                    </a:cubicBezTo>
                    <a:cubicBezTo>
                      <a:pt x="0" y="50"/>
                      <a:pt x="0" y="25"/>
                      <a:pt x="0" y="0"/>
                    </a:cubicBezTo>
                    <a:cubicBezTo>
                      <a:pt x="296" y="0"/>
                      <a:pt x="593" y="0"/>
                      <a:pt x="889" y="0"/>
                    </a:cubicBezTo>
                    <a:cubicBezTo>
                      <a:pt x="889" y="25"/>
                      <a:pt x="889" y="50"/>
                      <a:pt x="889" y="75"/>
                    </a:cubicBezTo>
                    <a:cubicBezTo>
                      <a:pt x="742" y="75"/>
                      <a:pt x="595" y="75"/>
                      <a:pt x="447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2" name="CustomShape 8"/>
              <p:cNvSpPr/>
              <p:nvPr/>
            </p:nvSpPr>
            <p:spPr>
              <a:xfrm>
                <a:off x="7631280" y="520200"/>
                <a:ext cx="249840" cy="307800"/>
              </a:xfrm>
              <a:custGeom>
                <a:avLst/>
                <a:gdLst/>
                <a:ahLst/>
                <a:rect l="l" t="t" r="r" b="b"/>
                <a:pathLst>
                  <a:path w="696" h="857">
                    <a:moveTo>
                      <a:pt x="641" y="129"/>
                    </a:moveTo>
                    <a:cubicBezTo>
                      <a:pt x="587" y="129"/>
                      <a:pt x="550" y="172"/>
                      <a:pt x="550" y="215"/>
                    </a:cubicBezTo>
                    <a:cubicBezTo>
                      <a:pt x="550" y="237"/>
                      <a:pt x="568" y="269"/>
                      <a:pt x="609" y="269"/>
                    </a:cubicBezTo>
                    <a:cubicBezTo>
                      <a:pt x="649" y="269"/>
                      <a:pt x="695" y="237"/>
                      <a:pt x="695" y="162"/>
                    </a:cubicBezTo>
                    <a:cubicBezTo>
                      <a:pt x="695" y="75"/>
                      <a:pt x="614" y="0"/>
                      <a:pt x="469" y="0"/>
                    </a:cubicBezTo>
                    <a:cubicBezTo>
                      <a:pt x="221" y="0"/>
                      <a:pt x="151" y="194"/>
                      <a:pt x="151" y="275"/>
                    </a:cubicBezTo>
                    <a:cubicBezTo>
                      <a:pt x="151" y="420"/>
                      <a:pt x="291" y="452"/>
                      <a:pt x="345" y="463"/>
                    </a:cubicBezTo>
                    <a:cubicBezTo>
                      <a:pt x="442" y="479"/>
                      <a:pt x="539" y="501"/>
                      <a:pt x="539" y="603"/>
                    </a:cubicBezTo>
                    <a:cubicBezTo>
                      <a:pt x="539" y="657"/>
                      <a:pt x="496" y="813"/>
                      <a:pt x="269" y="813"/>
                    </a:cubicBezTo>
                    <a:cubicBezTo>
                      <a:pt x="242" y="813"/>
                      <a:pt x="97" y="813"/>
                      <a:pt x="54" y="711"/>
                    </a:cubicBezTo>
                    <a:cubicBezTo>
                      <a:pt x="129" y="722"/>
                      <a:pt x="172" y="668"/>
                      <a:pt x="172" y="614"/>
                    </a:cubicBezTo>
                    <a:cubicBezTo>
                      <a:pt x="172" y="571"/>
                      <a:pt x="145" y="549"/>
                      <a:pt x="102" y="549"/>
                    </a:cubicBezTo>
                    <a:cubicBezTo>
                      <a:pt x="54" y="549"/>
                      <a:pt x="0" y="587"/>
                      <a:pt x="0" y="673"/>
                    </a:cubicBezTo>
                    <a:cubicBezTo>
                      <a:pt x="0" y="781"/>
                      <a:pt x="108" y="856"/>
                      <a:pt x="269" y="856"/>
                    </a:cubicBezTo>
                    <a:cubicBezTo>
                      <a:pt x="577" y="856"/>
                      <a:pt x="647" y="625"/>
                      <a:pt x="647" y="544"/>
                    </a:cubicBezTo>
                    <a:cubicBezTo>
                      <a:pt x="647" y="474"/>
                      <a:pt x="614" y="425"/>
                      <a:pt x="587" y="404"/>
                    </a:cubicBezTo>
                    <a:cubicBezTo>
                      <a:pt x="539" y="350"/>
                      <a:pt x="485" y="339"/>
                      <a:pt x="399" y="323"/>
                    </a:cubicBezTo>
                    <a:cubicBezTo>
                      <a:pt x="334" y="307"/>
                      <a:pt x="259" y="296"/>
                      <a:pt x="259" y="210"/>
                    </a:cubicBezTo>
                    <a:cubicBezTo>
                      <a:pt x="259" y="156"/>
                      <a:pt x="302" y="43"/>
                      <a:pt x="469" y="43"/>
                    </a:cubicBezTo>
                    <a:cubicBezTo>
                      <a:pt x="517" y="43"/>
                      <a:pt x="609" y="54"/>
                      <a:pt x="641" y="1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sp>
        <p:nvSpPr>
          <p:cNvPr id="363" name="CustomShape 9"/>
          <p:cNvSpPr/>
          <p:nvPr/>
        </p:nvSpPr>
        <p:spPr>
          <a:xfrm>
            <a:off x="6582960" y="6427440"/>
            <a:ext cx="2094480" cy="32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From: </a:t>
            </a:r>
            <a:r>
              <a:rPr b="0" lang="en-US" sz="14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arxiv:1909.12245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182880" y="1332720"/>
            <a:ext cx="8730000" cy="201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431"/>
              </a:spcBef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  <a:ea typeface="DejaVu Sans"/>
              </a:rPr>
              <a:t>FCC calibration is still in rapid development</a:t>
            </a:r>
            <a:endParaRPr b="0" lang="en-US" sz="32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Latest studies showed a much improved point-to-point uncertainty and more is to come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ff"/>
                </a:solidFill>
                <a:latin typeface="Arial"/>
                <a:ea typeface="DejaVu Sans"/>
              </a:rPr>
              <a:t>The latest study is summarized below</a:t>
            </a:r>
            <a:endParaRPr b="0" lang="en-US" sz="2000" spc="-1" strike="noStrike">
              <a:latin typeface="Arial"/>
            </a:endParaRPr>
          </a:p>
          <a:p>
            <a:pPr lvl="1" marL="530640" indent="-31032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en-GB" sz="2000" spc="-1" strike="noStrike">
                <a:solidFill>
                  <a:srgbClr val="ff0000"/>
                </a:solidFill>
                <a:latin typeface="Arial"/>
                <a:ea typeface="DejaVu Sans"/>
              </a:rPr>
              <a:t>Overall uncertainty still needs to be shrunk...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365" name="CustomShape 2"/>
          <p:cNvSpPr/>
          <p:nvPr/>
        </p:nvSpPr>
        <p:spPr>
          <a:xfrm>
            <a:off x="0" y="0"/>
            <a:ext cx="9139680" cy="127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76000"/>
              </a:lnSpc>
            </a:pPr>
            <a:r>
              <a:rPr b="0" i="1" lang="en-GB" sz="5400" spc="-1" strike="noStrike">
                <a:solidFill>
                  <a:srgbClr val="000000"/>
                </a:solidFill>
                <a:latin typeface="Arial"/>
                <a:ea typeface="DejaVu Sans"/>
              </a:rPr>
              <a:t>Energy Calibration      </a:t>
            </a:r>
            <a:endParaRPr b="0" lang="en-US" sz="5400" spc="-1" strike="noStrike">
              <a:latin typeface="Arial"/>
            </a:endParaRPr>
          </a:p>
        </p:txBody>
      </p:sp>
      <p:grpSp>
        <p:nvGrpSpPr>
          <p:cNvPr id="366" name="Group 3"/>
          <p:cNvGrpSpPr/>
          <p:nvPr/>
        </p:nvGrpSpPr>
        <p:grpSpPr>
          <a:xfrm>
            <a:off x="7063200" y="270000"/>
            <a:ext cx="851040" cy="680040"/>
            <a:chOff x="7063200" y="270000"/>
            <a:chExt cx="851040" cy="680040"/>
          </a:xfrm>
        </p:grpSpPr>
        <p:grpSp>
          <p:nvGrpSpPr>
            <p:cNvPr id="367" name="Group 4"/>
            <p:cNvGrpSpPr/>
            <p:nvPr/>
          </p:nvGrpSpPr>
          <p:grpSpPr>
            <a:xfrm>
              <a:off x="7063200" y="270000"/>
              <a:ext cx="851040" cy="680040"/>
              <a:chOff x="7063200" y="270000"/>
              <a:chExt cx="851040" cy="680040"/>
            </a:xfrm>
          </p:grpSpPr>
          <p:sp>
            <p:nvSpPr>
              <p:cNvPr id="368" name="CustomShape 5"/>
              <p:cNvSpPr/>
              <p:nvPr/>
            </p:nvSpPr>
            <p:spPr>
              <a:xfrm>
                <a:off x="7063200" y="304920"/>
                <a:ext cx="816480" cy="610200"/>
              </a:xfrm>
              <a:custGeom>
                <a:avLst/>
                <a:gdLst/>
                <a:ahLst/>
                <a:rect l="l" t="t" r="r" b="b"/>
                <a:pathLst>
                  <a:path w="2270" h="1697">
                    <a:moveTo>
                      <a:pt x="1137" y="1696"/>
                    </a:moveTo>
                    <a:cubicBezTo>
                      <a:pt x="758" y="1696"/>
                      <a:pt x="379" y="1696"/>
                      <a:pt x="0" y="1696"/>
                    </a:cubicBezTo>
                    <a:cubicBezTo>
                      <a:pt x="0" y="1131"/>
                      <a:pt x="0" y="566"/>
                      <a:pt x="0" y="0"/>
                    </a:cubicBezTo>
                    <a:cubicBezTo>
                      <a:pt x="756" y="0"/>
                      <a:pt x="1512" y="0"/>
                      <a:pt x="2269" y="0"/>
                    </a:cubicBezTo>
                    <a:cubicBezTo>
                      <a:pt x="2269" y="566"/>
                      <a:pt x="2269" y="1131"/>
                      <a:pt x="2269" y="1696"/>
                    </a:cubicBezTo>
                    <a:cubicBezTo>
                      <a:pt x="1891" y="1696"/>
                      <a:pt x="1514" y="1696"/>
                      <a:pt x="1137" y="16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69" name="CustomShape 6"/>
              <p:cNvSpPr/>
              <p:nvPr/>
            </p:nvSpPr>
            <p:spPr>
              <a:xfrm>
                <a:off x="7078680" y="270000"/>
                <a:ext cx="529200" cy="680040"/>
              </a:xfrm>
              <a:custGeom>
                <a:avLst/>
                <a:gdLst/>
                <a:ahLst/>
                <a:rect l="l" t="t" r="r" b="b"/>
                <a:pathLst>
                  <a:path w="1472" h="1891">
                    <a:moveTo>
                      <a:pt x="598" y="1691"/>
                    </a:moveTo>
                    <a:cubicBezTo>
                      <a:pt x="487" y="1447"/>
                      <a:pt x="375" y="1203"/>
                      <a:pt x="264" y="959"/>
                    </a:cubicBezTo>
                    <a:cubicBezTo>
                      <a:pt x="248" y="926"/>
                      <a:pt x="242" y="926"/>
                      <a:pt x="237" y="926"/>
                    </a:cubicBezTo>
                    <a:cubicBezTo>
                      <a:pt x="232" y="926"/>
                      <a:pt x="226" y="926"/>
                      <a:pt x="205" y="943"/>
                    </a:cubicBezTo>
                    <a:cubicBezTo>
                      <a:pt x="144" y="987"/>
                      <a:pt x="83" y="1032"/>
                      <a:pt x="22" y="1077"/>
                    </a:cubicBezTo>
                    <a:cubicBezTo>
                      <a:pt x="0" y="1099"/>
                      <a:pt x="0" y="1104"/>
                      <a:pt x="0" y="1109"/>
                    </a:cubicBezTo>
                    <a:cubicBezTo>
                      <a:pt x="0" y="1115"/>
                      <a:pt x="5" y="1131"/>
                      <a:pt x="16" y="1131"/>
                    </a:cubicBezTo>
                    <a:cubicBezTo>
                      <a:pt x="27" y="1131"/>
                      <a:pt x="59" y="1104"/>
                      <a:pt x="81" y="1088"/>
                    </a:cubicBezTo>
                    <a:cubicBezTo>
                      <a:pt x="92" y="1077"/>
                      <a:pt x="124" y="1056"/>
                      <a:pt x="140" y="1039"/>
                    </a:cubicBezTo>
                    <a:cubicBezTo>
                      <a:pt x="266" y="1312"/>
                      <a:pt x="392" y="1585"/>
                      <a:pt x="517" y="1858"/>
                    </a:cubicBezTo>
                    <a:cubicBezTo>
                      <a:pt x="528" y="1890"/>
                      <a:pt x="539" y="1890"/>
                      <a:pt x="555" y="1890"/>
                    </a:cubicBezTo>
                    <a:cubicBezTo>
                      <a:pt x="582" y="1890"/>
                      <a:pt x="587" y="1880"/>
                      <a:pt x="603" y="1853"/>
                    </a:cubicBezTo>
                    <a:cubicBezTo>
                      <a:pt x="889" y="1260"/>
                      <a:pt x="1175" y="668"/>
                      <a:pt x="1460" y="75"/>
                    </a:cubicBezTo>
                    <a:cubicBezTo>
                      <a:pt x="1471" y="48"/>
                      <a:pt x="1471" y="43"/>
                      <a:pt x="1471" y="38"/>
                    </a:cubicBezTo>
                    <a:cubicBezTo>
                      <a:pt x="1471" y="22"/>
                      <a:pt x="1460" y="0"/>
                      <a:pt x="1433" y="0"/>
                    </a:cubicBezTo>
                    <a:cubicBezTo>
                      <a:pt x="1423" y="0"/>
                      <a:pt x="1406" y="11"/>
                      <a:pt x="1390" y="43"/>
                    </a:cubicBezTo>
                    <a:cubicBezTo>
                      <a:pt x="1126" y="592"/>
                      <a:pt x="862" y="1142"/>
                      <a:pt x="598" y="169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70" name="CustomShape 7"/>
              <p:cNvSpPr/>
              <p:nvPr/>
            </p:nvSpPr>
            <p:spPr>
              <a:xfrm>
                <a:off x="7594560" y="270000"/>
                <a:ext cx="319680" cy="26640"/>
              </a:xfrm>
              <a:custGeom>
                <a:avLst/>
                <a:gdLst/>
                <a:ahLst/>
                <a:rect l="l" t="t" r="r" b="b"/>
                <a:pathLst>
                  <a:path w="890" h="76">
                    <a:moveTo>
                      <a:pt x="447" y="75"/>
                    </a:moveTo>
                    <a:cubicBezTo>
                      <a:pt x="298" y="75"/>
                      <a:pt x="149" y="75"/>
                      <a:pt x="0" y="75"/>
                    </a:cubicBezTo>
                    <a:cubicBezTo>
                      <a:pt x="0" y="50"/>
                      <a:pt x="0" y="25"/>
                      <a:pt x="0" y="0"/>
                    </a:cubicBezTo>
                    <a:cubicBezTo>
                      <a:pt x="296" y="0"/>
                      <a:pt x="593" y="0"/>
                      <a:pt x="889" y="0"/>
                    </a:cubicBezTo>
                    <a:cubicBezTo>
                      <a:pt x="889" y="25"/>
                      <a:pt x="889" y="50"/>
                      <a:pt x="889" y="75"/>
                    </a:cubicBezTo>
                    <a:cubicBezTo>
                      <a:pt x="742" y="75"/>
                      <a:pt x="595" y="75"/>
                      <a:pt x="447" y="7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71" name="CustomShape 8"/>
              <p:cNvSpPr/>
              <p:nvPr/>
            </p:nvSpPr>
            <p:spPr>
              <a:xfrm>
                <a:off x="7631280" y="520200"/>
                <a:ext cx="249840" cy="307800"/>
              </a:xfrm>
              <a:custGeom>
                <a:avLst/>
                <a:gdLst/>
                <a:ahLst/>
                <a:rect l="l" t="t" r="r" b="b"/>
                <a:pathLst>
                  <a:path w="696" h="857">
                    <a:moveTo>
                      <a:pt x="641" y="129"/>
                    </a:moveTo>
                    <a:cubicBezTo>
                      <a:pt x="587" y="129"/>
                      <a:pt x="550" y="172"/>
                      <a:pt x="550" y="215"/>
                    </a:cubicBezTo>
                    <a:cubicBezTo>
                      <a:pt x="550" y="237"/>
                      <a:pt x="568" y="269"/>
                      <a:pt x="609" y="269"/>
                    </a:cubicBezTo>
                    <a:cubicBezTo>
                      <a:pt x="649" y="269"/>
                      <a:pt x="695" y="237"/>
                      <a:pt x="695" y="162"/>
                    </a:cubicBezTo>
                    <a:cubicBezTo>
                      <a:pt x="695" y="75"/>
                      <a:pt x="614" y="0"/>
                      <a:pt x="469" y="0"/>
                    </a:cubicBezTo>
                    <a:cubicBezTo>
                      <a:pt x="221" y="0"/>
                      <a:pt x="151" y="194"/>
                      <a:pt x="151" y="275"/>
                    </a:cubicBezTo>
                    <a:cubicBezTo>
                      <a:pt x="151" y="420"/>
                      <a:pt x="291" y="452"/>
                      <a:pt x="345" y="463"/>
                    </a:cubicBezTo>
                    <a:cubicBezTo>
                      <a:pt x="442" y="479"/>
                      <a:pt x="539" y="501"/>
                      <a:pt x="539" y="603"/>
                    </a:cubicBezTo>
                    <a:cubicBezTo>
                      <a:pt x="539" y="657"/>
                      <a:pt x="496" y="813"/>
                      <a:pt x="269" y="813"/>
                    </a:cubicBezTo>
                    <a:cubicBezTo>
                      <a:pt x="242" y="813"/>
                      <a:pt x="97" y="813"/>
                      <a:pt x="54" y="711"/>
                    </a:cubicBezTo>
                    <a:cubicBezTo>
                      <a:pt x="129" y="722"/>
                      <a:pt x="172" y="668"/>
                      <a:pt x="172" y="614"/>
                    </a:cubicBezTo>
                    <a:cubicBezTo>
                      <a:pt x="172" y="571"/>
                      <a:pt x="145" y="549"/>
                      <a:pt x="102" y="549"/>
                    </a:cubicBezTo>
                    <a:cubicBezTo>
                      <a:pt x="54" y="549"/>
                      <a:pt x="0" y="587"/>
                      <a:pt x="0" y="673"/>
                    </a:cubicBezTo>
                    <a:cubicBezTo>
                      <a:pt x="0" y="781"/>
                      <a:pt x="108" y="856"/>
                      <a:pt x="269" y="856"/>
                    </a:cubicBezTo>
                    <a:cubicBezTo>
                      <a:pt x="577" y="856"/>
                      <a:pt x="647" y="625"/>
                      <a:pt x="647" y="544"/>
                    </a:cubicBezTo>
                    <a:cubicBezTo>
                      <a:pt x="647" y="474"/>
                      <a:pt x="614" y="425"/>
                      <a:pt x="587" y="404"/>
                    </a:cubicBezTo>
                    <a:cubicBezTo>
                      <a:pt x="539" y="350"/>
                      <a:pt x="485" y="339"/>
                      <a:pt x="399" y="323"/>
                    </a:cubicBezTo>
                    <a:cubicBezTo>
                      <a:pt x="334" y="307"/>
                      <a:pt x="259" y="296"/>
                      <a:pt x="259" y="210"/>
                    </a:cubicBezTo>
                    <a:cubicBezTo>
                      <a:pt x="259" y="156"/>
                      <a:pt x="302" y="43"/>
                      <a:pt x="469" y="43"/>
                    </a:cubicBezTo>
                    <a:cubicBezTo>
                      <a:pt x="517" y="43"/>
                      <a:pt x="609" y="54"/>
                      <a:pt x="641" y="1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</p:grpSp>
      <p:pic>
        <p:nvPicPr>
          <p:cNvPr id="372" name="" descr=""/>
          <p:cNvPicPr/>
          <p:nvPr/>
        </p:nvPicPr>
        <p:blipFill>
          <a:blip r:embed="rId1"/>
          <a:stretch/>
        </p:blipFill>
        <p:spPr>
          <a:xfrm>
            <a:off x="260640" y="3785040"/>
            <a:ext cx="8594280" cy="2709360"/>
          </a:xfrm>
          <a:prstGeom prst="rect">
            <a:avLst/>
          </a:prstGeom>
          <a:ln>
            <a:noFill/>
          </a:ln>
        </p:spPr>
      </p:pic>
      <p:sp>
        <p:nvSpPr>
          <p:cNvPr id="373" name="CustomShape 9"/>
          <p:cNvSpPr/>
          <p:nvPr/>
        </p:nvSpPr>
        <p:spPr>
          <a:xfrm>
            <a:off x="3776400" y="4483440"/>
            <a:ext cx="1983600" cy="19011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CustomShape 10"/>
          <p:cNvSpPr/>
          <p:nvPr/>
        </p:nvSpPr>
        <p:spPr>
          <a:xfrm>
            <a:off x="7088400" y="4483440"/>
            <a:ext cx="1453320" cy="190116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CustomShape 11"/>
          <p:cNvSpPr/>
          <p:nvPr/>
        </p:nvSpPr>
        <p:spPr>
          <a:xfrm>
            <a:off x="6690960" y="6463440"/>
            <a:ext cx="2094480" cy="32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From: </a:t>
            </a:r>
            <a:r>
              <a:rPr b="0" lang="en-US" sz="14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2"/>
              </a:rPr>
              <a:t>arxiv:1909.12245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16206</TotalTime>
  <Application>LibreOffice/6.4.7.2$Linux_X86_64 LibreOffice_project/639b8ac485750d5696d7590a72ef1b496725cfb5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2023-04-14T06:20:48Z</dcterms:modified>
  <cp:revision>132</cp:revision>
  <dc:subject/>
  <dc:title/>
</cp:coreProperties>
</file>