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146850584" r:id="rId2"/>
    <p:sldId id="2146850633" r:id="rId3"/>
    <p:sldId id="2146850634" r:id="rId4"/>
    <p:sldId id="2146850617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40"/>
  </p:normalViewPr>
  <p:slideViewPr>
    <p:cSldViewPr snapToGrid="0">
      <p:cViewPr varScale="1">
        <p:scale>
          <a:sx n="104" d="100"/>
          <a:sy n="104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F873B-48A6-2742-AFDD-F5A1A672D1C2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5F87B-AE2B-224E-A7C4-9B8D3E4C8A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5825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8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44BE8-BAAC-E654-B6FB-71A8B6ED4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09BDF7-F487-9E8B-4728-EA4A33689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5ACC4-65E0-D14B-EEE3-BDF64187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DF050-13E8-977D-7D8A-6F8A95598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87EA8-56E2-77FE-E486-6C755262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136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2054A-5EB6-92AE-08B1-D3960C663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B63F7-EAA9-FD08-B393-F3510B6A7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64113-EF55-7813-471B-8C7AD9044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457BD-A6D8-933D-2B81-78FB3707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D9A30-9463-14A4-3FD7-2EF889105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5093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E3BBB0-7751-0D99-53BE-931623E5AA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CD7BAC-ACBA-9D7F-5858-0BED2A464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3B639-3762-E7BE-8129-0DDC89100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56732-ED9E-3DCD-454F-59CBB0C0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0E9E9-2079-2B03-87E2-8A0D301DD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4819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165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128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53601" y="1539393"/>
            <a:ext cx="10719072" cy="46243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600" y="6204263"/>
            <a:ext cx="10718399" cy="457752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3542761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9241305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3600" y="1736270"/>
            <a:ext cx="10703989" cy="4490724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04256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4EB19-89BA-8A77-D26D-2857FC714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ECF21-4978-2A21-5408-D7F1C0435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C161B-8527-3036-C94A-53577277A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20016-5067-1DCD-8BF8-8AA4796FA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34A1D-706B-FA6F-1BE1-F0564272E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683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8E4AA-57CD-84C6-9262-D6F7FB6E6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EE8D5-ABBA-DFD6-F8C5-3B1CC7497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86480-66E2-D45A-DDB8-8766E551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8993C-79F2-0DD5-3622-68AC68AB8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B7A4C-8CCA-CBD4-C003-ABEEA81FC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824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538C-0944-7473-DB1B-9239A0354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1A6A-DA61-BE00-39C9-F60BCDFE92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0A1F54-BA0C-3763-7FD2-5388830F3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8C1199-17BD-F51B-10BA-1F5ED66AC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C60A79-50F6-3258-CA76-E24FEA6EC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40D9E-8C88-0D24-8AF9-2F3BD9E0A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971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2080E-217F-A2AF-B909-84BCF5C53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70BAE-3482-850E-6865-B9362ECFC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73A33-54FE-471C-024F-B89026304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BA75F-88E4-7F7D-4B28-844A43EA1E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99A9CB-0687-EF67-DA39-5E6DE2D6B5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D766E0-730D-E44E-73E9-C3B9441DA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46F773-BB90-F9C3-0935-A88E58ECB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CAE6B4-ADB9-85EA-80DB-BA0052F01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252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3F3C-69CA-D89A-4FAC-49CB38B5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3D2BA1-1E60-92C0-D6A2-DFE459051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2FB1AB-891E-779F-90AA-98D240FCB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55FC35-1292-DAEF-4380-87A7DD07F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044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98853-E2E8-05F6-C4B1-7AF21DCE1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6D2D71-72BC-630A-A064-7C19B6897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B8136-7C2A-767E-1994-8E427303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30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3A8F9-C82E-DD7F-576C-E2ACEC402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591CD-9286-7CF8-4674-EC779F87F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268CD-EC08-560B-3DE8-8F4502F12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26BFA-4C0D-966E-4B33-F180241E4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5E099-DD45-6275-B8A1-137B374C3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FFC5F-5416-84A9-AC4C-ABE4B9FD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545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0CFE4-79F0-3527-7D9C-77A240B6F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6316F3-6049-5F35-0EFC-861598A55D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46C029-586E-FD2E-2724-451B8F71D6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013BE-6E54-C24C-00FE-C0D0F2D62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22196-1783-7BEF-5D8F-EA5B2490C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D490C-1775-509E-7313-0D64D75C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664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FEBBF5-04DE-5468-072D-F7AB97C65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ED41F-6389-522A-B956-20F1FC984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157A5-7CCD-70DC-7063-B8978DD99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FAF9-2AC6-D444-A0EF-A1CD76563EA8}" type="datetimeFigureOut">
              <a:rPr lang="en-CH" smtClean="0"/>
              <a:t>10.05.23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D8FB7-F197-B73E-6297-1184714BF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EE45A-C0ED-10B5-B09A-7545B1AE3B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4C85E-115C-3A44-9F7B-34CCA4D796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366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video" Target="https://www.youtube.com/embed/fNSmLNWyojA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6533" y="1973993"/>
            <a:ext cx="11565468" cy="175683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5867" dirty="0"/>
              <a:t>4. Creating your constitution</a:t>
            </a:r>
            <a:endParaRPr lang="en-CH" sz="586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26532" y="3671908"/>
            <a:ext cx="11272243" cy="120489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</a:rPr>
              <a:t>What is the purpose of your society and what are the key principles to ensure a sustainable settlement?</a:t>
            </a:r>
            <a:endParaRPr lang="en-GB" sz="2133" dirty="0"/>
          </a:p>
        </p:txBody>
      </p:sp>
    </p:spTree>
    <p:extLst>
      <p:ext uri="{BB962C8B-B14F-4D97-AF65-F5344CB8AC3E}">
        <p14:creationId xmlns:p14="http://schemas.microsoft.com/office/powerpoint/2010/main" val="1290969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Ride Along with Artemis Around the Moon (Official NASA Video)">
            <a:hlinkClick r:id="" action="ppaction://media"/>
            <a:extLst>
              <a:ext uri="{FF2B5EF4-FFF2-40B4-BE49-F238E27FC236}">
                <a16:creationId xmlns:a16="http://schemas.microsoft.com/office/drawing/2014/main" id="{AB02160F-CF4A-DF58-607E-1D0EA1CD7D9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5240"/>
            <a:ext cx="12165027" cy="687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0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DFE1DE9-45C6-CE0E-A829-4D8FF5FE05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3" b="33847"/>
          <a:stretch/>
        </p:blipFill>
        <p:spPr bwMode="auto">
          <a:xfrm>
            <a:off x="27" y="13"/>
            <a:ext cx="12191973" cy="6857987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05_Creating a society.wav">
            <a:hlinkClick r:id="" action="ppaction://media"/>
            <a:extLst>
              <a:ext uri="{FF2B5EF4-FFF2-40B4-BE49-F238E27FC236}">
                <a16:creationId xmlns:a16="http://schemas.microsoft.com/office/drawing/2014/main" id="{FE27D695-48F2-E560-F073-6D13D5826F6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93791" y="5266254"/>
            <a:ext cx="1083733" cy="108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8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19E2-491A-9D6B-2424-66028D1A8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will your settlement function?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DCF98-97BF-0031-6651-0DD0FCF38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8167" y="1736269"/>
            <a:ext cx="10703989" cy="4969331"/>
          </a:xfrm>
        </p:spPr>
        <p:txBody>
          <a:bodyPr>
            <a:normAutofit fontScale="92500" lnSpcReduction="10000"/>
          </a:bodyPr>
          <a:lstStyle/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What form will your society take?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What are the fundamental rights of settlers?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What is required from settlers?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What can settlers expect from the society?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How do you define equality?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Who has right to water / who is responsible of there being water / maintaining the system / how are violations prevented etc.</a:t>
            </a:r>
          </a:p>
          <a:p>
            <a:pPr>
              <a:lnSpc>
                <a:spcPct val="150000"/>
              </a:lnSpc>
            </a:pPr>
            <a:r>
              <a:rPr lang="en-GB" dirty="0"/>
              <a:t>Consider social, ethical and environmental elements, and create a 10ish points constitution. §</a:t>
            </a:r>
          </a:p>
          <a:p>
            <a:pPr>
              <a:lnSpc>
                <a:spcPct val="150000"/>
              </a:lnSpc>
            </a:pPr>
            <a:r>
              <a:rPr lang="en-GB" dirty="0"/>
              <a:t>(until 14.30)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99418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110</Words>
  <Application>Microsoft Macintosh PowerPoint</Application>
  <PresentationFormat>Widescreen</PresentationFormat>
  <Paragraphs>12</Paragraphs>
  <Slides>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Office Theme</vt:lpstr>
      <vt:lpstr>4. Creating your constitution</vt:lpstr>
      <vt:lpstr>PowerPoint Presentation</vt:lpstr>
      <vt:lpstr>PowerPoint Presentation</vt:lpstr>
      <vt:lpstr>How will your settlement function?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Creating your constitution</dc:title>
  <dc:creator>Laura Wirtavuori</dc:creator>
  <cp:lastModifiedBy>Laura Wirtavuori</cp:lastModifiedBy>
  <cp:revision>1</cp:revision>
  <dcterms:created xsi:type="dcterms:W3CDTF">2023-05-10T12:18:37Z</dcterms:created>
  <dcterms:modified xsi:type="dcterms:W3CDTF">2023-05-10T12:21:03Z</dcterms:modified>
</cp:coreProperties>
</file>