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56" r:id="rId2"/>
    <p:sldId id="2146850626" r:id="rId3"/>
    <p:sldId id="2146850631" r:id="rId4"/>
    <p:sldId id="2146850590" r:id="rId5"/>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9D9D9"/>
    <a:srgbClr val="A6A6A6"/>
    <a:srgbClr val="88BA18"/>
    <a:srgbClr val="87B918"/>
    <a:srgbClr val="00879B"/>
    <a:srgbClr val="00879A"/>
    <a:srgbClr val="F59600"/>
    <a:srgbClr val="E60032"/>
    <a:srgbClr val="6E37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69"/>
    <p:restoredTop sz="95789"/>
  </p:normalViewPr>
  <p:slideViewPr>
    <p:cSldViewPr snapToGrid="0" snapToObjects="1">
      <p:cViewPr varScale="1">
        <p:scale>
          <a:sx n="147" d="100"/>
          <a:sy n="147" d="100"/>
        </p:scale>
        <p:origin x="424"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06/05/2023</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06/05/2023</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a:t>
            </a:fld>
            <a:endParaRPr lang="en-GB"/>
          </a:p>
        </p:txBody>
      </p:sp>
    </p:spTree>
    <p:extLst>
      <p:ext uri="{BB962C8B-B14F-4D97-AF65-F5344CB8AC3E}">
        <p14:creationId xmlns:p14="http://schemas.microsoft.com/office/powerpoint/2010/main" val="16052759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err="1">
                          <a:latin typeface="Arial" panose="020B0604020202020204" pitchFamily="34" charset="0"/>
                          <a:cs typeface="Arial" panose="020B0604020202020204" pitchFamily="34" charset="0"/>
                        </a:rPr>
                        <a:t>Your</a:t>
                      </a:r>
                      <a:r>
                        <a:rPr lang="es-ES" sz="1400" b="1" i="0">
                          <a:latin typeface="Arial" panose="020B0604020202020204" pitchFamily="34" charset="0"/>
                          <a:cs typeface="Arial" panose="020B0604020202020204" pitchFamily="34" charset="0"/>
                        </a:rPr>
                        <a:t> </a:t>
                      </a:r>
                      <a:r>
                        <a:rPr lang="es-ES" sz="1400" b="1" i="0" err="1">
                          <a:latin typeface="Arial" panose="020B0604020202020204" pitchFamily="34" charset="0"/>
                          <a:cs typeface="Arial" panose="020B0604020202020204" pitchFamily="34" charset="0"/>
                        </a:rPr>
                        <a:t>table</a:t>
                      </a:r>
                      <a:r>
                        <a:rPr lang="es-ES" sz="1400" b="1" i="0">
                          <a:latin typeface="Arial" panose="020B0604020202020204" pitchFamily="34" charset="0"/>
                          <a:cs typeface="Arial" panose="020B0604020202020204" pitchFamily="34" charset="0"/>
                        </a:rPr>
                        <a:t> </a:t>
                      </a:r>
                      <a:r>
                        <a:rPr lang="es-ES" sz="1400" b="1" i="0" err="1">
                          <a:latin typeface="Arial" panose="020B0604020202020204" pitchFamily="34" charset="0"/>
                          <a:cs typeface="Arial" panose="020B0604020202020204" pitchFamily="34" charset="0"/>
                        </a:rPr>
                        <a:t>here</a:t>
                      </a:r>
                      <a:endParaRPr lang="es-ES" sz="1400" b="1" i="0">
                        <a:latin typeface="Arial" panose="020B0604020202020204" pitchFamily="34" charset="0"/>
                        <a:cs typeface="Arial" panose="020B0604020202020204" pitchFamily="34" charset="0"/>
                      </a:endParaRPr>
                    </a:p>
                  </a:txBody>
                  <a:tcPr/>
                </a:tc>
                <a:tc>
                  <a:txBody>
                    <a:bodyPr/>
                    <a:lstStyle/>
                    <a:p>
                      <a:pPr algn="r"/>
                      <a:endParaRPr lang="es-ES">
                        <a:latin typeface="Arial" panose="020B0604020202020204" pitchFamily="34" charset="0"/>
                        <a:cs typeface="Arial" panose="020B0604020202020204" pitchFamily="34" charset="0"/>
                      </a:endParaRPr>
                    </a:p>
                  </a:txBody>
                  <a:tcPr/>
                </a:tc>
                <a:tc>
                  <a:txBody>
                    <a:bodyPr/>
                    <a:lstStyle/>
                    <a:p>
                      <a:endParaRPr lang="es-ES">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err="1">
                          <a:latin typeface="Arial" panose="020B0604020202020204" pitchFamily="34" charset="0"/>
                          <a:cs typeface="Arial" panose="020B0604020202020204" pitchFamily="34" charset="0"/>
                        </a:rPr>
                        <a:t>Students</a:t>
                      </a:r>
                      <a:r>
                        <a:rPr lang="es-ES" sz="1200" b="1" i="0">
                          <a:latin typeface="Arial" panose="020B0604020202020204" pitchFamily="34" charset="0"/>
                          <a:cs typeface="Arial" panose="020B0604020202020204" pitchFamily="34" charset="0"/>
                        </a:rPr>
                        <a:t> (</a:t>
                      </a:r>
                      <a:r>
                        <a:rPr lang="es-ES" sz="1200" b="1" i="0" err="1">
                          <a:latin typeface="Arial" panose="020B0604020202020204" pitchFamily="34" charset="0"/>
                          <a:cs typeface="Arial" panose="020B0604020202020204" pitchFamily="34" charset="0"/>
                        </a:rPr>
                        <a:t>oBot</a:t>
                      </a:r>
                      <a:r>
                        <a:rPr lang="es-ES" sz="1200" b="1" i="0">
                          <a:latin typeface="Arial" panose="020B0604020202020204" pitchFamily="34" charset="0"/>
                          <a:cs typeface="Arial" panose="020B0604020202020204" pitchFamily="34" charset="0"/>
                        </a:rPr>
                        <a:t>, CBI, OSU, NTNU,</a:t>
                      </a:r>
                      <a:r>
                        <a:rPr lang="es-ES" sz="1200" b="1" i="0" baseline="0">
                          <a:latin typeface="Arial" panose="020B0604020202020204" pitchFamily="34" charset="0"/>
                          <a:cs typeface="Arial" panose="020B0604020202020204" pitchFamily="34" charset="0"/>
                        </a:rPr>
                        <a:t> CESP in </a:t>
                      </a:r>
                      <a:r>
                        <a:rPr lang="es-ES" sz="1200" b="1" i="0" baseline="0" err="1">
                          <a:latin typeface="Arial" panose="020B0604020202020204" pitchFamily="34" charset="0"/>
                          <a:cs typeface="Arial" panose="020B0604020202020204" pitchFamily="34" charset="0"/>
                        </a:rPr>
                        <a:t>residence</a:t>
                      </a:r>
                      <a:r>
                        <a:rPr lang="es-ES" sz="1200" b="1" i="0" baseline="0">
                          <a:latin typeface="Arial" panose="020B0604020202020204" pitchFamily="34" charset="0"/>
                          <a:cs typeface="Arial" panose="020B0604020202020204" pitchFamily="34" charset="0"/>
                        </a:rPr>
                        <a:t>):</a:t>
                      </a:r>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a:latin typeface="Arial" panose="020B0604020202020204" pitchFamily="34" charset="0"/>
                          <a:cs typeface="Arial" panose="020B0604020202020204" pitchFamily="34" charset="0"/>
                        </a:rPr>
                        <a:t>9 </a:t>
                      </a:r>
                      <a:r>
                        <a:rPr lang="es-ES" sz="1200" b="0" i="0" err="1">
                          <a:latin typeface="Arial" panose="020B0604020202020204" pitchFamily="34" charset="0"/>
                          <a:cs typeface="Arial" panose="020B0604020202020204" pitchFamily="34" charset="0"/>
                        </a:rPr>
                        <a:t>weeks</a:t>
                      </a:r>
                      <a:endParaRPr lang="es-ES" sz="1200" b="0"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rPr/>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a:xfrm>
            <a:off x="5025095" y="816361"/>
            <a:ext cx="3528721" cy="1433553"/>
          </a:xfrm>
        </p:spPr>
        <p:txBody>
          <a:bodyPr>
            <a:normAutofit/>
          </a:bodyPr>
          <a:lstStyle/>
          <a:p>
            <a:r>
              <a:rPr lang="en-GB" dirty="0"/>
              <a:t>Exoplanet exploration</a:t>
            </a:r>
          </a:p>
        </p:txBody>
      </p:sp>
      <p:sp>
        <p:nvSpPr>
          <p:cNvPr id="5" name="Marcador de texto 4">
            <a:extLst>
              <a:ext uri="{FF2B5EF4-FFF2-40B4-BE49-F238E27FC236}">
                <a16:creationId xmlns:a16="http://schemas.microsoft.com/office/drawing/2014/main" id="{839D9350-9FD4-5F46-8C9A-4553CEF3F0DB}"/>
              </a:ext>
            </a:extLst>
          </p:cNvPr>
          <p:cNvSpPr>
            <a:spLocks noGrp="1"/>
          </p:cNvSpPr>
          <p:nvPr>
            <p:ph type="body" sz="half" idx="2"/>
          </p:nvPr>
        </p:nvSpPr>
        <p:spPr>
          <a:xfrm>
            <a:off x="5089525" y="2893586"/>
            <a:ext cx="3464291" cy="872594"/>
          </a:xfrm>
        </p:spPr>
        <p:txBody>
          <a:bodyPr/>
          <a:lstStyle/>
          <a:p>
            <a:r>
              <a:rPr lang="en-GB" dirty="0"/>
              <a:t>Laura </a:t>
            </a:r>
            <a:r>
              <a:rPr lang="en-GB" dirty="0" err="1"/>
              <a:t>Wirtavuori</a:t>
            </a:r>
            <a:r>
              <a:rPr lang="en-GB" dirty="0"/>
              <a:t>, Catarina Batista, Ole Werner, and Carolina </a:t>
            </a:r>
            <a:r>
              <a:rPr lang="en-GB" dirty="0" err="1"/>
              <a:t>Faria</a:t>
            </a:r>
            <a:endParaRPr lang="en-GB" dirty="0"/>
          </a:p>
        </p:txBody>
      </p:sp>
    </p:spTree>
    <p:extLst>
      <p:ext uri="{BB962C8B-B14F-4D97-AF65-F5344CB8AC3E}">
        <p14:creationId xmlns:p14="http://schemas.microsoft.com/office/powerpoint/2010/main" val="731418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899" y="1480494"/>
            <a:ext cx="8454182" cy="1317625"/>
          </a:xfrm>
          <a:solidFill>
            <a:schemeClr val="bg1"/>
          </a:solidFill>
        </p:spPr>
        <p:txBody>
          <a:bodyPr>
            <a:normAutofit/>
          </a:bodyPr>
          <a:lstStyle/>
          <a:p>
            <a:pPr algn="l"/>
            <a:r>
              <a:rPr lang="en-US" sz="4400" dirty="0"/>
              <a:t>2. Materials for travel</a:t>
            </a:r>
            <a:endParaRPr lang="en-CH" sz="4400" dirty="0"/>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707631"/>
            <a:ext cx="8454182" cy="903670"/>
          </a:xfrm>
          <a:solidFill>
            <a:schemeClr val="bg1"/>
          </a:solidFill>
        </p:spPr>
        <p:txBody>
          <a:bodyPr>
            <a:normAutofit/>
          </a:bodyPr>
          <a:lstStyle/>
          <a:p>
            <a:pPr marL="0" indent="0">
              <a:buNone/>
            </a:pPr>
            <a:r>
              <a:rPr lang="en-GB" b="0" i="0" u="none" strike="noStrike" dirty="0">
                <a:solidFill>
                  <a:srgbClr val="000000"/>
                </a:solidFill>
                <a:effectLst/>
                <a:latin typeface="Arial" panose="020B0604020202020204" pitchFamily="34" charset="0"/>
              </a:rPr>
              <a:t>Considering </a:t>
            </a:r>
            <a:r>
              <a:rPr lang="en-GB" dirty="0">
                <a:solidFill>
                  <a:srgbClr val="000000"/>
                </a:solidFill>
                <a:latin typeface="Arial" panose="020B0604020202020204" pitchFamily="34" charset="0"/>
              </a:rPr>
              <a:t>who and what to bring with you</a:t>
            </a:r>
            <a:endParaRPr lang="en-GB" sz="1400" dirty="0">
              <a:solidFill>
                <a:srgbClr val="000000"/>
              </a:solidFill>
              <a:latin typeface="Arial" panose="020B0604020202020204" pitchFamily="34" charset="0"/>
            </a:endParaRPr>
          </a:p>
          <a:p>
            <a:pPr marL="0" indent="0">
              <a:buNone/>
            </a:pPr>
            <a:r>
              <a:rPr lang="en-GB" sz="1400" dirty="0">
                <a:solidFill>
                  <a:srgbClr val="000000"/>
                </a:solidFill>
                <a:effectLst/>
                <a:latin typeface="Arial" panose="020B0604020202020204" pitchFamily="34" charset="0"/>
              </a:rPr>
              <a:t>105min (until 17.00)</a:t>
            </a:r>
            <a:endParaRPr lang="en-GB" sz="1400" dirty="0">
              <a:effectLst/>
            </a:endParaRPr>
          </a:p>
        </p:txBody>
      </p:sp>
    </p:spTree>
    <p:extLst>
      <p:ext uri="{BB962C8B-B14F-4D97-AF65-F5344CB8AC3E}">
        <p14:creationId xmlns:p14="http://schemas.microsoft.com/office/powerpoint/2010/main" val="2071995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AFA30-A2F2-3E07-785B-28EB2FC11C35}"/>
              </a:ext>
            </a:extLst>
          </p:cNvPr>
          <p:cNvSpPr>
            <a:spLocks noGrp="1"/>
          </p:cNvSpPr>
          <p:nvPr>
            <p:ph type="title"/>
          </p:nvPr>
        </p:nvSpPr>
        <p:spPr>
          <a:xfrm>
            <a:off x="565201" y="617543"/>
            <a:ext cx="4919950" cy="500549"/>
          </a:xfrm>
        </p:spPr>
        <p:txBody>
          <a:bodyPr/>
          <a:lstStyle/>
          <a:p>
            <a:r>
              <a:rPr lang="en-CH" dirty="0"/>
              <a:t>A couple words about your goals</a:t>
            </a:r>
          </a:p>
        </p:txBody>
      </p:sp>
      <p:sp>
        <p:nvSpPr>
          <p:cNvPr id="3" name="Text Placeholder 2">
            <a:extLst>
              <a:ext uri="{FF2B5EF4-FFF2-40B4-BE49-F238E27FC236}">
                <a16:creationId xmlns:a16="http://schemas.microsoft.com/office/drawing/2014/main" id="{F15560DD-59B2-4110-133E-D870BBB17C9F}"/>
              </a:ext>
            </a:extLst>
          </p:cNvPr>
          <p:cNvSpPr>
            <a:spLocks noGrp="1"/>
          </p:cNvSpPr>
          <p:nvPr>
            <p:ph type="body" idx="1"/>
          </p:nvPr>
        </p:nvSpPr>
        <p:spPr>
          <a:xfrm>
            <a:off x="565200" y="1573966"/>
            <a:ext cx="4919950" cy="3584523"/>
          </a:xfrm>
        </p:spPr>
        <p:txBody>
          <a:bodyPr>
            <a:normAutofit lnSpcReduction="10000"/>
          </a:bodyPr>
          <a:lstStyle/>
          <a:p>
            <a:r>
              <a:rPr lang="en-CH" dirty="0"/>
              <a:t>Please bear in mind the main mission you have: to do fundamental research on the planet you are traveling to. Will humans be able to survive?</a:t>
            </a:r>
          </a:p>
          <a:p>
            <a:endParaRPr lang="en-CH" dirty="0"/>
          </a:p>
          <a:p>
            <a:r>
              <a:rPr lang="en-CH" dirty="0"/>
              <a:t>Terraforming is a big word. During this week, we focus on a simpler task: to form a settlement that survives. We do not start modifying an entire planet, although alterations to the planet are inevitable, for example in terms of extracting materials from the ground and building on the surface (under surface).</a:t>
            </a:r>
          </a:p>
          <a:p>
            <a:endParaRPr lang="en-CH" dirty="0"/>
          </a:p>
          <a:p>
            <a:r>
              <a:rPr lang="en-CH" dirty="0"/>
              <a:t>Once you arrive, your main mission will be to stay alive. The second step will be to start your first settlement on that planet.</a:t>
            </a:r>
          </a:p>
        </p:txBody>
      </p:sp>
      <p:pic>
        <p:nvPicPr>
          <p:cNvPr id="7" name="Picture 6" descr="A picture containing text, poster, moon, graphic design&#10;&#10;Description automatically generated">
            <a:extLst>
              <a:ext uri="{FF2B5EF4-FFF2-40B4-BE49-F238E27FC236}">
                <a16:creationId xmlns:a16="http://schemas.microsoft.com/office/drawing/2014/main" id="{EF6B5C5D-1FDE-2A58-1585-8AB80C6B82DD}"/>
              </a:ext>
            </a:extLst>
          </p:cNvPr>
          <p:cNvPicPr>
            <a:picLocks noChangeAspect="1"/>
          </p:cNvPicPr>
          <p:nvPr/>
        </p:nvPicPr>
        <p:blipFill>
          <a:blip r:embed="rId2"/>
          <a:stretch>
            <a:fillRect/>
          </a:stretch>
        </p:blipFill>
        <p:spPr>
          <a:xfrm>
            <a:off x="5715000" y="-89941"/>
            <a:ext cx="3498954" cy="5248431"/>
          </a:xfrm>
          <a:prstGeom prst="rect">
            <a:avLst/>
          </a:prstGeom>
        </p:spPr>
      </p:pic>
      <p:sp>
        <p:nvSpPr>
          <p:cNvPr id="4" name="TextBox 3">
            <a:extLst>
              <a:ext uri="{FF2B5EF4-FFF2-40B4-BE49-F238E27FC236}">
                <a16:creationId xmlns:a16="http://schemas.microsoft.com/office/drawing/2014/main" id="{FF9DB894-B754-8D36-8627-B4CBAC7251BF}"/>
              </a:ext>
            </a:extLst>
          </p:cNvPr>
          <p:cNvSpPr txBox="1"/>
          <p:nvPr/>
        </p:nvSpPr>
        <p:spPr>
          <a:xfrm>
            <a:off x="8154650" y="4943046"/>
            <a:ext cx="1289154" cy="215444"/>
          </a:xfrm>
          <a:prstGeom prst="rect">
            <a:avLst/>
          </a:prstGeom>
          <a:noFill/>
        </p:spPr>
        <p:txBody>
          <a:bodyPr wrap="square" rtlCol="0">
            <a:spAutoFit/>
          </a:bodyPr>
          <a:lstStyle/>
          <a:p>
            <a:r>
              <a:rPr lang="en-GB" sz="800" b="0" i="0" dirty="0">
                <a:effectLst/>
                <a:latin typeface="Helvetica" pitchFamily="2" charset="0"/>
              </a:rPr>
              <a:t>NASA-JPL/Caltech</a:t>
            </a:r>
            <a:endParaRPr lang="en-CH" sz="800" dirty="0"/>
          </a:p>
        </p:txBody>
      </p:sp>
    </p:spTree>
    <p:extLst>
      <p:ext uri="{BB962C8B-B14F-4D97-AF65-F5344CB8AC3E}">
        <p14:creationId xmlns:p14="http://schemas.microsoft.com/office/powerpoint/2010/main" val="71658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E19E2-491A-9D6B-2424-66028D1A8E30}"/>
              </a:ext>
            </a:extLst>
          </p:cNvPr>
          <p:cNvSpPr>
            <a:spLocks noGrp="1"/>
          </p:cNvSpPr>
          <p:nvPr>
            <p:ph type="title"/>
          </p:nvPr>
        </p:nvSpPr>
        <p:spPr>
          <a:xfrm>
            <a:off x="565200" y="617543"/>
            <a:ext cx="7072217" cy="500549"/>
          </a:xfrm>
        </p:spPr>
        <p:txBody>
          <a:bodyPr/>
          <a:lstStyle/>
          <a:p>
            <a:r>
              <a:rPr lang="en-CH" dirty="0"/>
              <a:t>Who and what do you need on Planet X?</a:t>
            </a:r>
          </a:p>
        </p:txBody>
      </p:sp>
      <p:sp>
        <p:nvSpPr>
          <p:cNvPr id="3" name="Text Placeholder 2">
            <a:extLst>
              <a:ext uri="{FF2B5EF4-FFF2-40B4-BE49-F238E27FC236}">
                <a16:creationId xmlns:a16="http://schemas.microsoft.com/office/drawing/2014/main" id="{C69DCF98-97BF-0031-6651-0DD0FCF38C8F}"/>
              </a:ext>
            </a:extLst>
          </p:cNvPr>
          <p:cNvSpPr>
            <a:spLocks noGrp="1"/>
          </p:cNvSpPr>
          <p:nvPr>
            <p:ph type="body" idx="1"/>
          </p:nvPr>
        </p:nvSpPr>
        <p:spPr>
          <a:xfrm>
            <a:off x="558003" y="1416502"/>
            <a:ext cx="8216345" cy="3726998"/>
          </a:xfrm>
        </p:spPr>
        <p:txBody>
          <a:bodyPr>
            <a:normAutofit fontScale="92500" lnSpcReduction="20000"/>
          </a:bodyPr>
          <a:lstStyle/>
          <a:p>
            <a:pPr marL="285750" indent="-285750">
              <a:lnSpc>
                <a:spcPct val="150000"/>
              </a:lnSpc>
              <a:buFont typeface="Arial" panose="020B0604020202020204" pitchFamily="34" charset="0"/>
              <a:buChar char="•"/>
            </a:pPr>
            <a:r>
              <a:rPr lang="en-CH" dirty="0"/>
              <a:t>What are the resources available?</a:t>
            </a:r>
          </a:p>
          <a:p>
            <a:pPr marL="285750" indent="-285750">
              <a:lnSpc>
                <a:spcPct val="150000"/>
              </a:lnSpc>
              <a:buFont typeface="Arial" panose="020B0604020202020204" pitchFamily="34" charset="0"/>
              <a:buChar char="•"/>
            </a:pPr>
            <a:r>
              <a:rPr lang="en-CH" dirty="0"/>
              <a:t>Who are the people you are choosing to bring with you (max. 200)? Why?</a:t>
            </a:r>
          </a:p>
          <a:p>
            <a:pPr marL="742950" lvl="1" indent="-285750">
              <a:lnSpc>
                <a:spcPct val="150000"/>
              </a:lnSpc>
              <a:buFont typeface="Arial" panose="020B0604020202020204" pitchFamily="34" charset="0"/>
              <a:buChar char="•"/>
            </a:pPr>
            <a:r>
              <a:rPr lang="en-CH" dirty="0"/>
              <a:t>skills, age, nationality, gender, family status, religion…</a:t>
            </a:r>
          </a:p>
          <a:p>
            <a:pPr marL="285750" indent="-285750">
              <a:lnSpc>
                <a:spcPct val="150000"/>
              </a:lnSpc>
              <a:buFont typeface="Arial" panose="020B0604020202020204" pitchFamily="34" charset="0"/>
              <a:buChar char="•"/>
            </a:pPr>
            <a:r>
              <a:rPr lang="en-CH" dirty="0"/>
              <a:t>What will you bring (only what you think is going to be necessary for establishing a self-sustained settlement)? Why?</a:t>
            </a:r>
          </a:p>
          <a:p>
            <a:pPr marL="285750" indent="-285750">
              <a:lnSpc>
                <a:spcPct val="150000"/>
              </a:lnSpc>
              <a:buFont typeface="Arial" panose="020B0604020202020204" pitchFamily="34" charset="0"/>
              <a:buChar char="•"/>
            </a:pPr>
            <a:endParaRPr lang="en-CH" dirty="0"/>
          </a:p>
          <a:p>
            <a:pPr>
              <a:lnSpc>
                <a:spcPct val="150000"/>
              </a:lnSpc>
            </a:pPr>
            <a:r>
              <a:rPr lang="en-GB" dirty="0"/>
              <a:t>(105min)</a:t>
            </a:r>
            <a:endParaRPr lang="en-CH" dirty="0"/>
          </a:p>
          <a:p>
            <a:pPr>
              <a:lnSpc>
                <a:spcPct val="150000"/>
              </a:lnSpc>
            </a:pPr>
            <a:endParaRPr lang="en-GB" dirty="0"/>
          </a:p>
          <a:p>
            <a:pPr>
              <a:lnSpc>
                <a:spcPct val="150000"/>
              </a:lnSpc>
            </a:pPr>
            <a:r>
              <a:rPr lang="en-GB" dirty="0"/>
              <a:t>You will have more time tomorrow (45min) to finalise your choices before discussions with the </a:t>
            </a:r>
            <a:r>
              <a:rPr lang="en-GB" dirty="0" err="1"/>
              <a:t>ExoSB</a:t>
            </a:r>
            <a:r>
              <a:rPr lang="en-GB" dirty="0"/>
              <a:t> committee, and 90 more minutes reserved for those discussions and changes to your choices.</a:t>
            </a:r>
          </a:p>
          <a:p>
            <a:pPr marL="285750" indent="-285750">
              <a:lnSpc>
                <a:spcPct val="150000"/>
              </a:lnSpc>
              <a:buFont typeface="Arial" panose="020B0604020202020204" pitchFamily="34" charset="0"/>
              <a:buChar char="•"/>
            </a:pPr>
            <a:endParaRPr lang="en-GB" dirty="0"/>
          </a:p>
        </p:txBody>
      </p:sp>
    </p:spTree>
    <p:extLst>
      <p:ext uri="{BB962C8B-B14F-4D97-AF65-F5344CB8AC3E}">
        <p14:creationId xmlns:p14="http://schemas.microsoft.com/office/powerpoint/2010/main" val="3539893747"/>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14708</TotalTime>
  <Words>264</Words>
  <Application>Microsoft Macintosh PowerPoint</Application>
  <PresentationFormat>On-screen Show (16:9)</PresentationFormat>
  <Paragraphs>22</Paragraphs>
  <Slides>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Helvetica</vt:lpstr>
      <vt:lpstr>Helvetica 75</vt:lpstr>
      <vt:lpstr>Opcion Foto</vt:lpstr>
      <vt:lpstr>Exoplanet exploration</vt:lpstr>
      <vt:lpstr>2. Materials for travel</vt:lpstr>
      <vt:lpstr>A couple words about your goals</vt:lpstr>
      <vt:lpstr>Who and what do you need on Planet X?</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Laura Wirtavuori</cp:lastModifiedBy>
  <cp:revision>39</cp:revision>
  <cp:lastPrinted>2022-07-05T10:18:01Z</cp:lastPrinted>
  <dcterms:created xsi:type="dcterms:W3CDTF">2022-01-18T18:56:13Z</dcterms:created>
  <dcterms:modified xsi:type="dcterms:W3CDTF">2023-05-08T13:46:38Z</dcterms:modified>
  <cp:category/>
</cp:coreProperties>
</file>