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940"/>
  </p:normalViewPr>
  <p:slideViewPr>
    <p:cSldViewPr snapToGrid="0">
      <p:cViewPr varScale="1">
        <p:scale>
          <a:sx n="90" d="100"/>
          <a:sy n="90" d="100"/>
        </p:scale>
        <p:origin x="232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EBC55-5864-427B-84CF-6441AA82B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6745" y="1205037"/>
            <a:ext cx="7744993" cy="2541336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52BDB-18E0-4991-A6F2-7AD542015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6745" y="3949332"/>
            <a:ext cx="7744993" cy="2006735"/>
          </a:xfrm>
        </p:spPr>
        <p:txBody>
          <a:bodyPr>
            <a:normAutofit/>
          </a:bodyPr>
          <a:lstStyle>
            <a:lvl1pPr marL="0" indent="0" algn="l">
              <a:buNone/>
              <a:defRPr sz="20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0ABC6-907E-47DE-8E40-61F2DD1B4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AB158-6097-43A1-90B6-406F93670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E077-FF20-4DD9-92B5-EE1C4D615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9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071ABCB-C306-49F0-8D5D-0B890583C1CE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A67F94-2250-4B3A-8424-1BC0A0BCB3FF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FB942D8-95BE-4CFD-BFCC-26209EC192CE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F6499A-D398-4CBC-AA22-4277539430FC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91493C-6480-4A3F-8836-1727CBA3C849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46BFEE-D3D9-4B18-BA88-49F7C7D26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186" y="959587"/>
            <a:ext cx="9076329" cy="10642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EA5BD3-1A63-4F94-ADFA-5CA2A414DE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148186" y="2248257"/>
            <a:ext cx="9076329" cy="365015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1888E-6FA1-446E-A77C-7D26923F6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3313F-58CA-4397-A3B4-71B068D1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C6AB3-89E2-4B6A-A5F3-3FB781C1A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7BC2869-B8E0-44C7-801E-BA0C2C1B5E82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A7CEB8F-94FA-4A87-AA80-066173AA5C5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4F9817E-A26F-4D7B-82A1-FA647EE4C86F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E734839-B51C-4112-A4D8-DDFCB7F84A6F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DFF651-C17F-4B2C-A962-32FA4958BCFA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9B263D-CDF8-431B-A5D1-9687649138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31030" y="866253"/>
            <a:ext cx="2222769" cy="531071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B6B9BE-E660-4F3A-ABA1-86667DC133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66253"/>
            <a:ext cx="8164286" cy="531071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82700-F509-4302-AE0E-6CC56401A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3BD63-5B0C-4FB3-8434-8EA1A84F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3E9EB-019B-4F03-8147-D6CBA6B1E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6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31C13-CF9D-4E82-A5B4-91008DCD2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06FD2-89E8-4415-ADF7-22F4A4C25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CBBFF-8889-497F-B4CA-A031E8DD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78DAF-985B-4BB4-ADA9-02EA979F1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10DBC-42B5-46AB-B36A-B39128E69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3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1B6E7-01C8-4375-B7C7-596CD1199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83229"/>
            <a:ext cx="8214179" cy="330313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41675-8F3E-47CC-9573-D853C506D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295900"/>
            <a:ext cx="8214179" cy="7937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19F49-690E-49EC-BD41-75A18C9E3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C9E70-1401-468E-97DE-4255CA222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BE14C-9127-4582-A006-2AEA93AF7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1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34DF9-FA60-4E7B-BDE8-C0F9AFE6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F1133-890E-4E96-AEDD-0F921E26F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6745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763B4-4987-4303-9640-54B67DD75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7174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94AAD8-D444-410E-98EC-47076908F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2F01E-6867-4604-8B58-F65BCC820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43D87-0EC8-43C7-9D1B-46DB52129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42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05AE-70FD-4CEE-BDFB-D5C0A3D35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5" y="960120"/>
            <a:ext cx="9196928" cy="10607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091E2-4532-4D16-827E-4DB0688FD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7153" y="2062842"/>
            <a:ext cx="4445899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B53BE-9EDA-4D07-A042-0D101FAB9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6745" y="2882837"/>
            <a:ext cx="4446642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DFDFC1-7510-4F8E-A831-ABA33D977A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25280" y="2062842"/>
            <a:ext cx="4467794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A42F0-9A48-4946-8BA8-394CBF01A0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24868" y="2882837"/>
            <a:ext cx="4468541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0FC563-D319-494F-AA63-0BDF1D25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2F4FE-433A-42F6-8A73-AD843352B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575352-FC7F-4BA8-940F-2F920C28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84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B3FB5-4B13-4412-9F42-62450D6A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C87ECA-0E5D-4DD2-B664-DF351875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2406B-A925-466A-AF79-D0A4E0EA4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1B050-D381-4E1A-88DD-361F0EE9D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20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8BF592-6A15-4999-ACFA-A535A113B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9EFC1-AD45-4610-8FC6-2058F55E4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3DF506-CFF9-4BD2-8D76-33779277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77674-EAFF-4CAE-A685-8AEA617D0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94014"/>
            <a:ext cx="3932237" cy="14369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3A185-E15D-46FD-A4FB-709A8B5D0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94014"/>
            <a:ext cx="6172200" cy="47670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086F7-5F48-40D6-B4E3-1347EA21B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2"/>
            <a:ext cx="3932237" cy="32509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4FC41-0A32-438D-9A47-F932AB49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0F85D-CB6B-48E8-B56F-81472CE94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E120E-E239-4B93-AC67-210D23BD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116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1F02C-5A08-45D4-AFE1-8EF0E6DEC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3932237" cy="146580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2EF863-20E6-4CF9-A179-0A2A52E5F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CFB1A-5B7E-45DA-9713-0CD8E3121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3932237" cy="32509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FD67F-901E-4423-A48F-41F00ECA5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5/12/23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04982-0749-4F34-A4DB-DDC12BD4B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38447-AEAF-40D9-B3D3-94404C14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4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206359A-F1E3-49EE-BBC2-40888C4A3628}"/>
              </a:ext>
            </a:extLst>
          </p:cNvPr>
          <p:cNvGrpSpPr/>
          <p:nvPr/>
        </p:nvGrpSpPr>
        <p:grpSpPr>
          <a:xfrm>
            <a:off x="9265700" y="2026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ED90C42-6A0F-48E8-BF96-7D3E2A395EC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A0863A-55F7-4EB0-9451-F3EE4D65DBDB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FE7CFE2-40F6-44B2-8AAD-0C384EEFCF7E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F0D6A17-AA80-4608-8660-8D1587A17704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11B74D-DF90-4993-88AE-4D05C91F2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4" y="959587"/>
            <a:ext cx="9076329" cy="10642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B3DE9-A495-4E75-819D-E0B2E5505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6744" y="2248257"/>
            <a:ext cx="9076329" cy="3650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430AC-DB07-423B-A52A-0065639AFE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66975" y="6356350"/>
            <a:ext cx="2960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11008460-8B2F-4AAA-A4E2-10730069204C}" type="datetimeFigureOut">
              <a:rPr lang="en-US" smtClean="0"/>
              <a:pPr/>
              <a:t>5/12/23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FAFC9-FA18-4C55-8C92-B17603CAE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6745" y="501128"/>
            <a:ext cx="33113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5A493-61FB-4764-90B6-8CC218A78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39498" y="6356350"/>
            <a:ext cx="515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0946259B-8396-46CD-AD42-FDEDA89DA2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66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SzPct val="150000"/>
        <a:buFont typeface="Goudy Old Style" panose="02020502050305020303" pitchFamily="18" charset="0"/>
        <a:buChar char="∙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2856439-F4E3-D54F-9416-42ABDCE1D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Neon 3D circle art">
            <a:extLst>
              <a:ext uri="{FF2B5EF4-FFF2-40B4-BE49-F238E27FC236}">
                <a16:creationId xmlns:a16="http://schemas.microsoft.com/office/drawing/2014/main" id="{E68E6526-8888-F418-CAAD-DB07A578F2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329"/>
          <a:stretch/>
        </p:blipFill>
        <p:spPr>
          <a:xfrm>
            <a:off x="20" y="10"/>
            <a:ext cx="12191979" cy="685798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64144C-8BB1-450F-812B-D7D09A795C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53485"/>
            <a:ext cx="12192000" cy="4604516"/>
          </a:xfrm>
          <a:prstGeom prst="rect">
            <a:avLst/>
          </a:prstGeom>
          <a:gradFill>
            <a:gsLst>
              <a:gs pos="7000">
                <a:srgbClr val="000000">
                  <a:alpha val="0"/>
                </a:srgbClr>
              </a:gs>
              <a:gs pos="56000">
                <a:srgbClr val="000000">
                  <a:alpha val="56000"/>
                </a:srgbClr>
              </a:gs>
              <a:gs pos="100000">
                <a:srgbClr val="000000">
                  <a:alpha val="6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F2762C-7959-08B0-9C0F-D0CE2C0967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1755" y="2253484"/>
            <a:ext cx="7983941" cy="2571001"/>
          </a:xfrm>
        </p:spPr>
        <p:txBody>
          <a:bodyPr>
            <a:normAutofit/>
          </a:bodyPr>
          <a:lstStyle/>
          <a:p>
            <a:pPr algn="ctr"/>
            <a:r>
              <a:rPr lang="en-CH">
                <a:solidFill>
                  <a:srgbClr val="FFFFFF"/>
                </a:solidFill>
              </a:rPr>
              <a:t>Team Name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BC56D8-853D-070E-BC07-1C3634AAD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20119" y="5015553"/>
            <a:ext cx="7533565" cy="889948"/>
          </a:xfrm>
        </p:spPr>
        <p:txBody>
          <a:bodyPr anchor="ctr">
            <a:normAutofit/>
          </a:bodyPr>
          <a:lstStyle/>
          <a:p>
            <a:pPr algn="ctr"/>
            <a:r>
              <a:rPr lang="en-CH" dirty="0">
                <a:solidFill>
                  <a:srgbClr val="FFFFFF"/>
                </a:solidFill>
              </a:rPr>
              <a:t>People in team</a:t>
            </a:r>
          </a:p>
        </p:txBody>
      </p:sp>
    </p:spTree>
    <p:extLst>
      <p:ext uri="{BB962C8B-B14F-4D97-AF65-F5344CB8AC3E}">
        <p14:creationId xmlns:p14="http://schemas.microsoft.com/office/powerpoint/2010/main" val="119268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2D83F-23C1-A9CB-9619-0EB91B8DB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4" y="959587"/>
            <a:ext cx="9076329" cy="1288670"/>
          </a:xfrm>
        </p:spPr>
        <p:txBody>
          <a:bodyPr>
            <a:normAutofit fontScale="90000"/>
          </a:bodyPr>
          <a:lstStyle/>
          <a:p>
            <a:r>
              <a:rPr lang="en-CH" dirty="0"/>
              <a:t>What your planet looks like (incl the image you drew of your settlement and the assumptions you made of the planet)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8B51F-BA8E-5493-180F-7357D4C99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72450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71E01-5A64-7F46-5E01-186C898AD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Your constitution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14BC8-0778-0BC4-7A55-537EA0DE1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The constitituional points or questions you are with now</a:t>
            </a:r>
          </a:p>
        </p:txBody>
      </p:sp>
    </p:spTree>
    <p:extLst>
      <p:ext uri="{BB962C8B-B14F-4D97-AF65-F5344CB8AC3E}">
        <p14:creationId xmlns:p14="http://schemas.microsoft.com/office/powerpoint/2010/main" val="3326090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7EDBA-F44F-6951-3320-3F8EE28A2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people and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B26F1-E405-F4AF-C579-44AEB08E8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Who and what did you bring?</a:t>
            </a:r>
          </a:p>
        </p:txBody>
      </p:sp>
    </p:spTree>
    <p:extLst>
      <p:ext uri="{BB962C8B-B14F-4D97-AF65-F5344CB8AC3E}">
        <p14:creationId xmlns:p14="http://schemas.microsoft.com/office/powerpoint/2010/main" val="300566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E9321-66CD-03AA-1C34-084B60FBF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Your water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325B9-0DFE-24EB-1B69-850F42032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Picture of your table top prototype, tell us the story of your prototype</a:t>
            </a:r>
          </a:p>
        </p:txBody>
      </p:sp>
    </p:spTree>
    <p:extLst>
      <p:ext uri="{BB962C8B-B14F-4D97-AF65-F5344CB8AC3E}">
        <p14:creationId xmlns:p14="http://schemas.microsoft.com/office/powerpoint/2010/main" val="3352990563"/>
      </p:ext>
    </p:extLst>
  </p:cSld>
  <p:clrMapOvr>
    <a:masterClrMapping/>
  </p:clrMapOvr>
</p:sld>
</file>

<file path=ppt/theme/theme1.xml><?xml version="1.0" encoding="utf-8"?>
<a:theme xmlns:a="http://schemas.openxmlformats.org/drawingml/2006/main" name="MarrakeshVTI">
  <a:themeElements>
    <a:clrScheme name="AnalogousFromDarkSeedLeftStep">
      <a:dk1>
        <a:srgbClr val="000000"/>
      </a:dk1>
      <a:lt1>
        <a:srgbClr val="FFFFFF"/>
      </a:lt1>
      <a:dk2>
        <a:srgbClr val="1A1634"/>
      </a:dk2>
      <a:lt2>
        <a:srgbClr val="F0F3F3"/>
      </a:lt2>
      <a:accent1>
        <a:srgbClr val="E72950"/>
      </a:accent1>
      <a:accent2>
        <a:srgbClr val="D5178E"/>
      </a:accent2>
      <a:accent3>
        <a:srgbClr val="DF29E7"/>
      </a:accent3>
      <a:accent4>
        <a:srgbClr val="7E17D5"/>
      </a:accent4>
      <a:accent5>
        <a:srgbClr val="4129E7"/>
      </a:accent5>
      <a:accent6>
        <a:srgbClr val="174ED5"/>
      </a:accent6>
      <a:hlink>
        <a:srgbClr val="7351C5"/>
      </a:hlink>
      <a:folHlink>
        <a:srgbClr val="7F7F7F"/>
      </a:folHlink>
    </a:clrScheme>
    <a:fontScheme name="Goudy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rrakeshVTI" id="{DCD97A9B-DAE4-42FA-B2F9-0A5C34F43D6C}" vid="{A7163F41-974B-4A88-831F-D9DFFFE40C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67</Words>
  <Application>Microsoft Macintosh PowerPoint</Application>
  <PresentationFormat>Widescreen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Goudy Old Style</vt:lpstr>
      <vt:lpstr>MarrakeshVTI</vt:lpstr>
      <vt:lpstr>Team Name</vt:lpstr>
      <vt:lpstr>What your planet looks like (incl the image you drew of your settlement and the assumptions you made of the planet)</vt:lpstr>
      <vt:lpstr>Your constitution</vt:lpstr>
      <vt:lpstr>The people and materials</vt:lpstr>
      <vt:lpstr>Your water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Name</dc:title>
  <dc:creator>Laura Wirtavuori</dc:creator>
  <cp:lastModifiedBy>Laura Wirtavuori</cp:lastModifiedBy>
  <cp:revision>1</cp:revision>
  <dcterms:created xsi:type="dcterms:W3CDTF">2023-05-12T11:25:45Z</dcterms:created>
  <dcterms:modified xsi:type="dcterms:W3CDTF">2023-05-12T11:36:41Z</dcterms:modified>
</cp:coreProperties>
</file>