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146850621" r:id="rId3"/>
    <p:sldId id="2146850625" r:id="rId4"/>
    <p:sldId id="2146850623" r:id="rId5"/>
    <p:sldId id="2146850583" r:id="rId6"/>
    <p:sldId id="2146850627" r:id="rId7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9D9D9"/>
    <a:srgbClr val="A6A6A6"/>
    <a:srgbClr val="88BA18"/>
    <a:srgbClr val="87B918"/>
    <a:srgbClr val="00879B"/>
    <a:srgbClr val="00879A"/>
    <a:srgbClr val="F59600"/>
    <a:srgbClr val="E60032"/>
    <a:srgbClr val="6E37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08"/>
    <p:restoredTop sz="95789"/>
  </p:normalViewPr>
  <p:slideViewPr>
    <p:cSldViewPr snapToGrid="0" snapToObjects="1">
      <p:cViewPr varScale="1">
        <p:scale>
          <a:sx n="147" d="100"/>
          <a:sy n="147" d="100"/>
        </p:scale>
        <p:origin x="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06/05/2023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06/05/2023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26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r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8.xml"/><Relationship Id="rId1" Type="http://schemas.openxmlformats.org/officeDocument/2006/relationships/video" Target="https://www.youtube.com/embed/WS5UxLHbUKc?feature=oembed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5095" y="816361"/>
            <a:ext cx="3528721" cy="1433553"/>
          </a:xfrm>
        </p:spPr>
        <p:txBody>
          <a:bodyPr>
            <a:normAutofit/>
          </a:bodyPr>
          <a:lstStyle/>
          <a:p>
            <a:r>
              <a:rPr lang="en-GB" dirty="0"/>
              <a:t>Exoplanet exploration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89525" y="2893586"/>
            <a:ext cx="3464291" cy="872594"/>
          </a:xfrm>
        </p:spPr>
        <p:txBody>
          <a:bodyPr/>
          <a:lstStyle/>
          <a:p>
            <a:r>
              <a:rPr lang="en-GB" dirty="0"/>
              <a:t>Laura </a:t>
            </a:r>
            <a:r>
              <a:rPr lang="en-GB" dirty="0" err="1"/>
              <a:t>Wirtavuori</a:t>
            </a:r>
            <a:r>
              <a:rPr lang="en-GB" dirty="0"/>
              <a:t>, Catarina Batista, Ole Werner, and Carolina </a:t>
            </a:r>
            <a:r>
              <a:rPr lang="en-GB" dirty="0" err="1"/>
              <a:t>Faria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9E4A5-E627-3179-218D-9983A58CE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Let’s start your journey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0EC0BC-384A-8B8D-92D3-87CEBE490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290913"/>
            <a:ext cx="5248577" cy="336804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CH" dirty="0"/>
              <a:t>You will be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CH" dirty="0"/>
              <a:t>	researching your destination,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CH" dirty="0"/>
              <a:t>planning who and what you will take with you, and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CH" dirty="0"/>
              <a:t>				forming a society.</a:t>
            </a:r>
          </a:p>
          <a:p>
            <a:pPr marL="0" indent="0">
              <a:lnSpc>
                <a:spcPct val="200000"/>
              </a:lnSpc>
              <a:buNone/>
            </a:pPr>
            <a:endParaRPr lang="en-CH" dirty="0"/>
          </a:p>
          <a:p>
            <a:pPr marL="0" indent="0">
              <a:spcBef>
                <a:spcPts val="0"/>
              </a:spcBef>
              <a:buNone/>
            </a:pPr>
            <a:r>
              <a:rPr lang="en-CH" dirty="0"/>
              <a:t>Towards the latter half of the week you will be focusing on how to ensure access to clean water for everyone in your settlement.</a:t>
            </a:r>
          </a:p>
        </p:txBody>
      </p:sp>
      <p:pic>
        <p:nvPicPr>
          <p:cNvPr id="5" name="Picture 4" descr="A picture containing outdoor object, star&#10;&#10;Description automatically generated">
            <a:extLst>
              <a:ext uri="{FF2B5EF4-FFF2-40B4-BE49-F238E27FC236}">
                <a16:creationId xmlns:a16="http://schemas.microsoft.com/office/drawing/2014/main" id="{ADB307F5-DAC8-1382-92D9-731593FE8C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959"/>
          <a:stretch/>
        </p:blipFill>
        <p:spPr>
          <a:xfrm>
            <a:off x="6570132" y="0"/>
            <a:ext cx="25738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120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E6A39C7-BEA5-8404-D7D1-16B95E207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302201"/>
            <a:ext cx="4114800" cy="2651489"/>
          </a:xfrm>
        </p:spPr>
        <p:txBody>
          <a:bodyPr>
            <a:normAutofit/>
          </a:bodyPr>
          <a:lstStyle/>
          <a:p>
            <a:r>
              <a:rPr lang="en-CH" dirty="0"/>
              <a:t>Let’s have a first look at your destination,</a:t>
            </a:r>
          </a:p>
          <a:p>
            <a:r>
              <a:rPr lang="en-CH" dirty="0"/>
              <a:t>the Trappist planetary system</a:t>
            </a:r>
          </a:p>
        </p:txBody>
      </p:sp>
      <p:pic>
        <p:nvPicPr>
          <p:cNvPr id="1026" name="Picture 2" descr="Ssc2017 01d">
            <a:extLst>
              <a:ext uri="{FF2B5EF4-FFF2-40B4-BE49-F238E27FC236}">
                <a16:creationId xmlns:a16="http://schemas.microsoft.com/office/drawing/2014/main" id="{EA949787-1E60-FB26-8757-5B3BBEB1B0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0"/>
            <a:ext cx="41148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47B8808-9CA0-CAF1-904A-47E9ACB59DFF}"/>
              </a:ext>
            </a:extLst>
          </p:cNvPr>
          <p:cNvSpPr txBox="1"/>
          <p:nvPr/>
        </p:nvSpPr>
        <p:spPr>
          <a:xfrm>
            <a:off x="3100252" y="4928056"/>
            <a:ext cx="22677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i="1" dirty="0">
                <a:solidFill>
                  <a:srgbClr val="2D2C33"/>
                </a:solidFill>
                <a:effectLst/>
                <a:latin typeface="Roboto" panose="02000000000000000000" pitchFamily="2" charset="0"/>
              </a:rPr>
              <a:t>Credit: NASA/JPL-Caltech/R. Hurt (IPAC)</a:t>
            </a:r>
            <a:endParaRPr lang="en-CH" sz="600" dirty="0"/>
          </a:p>
        </p:txBody>
      </p:sp>
    </p:spTree>
    <p:extLst>
      <p:ext uri="{BB962C8B-B14F-4D97-AF65-F5344CB8AC3E}">
        <p14:creationId xmlns:p14="http://schemas.microsoft.com/office/powerpoint/2010/main" val="2502654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2FD34-EB81-6900-2589-1920D2F8C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A91717D3-28EF-3311-01FD-24C7FB9DBD2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7244" y="49163"/>
            <a:ext cx="8929511" cy="504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738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7756A-B731-F679-A11F-89D4C48D59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9899" y="1480494"/>
            <a:ext cx="8454182" cy="1317625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en-US" sz="4400" dirty="0"/>
              <a:t>1. Preparing for travel</a:t>
            </a:r>
            <a:endParaRPr lang="en-CH" sz="4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C06CC-000E-4733-CDC7-45E2DAC60FA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69899" y="2707631"/>
            <a:ext cx="8454182" cy="90367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Considering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conditions to choose a planet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60</a:t>
            </a:r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min (until 15.00)</a:t>
            </a:r>
            <a:endParaRPr lang="en-GB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08685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19E2-491A-9D6B-2424-66028D1A8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6930979" cy="798959"/>
          </a:xfrm>
        </p:spPr>
        <p:txBody>
          <a:bodyPr/>
          <a:lstStyle/>
          <a:p>
            <a:r>
              <a:rPr lang="en-CH" dirty="0"/>
              <a:t>Which Trappist planet are you traveling to? What does it look like?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DCF98-97BF-0031-6651-0DD0FCF38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3" y="1416502"/>
            <a:ext cx="8216345" cy="3726998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kind of geological and atmospheric elements exist?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How big is the gravity in this planet? Compared to Earth (1G).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is the estimated surface temperature?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is the planet made of?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Be ready to present your choices and the assumptions you’ve made to the exoplanet settlement bureau committee at 15.00. You will have 5min per team to share.</a:t>
            </a:r>
          </a:p>
          <a:p>
            <a:pPr>
              <a:lnSpc>
                <a:spcPct val="150000"/>
              </a:lnSpc>
            </a:pPr>
            <a:r>
              <a:rPr lang="en-GB" dirty="0"/>
              <a:t>(60min)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52174574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14638</TotalTime>
  <Words>196</Words>
  <Application>Microsoft Macintosh PowerPoint</Application>
  <PresentationFormat>On-screen Show (16:9)</PresentationFormat>
  <Paragraphs>24</Paragraphs>
  <Slides>6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Helvetica</vt:lpstr>
      <vt:lpstr>Helvetica 75</vt:lpstr>
      <vt:lpstr>Roboto</vt:lpstr>
      <vt:lpstr>Opcion Foto</vt:lpstr>
      <vt:lpstr>Exoplanet exploration</vt:lpstr>
      <vt:lpstr>Let’s start your journey</vt:lpstr>
      <vt:lpstr>PowerPoint Presentation</vt:lpstr>
      <vt:lpstr>PowerPoint Presentation</vt:lpstr>
      <vt:lpstr>1. Preparing for travel</vt:lpstr>
      <vt:lpstr>Which Trappist planet are you traveling to? What does it look like?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Laura Wirtavuori</cp:lastModifiedBy>
  <cp:revision>38</cp:revision>
  <cp:lastPrinted>2022-07-05T10:18:01Z</cp:lastPrinted>
  <dcterms:created xsi:type="dcterms:W3CDTF">2022-01-18T18:56:13Z</dcterms:created>
  <dcterms:modified xsi:type="dcterms:W3CDTF">2023-05-08T12:36:17Z</dcterms:modified>
  <cp:category/>
</cp:coreProperties>
</file>