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7" r:id="rId2"/>
    <p:sldId id="2146850557" r:id="rId3"/>
    <p:sldId id="2146850558" r:id="rId4"/>
    <p:sldId id="2146850559" r:id="rId5"/>
    <p:sldId id="314" r:id="rId6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87B918"/>
    <a:srgbClr val="FF2F92"/>
    <a:srgbClr val="FFD579"/>
    <a:srgbClr val="FFFC00"/>
    <a:srgbClr val="F59600"/>
    <a:srgbClr val="6E378C"/>
    <a:srgbClr val="87B919"/>
    <a:srgbClr val="E6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82"/>
    <p:restoredTop sz="84279"/>
  </p:normalViewPr>
  <p:slideViewPr>
    <p:cSldViewPr snapToGrid="0" snapToObjects="1">
      <p:cViewPr varScale="1">
        <p:scale>
          <a:sx n="119" d="100"/>
          <a:sy n="119" d="100"/>
        </p:scale>
        <p:origin x="124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627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093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3146336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1546615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105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604821"/>
            <a:ext cx="9144000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3450265"/>
            <a:ext cx="256239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3450265"/>
            <a:ext cx="2532777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3450265"/>
            <a:ext cx="255875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8473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0BF45-C55C-4F87-9C1E-ABFAD54219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383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7" r:id="rId25"/>
    <p:sldLayoutId id="2147483696" r:id="rId26"/>
    <p:sldLayoutId id="2147483697" r:id="rId27"/>
    <p:sldLayoutId id="2147483698" r:id="rId28"/>
    <p:sldLayoutId id="2147483699" r:id="rId29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962" y="1513336"/>
            <a:ext cx="3510155" cy="1433553"/>
          </a:xfrm>
        </p:spPr>
        <p:txBody>
          <a:bodyPr>
            <a:normAutofit fontScale="90000"/>
          </a:bodyPr>
          <a:lstStyle/>
          <a:p>
            <a:r>
              <a:rPr lang="en-GB" dirty="0"/>
              <a:t>Congrats! </a:t>
            </a:r>
            <a:br>
              <a:rPr lang="en-GB" dirty="0"/>
            </a:br>
            <a:r>
              <a:rPr lang="en-GB" dirty="0"/>
              <a:t>You just finished Day 1!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5C2BF02-D87E-95B1-F4BD-DC458BA18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Reflecting on your experience today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09ADFFD-DA59-3433-572D-8FBDAA015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81901"/>
            <a:ext cx="8027992" cy="3368043"/>
          </a:xfrm>
        </p:spPr>
        <p:txBody>
          <a:bodyPr>
            <a:normAutofit/>
          </a:bodyPr>
          <a:lstStyle/>
          <a:p>
            <a:r>
              <a:rPr lang="en-CH" sz="2000" b="1" dirty="0">
                <a:solidFill>
                  <a:srgbClr val="00B0F0"/>
                </a:solidFill>
              </a:rPr>
              <a:t>I learned…</a:t>
            </a:r>
          </a:p>
          <a:p>
            <a:endParaRPr lang="en-CH" sz="2000" b="1" dirty="0">
              <a:solidFill>
                <a:srgbClr val="00B0F0"/>
              </a:solidFill>
            </a:endParaRPr>
          </a:p>
          <a:p>
            <a:r>
              <a:rPr lang="en-CH" sz="2000" b="1" dirty="0">
                <a:solidFill>
                  <a:srgbClr val="FF2F92"/>
                </a:solidFill>
              </a:rPr>
              <a:t>I liked…</a:t>
            </a:r>
          </a:p>
          <a:p>
            <a:endParaRPr lang="en-CH" sz="2000" dirty="0"/>
          </a:p>
          <a:p>
            <a:r>
              <a:rPr lang="en-CH" sz="2000" b="1" dirty="0">
                <a:solidFill>
                  <a:srgbClr val="87B918"/>
                </a:solidFill>
              </a:rPr>
              <a:t>I was inspired by…</a:t>
            </a:r>
          </a:p>
          <a:p>
            <a:endParaRPr lang="en-CH" sz="2000" dirty="0"/>
          </a:p>
          <a:p>
            <a:r>
              <a:rPr lang="en-CH" sz="2000" b="1" dirty="0">
                <a:solidFill>
                  <a:srgbClr val="FFD579"/>
                </a:solidFill>
              </a:rPr>
              <a:t>I wish…</a:t>
            </a:r>
          </a:p>
        </p:txBody>
      </p:sp>
    </p:spTree>
    <p:extLst>
      <p:ext uri="{BB962C8B-B14F-4D97-AF65-F5344CB8AC3E}">
        <p14:creationId xmlns:p14="http://schemas.microsoft.com/office/powerpoint/2010/main" val="3875938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5C2BF02-D87E-95B1-F4BD-DC458BA18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Challenge for the week!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09ADFFD-DA59-3433-572D-8FBDAA015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70027"/>
            <a:ext cx="8027992" cy="336804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Each day, one team will be in charge of the </a:t>
            </a:r>
            <a:r>
              <a:rPr lang="en-CH" sz="2000" b="1" dirty="0">
                <a:solidFill>
                  <a:srgbClr val="87B918"/>
                </a:solidFill>
              </a:rPr>
              <a:t>daily warm up.</a:t>
            </a:r>
            <a:br>
              <a:rPr lang="en-CH" sz="2000" b="1" dirty="0">
                <a:solidFill>
                  <a:srgbClr val="87B918"/>
                </a:solidFill>
              </a:rPr>
            </a:br>
            <a:r>
              <a:rPr lang="en-GB" sz="2000" dirty="0"/>
              <a:t>W</a:t>
            </a:r>
            <a:r>
              <a:rPr lang="en-CH" sz="2000" dirty="0"/>
              <a:t>e will alternate between Team A, Team B and Teaching Team.</a:t>
            </a:r>
            <a:br>
              <a:rPr lang="en-CH" sz="2000" dirty="0"/>
            </a:br>
            <a:br>
              <a:rPr lang="en-CH" sz="2000" dirty="0"/>
            </a:br>
            <a:r>
              <a:rPr lang="en-GB" sz="2000" dirty="0"/>
              <a:t>T</a:t>
            </a:r>
            <a:r>
              <a:rPr lang="en-CH" sz="2000" dirty="0"/>
              <a:t>his means:</a:t>
            </a:r>
            <a:br>
              <a:rPr lang="en-CH" sz="2000" dirty="0"/>
            </a:br>
            <a:endParaRPr lang="en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Tuesday </a:t>
            </a:r>
            <a:r>
              <a:rPr lang="en-CH" sz="2000" dirty="0">
                <a:sym typeface="Wingdings" pitchFamily="2" charset="2"/>
              </a:rPr>
              <a:t></a:t>
            </a:r>
            <a:r>
              <a:rPr lang="en-CH" sz="2000" dirty="0"/>
              <a:t> Team 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Wednesday </a:t>
            </a:r>
            <a:r>
              <a:rPr lang="en-CH" sz="2000" dirty="0">
                <a:sym typeface="Wingdings" pitchFamily="2" charset="2"/>
              </a:rPr>
              <a:t></a:t>
            </a:r>
            <a:r>
              <a:rPr lang="en-CH" sz="2000" dirty="0"/>
              <a:t> Team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Thursday </a:t>
            </a:r>
            <a:r>
              <a:rPr lang="en-CH" sz="2000" dirty="0">
                <a:sym typeface="Wingdings" pitchFamily="2" charset="2"/>
              </a:rPr>
              <a:t></a:t>
            </a:r>
            <a:r>
              <a:rPr lang="en-CH" sz="2000" dirty="0"/>
              <a:t> Teaching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Friday </a:t>
            </a:r>
            <a:r>
              <a:rPr lang="en-CH" sz="2000" dirty="0">
                <a:sym typeface="Wingdings" pitchFamily="2" charset="2"/>
              </a:rPr>
              <a:t></a:t>
            </a:r>
            <a:r>
              <a:rPr lang="en-CH" sz="2000" dirty="0"/>
              <a:t> Team A +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dirty="0"/>
          </a:p>
          <a:p>
            <a:r>
              <a:rPr lang="en-CH" sz="2000" i="1" dirty="0">
                <a:solidFill>
                  <a:srgbClr val="00879A"/>
                </a:solidFill>
              </a:rPr>
              <a:t>P.S: You might also want to think of a team name! ;)</a:t>
            </a:r>
          </a:p>
        </p:txBody>
      </p:sp>
    </p:spTree>
    <p:extLst>
      <p:ext uri="{BB962C8B-B14F-4D97-AF65-F5344CB8AC3E}">
        <p14:creationId xmlns:p14="http://schemas.microsoft.com/office/powerpoint/2010/main" val="360355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3F480-0476-2ECA-4A5B-A0A842BC9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449247" cy="500549"/>
          </a:xfrm>
        </p:spPr>
        <p:txBody>
          <a:bodyPr/>
          <a:lstStyle/>
          <a:p>
            <a:r>
              <a:rPr lang="en-CH" dirty="0"/>
              <a:t>WhatsApp group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144DB-FBEE-198E-3D0A-B2F61D652A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3BB8C10D-1A9D-3A10-5255-D27B4B944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7787" y="1332010"/>
            <a:ext cx="3308425" cy="3308425"/>
          </a:xfrm>
          <a:prstGeom prst="rect">
            <a:avLst/>
          </a:prstGeom>
        </p:spPr>
      </p:pic>
      <p:pic>
        <p:nvPicPr>
          <p:cNvPr id="1026" name="Picture 2" descr="Another One GIF Meme by AlexAldridge on DeviantArt">
            <a:extLst>
              <a:ext uri="{FF2B5EF4-FFF2-40B4-BE49-F238E27FC236}">
                <a16:creationId xmlns:a16="http://schemas.microsoft.com/office/drawing/2014/main" id="{C572C2E4-E4F5-04EB-806E-CA4B5F98D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404" y="3732904"/>
            <a:ext cx="141059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52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391907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6131</TotalTime>
  <Words>108</Words>
  <Application>Microsoft Macintosh PowerPoint</Application>
  <PresentationFormat>On-screen Show (16:9)</PresentationFormat>
  <Paragraphs>20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Helvetica</vt:lpstr>
      <vt:lpstr>Helvetica 75</vt:lpstr>
      <vt:lpstr>Opcion Foto</vt:lpstr>
      <vt:lpstr>Congrats!  You just finished Day 1!</vt:lpstr>
      <vt:lpstr>Reflecting on your experience today</vt:lpstr>
      <vt:lpstr>Challenge for the week!</vt:lpstr>
      <vt:lpstr>WhatsApp group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Catarina Batista</cp:lastModifiedBy>
  <cp:revision>50</cp:revision>
  <dcterms:created xsi:type="dcterms:W3CDTF">2022-01-18T18:56:13Z</dcterms:created>
  <dcterms:modified xsi:type="dcterms:W3CDTF">2023-05-08T13:46:14Z</dcterms:modified>
  <cp:category/>
</cp:coreProperties>
</file>