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/>
    <p:restoredTop sz="94686"/>
  </p:normalViewPr>
  <p:slideViewPr>
    <p:cSldViewPr snapToGrid="0" snapToObjects="1">
      <p:cViewPr varScale="1">
        <p:scale>
          <a:sx n="217" d="100"/>
          <a:sy n="217" d="100"/>
        </p:scale>
        <p:origin x="624" y="1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72496/" TargetMode="Externa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E474C9F-7BCC-E0FD-CAA4-64C755B64E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PLC &amp; Fieldbus Survey – May 11th 2023</a:t>
            </a:r>
            <a:br>
              <a:rPr lang="en-CH" dirty="0"/>
            </a:br>
            <a:r>
              <a:rPr lang="en-CH" dirty="0"/>
              <a:t>Executive Summary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33579B5-F8D3-41AF-354A-BDC72B47332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H" sz="1800" dirty="0"/>
              <a:t>29 participants</a:t>
            </a:r>
          </a:p>
          <a:p>
            <a:r>
              <a:rPr lang="en-CH" sz="1800" dirty="0"/>
              <a:t>Two presentations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sz="1400" dirty="0">
                <a:hlinkClick r:id="rId2"/>
              </a:rPr>
              <a:t>https://indico.cern.ch/event/1272496/</a:t>
            </a:r>
            <a:r>
              <a:rPr lang="en-CH" sz="1400" dirty="0"/>
              <a:t>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PLC survey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Fieldbus survey and recommendations</a:t>
            </a:r>
          </a:p>
          <a:p>
            <a:r>
              <a:rPr lang="en-CH" sz="1800" dirty="0"/>
              <a:t>PLC Survey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First summary of the survey’s answers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Some answers were just received yesterday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Analysis and recommendations from the survey will be presented in a future meeting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400" dirty="0"/>
              <a:t>Forum would be interested to have a presentation on the usage of B&amp;R PLC. To be scheduled in the future.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8BFF7B1-C265-60B2-20AE-5E006627A3E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CH" sz="1800" dirty="0"/>
              <a:t>Fieldbus Survey and Recommendations</a:t>
            </a:r>
          </a:p>
          <a:p>
            <a:pPr marL="609600" lvl="1" indent="-285750"/>
            <a:r>
              <a:rPr lang="en-CH" sz="1500" dirty="0"/>
              <a:t>Clarification that the 2013 recommendations were only addressing Ethernet based fieldbuses, and the 1996 recommendations are still valid</a:t>
            </a:r>
          </a:p>
          <a:p>
            <a:pPr marL="609600" lvl="1" indent="-285750"/>
            <a:r>
              <a:rPr lang="en-CH" sz="1500" dirty="0"/>
              <a:t>Discussion on the proposed recommendations</a:t>
            </a:r>
          </a:p>
          <a:p>
            <a:pPr marL="609600" lvl="1" indent="-285750"/>
            <a:r>
              <a:rPr lang="en-CH" sz="1500" dirty="0"/>
              <a:t>Recommendations summarized and updated in the following slide</a:t>
            </a:r>
          </a:p>
          <a:p>
            <a:pPr lvl="1" indent="0">
              <a:buNone/>
            </a:pPr>
            <a:endParaRPr lang="en-CH" sz="15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A9E875-2C29-6ADF-A8A8-F8826FA8D2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BFE8D5-81CD-E4AB-7855-4CA29B790C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Rodrigo Ferreira</a:t>
            </a:r>
          </a:p>
          <a:p>
            <a:r>
              <a:rPr lang="en-US" dirty="0"/>
              <a:t>Jean-Charles Tournier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9A4155-35CE-D066-3593-598D8F4F3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4328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BBC6E67-8AC2-8B6D-094E-7586A17BA8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7" y="1124744"/>
            <a:ext cx="11376024" cy="46085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CH" sz="1600" dirty="0"/>
              <a:t>Maintain the support of currently centrally supported fieldbuses</a:t>
            </a:r>
          </a:p>
          <a:p>
            <a:pPr marL="546100" lvl="2" indent="0">
              <a:buNone/>
            </a:pPr>
            <a:r>
              <a:rPr lang="en-CH" sz="1200" dirty="0"/>
              <a:t>CAN, EtherNet/IP, FIPIO, MODBUS, PROFIBUS/PROFINET famililes, White Rabbit, WorldFIP</a:t>
            </a:r>
          </a:p>
          <a:p>
            <a:pPr marL="457200" indent="-457200">
              <a:buFont typeface="+mj-lt"/>
              <a:buAutoNum type="arabicPeriod"/>
            </a:pPr>
            <a:r>
              <a:rPr lang="en-CH" sz="1600" dirty="0"/>
              <a:t>Foster ethernet based fielbuses</a:t>
            </a:r>
          </a:p>
          <a:p>
            <a:pPr marL="546100" lvl="2" indent="0">
              <a:buNone/>
            </a:pPr>
            <a:r>
              <a:rPr lang="en-CH" sz="1200" dirty="0"/>
              <a:t>Migrate from serial to ethernet based fieldbuses whenever possible for existing installations</a:t>
            </a:r>
          </a:p>
          <a:p>
            <a:pPr marL="546100" lvl="2" indent="0">
              <a:buNone/>
            </a:pPr>
            <a:r>
              <a:rPr lang="en-CH" sz="1200" dirty="0"/>
              <a:t>Ethernet based fieldbuses should be favored for new installations </a:t>
            </a:r>
          </a:p>
          <a:p>
            <a:pPr marL="457200" indent="-457200">
              <a:buFont typeface="+mj-lt"/>
              <a:buAutoNum type="arabicPeriod"/>
            </a:pPr>
            <a:r>
              <a:rPr lang="en-CH" sz="1600" dirty="0"/>
              <a:t>Explore wireless fieldbuses</a:t>
            </a:r>
          </a:p>
          <a:p>
            <a:pPr marL="584350" lvl="2" indent="0">
              <a:buNone/>
            </a:pPr>
            <a:r>
              <a:rPr lang="en-CH" sz="1200" dirty="0"/>
              <a:t>Mandate a group or task force to evaluate and validate existing solutions</a:t>
            </a:r>
          </a:p>
          <a:p>
            <a:pPr marL="584350" lvl="2" indent="0">
              <a:buNone/>
            </a:pPr>
            <a:r>
              <a:rPr lang="en-CH" sz="1200" dirty="0"/>
              <a:t>e.g. PROFINET over </a:t>
            </a:r>
            <a:r>
              <a:rPr lang="en-GB" sz="1200" b="0" i="0" dirty="0">
                <a:effectLst/>
              </a:rPr>
              <a:t>IEEE 802.11</a:t>
            </a:r>
          </a:p>
          <a:p>
            <a:pPr marL="457200" indent="-457200">
              <a:lnSpc>
                <a:spcPct val="100000"/>
              </a:lnSpc>
              <a:buFont typeface="+mj-lt"/>
              <a:buAutoNum type="arabicPeriod"/>
            </a:pPr>
            <a:r>
              <a:rPr lang="en-GB" sz="1600" dirty="0"/>
              <a:t>Update the 2013 list of recommended fieldbuses</a:t>
            </a:r>
          </a:p>
          <a:p>
            <a:pPr marL="584350" lvl="2" indent="0">
              <a:buNone/>
            </a:pPr>
            <a:r>
              <a:rPr lang="en-CH" sz="1200" dirty="0"/>
              <a:t>Add explicitly WorldFIP</a:t>
            </a:r>
          </a:p>
          <a:p>
            <a:pPr marL="584350" lvl="2" indent="0">
              <a:buNone/>
            </a:pPr>
            <a:r>
              <a:rPr lang="en-CH" sz="1200" dirty="0"/>
              <a:t>Clarify that PROFINET profiles are recommended</a:t>
            </a:r>
          </a:p>
          <a:p>
            <a:pPr marL="279250" indent="-342900">
              <a:buFont typeface="+mj-lt"/>
              <a:buAutoNum type="arabicPeriod"/>
            </a:pPr>
            <a:r>
              <a:rPr lang="en-CH" sz="1600" dirty="0"/>
              <a:t>Mandate a task-force to formalize and establish the recommendations</a:t>
            </a:r>
          </a:p>
          <a:p>
            <a:pPr marL="584350" lvl="2" indent="0">
              <a:buNone/>
            </a:pPr>
            <a:r>
              <a:rPr lang="en-CH" sz="1200" dirty="0"/>
              <a:t>A more formalized </a:t>
            </a:r>
            <a:r>
              <a:rPr lang="en-CH" sz="1200"/>
              <a:t>process to </a:t>
            </a:r>
            <a:r>
              <a:rPr lang="en-CH" sz="1200" dirty="0"/>
              <a:t>establish, agree and follow the recommendations </a:t>
            </a:r>
            <a:r>
              <a:rPr lang="en-CH" sz="1200"/>
              <a:t>is needed through a dedicated task force</a:t>
            </a:r>
            <a:endParaRPr lang="en-CH" sz="1200" dirty="0"/>
          </a:p>
          <a:p>
            <a:pPr marL="584350" lvl="2" indent="0">
              <a:buNone/>
            </a:pPr>
            <a:r>
              <a:rPr lang="en-CH" sz="1200" dirty="0"/>
              <a:t>The forum is a good place to collect inputs, but does not neces</a:t>
            </a:r>
            <a:r>
              <a:rPr lang="en-GB" sz="1200" dirty="0"/>
              <a:t>s</a:t>
            </a:r>
            <a:r>
              <a:rPr lang="en-CH" sz="1200" dirty="0"/>
              <a:t>arily have the legitimity to establish the recommendations</a:t>
            </a:r>
          </a:p>
          <a:p>
            <a:pPr marL="584350" lvl="2" indent="0">
              <a:buNone/>
            </a:pPr>
            <a:r>
              <a:rPr lang="en-CH" sz="1200" dirty="0"/>
              <a:t> </a:t>
            </a:r>
          </a:p>
          <a:p>
            <a:endParaRPr lang="en-CH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04E16EF-9040-DAF4-729C-ECF1330EAC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Fieldbus Recommendations to the CTTB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1B302B-6F94-259A-0837-601B88A1B9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May 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B326DC-CF2C-D4B2-8518-8B0388591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Rodrigo Ferreira</a:t>
            </a:r>
          </a:p>
          <a:p>
            <a:r>
              <a:rPr lang="en-US" dirty="0"/>
              <a:t>Jean-Charles Tournier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65B694-E0E0-E4CC-8F44-7C7A257BCC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7075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5" id="{DECA0433-3462-F54D-98B1-B5D9C12232E1}" vid="{7E151FA6-D373-AC41-BB90-88DCFCD8BC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313</TotalTime>
  <Words>280</Words>
  <Application>Microsoft Macintosh PowerPoint</Application>
  <PresentationFormat>Widescreen</PresentationFormat>
  <Paragraphs>39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Theme</vt:lpstr>
      <vt:lpstr>PLC &amp; Fieldbus Survey – May 11th 2023 Executive Summary</vt:lpstr>
      <vt:lpstr>Fieldbus Recommendations to the CTTB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PLC &amp; Fieldbus Survey – May 11th 2023 Executive Summary</dc:title>
  <dc:creator>Jean-Charles Tournier</dc:creator>
  <cp:lastModifiedBy>Jean-Charles Tournier</cp:lastModifiedBy>
  <cp:revision>7</cp:revision>
  <dcterms:created xsi:type="dcterms:W3CDTF">2023-05-11T10:48:25Z</dcterms:created>
  <dcterms:modified xsi:type="dcterms:W3CDTF">2023-05-11T16:02:08Z</dcterms:modified>
</cp:coreProperties>
</file>