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0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120" y="1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7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51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46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38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17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5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27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36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2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9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D6C0D-0DDF-43C3-BED0-815DC940C23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CF2FB-1EC0-4DB0-A412-F778453EA53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3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050" y="1943099"/>
            <a:ext cx="9886950" cy="1566863"/>
          </a:xfrm>
        </p:spPr>
        <p:txBody>
          <a:bodyPr>
            <a:noAutofit/>
          </a:bodyPr>
          <a:lstStyle/>
          <a:p>
            <a:r>
              <a:rPr lang="fr-FR" sz="6600" b="1" dirty="0" err="1" smtClean="0">
                <a:solidFill>
                  <a:schemeClr val="accent5"/>
                </a:solidFill>
              </a:rPr>
              <a:t>Celebrating</a:t>
            </a:r>
            <a:r>
              <a:rPr lang="fr-FR" sz="6600" b="1" dirty="0" smtClean="0">
                <a:solidFill>
                  <a:schemeClr val="accent5"/>
                </a:solidFill>
              </a:rPr>
              <a:t> Ioannis </a:t>
            </a:r>
            <a:r>
              <a:rPr lang="fr-FR" sz="6600" b="1" dirty="0" err="1" smtClean="0">
                <a:solidFill>
                  <a:schemeClr val="accent5"/>
                </a:solidFill>
              </a:rPr>
              <a:t>Carreer</a:t>
            </a:r>
            <a:endParaRPr lang="en-US" sz="6600" b="1" dirty="0">
              <a:solidFill>
                <a:schemeClr val="accent5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029700" y="6172200"/>
            <a:ext cx="2741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Saclay, </a:t>
            </a:r>
            <a:r>
              <a:rPr lang="fr-FR" sz="2400" b="1" dirty="0" err="1" smtClean="0"/>
              <a:t>Oct</a:t>
            </a:r>
            <a:r>
              <a:rPr lang="fr-FR" sz="2400" b="1" dirty="0" smtClean="0"/>
              <a:t> 5th 2023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3280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257" y="337178"/>
            <a:ext cx="3964693" cy="239774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033852" y="2848093"/>
            <a:ext cx="2051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/>
              <a:t>Georges Charpak </a:t>
            </a:r>
            <a:endParaRPr lang="en-US" sz="2000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491" y="17884"/>
            <a:ext cx="2277249" cy="303633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019579" y="939284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0" dirty="0" smtClean="0">
                <a:solidFill>
                  <a:srgbClr val="202124"/>
                </a:solidFill>
                <a:effectLst/>
                <a:latin typeface="Google Sans"/>
              </a:rPr>
              <a:t>Art McDonald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1957592" y="6158984"/>
            <a:ext cx="14945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Takaaki</a:t>
            </a:r>
            <a:r>
              <a:rPr lang="en-US" b="1" dirty="0" smtClean="0"/>
              <a:t> </a:t>
            </a:r>
            <a:r>
              <a:rPr lang="en-US" b="1" dirty="0" err="1" smtClean="0"/>
              <a:t>Kajita</a:t>
            </a:r>
            <a:endParaRPr lang="en-US" b="1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057"/>
          <a:stretch/>
        </p:blipFill>
        <p:spPr>
          <a:xfrm>
            <a:off x="1655593" y="3601521"/>
            <a:ext cx="2044007" cy="255746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448" y="3331455"/>
            <a:ext cx="4245832" cy="319686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591280" y="4234567"/>
            <a:ext cx="17706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ICFA award 2023</a:t>
            </a:r>
          </a:p>
          <a:p>
            <a:r>
              <a:rPr lang="fr-FR" b="1" dirty="0" err="1" smtClean="0"/>
              <a:t>ceremony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782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296" y="531904"/>
            <a:ext cx="4355304" cy="601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06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8296" y="531904"/>
            <a:ext cx="4355304" cy="601446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926669" y="2754308"/>
            <a:ext cx="23964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b="1" dirty="0" smtClean="0"/>
              <a:t>MERCI </a:t>
            </a:r>
          </a:p>
          <a:p>
            <a:r>
              <a:rPr lang="fr-FR" sz="4800" b="1" dirty="0" smtClean="0"/>
              <a:t>IOANNIS</a:t>
            </a:r>
            <a:endParaRPr lang="en-US" sz="4800" b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419664" flipH="1">
            <a:off x="2924461" y="2907040"/>
            <a:ext cx="582697" cy="69628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847674">
            <a:off x="4313350" y="3376953"/>
            <a:ext cx="358007" cy="465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2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20</Words>
  <Application>Microsoft Office PowerPoint</Application>
  <PresentationFormat>Grand écran</PresentationFormat>
  <Paragraphs>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Google Sans</vt:lpstr>
      <vt:lpstr>Thème Office</vt:lpstr>
      <vt:lpstr>Celebrating Ioannis Carreer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Celebrating Ioannis Carreer</dc:title>
  <dc:creator>DELAGNES Eric</dc:creator>
  <cp:lastModifiedBy>DELAGNES Eric</cp:lastModifiedBy>
  <cp:revision>9</cp:revision>
  <dcterms:created xsi:type="dcterms:W3CDTF">2023-10-04T08:28:43Z</dcterms:created>
  <dcterms:modified xsi:type="dcterms:W3CDTF">2023-10-04T15:19:13Z</dcterms:modified>
</cp:coreProperties>
</file>